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8" r:id="rId4"/>
    <p:sldMasterId id="2147483699" r:id="rId5"/>
    <p:sldMasterId id="2147483771" r:id="rId6"/>
    <p:sldMasterId id="2147483783" r:id="rId7"/>
  </p:sldMasterIdLst>
  <p:notesMasterIdLst>
    <p:notesMasterId r:id="rId25"/>
  </p:notesMasterIdLst>
  <p:sldIdLst>
    <p:sldId id="289" r:id="rId8"/>
    <p:sldId id="2007577219" r:id="rId9"/>
    <p:sldId id="259" r:id="rId10"/>
    <p:sldId id="260" r:id="rId11"/>
    <p:sldId id="261" r:id="rId12"/>
    <p:sldId id="344" r:id="rId13"/>
    <p:sldId id="350" r:id="rId14"/>
    <p:sldId id="351" r:id="rId15"/>
    <p:sldId id="355" r:id="rId16"/>
    <p:sldId id="356" r:id="rId17"/>
    <p:sldId id="353" r:id="rId18"/>
    <p:sldId id="385" r:id="rId19"/>
    <p:sldId id="386" r:id="rId20"/>
    <p:sldId id="282" r:id="rId21"/>
    <p:sldId id="372" r:id="rId22"/>
    <p:sldId id="389" r:id="rId23"/>
    <p:sldId id="33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52" autoAdjust="0"/>
    <p:restoredTop sz="94660"/>
  </p:normalViewPr>
  <p:slideViewPr>
    <p:cSldViewPr snapToGrid="0">
      <p:cViewPr varScale="1">
        <p:scale>
          <a:sx n="63" d="100"/>
          <a:sy n="63" d="100"/>
        </p:scale>
        <p:origin x="10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CB4BD-95AC-40DF-84A7-0D1429554AF7}" type="datetimeFigureOut">
              <a:rPr lang="en-US" smtClean="0"/>
              <a:t>28/5/2024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B125EF-EEB7-493A-928A-7F26BC1D83BE}" type="slidenum">
              <a:rPr lang="en-US" smtClean="0"/>
              <a:t>‹#›</a:t>
            </a:fld>
            <a:endParaRPr lang="en-US"/>
          </a:p>
        </p:txBody>
      </p:sp>
    </p:spTree>
    <p:extLst>
      <p:ext uri="{BB962C8B-B14F-4D97-AF65-F5344CB8AC3E}">
        <p14:creationId xmlns:p14="http://schemas.microsoft.com/office/powerpoint/2010/main" val="290977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3723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003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083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1433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4987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25649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2392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1817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42329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40280931"/>
      </p:ext>
    </p:extLst>
  </p:cSld>
  <p:clrMapOvr>
    <a:masterClrMapping/>
  </p:clrMapOvr>
  <p:transition spd="slow" advTm="12737">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56423856"/>
      </p:ext>
    </p:extLst>
  </p:cSld>
  <p:clrMapOvr>
    <a:masterClrMapping/>
  </p:clrMapOvr>
  <p:transition spd="slow" advTm="12737">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6148091"/>
      </p:ext>
    </p:extLst>
  </p:cSld>
  <p:clrMapOvr>
    <a:masterClrMapping/>
  </p:clrMapOvr>
  <p:transition spd="slow" advTm="12737">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305474"/>
      </p:ext>
    </p:extLst>
  </p:cSld>
  <p:clrMapOvr>
    <a:masterClrMapping/>
  </p:clrMapOvr>
  <p:transition spd="slow" advTm="12737">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45814330"/>
      </p:ext>
    </p:extLst>
  </p:cSld>
  <p:clrMapOvr>
    <a:masterClrMapping/>
  </p:clrMapOvr>
  <p:transition spd="slow" advTm="12737">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28/5/2024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111492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28/5/2024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956832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28/5/2024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511831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28/5/2024</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568344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28/5/2024</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4089112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2571293455"/>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28/5/2024</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846944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28/5/2024</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832575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28/5/2024</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896285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28/5/2024</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997888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28/5/2024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948414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28/5/2024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454440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47014138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8462137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56322748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875305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910835"/>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245251614"/>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67125754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59205701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26141865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83723489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9715172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2024/5/28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29242081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2024/5/28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37375888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2024/5/28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20795846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9FBEA46-6839-4301-B344-DD1E7F3F1BDA}" type="datetimeFigureOut">
              <a:rPr lang="zh-CN" altLang="en-US" smtClean="0"/>
              <a:t>2024/5/28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11551974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88715747"/>
      </p:ext>
    </p:extLst>
  </p:cSld>
  <p:clrMapOvr>
    <a:masterClrMapping/>
  </p:clrMapOvr>
  <p:transition spd="slow" advTm="12737">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9FBEA46-6839-4301-B344-DD1E7F3F1BDA}" type="datetimeFigureOut">
              <a:rPr lang="zh-CN" altLang="en-US" smtClean="0"/>
              <a:t>2024/5/28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11374376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9FBEA46-6839-4301-B344-DD1E7F3F1BDA}" type="datetimeFigureOut">
              <a:rPr lang="zh-CN" altLang="en-US" smtClean="0"/>
              <a:t>2024/5/28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32763740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9FBEA46-6839-4301-B344-DD1E7F3F1BDA}" type="datetimeFigureOut">
              <a:rPr lang="zh-CN" altLang="en-US" smtClean="0"/>
              <a:t>2024/5/28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427025157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9FBEA46-6839-4301-B344-DD1E7F3F1BDA}" type="datetimeFigureOut">
              <a:rPr lang="zh-CN" altLang="en-US" smtClean="0"/>
              <a:t>2024/5/28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31947552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9FBEA46-6839-4301-B344-DD1E7F3F1BDA}" type="datetimeFigureOut">
              <a:rPr lang="zh-CN" altLang="en-US" smtClean="0"/>
              <a:t>2024/5/28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20032449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2024/5/28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9378829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2024/5/28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9970300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28/5/2024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810942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28/5/2024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9373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28/5/2024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41525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53362420"/>
      </p:ext>
    </p:extLst>
  </p:cSld>
  <p:clrMapOvr>
    <a:masterClrMapping/>
  </p:clrMapOvr>
  <p:transition spd="slow" advTm="12737">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28/5/2024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919223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28/5/2024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778120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28/5/2024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630914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28/5/2024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070064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28/5/2024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622540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28/5/2024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042071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28/5/2024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85674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28/5/2024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328307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45365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4143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1768125"/>
      </p:ext>
    </p:extLst>
  </p:cSld>
  <p:clrMapOvr>
    <a:masterClrMapping/>
  </p:clrMapOvr>
  <p:transition spd="slow" advTm="12737">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75923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6816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43048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61403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21144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70057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2049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26704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6316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02115651"/>
      </p:ext>
    </p:extLst>
  </p:cSld>
  <p:clrMapOvr>
    <a:masterClrMapping/>
  </p:clrMapOvr>
  <p:transition spd="slow" advTm="12737">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5670719"/>
      </p:ext>
    </p:extLst>
  </p:cSld>
  <p:clrMapOvr>
    <a:masterClrMapping/>
  </p:clrMapOvr>
  <p:transition spd="slow" advTm="12737">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56450156"/>
      </p:ext>
    </p:extLst>
  </p:cSld>
  <p:clrMapOvr>
    <a:masterClrMapping/>
  </p:clrMapOvr>
  <p:transition spd="slow" advTm="12737">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2.jpe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4.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4.jp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85BEA0-CD52-4B74-93A5-AFE733A3BA3A}"/>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1CC57C79-258B-4C3A-B2E9-AC5822D2AC6C}"/>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1514476" y="133349"/>
            <a:ext cx="1190625" cy="1190625"/>
          </a:xfrm>
          <a:prstGeom prst="rect">
            <a:avLst/>
          </a:prstGeom>
        </p:spPr>
      </p:pic>
    </p:spTree>
    <p:extLst>
      <p:ext uri="{BB962C8B-B14F-4D97-AF65-F5344CB8AC3E}">
        <p14:creationId xmlns:p14="http://schemas.microsoft.com/office/powerpoint/2010/main" val="2318173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a16="http://schemas.microsoft.com/office/drawing/2014/main" id="{978FE11D-509D-4A62-8325-0E8E0BCC9FE8}"/>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1514476" y="133349"/>
            <a:ext cx="1190625" cy="1190625"/>
          </a:xfrm>
          <a:prstGeom prst="rect">
            <a:avLst/>
          </a:prstGeom>
        </p:spPr>
      </p:pic>
    </p:spTree>
    <p:extLst>
      <p:ext uri="{BB962C8B-B14F-4D97-AF65-F5344CB8AC3E}">
        <p14:creationId xmlns:p14="http://schemas.microsoft.com/office/powerpoint/2010/main" val="31757260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02179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pic>
        <p:nvPicPr>
          <p:cNvPr id="6" name="Picture 5" descr="A picture containing shape&#10;&#10;Description automatically generated">
            <a:extLst>
              <a:ext uri="{FF2B5EF4-FFF2-40B4-BE49-F238E27FC236}">
                <a16:creationId xmlns:a16="http://schemas.microsoft.com/office/drawing/2014/main" id="{B7A82CCF-C239-4AAB-B52A-EED954A72604}"/>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1514476" y="133349"/>
            <a:ext cx="1190625" cy="1190625"/>
          </a:xfrm>
          <a:prstGeom prst="rect">
            <a:avLst/>
          </a:prstGeom>
        </p:spPr>
      </p:pic>
    </p:spTree>
    <p:extLst>
      <p:ext uri="{BB962C8B-B14F-4D97-AF65-F5344CB8AC3E}">
        <p14:creationId xmlns:p14="http://schemas.microsoft.com/office/powerpoint/2010/main" val="205464106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6" name="9Slide.vn - 2019">
            <a:extLst>
              <a:ext uri="{FF2B5EF4-FFF2-40B4-BE49-F238E27FC236}">
                <a16:creationId xmlns:a16="http://schemas.microsoft.com/office/drawing/2014/main" id="{AE732496-137F-461B-B713-C3AAE416256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FBEA46-6839-4301-B344-DD1E7F3F1BDA}" type="datetimeFigureOut">
              <a:rPr lang="zh-CN" altLang="en-US" smtClean="0"/>
              <a:t>2024/5/28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9828079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53655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28/5/2024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7D16174E-09E6-DBA4-ACB8-06017B6E9477}"/>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58344" y="-642350"/>
            <a:ext cx="3174883" cy="3174883"/>
          </a:xfrm>
          <a:prstGeom prst="rect">
            <a:avLst/>
          </a:prstGeom>
        </p:spPr>
      </p:pic>
    </p:spTree>
    <p:extLst>
      <p:ext uri="{BB962C8B-B14F-4D97-AF65-F5344CB8AC3E}">
        <p14:creationId xmlns:p14="http://schemas.microsoft.com/office/powerpoint/2010/main" val="289707736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32.xml"/><Relationship Id="rId7" Type="http://schemas.openxmlformats.org/officeDocument/2006/relationships/image" Target="../media/image38.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4.jpeg"/><Relationship Id="rId5" Type="http://schemas.openxmlformats.org/officeDocument/2006/relationships/image" Target="../media/image33.emf"/><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32.xml"/><Relationship Id="rId7" Type="http://schemas.openxmlformats.org/officeDocument/2006/relationships/image" Target="../media/image3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jpeg"/><Relationship Id="rId5" Type="http://schemas.openxmlformats.org/officeDocument/2006/relationships/image" Target="../media/image33.emf"/><Relationship Id="rId4" Type="http://schemas.openxmlformats.org/officeDocument/2006/relationships/image" Target="../media/image11.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32.xml"/><Relationship Id="rId7" Type="http://schemas.openxmlformats.org/officeDocument/2006/relationships/image" Target="../media/image38.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4.jpeg"/><Relationship Id="rId5" Type="http://schemas.openxmlformats.org/officeDocument/2006/relationships/image" Target="../media/image33.emf"/><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2.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64.xml"/><Relationship Id="rId7" Type="http://schemas.openxmlformats.org/officeDocument/2006/relationships/image" Target="../media/image49.png"/><Relationship Id="rId2" Type="http://schemas.openxmlformats.org/officeDocument/2006/relationships/video" Target="../media/media4.mp4"/><Relationship Id="rId1" Type="http://schemas.microsoft.com/office/2007/relationships/media" Target="../media/media4.mp4"/><Relationship Id="rId6" Type="http://schemas.microsoft.com/office/2007/relationships/hdphoto" Target="../media/hdphoto2.wdp"/><Relationship Id="rId5" Type="http://schemas.openxmlformats.org/officeDocument/2006/relationships/image" Target="../media/image48.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1.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21.xml"/><Relationship Id="rId7" Type="http://schemas.openxmlformats.org/officeDocument/2006/relationships/audio" Target="../media/audio3.wav"/><Relationship Id="rId12" Type="http://schemas.openxmlformats.org/officeDocument/2006/relationships/image" Target="../media/image17.png"/><Relationship Id="rId17" Type="http://schemas.openxmlformats.org/officeDocument/2006/relationships/image" Target="../media/image8.png"/><Relationship Id="rId2" Type="http://schemas.openxmlformats.org/officeDocument/2006/relationships/audio" Target="../media/media1.mp3"/><Relationship Id="rId16" Type="http://schemas.openxmlformats.org/officeDocument/2006/relationships/slide" Target="slide5.xml"/><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6.png"/><Relationship Id="rId5" Type="http://schemas.openxmlformats.org/officeDocument/2006/relationships/audio" Target="../media/audio1.wav"/><Relationship Id="rId15" Type="http://schemas.openxmlformats.org/officeDocument/2006/relationships/image" Target="../media/image20.png"/><Relationship Id="rId10" Type="http://schemas.openxmlformats.org/officeDocument/2006/relationships/image" Target="../media/image15.gif"/><Relationship Id="rId4" Type="http://schemas.openxmlformats.org/officeDocument/2006/relationships/notesSlide" Target="../notesSlides/notesSlide3.xml"/><Relationship Id="rId9" Type="http://schemas.openxmlformats.org/officeDocument/2006/relationships/image" Target="../media/image14.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21.xml"/><Relationship Id="rId7" Type="http://schemas.openxmlformats.org/officeDocument/2006/relationships/audio" Target="../media/audio3.wav"/><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slide" Target="slide5.xml"/><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6.png"/><Relationship Id="rId5" Type="http://schemas.openxmlformats.org/officeDocument/2006/relationships/audio" Target="../media/audio1.wav"/><Relationship Id="rId15" Type="http://schemas.openxmlformats.org/officeDocument/2006/relationships/image" Target="../media/image21.png"/><Relationship Id="rId10" Type="http://schemas.openxmlformats.org/officeDocument/2006/relationships/image" Target="../media/image15.gif"/><Relationship Id="rId4" Type="http://schemas.openxmlformats.org/officeDocument/2006/relationships/notesSlide" Target="../notesSlides/notesSlide4.xml"/><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1.xml"/><Relationship Id="rId7" Type="http://schemas.openxmlformats.org/officeDocument/2006/relationships/image" Target="../media/image15.gif"/><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slide" Target="slide5.xml"/><Relationship Id="rId5" Type="http://schemas.openxmlformats.org/officeDocument/2006/relationships/image" Target="../media/image13.png"/><Relationship Id="rId10" Type="http://schemas.openxmlformats.org/officeDocument/2006/relationships/image" Target="../media/image23.png"/><Relationship Id="rId4" Type="http://schemas.openxmlformats.org/officeDocument/2006/relationships/notesSlide" Target="../notesSlides/notesSlide5.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1.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32.xml"/><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jpeg"/><Relationship Id="rId5" Type="http://schemas.openxmlformats.org/officeDocument/2006/relationships/image" Target="../media/image33.emf"/><Relationship Id="rId10" Type="http://schemas.openxmlformats.org/officeDocument/2006/relationships/image" Target="../media/image38.png"/><Relationship Id="rId4" Type="http://schemas.openxmlformats.org/officeDocument/2006/relationships/image" Target="../media/image11.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32.xml"/><Relationship Id="rId7" Type="http://schemas.openxmlformats.org/officeDocument/2006/relationships/image" Target="../media/image39.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4.jpeg"/><Relationship Id="rId5" Type="http://schemas.openxmlformats.org/officeDocument/2006/relationships/image" Target="../media/image33.emf"/><Relationship Id="rId4" Type="http://schemas.openxmlformats.org/officeDocument/2006/relationships/image" Target="../media/image11.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B567DF-B009-40E2-B1F8-B35608124D3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225352" cy="6656918"/>
          </a:xfrm>
          <a:prstGeom prst="rect">
            <a:avLst/>
          </a:prstGeom>
        </p:spPr>
      </p:pic>
      <p:sp>
        <p:nvSpPr>
          <p:cNvPr id="14" name="Google Shape;961;p9"/>
          <p:cNvSpPr/>
          <p:nvPr/>
        </p:nvSpPr>
        <p:spPr>
          <a:xfrm>
            <a:off x="2392855" y="10582"/>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lang="vi-VN" sz="3200" dirty="0" smtClean="0">
                <a:solidFill>
                  <a:srgbClr val="000000"/>
                </a:solidFill>
                <a:latin typeface="Arial"/>
                <a:ea typeface="Arial"/>
                <a:cs typeface="Arial"/>
                <a:sym typeface="Arial"/>
              </a:rPr>
              <a:t>ĐẠO ĐỨC</a:t>
            </a:r>
            <a:endParaRPr kumimoji="0" sz="32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5" name="Google Shape;961;p9">
            <a:extLst>
              <a:ext uri="{FF2B5EF4-FFF2-40B4-BE49-F238E27FC236}">
                <a16:creationId xmlns:a16="http://schemas.microsoft.com/office/drawing/2014/main" id="{54285490-B3CA-4238-8F72-37AECC567B86}"/>
              </a:ext>
            </a:extLst>
          </p:cNvPr>
          <p:cNvSpPr/>
          <p:nvPr/>
        </p:nvSpPr>
        <p:spPr>
          <a:xfrm>
            <a:off x="2262899" y="690948"/>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Bài</a:t>
            </a:r>
            <a:r>
              <a:rPr kumimoji="0" lang="en-US" sz="3200" b="1" i="0" u="none" strike="noStrike" kern="1200" cap="none" spc="0" normalizeH="0" baseline="0" noProof="0" dirty="0">
                <a:ln>
                  <a:noFill/>
                </a:ln>
                <a:solidFill>
                  <a:srgbClr val="00B0F0"/>
                </a:solidFill>
                <a:effectLst/>
                <a:uLnTx/>
                <a:uFillTx/>
                <a:latin typeface="Arial"/>
                <a:ea typeface="Arial"/>
                <a:cs typeface="Arial"/>
                <a:sym typeface="Arial"/>
              </a:rPr>
              <a:t> 10 - </a:t>
            </a: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Tiết</a:t>
            </a:r>
            <a:r>
              <a:rPr kumimoji="0" lang="en-US" sz="3200" b="1" i="0" u="none" strike="noStrike" kern="1200" cap="none" spc="0" normalizeH="0" baseline="0" noProof="0" dirty="0">
                <a:ln>
                  <a:noFill/>
                </a:ln>
                <a:solidFill>
                  <a:srgbClr val="00B0F0"/>
                </a:solidFill>
                <a:effectLst/>
                <a:uLnTx/>
                <a:uFillTx/>
                <a:latin typeface="Arial"/>
                <a:ea typeface="Arial"/>
                <a:cs typeface="Arial"/>
                <a:sym typeface="Arial"/>
              </a:rPr>
              <a:t> 2</a:t>
            </a:r>
            <a:endParaRPr kumimoji="0" sz="3200" b="1" i="0" u="none" strike="noStrike" kern="1200" cap="none" spc="0" normalizeH="0" baseline="0" noProof="0" dirty="0">
              <a:ln>
                <a:noFill/>
              </a:ln>
              <a:solidFill>
                <a:srgbClr val="00B0F0"/>
              </a:solidFill>
              <a:effectLst/>
              <a:uLnTx/>
              <a:uFillTx/>
              <a:latin typeface="Arial"/>
              <a:ea typeface="Arial"/>
              <a:cs typeface="Arial"/>
              <a:sym typeface="Arial"/>
            </a:endParaRPr>
          </a:p>
        </p:txBody>
      </p:sp>
      <p:pic>
        <p:nvPicPr>
          <p:cNvPr id="17" name="Picture 16">
            <a:extLst>
              <a:ext uri="{FF2B5EF4-FFF2-40B4-BE49-F238E27FC236}">
                <a16:creationId xmlns:a16="http://schemas.microsoft.com/office/drawing/2014/main" id="{720AA9F6-ECFC-49AC-9A53-C213FBF3BC74}"/>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b="24356"/>
          <a:stretch/>
        </p:blipFill>
        <p:spPr>
          <a:xfrm>
            <a:off x="2392855" y="2952613"/>
            <a:ext cx="2187325" cy="1965537"/>
          </a:xfrm>
          <a:prstGeom prst="rect">
            <a:avLst/>
          </a:prstGeom>
        </p:spPr>
      </p:pic>
      <p:pic>
        <p:nvPicPr>
          <p:cNvPr id="18" name="Picture 17">
            <a:extLst>
              <a:ext uri="{FF2B5EF4-FFF2-40B4-BE49-F238E27FC236}">
                <a16:creationId xmlns:a16="http://schemas.microsoft.com/office/drawing/2014/main" id="{D6219732-4547-4660-AC81-A7CB4FA45ED8}"/>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l="17538" t="8029" r="13438" b="24064"/>
          <a:stretch/>
        </p:blipFill>
        <p:spPr>
          <a:xfrm>
            <a:off x="7497157" y="2887553"/>
            <a:ext cx="2840182" cy="2095656"/>
          </a:xfrm>
          <a:prstGeom prst="rect">
            <a:avLst/>
          </a:prstGeom>
        </p:spPr>
      </p:pic>
      <p:pic>
        <p:nvPicPr>
          <p:cNvPr id="19" name="Picture 18">
            <a:extLst>
              <a:ext uri="{FF2B5EF4-FFF2-40B4-BE49-F238E27FC236}">
                <a16:creationId xmlns:a16="http://schemas.microsoft.com/office/drawing/2014/main" id="{14F22EB5-8A3D-4193-9310-6F61EDB50B21}"/>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985307" y="2791730"/>
            <a:ext cx="1961471" cy="2618703"/>
          </a:xfrm>
          <a:prstGeom prst="rect">
            <a:avLst/>
          </a:prstGeom>
        </p:spPr>
      </p:pic>
      <p:pic>
        <p:nvPicPr>
          <p:cNvPr id="2" name="Picture 1">
            <a:extLst>
              <a:ext uri="{FF2B5EF4-FFF2-40B4-BE49-F238E27FC236}">
                <a16:creationId xmlns:a16="http://schemas.microsoft.com/office/drawing/2014/main" id="{25DCF056-1C6E-422B-B711-B9AE6D577357}"/>
              </a:ext>
            </a:extLst>
          </p:cNvPr>
          <p:cNvPicPr>
            <a:picLocks noChangeAspect="1"/>
          </p:cNvPicPr>
          <p:nvPr/>
        </p:nvPicPr>
        <p:blipFill>
          <a:blip r:embed="rId8"/>
          <a:stretch>
            <a:fillRect/>
          </a:stretch>
        </p:blipFill>
        <p:spPr>
          <a:xfrm>
            <a:off x="2363784" y="1406205"/>
            <a:ext cx="7407282" cy="1511939"/>
          </a:xfrm>
          <a:prstGeom prst="rect">
            <a:avLst/>
          </a:prstGeom>
        </p:spPr>
      </p:pic>
    </p:spTree>
    <p:custDataLst>
      <p:tags r:id="rId1"/>
    </p:custDataLst>
    <p:extLst>
      <p:ext uri="{BB962C8B-B14F-4D97-AF65-F5344CB8AC3E}">
        <p14:creationId xmlns:p14="http://schemas.microsoft.com/office/powerpoint/2010/main" val="3908260237"/>
      </p:ext>
    </p:extLst>
  </p:cSld>
  <p:clrMapOvr>
    <a:masterClrMapping/>
  </p:clrMapOvr>
  <mc:AlternateContent xmlns:mc="http://schemas.openxmlformats.org/markup-compatibility/2006" xmlns:p14="http://schemas.microsoft.com/office/powerpoint/2010/main">
    <mc:Choice Requires="p14">
      <p:transition spd="slow" p14:dur="1500" advTm="2940">
        <p14:window dir="vert"/>
      </p:transition>
    </mc:Choice>
    <mc:Fallback xmlns="">
      <p:transition spd="slow" advTm="2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8"/>
                                        </p:tgtEl>
                                        <p:attrNameLst>
                                          <p:attrName>r</p:attrName>
                                        </p:attrNameLst>
                                      </p:cBhvr>
                                    </p:animRot>
                                    <p:animRot by="-240000">
                                      <p:cBhvr>
                                        <p:cTn id="17" dur="200" fill="hold">
                                          <p:stCondLst>
                                            <p:cond delay="200"/>
                                          </p:stCondLst>
                                        </p:cTn>
                                        <p:tgtEl>
                                          <p:spTgt spid="18"/>
                                        </p:tgtEl>
                                        <p:attrNameLst>
                                          <p:attrName>r</p:attrName>
                                        </p:attrNameLst>
                                      </p:cBhvr>
                                    </p:animRot>
                                    <p:animRot by="240000">
                                      <p:cBhvr>
                                        <p:cTn id="18" dur="200" fill="hold">
                                          <p:stCondLst>
                                            <p:cond delay="400"/>
                                          </p:stCondLst>
                                        </p:cTn>
                                        <p:tgtEl>
                                          <p:spTgt spid="18"/>
                                        </p:tgtEl>
                                        <p:attrNameLst>
                                          <p:attrName>r</p:attrName>
                                        </p:attrNameLst>
                                      </p:cBhvr>
                                    </p:animRot>
                                    <p:animRot by="-240000">
                                      <p:cBhvr>
                                        <p:cTn id="19" dur="200" fill="hold">
                                          <p:stCondLst>
                                            <p:cond delay="600"/>
                                          </p:stCondLst>
                                        </p:cTn>
                                        <p:tgtEl>
                                          <p:spTgt spid="18"/>
                                        </p:tgtEl>
                                        <p:attrNameLst>
                                          <p:attrName>r</p:attrName>
                                        </p:attrNameLst>
                                      </p:cBhvr>
                                    </p:animRot>
                                    <p:animRot by="120000">
                                      <p:cBhvr>
                                        <p:cTn id="20" dur="200" fill="hold">
                                          <p:stCondLst>
                                            <p:cond delay="800"/>
                                          </p:stCondLst>
                                        </p:cTn>
                                        <p:tgtEl>
                                          <p:spTgt spid="18"/>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9"/>
                                        </p:tgtEl>
                                        <p:attrNameLst>
                                          <p:attrName>r</p:attrName>
                                        </p:attrNameLst>
                                      </p:cBhvr>
                                    </p:animRot>
                                    <p:animRot by="-240000">
                                      <p:cBhvr>
                                        <p:cTn id="23" dur="200" fill="hold">
                                          <p:stCondLst>
                                            <p:cond delay="200"/>
                                          </p:stCondLst>
                                        </p:cTn>
                                        <p:tgtEl>
                                          <p:spTgt spid="19"/>
                                        </p:tgtEl>
                                        <p:attrNameLst>
                                          <p:attrName>r</p:attrName>
                                        </p:attrNameLst>
                                      </p:cBhvr>
                                    </p:animRot>
                                    <p:animRot by="240000">
                                      <p:cBhvr>
                                        <p:cTn id="24" dur="200" fill="hold">
                                          <p:stCondLst>
                                            <p:cond delay="400"/>
                                          </p:stCondLst>
                                        </p:cTn>
                                        <p:tgtEl>
                                          <p:spTgt spid="19"/>
                                        </p:tgtEl>
                                        <p:attrNameLst>
                                          <p:attrName>r</p:attrName>
                                        </p:attrNameLst>
                                      </p:cBhvr>
                                    </p:animRot>
                                    <p:animRot by="-240000">
                                      <p:cBhvr>
                                        <p:cTn id="25" dur="200" fill="hold">
                                          <p:stCondLst>
                                            <p:cond delay="600"/>
                                          </p:stCondLst>
                                        </p:cTn>
                                        <p:tgtEl>
                                          <p:spTgt spid="19"/>
                                        </p:tgtEl>
                                        <p:attrNameLst>
                                          <p:attrName>r</p:attrName>
                                        </p:attrNameLst>
                                      </p:cBhvr>
                                    </p:animRot>
                                    <p:animRot by="120000">
                                      <p:cBhvr>
                                        <p:cTn id="26" dur="200" fill="hold">
                                          <p:stCondLst>
                                            <p:cond delay="800"/>
                                          </p:stCondLst>
                                        </p:cTn>
                                        <p:tgtEl>
                                          <p:spTgt spid="19"/>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5326422" y="2296795"/>
            <a:ext cx="6383020" cy="3162300"/>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200" b="1" dirty="0">
                <a:solidFill>
                  <a:srgbClr val="C00000"/>
                </a:solidFill>
                <a:latin typeface="Times New Roman" panose="02020603050405020304" pitchFamily="18" charset="0"/>
                <a:cs typeface="Times New Roman" panose="02020603050405020304" pitchFamily="18" charset="0"/>
              </a:rPr>
              <a:t>Bạn nam không thắt dây an toàn, chơi đồ chơi khi ngồi trên máy bay</a:t>
            </a:r>
          </a:p>
          <a:p>
            <a:pPr lvl="0" algn="just">
              <a:lnSpc>
                <a:spcPct val="120000"/>
              </a:lnSpc>
            </a:pP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b="1" dirty="0">
                <a:solidFill>
                  <a:srgbClr val="FF0000"/>
                </a:solidFill>
                <a:latin typeface="Times New Roman" panose="02020603050405020304" pitchFamily="18" charset="0"/>
                <a:cs typeface="Times New Roman" panose="02020603050405020304" pitchFamily="18" charset="0"/>
              </a:rPr>
              <a:t>Chưa tuân thủ quy tắc an toàn giao thông</a:t>
            </a:r>
          </a:p>
        </p:txBody>
      </p:sp>
      <p:pic>
        <p:nvPicPr>
          <p:cNvPr id="10" name="Am-thanh-tra-loi-sai-wav-www_tiengdong_com">
            <a:hlinkClick r:id="" action="ppaction://media"/>
            <a:extLst>
              <a:ext uri="{FF2B5EF4-FFF2-40B4-BE49-F238E27FC236}">
                <a16:creationId xmlns:a16="http://schemas.microsoft.com/office/drawing/2014/main" id="{28599895-9DA7-41C8-A016-F1F266BB6A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20600" y="6305550"/>
            <a:ext cx="609600" cy="609600"/>
          </a:xfrm>
          <a:prstGeom prst="rect">
            <a:avLst/>
          </a:prstGeom>
        </p:spPr>
      </p:pic>
      <p:pic>
        <p:nvPicPr>
          <p:cNvPr id="6" name="Picture 5">
            <a:extLst>
              <a:ext uri="{FF2B5EF4-FFF2-40B4-BE49-F238E27FC236}">
                <a16:creationId xmlns:a16="http://schemas.microsoft.com/office/drawing/2014/main" id="{B033B35B-60B0-4F57-9AEE-5416999EC2B2}"/>
              </a:ext>
            </a:extLst>
          </p:cNvPr>
          <p:cNvPicPr>
            <a:picLocks noChangeAspect="1"/>
          </p:cNvPicPr>
          <p:nvPr/>
        </p:nvPicPr>
        <p:blipFill>
          <a:blip r:embed="rId8"/>
          <a:stretch>
            <a:fillRect/>
          </a:stretch>
        </p:blipFill>
        <p:spPr>
          <a:xfrm>
            <a:off x="600075" y="2205037"/>
            <a:ext cx="4629150" cy="1990725"/>
          </a:xfrm>
          <a:prstGeom prst="rect">
            <a:avLst/>
          </a:prstGeom>
        </p:spPr>
      </p:pic>
      <p:sp>
        <p:nvSpPr>
          <p:cNvPr id="13" name="Multiplication Sign 12">
            <a:extLst>
              <a:ext uri="{FF2B5EF4-FFF2-40B4-BE49-F238E27FC236}">
                <a16:creationId xmlns:a16="http://schemas.microsoft.com/office/drawing/2014/main" id="{8E982989-0A83-4336-85E8-85472541D9A8}"/>
              </a:ext>
            </a:extLst>
          </p:cNvPr>
          <p:cNvSpPr/>
          <p:nvPr/>
        </p:nvSpPr>
        <p:spPr>
          <a:xfrm>
            <a:off x="1908155" y="3501562"/>
            <a:ext cx="1808478"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14426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0"/>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0"/>
                </p:tgtEl>
              </p:cMediaNode>
            </p:audio>
          </p:childTnLst>
        </p:cTn>
      </p:par>
    </p:tnLst>
    <p:bldLst>
      <p:bldP spid="4" grpId="0" bldLvl="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5187314" y="2266950"/>
            <a:ext cx="6642735" cy="2771775"/>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3600" b="1" dirty="0" err="1">
                <a:solidFill>
                  <a:srgbClr val="C00000"/>
                </a:solidFill>
                <a:latin typeface="Times New Roman" panose="02020603050405020304" pitchFamily="18" charset="0"/>
                <a:cs typeface="Times New Roman" panose="02020603050405020304" pitchFamily="18" charset="0"/>
              </a:rPr>
              <a:t>Các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bạn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nhỏ</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mặc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áo</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phao</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ngồi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ngay</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ngắn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trên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thuyền</a:t>
            </a:r>
            <a:r>
              <a:rPr lang="en-US" sz="3600" b="1" dirty="0">
                <a:solidFill>
                  <a:srgbClr val="C00000"/>
                </a:solidFill>
                <a:latin typeface="Times New Roman" panose="02020603050405020304" pitchFamily="18" charset="0"/>
                <a:cs typeface="Times New Roman" panose="02020603050405020304" pitchFamily="18" charset="0"/>
              </a:rPr>
              <a:t>.       </a:t>
            </a:r>
          </a:p>
          <a:p>
            <a:pPr lvl="0" algn="just">
              <a:lnSpc>
                <a:spcPct val="120000"/>
              </a:lnSpc>
            </a:pP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rPr>
              <a:t>Tuân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thủ</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tắc</a:t>
            </a:r>
            <a:r>
              <a:rPr lang="en-US" sz="3600" b="1" dirty="0">
                <a:solidFill>
                  <a:srgbClr val="FF0000"/>
                </a:solidFill>
                <a:latin typeface="Times New Roman" panose="02020603050405020304" pitchFamily="18" charset="0"/>
                <a:cs typeface="Times New Roman" panose="02020603050405020304" pitchFamily="18" charset="0"/>
              </a:rPr>
              <a:t> an </a:t>
            </a:r>
            <a:r>
              <a:rPr lang="en-US" sz="3600" b="1" dirty="0" err="1">
                <a:solidFill>
                  <a:srgbClr val="FF0000"/>
                </a:solidFill>
                <a:latin typeface="Times New Roman" panose="02020603050405020304" pitchFamily="18" charset="0"/>
                <a:cs typeface="Times New Roman" panose="02020603050405020304" pitchFamily="18" charset="0"/>
              </a:rPr>
              <a:t>toàn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thông</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pic>
        <p:nvPicPr>
          <p:cNvPr id="7" name="Tieng-vo-tay-tra-loi-dung-www_tiengdong_com">
            <a:hlinkClick r:id="" action="ppaction://media"/>
            <a:extLst>
              <a:ext uri="{FF2B5EF4-FFF2-40B4-BE49-F238E27FC236}">
                <a16:creationId xmlns:a16="http://schemas.microsoft.com/office/drawing/2014/main" id="{5F290999-2623-490E-A28C-3D65AA2BDD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050" y="5905500"/>
            <a:ext cx="609600" cy="609600"/>
          </a:xfrm>
          <a:prstGeom prst="rect">
            <a:avLst/>
          </a:prstGeom>
        </p:spPr>
      </p:pic>
      <p:pic>
        <p:nvPicPr>
          <p:cNvPr id="8" name="Picture 7">
            <a:extLst>
              <a:ext uri="{FF2B5EF4-FFF2-40B4-BE49-F238E27FC236}">
                <a16:creationId xmlns:a16="http://schemas.microsoft.com/office/drawing/2014/main" id="{D4CE38C4-34EF-45BD-8239-5DB47315B702}"/>
              </a:ext>
            </a:extLst>
          </p:cNvPr>
          <p:cNvPicPr>
            <a:picLocks noChangeAspect="1"/>
          </p:cNvPicPr>
          <p:nvPr/>
        </p:nvPicPr>
        <p:blipFill>
          <a:blip r:embed="rId8"/>
          <a:stretch>
            <a:fillRect/>
          </a:stretch>
        </p:blipFill>
        <p:spPr>
          <a:xfrm>
            <a:off x="681037" y="2333625"/>
            <a:ext cx="4486275" cy="2266950"/>
          </a:xfrm>
          <a:prstGeom prst="rect">
            <a:avLst/>
          </a:prstGeom>
        </p:spPr>
      </p:pic>
      <p:pic>
        <p:nvPicPr>
          <p:cNvPr id="12" name="Picture 11">
            <a:extLst>
              <a:ext uri="{FF2B5EF4-FFF2-40B4-BE49-F238E27FC236}">
                <a16:creationId xmlns:a16="http://schemas.microsoft.com/office/drawing/2014/main" id="{55C55E85-67F1-4E87-90BB-C416DAE6C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8823" y="3600450"/>
            <a:ext cx="1847850" cy="1714500"/>
          </a:xfrm>
          <a:prstGeom prst="rect">
            <a:avLst/>
          </a:prstGeom>
        </p:spPr>
      </p:pic>
    </p:spTree>
    <p:extLst>
      <p:ext uri="{BB962C8B-B14F-4D97-AF65-F5344CB8AC3E}">
        <p14:creationId xmlns:p14="http://schemas.microsoft.com/office/powerpoint/2010/main" val="1329673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1" presetClass="mediacall" presetSubtype="0" fill="hold" nodeType="withEffect">
                                  <p:stCondLst>
                                    <p:cond delay="0"/>
                                  </p:stCondLst>
                                  <p:childTnLst>
                                    <p:cmd type="call" cmd="playFrom(0.0)">
                                      <p:cBhvr>
                                        <p:cTn id="11" dur="8085" fill="hold"/>
                                        <p:tgtEl>
                                          <p:spTgt spid="7"/>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bldLst>
      <p:bldP spid="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5393097" y="2076450"/>
            <a:ext cx="6383020" cy="2896870"/>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3200" b="1" dirty="0" err="1">
                <a:solidFill>
                  <a:srgbClr val="C00000"/>
                </a:solidFill>
                <a:latin typeface="Times New Roman" panose="02020603050405020304" pitchFamily="18" charset="0"/>
                <a:cs typeface="Times New Roman" panose="02020603050405020304" pitchFamily="18" charset="0"/>
              </a:rPr>
              <a:t>Các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bạn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dàn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hàng</a:t>
            </a:r>
            <a:r>
              <a:rPr lang="en-US" sz="3200" b="1" dirty="0">
                <a:solidFill>
                  <a:srgbClr val="C00000"/>
                </a:solidFill>
                <a:latin typeface="Times New Roman" panose="02020603050405020304" pitchFamily="18" charset="0"/>
                <a:cs typeface="Times New Roman" panose="02020603050405020304" pitchFamily="18" charset="0"/>
              </a:rPr>
              <a:t> 2, </a:t>
            </a:r>
            <a:r>
              <a:rPr lang="en-US" sz="3200" b="1" dirty="0" err="1">
                <a:solidFill>
                  <a:srgbClr val="C00000"/>
                </a:solidFill>
                <a:latin typeface="Times New Roman" panose="02020603050405020304" pitchFamily="18" charset="0"/>
                <a:cs typeface="Times New Roman" panose="02020603050405020304" pitchFamily="18" charset="0"/>
              </a:rPr>
              <a:t>một</a:t>
            </a:r>
            <a:r>
              <a:rPr lang="vi-VN" sz="3200" b="1" dirty="0">
                <a:solidFill>
                  <a:srgbClr val="C00000"/>
                </a:solidFill>
                <a:latin typeface="Times New Roman" panose="02020603050405020304" pitchFamily="18" charset="0"/>
                <a:cs typeface="Times New Roman" panose="02020603050405020304" pitchFamily="18" charset="0"/>
              </a:rPr>
              <a:t> bạn buông hai tay khi đi xe đạp.</a:t>
            </a:r>
            <a:endParaRPr lang="en-US" sz="3200" b="1" dirty="0">
              <a:solidFill>
                <a:srgbClr val="C00000"/>
              </a:solidFill>
              <a:latin typeface="Times New Roman" panose="02020603050405020304" pitchFamily="18" charset="0"/>
              <a:cs typeface="Times New Roman" panose="02020603050405020304" pitchFamily="18" charset="0"/>
            </a:endParaRPr>
          </a:p>
          <a:p>
            <a:pPr lvl="0" algn="just">
              <a:lnSpc>
                <a:spcPct val="120000"/>
              </a:lnSpc>
            </a:pP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b="1" dirty="0">
                <a:solidFill>
                  <a:srgbClr val="FF0000"/>
                </a:solidFill>
                <a:latin typeface="Times New Roman" panose="02020603050405020304" pitchFamily="18" charset="0"/>
                <a:cs typeface="Times New Roman" panose="02020603050405020304" pitchFamily="18" charset="0"/>
              </a:rPr>
              <a:t>Chưa tuân thủ quy tắc an toàn giao thông</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pic>
        <p:nvPicPr>
          <p:cNvPr id="10" name="Am-thanh-tra-loi-sai-wav-www_tiengdong_com">
            <a:hlinkClick r:id="" action="ppaction://media"/>
            <a:extLst>
              <a:ext uri="{FF2B5EF4-FFF2-40B4-BE49-F238E27FC236}">
                <a16:creationId xmlns:a16="http://schemas.microsoft.com/office/drawing/2014/main" id="{28599895-9DA7-41C8-A016-F1F266BB6A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20600" y="6305550"/>
            <a:ext cx="609600" cy="609600"/>
          </a:xfrm>
          <a:prstGeom prst="rect">
            <a:avLst/>
          </a:prstGeom>
        </p:spPr>
      </p:pic>
      <p:pic>
        <p:nvPicPr>
          <p:cNvPr id="8" name="Picture 7">
            <a:extLst>
              <a:ext uri="{FF2B5EF4-FFF2-40B4-BE49-F238E27FC236}">
                <a16:creationId xmlns:a16="http://schemas.microsoft.com/office/drawing/2014/main" id="{1B7BCD3F-240F-48D0-B6C8-8E3CC1B91163}"/>
              </a:ext>
            </a:extLst>
          </p:cNvPr>
          <p:cNvPicPr>
            <a:picLocks noChangeAspect="1"/>
          </p:cNvPicPr>
          <p:nvPr/>
        </p:nvPicPr>
        <p:blipFill>
          <a:blip r:embed="rId8"/>
          <a:stretch>
            <a:fillRect/>
          </a:stretch>
        </p:blipFill>
        <p:spPr>
          <a:xfrm>
            <a:off x="538162" y="2066925"/>
            <a:ext cx="4543425" cy="2571750"/>
          </a:xfrm>
          <a:prstGeom prst="rect">
            <a:avLst/>
          </a:prstGeom>
        </p:spPr>
      </p:pic>
      <p:sp>
        <p:nvSpPr>
          <p:cNvPr id="14" name="Multiplication Sign 13">
            <a:extLst>
              <a:ext uri="{FF2B5EF4-FFF2-40B4-BE49-F238E27FC236}">
                <a16:creationId xmlns:a16="http://schemas.microsoft.com/office/drawing/2014/main" id="{64D69B87-E045-4F6C-8636-B47DDB37CA18}"/>
              </a:ext>
            </a:extLst>
          </p:cNvPr>
          <p:cNvSpPr/>
          <p:nvPr/>
        </p:nvSpPr>
        <p:spPr>
          <a:xfrm>
            <a:off x="1955780" y="4044487"/>
            <a:ext cx="1808478"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63143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0"/>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0"/>
                </p:tgtEl>
              </p:cMediaNode>
            </p:audio>
          </p:childTnLst>
        </p:cTn>
      </p:par>
    </p:tnLst>
    <p:bldLst>
      <p:bldP spid="4" grpId="0" bldLvl="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sp>
        <p:nvSpPr>
          <p:cNvPr id="38" name="Google Shape;973;p10">
            <a:extLst>
              <a:ext uri="{FF2B5EF4-FFF2-40B4-BE49-F238E27FC236}">
                <a16:creationId xmlns:a16="http://schemas.microsoft.com/office/drawing/2014/main" id="{C8F84D18-C5DF-4121-B15A-2CF2B65CFD23}"/>
              </a:ext>
            </a:extLst>
          </p:cNvPr>
          <p:cNvSpPr/>
          <p:nvPr/>
        </p:nvSpPr>
        <p:spPr>
          <a:xfrm>
            <a:off x="860707" y="425190"/>
            <a:ext cx="10527736" cy="646941"/>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en-US" sz="3200" b="1" dirty="0">
                <a:solidFill>
                  <a:srgbClr val="244061"/>
                </a:solidFill>
                <a:ea typeface="Calibri"/>
                <a:cs typeface="Calibri"/>
                <a:sym typeface="Calibri"/>
              </a:rPr>
              <a:t>2. </a:t>
            </a:r>
            <a:r>
              <a:rPr lang="vi-VN" sz="3200" b="1" dirty="0">
                <a:solidFill>
                  <a:srgbClr val="244061"/>
                </a:solidFill>
                <a:ea typeface="Calibri"/>
                <a:cs typeface="Calibri"/>
                <a:sym typeface="Calibri"/>
              </a:rPr>
              <a:t>Em sẽ khuyên bạn điều gì trong các tình huống dưới dây?</a:t>
            </a:r>
            <a:endParaRPr kumimoji="0" sz="32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A832E381-18B8-4904-895E-472987E0F987}"/>
              </a:ext>
            </a:extLst>
          </p:cNvPr>
          <p:cNvPicPr>
            <a:picLocks noChangeAspect="1"/>
          </p:cNvPicPr>
          <p:nvPr/>
        </p:nvPicPr>
        <p:blipFill>
          <a:blip r:embed="rId4"/>
          <a:stretch>
            <a:fillRect/>
          </a:stretch>
        </p:blipFill>
        <p:spPr>
          <a:xfrm>
            <a:off x="600074" y="1966912"/>
            <a:ext cx="6279349" cy="3052763"/>
          </a:xfrm>
          <a:prstGeom prst="rect">
            <a:avLst/>
          </a:prstGeom>
        </p:spPr>
      </p:pic>
      <p:pic>
        <p:nvPicPr>
          <p:cNvPr id="5" name="Picture 4">
            <a:extLst>
              <a:ext uri="{FF2B5EF4-FFF2-40B4-BE49-F238E27FC236}">
                <a16:creationId xmlns:a16="http://schemas.microsoft.com/office/drawing/2014/main" id="{DC91AF32-E3EB-4A92-AE00-EDF50117B729}"/>
              </a:ext>
            </a:extLst>
          </p:cNvPr>
          <p:cNvPicPr>
            <a:picLocks noChangeAspect="1"/>
          </p:cNvPicPr>
          <p:nvPr/>
        </p:nvPicPr>
        <p:blipFill>
          <a:blip r:embed="rId5"/>
          <a:stretch>
            <a:fillRect/>
          </a:stretch>
        </p:blipFill>
        <p:spPr>
          <a:xfrm>
            <a:off x="7158037" y="1957387"/>
            <a:ext cx="4543425" cy="2943225"/>
          </a:xfrm>
          <a:prstGeom prst="rect">
            <a:avLst/>
          </a:prstGeom>
        </p:spPr>
      </p:pic>
    </p:spTree>
    <p:extLst>
      <p:ext uri="{BB962C8B-B14F-4D97-AF65-F5344CB8AC3E}">
        <p14:creationId xmlns:p14="http://schemas.microsoft.com/office/powerpoint/2010/main" val="392833220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anim calcmode="lin" valueType="num">
                                      <p:cBhvr>
                                        <p:cTn id="8" dur="250" fill="hold"/>
                                        <p:tgtEl>
                                          <p:spTgt spid="38"/>
                                        </p:tgtEl>
                                        <p:attrNameLst>
                                          <p:attrName>ppt_x</p:attrName>
                                        </p:attrNameLst>
                                      </p:cBhvr>
                                      <p:tavLst>
                                        <p:tav tm="0">
                                          <p:val>
                                            <p:strVal val="#ppt_x"/>
                                          </p:val>
                                        </p:tav>
                                        <p:tav tm="100000">
                                          <p:val>
                                            <p:strVal val="#ppt_x"/>
                                          </p:val>
                                        </p:tav>
                                      </p:tavLst>
                                    </p:anim>
                                    <p:anim calcmode="lin" valueType="num">
                                      <p:cBhvr>
                                        <p:cTn id="9" dur="2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diện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bốc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huống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thực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diện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vai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tiêu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chí</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trở</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Diễn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xuất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sắc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lớp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sp>
        <p:nvSpPr>
          <p:cNvPr id="106" name="Rectangle: Rounded Corners 105">
            <a:extLst>
              <a:ext uri="{FF2B5EF4-FFF2-40B4-BE49-F238E27FC236}">
                <a16:creationId xmlns:a16="http://schemas.microsoft.com/office/drawing/2014/main" id="{8712482F-49EE-4BC2-B5FD-C9C56EB38C0C}"/>
              </a:ext>
            </a:extLst>
          </p:cNvPr>
          <p:cNvSpPr/>
          <p:nvPr/>
        </p:nvSpPr>
        <p:spPr>
          <a:xfrm>
            <a:off x="1558435" y="838200"/>
            <a:ext cx="9760020" cy="2340832"/>
          </a:xfrm>
          <a:prstGeom prst="roundRect">
            <a:avLst/>
          </a:prstGeom>
          <a:solidFill>
            <a:schemeClr val="accent6">
              <a:lumMod val="20000"/>
              <a:lumOff val="8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07" name="TextBox 106">
            <a:extLst>
              <a:ext uri="{FF2B5EF4-FFF2-40B4-BE49-F238E27FC236}">
                <a16:creationId xmlns:a16="http://schemas.microsoft.com/office/drawing/2014/main" id="{6482FE9D-1148-4903-ACDA-B9CE0D8C516A}"/>
              </a:ext>
            </a:extLst>
          </p:cNvPr>
          <p:cNvSpPr txBox="1"/>
          <p:nvPr/>
        </p:nvSpPr>
        <p:spPr>
          <a:xfrm>
            <a:off x="1806738" y="1012139"/>
            <a:ext cx="9267504" cy="1758045"/>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 hãy chia sẻ với các bạn trong nhóm về việc em đã thực hiện các quy tắc an toàn như thế nào khi em đã tham gia các phương tiện giao thông</a:t>
            </a:r>
            <a:endPar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8" name="Picture 2" descr="Diálogo Bonito Feliz Do Menino E Da Menina Da Criança | Drawing for kids,  Kids cartoon characters, Art drawings for kids">
            <a:extLst>
              <a:ext uri="{FF2B5EF4-FFF2-40B4-BE49-F238E27FC236}">
                <a16:creationId xmlns:a16="http://schemas.microsoft.com/office/drawing/2014/main" id="{CBF6C7D0-C84F-4677-AEBD-610CA4B836C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43425" y="3383505"/>
            <a:ext cx="3114494" cy="3114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357125"/>
      </p:ext>
    </p:extLst>
  </p:cSld>
  <p:clrMapOvr>
    <a:masterClrMapping/>
  </p:clrMapOvr>
  <p:transition spd="slow">
    <p:random/>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34D219-0F30-1F03-81EB-5983F1FAED7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0000"/>
                    </a14:imgEffect>
                    <a14:imgEffect>
                      <a14:saturation sat="400000"/>
                    </a14:imgEffect>
                  </a14:imgLayer>
                </a14:imgProps>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2BFAA4C-DCCF-660F-A143-251931449685}"/>
              </a:ext>
            </a:extLst>
          </p:cNvPr>
          <p:cNvSpPr txBox="1"/>
          <p:nvPr/>
        </p:nvSpPr>
        <p:spPr>
          <a:xfrm>
            <a:off x="581378" y="1622882"/>
            <a:ext cx="8890000" cy="2553891"/>
          </a:xfrm>
          <a:prstGeom prst="roundRect">
            <a:avLst/>
          </a:prstGeom>
          <a:solidFill>
            <a:schemeClr val="bg1"/>
          </a:solidFill>
        </p:spPr>
        <p:txBody>
          <a:bodyPr wrap="square" rtlCol="0">
            <a:spAutoFit/>
          </a:bodyPr>
          <a:lstStyle/>
          <a:p>
            <a:pPr algn="ctr" defTabSz="609630"/>
            <a:r>
              <a:rPr lang="en-US" sz="3600" b="1" dirty="0" err="1">
                <a:solidFill>
                  <a:srgbClr val="002060"/>
                </a:solidFill>
                <a:latin typeface="Times New Roman" panose="02020603050405020304" pitchFamily="18" charset="0"/>
                <a:cs typeface="Times New Roman" panose="02020603050405020304" pitchFamily="18" charset="0"/>
              </a:rPr>
              <a:t>Đi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tàu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thuyền</a:t>
            </a:r>
            <a:r>
              <a:rPr lang="en-US" sz="3600" b="1" dirty="0">
                <a:solidFill>
                  <a:srgbClr val="002060"/>
                </a:solidFill>
                <a:latin typeface="Times New Roman" panose="02020603050405020304" pitchFamily="18" charset="0"/>
                <a:cs typeface="Times New Roman" panose="02020603050405020304" pitchFamily="18" charset="0"/>
              </a:rPr>
              <a:t> - </a:t>
            </a:r>
            <a:r>
              <a:rPr lang="en-US" sz="3600" b="1" dirty="0" err="1">
                <a:solidFill>
                  <a:srgbClr val="002060"/>
                </a:solidFill>
                <a:latin typeface="Times New Roman" panose="02020603050405020304" pitchFamily="18" charset="0"/>
                <a:cs typeface="Times New Roman" panose="02020603050405020304" pitchFamily="18" charset="0"/>
              </a:rPr>
              <a:t>mặc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áo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phao</a:t>
            </a:r>
            <a:endParaRPr lang="en-US" sz="3600" b="1" dirty="0">
              <a:solidFill>
                <a:srgbClr val="002060"/>
              </a:solidFill>
              <a:latin typeface="Times New Roman" panose="02020603050405020304" pitchFamily="18" charset="0"/>
              <a:cs typeface="Times New Roman" panose="02020603050405020304" pitchFamily="18" charset="0"/>
            </a:endParaRPr>
          </a:p>
          <a:p>
            <a:pPr algn="ctr" defTabSz="609630"/>
            <a:r>
              <a:rPr lang="en-US" sz="3600" b="1" dirty="0" err="1">
                <a:solidFill>
                  <a:srgbClr val="002060"/>
                </a:solidFill>
                <a:latin typeface="Times New Roman" panose="02020603050405020304" pitchFamily="18" charset="0"/>
                <a:cs typeface="Times New Roman" panose="02020603050405020304" pitchFamily="18" charset="0"/>
              </a:rPr>
              <a:t>Đi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xe</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máy</a:t>
            </a:r>
            <a:r>
              <a:rPr lang="en-US" sz="3600" b="1" dirty="0">
                <a:solidFill>
                  <a:srgbClr val="002060"/>
                </a:solidFill>
                <a:latin typeface="Times New Roman" panose="02020603050405020304" pitchFamily="18" charset="0"/>
                <a:cs typeface="Times New Roman" panose="02020603050405020304" pitchFamily="18" charset="0"/>
              </a:rPr>
              <a:t> – </a:t>
            </a:r>
            <a:r>
              <a:rPr lang="en-US" sz="3600" b="1" dirty="0" err="1">
                <a:solidFill>
                  <a:srgbClr val="002060"/>
                </a:solidFill>
                <a:latin typeface="Times New Roman" panose="02020603050405020304" pitchFamily="18" charset="0"/>
                <a:cs typeface="Times New Roman" panose="02020603050405020304" pitchFamily="18" charset="0"/>
              </a:rPr>
              <a:t>đội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mũ</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vào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đừng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quên</a:t>
            </a:r>
            <a:endParaRPr lang="en-US" sz="3600" b="1" dirty="0">
              <a:solidFill>
                <a:srgbClr val="002060"/>
              </a:solidFill>
              <a:latin typeface="Times New Roman" panose="02020603050405020304" pitchFamily="18" charset="0"/>
              <a:cs typeface="Times New Roman" panose="02020603050405020304" pitchFamily="18" charset="0"/>
            </a:endParaRPr>
          </a:p>
          <a:p>
            <a:pPr algn="ctr" defTabSz="609630"/>
            <a:r>
              <a:rPr lang="en-US" sz="3600" b="1" dirty="0" err="1">
                <a:solidFill>
                  <a:srgbClr val="002060"/>
                </a:solidFill>
                <a:latin typeface="Times New Roman" panose="02020603050405020304" pitchFamily="18" charset="0"/>
                <a:cs typeface="Times New Roman" panose="02020603050405020304" pitchFamily="18" charset="0"/>
              </a:rPr>
              <a:t>Máy</a:t>
            </a:r>
            <a:r>
              <a:rPr lang="en-US" sz="3600" b="1" dirty="0">
                <a:solidFill>
                  <a:srgbClr val="002060"/>
                </a:solidFill>
                <a:latin typeface="Times New Roman" panose="02020603050405020304" pitchFamily="18" charset="0"/>
                <a:cs typeface="Times New Roman" panose="02020603050405020304" pitchFamily="18" charset="0"/>
              </a:rPr>
              <a:t> bay – </a:t>
            </a:r>
            <a:r>
              <a:rPr lang="en-US" sz="3600" b="1" dirty="0" err="1">
                <a:solidFill>
                  <a:srgbClr val="002060"/>
                </a:solidFill>
                <a:latin typeface="Times New Roman" panose="02020603050405020304" pitchFamily="18" charset="0"/>
                <a:cs typeface="Times New Roman" panose="02020603050405020304" pitchFamily="18" charset="0"/>
              </a:rPr>
              <a:t>dây</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thắt</a:t>
            </a:r>
            <a:r>
              <a:rPr lang="en-US" sz="3600" b="1" dirty="0">
                <a:solidFill>
                  <a:srgbClr val="002060"/>
                </a:solidFill>
                <a:latin typeface="Times New Roman" panose="02020603050405020304" pitchFamily="18" charset="0"/>
                <a:cs typeface="Times New Roman" panose="02020603050405020304" pitchFamily="18" charset="0"/>
              </a:rPr>
              <a:t> an </a:t>
            </a:r>
            <a:r>
              <a:rPr lang="en-US" sz="3600" b="1" dirty="0" err="1">
                <a:solidFill>
                  <a:srgbClr val="002060"/>
                </a:solidFill>
                <a:latin typeface="Times New Roman" panose="02020603050405020304" pitchFamily="18" charset="0"/>
                <a:cs typeface="Times New Roman" panose="02020603050405020304" pitchFamily="18" charset="0"/>
              </a:rPr>
              <a:t>toàn</a:t>
            </a:r>
            <a:endParaRPr lang="en-US" sz="3600" b="1" dirty="0">
              <a:solidFill>
                <a:srgbClr val="002060"/>
              </a:solidFill>
              <a:latin typeface="Times New Roman" panose="02020603050405020304" pitchFamily="18" charset="0"/>
              <a:cs typeface="Times New Roman" panose="02020603050405020304" pitchFamily="18" charset="0"/>
            </a:endParaRPr>
          </a:p>
          <a:p>
            <a:pPr algn="ctr" defTabSz="609630"/>
            <a:r>
              <a:rPr lang="en-US" sz="3600" b="1" dirty="0">
                <a:solidFill>
                  <a:srgbClr val="002060"/>
                </a:solidFill>
                <a:latin typeface="Times New Roman" panose="02020603050405020304" pitchFamily="18" charset="0"/>
                <a:cs typeface="Times New Roman" panose="02020603050405020304" pitchFamily="18" charset="0"/>
              </a:rPr>
              <a:t>Xe </a:t>
            </a:r>
            <a:r>
              <a:rPr lang="en-US" sz="3600" b="1" dirty="0" err="1">
                <a:solidFill>
                  <a:srgbClr val="002060"/>
                </a:solidFill>
                <a:latin typeface="Times New Roman" panose="02020603050405020304" pitchFamily="18" charset="0"/>
                <a:cs typeface="Times New Roman" panose="02020603050405020304" pitchFamily="18" charset="0"/>
              </a:rPr>
              <a:t>đạp</a:t>
            </a:r>
            <a:r>
              <a:rPr lang="en-US" sz="3600" b="1" dirty="0">
                <a:solidFill>
                  <a:srgbClr val="002060"/>
                </a:solidFill>
                <a:latin typeface="Times New Roman" panose="02020603050405020304" pitchFamily="18" charset="0"/>
                <a:cs typeface="Times New Roman" panose="02020603050405020304" pitchFamily="18" charset="0"/>
              </a:rPr>
              <a:t> – </a:t>
            </a:r>
            <a:r>
              <a:rPr lang="en-US" sz="3600" b="1" dirty="0" err="1">
                <a:solidFill>
                  <a:srgbClr val="002060"/>
                </a:solidFill>
                <a:latin typeface="Times New Roman" panose="02020603050405020304" pitchFamily="18" charset="0"/>
                <a:cs typeface="Times New Roman" panose="02020603050405020304" pitchFamily="18" charset="0"/>
              </a:rPr>
              <a:t>em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chớ</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có</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dàn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hàng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ngang</a:t>
            </a:r>
            <a:r>
              <a:rPr lang="en-US" sz="3600" b="1" dirty="0">
                <a:solidFill>
                  <a:srgbClr val="002060"/>
                </a:solidFill>
                <a:latin typeface="Calibri"/>
              </a:rPr>
              <a:t>.</a:t>
            </a:r>
          </a:p>
        </p:txBody>
      </p:sp>
      <p:pic>
        <p:nvPicPr>
          <p:cNvPr id="3" name="nhạc beat giai điệu vè">
            <a:hlinkClick r:id="" action="ppaction://media"/>
            <a:extLst>
              <a:ext uri="{FF2B5EF4-FFF2-40B4-BE49-F238E27FC236}">
                <a16:creationId xmlns:a16="http://schemas.microsoft.com/office/drawing/2014/main" id="{88B73FDC-062B-ECCB-9C23-93EDF87F833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778761" y="1905001"/>
            <a:ext cx="2286000" cy="1285875"/>
          </a:xfrm>
          <a:prstGeom prst="rect">
            <a:avLst/>
          </a:prstGeom>
        </p:spPr>
      </p:pic>
      <p:sp>
        <p:nvSpPr>
          <p:cNvPr id="4" name="TextBox 3">
            <a:extLst>
              <a:ext uri="{FF2B5EF4-FFF2-40B4-BE49-F238E27FC236}">
                <a16:creationId xmlns:a16="http://schemas.microsoft.com/office/drawing/2014/main" id="{DEFA5B0C-2AFE-9F28-97E9-1981D34AB209}"/>
              </a:ext>
            </a:extLst>
          </p:cNvPr>
          <p:cNvSpPr txBox="1"/>
          <p:nvPr/>
        </p:nvSpPr>
        <p:spPr>
          <a:xfrm>
            <a:off x="-3149600" y="3429000"/>
            <a:ext cx="2926079" cy="830997"/>
          </a:xfrm>
          <a:prstGeom prst="rect">
            <a:avLst/>
          </a:prstGeom>
          <a:noFill/>
        </p:spPr>
        <p:txBody>
          <a:bodyPr wrap="square" rtlCol="0">
            <a:spAutoFit/>
          </a:bodyPr>
          <a:lstStyle/>
          <a:p>
            <a:pPr algn="ctr" defTabSz="609630"/>
            <a:r>
              <a:rPr lang="en-US" sz="2400" b="1" dirty="0" err="1">
                <a:solidFill>
                  <a:prstClr val="black"/>
                </a:solidFill>
                <a:latin typeface="Calibri"/>
              </a:rPr>
              <a:t>Thầy</a:t>
            </a:r>
            <a:r>
              <a:rPr lang="en-US" sz="2400" b="1" dirty="0">
                <a:solidFill>
                  <a:prstClr val="black"/>
                </a:solidFill>
                <a:latin typeface="Calibri"/>
              </a:rPr>
              <a:t> </a:t>
            </a:r>
            <a:r>
              <a:rPr lang="en-US" sz="2400" b="1" dirty="0" err="1">
                <a:solidFill>
                  <a:prstClr val="black"/>
                </a:solidFill>
                <a:latin typeface="Calibri"/>
              </a:rPr>
              <a:t>cô</a:t>
            </a:r>
            <a:r>
              <a:rPr lang="en-US" sz="2400" b="1" dirty="0">
                <a:solidFill>
                  <a:prstClr val="black"/>
                </a:solidFill>
                <a:latin typeface="Calibri"/>
              </a:rPr>
              <a:t> </a:t>
            </a:r>
            <a:r>
              <a:rPr lang="en-US" sz="2400" b="1" dirty="0" err="1">
                <a:solidFill>
                  <a:prstClr val="black"/>
                </a:solidFill>
                <a:latin typeface="Calibri"/>
              </a:rPr>
              <a:t>bật</a:t>
            </a:r>
            <a:r>
              <a:rPr lang="en-US" sz="2400" b="1" dirty="0">
                <a:solidFill>
                  <a:prstClr val="black"/>
                </a:solidFill>
                <a:latin typeface="Calibri"/>
              </a:rPr>
              <a:t> </a:t>
            </a:r>
            <a:r>
              <a:rPr lang="en-US" sz="2400" b="1" dirty="0" err="1">
                <a:solidFill>
                  <a:prstClr val="black"/>
                </a:solidFill>
                <a:latin typeface="Calibri"/>
              </a:rPr>
              <a:t>đoạn</a:t>
            </a:r>
            <a:r>
              <a:rPr lang="en-US" sz="2400" b="1" dirty="0">
                <a:solidFill>
                  <a:prstClr val="black"/>
                </a:solidFill>
                <a:latin typeface="Calibri"/>
              </a:rPr>
              <a:t> </a:t>
            </a:r>
            <a:r>
              <a:rPr lang="en-US" sz="2400" b="1" dirty="0" err="1">
                <a:solidFill>
                  <a:prstClr val="black"/>
                </a:solidFill>
                <a:latin typeface="Calibri"/>
              </a:rPr>
              <a:t>nhạc</a:t>
            </a:r>
            <a:r>
              <a:rPr lang="en-US" sz="2400" b="1" dirty="0">
                <a:solidFill>
                  <a:prstClr val="black"/>
                </a:solidFill>
                <a:latin typeface="Calibri"/>
              </a:rPr>
              <a:t> </a:t>
            </a:r>
            <a:r>
              <a:rPr lang="en-US" sz="2400" b="1" dirty="0" err="1">
                <a:solidFill>
                  <a:prstClr val="black"/>
                </a:solidFill>
                <a:latin typeface="Calibri"/>
              </a:rPr>
              <a:t>vè</a:t>
            </a:r>
            <a:r>
              <a:rPr lang="en-US" sz="2400" b="1" dirty="0">
                <a:solidFill>
                  <a:prstClr val="black"/>
                </a:solidFill>
                <a:latin typeface="Calibri"/>
              </a:rPr>
              <a:t> </a:t>
            </a:r>
            <a:r>
              <a:rPr lang="en-US" sz="2400" b="1" dirty="0" err="1">
                <a:solidFill>
                  <a:prstClr val="black"/>
                </a:solidFill>
                <a:latin typeface="Calibri"/>
              </a:rPr>
              <a:t>cho</a:t>
            </a:r>
            <a:r>
              <a:rPr lang="en-US" sz="2400" b="1" dirty="0">
                <a:solidFill>
                  <a:prstClr val="black"/>
                </a:solidFill>
                <a:latin typeface="Calibri"/>
              </a:rPr>
              <a:t> </a:t>
            </a:r>
            <a:r>
              <a:rPr lang="en-US" sz="2400" b="1" dirty="0" err="1">
                <a:solidFill>
                  <a:prstClr val="black"/>
                </a:solidFill>
                <a:latin typeface="Calibri"/>
              </a:rPr>
              <a:t>học</a:t>
            </a:r>
            <a:r>
              <a:rPr lang="en-US" sz="2400" b="1" dirty="0">
                <a:solidFill>
                  <a:prstClr val="black"/>
                </a:solidFill>
                <a:latin typeface="Calibri"/>
              </a:rPr>
              <a:t> </a:t>
            </a:r>
            <a:r>
              <a:rPr lang="en-US" sz="2400" b="1" dirty="0" err="1">
                <a:solidFill>
                  <a:prstClr val="black"/>
                </a:solidFill>
                <a:latin typeface="Calibri"/>
              </a:rPr>
              <a:t>sinh</a:t>
            </a:r>
            <a:endParaRPr lang="en-US" sz="2400" b="1" dirty="0">
              <a:solidFill>
                <a:prstClr val="black"/>
              </a:solidFill>
              <a:latin typeface="Calibri"/>
            </a:endParaRPr>
          </a:p>
        </p:txBody>
      </p:sp>
      <p:pic>
        <p:nvPicPr>
          <p:cNvPr id="1026" name="Picture 2" descr="Premium Vector | Happy cute little kid girl sing a song">
            <a:extLst>
              <a:ext uri="{FF2B5EF4-FFF2-40B4-BE49-F238E27FC236}">
                <a16:creationId xmlns:a16="http://schemas.microsoft.com/office/drawing/2014/main" id="{8D92922F-BCFD-499A-9433-19B504DD171D}"/>
              </a:ext>
            </a:extLst>
          </p:cNvPr>
          <p:cNvPicPr>
            <a:picLocks noChangeAspect="1" noChangeArrowheads="1"/>
          </p:cNvPicPr>
          <p:nvPr/>
        </p:nvPicPr>
        <p:blipFill rotWithShape="1">
          <a:blip r:embed="rId8" cstate="email">
            <a:clrChange>
              <a:clrFrom>
                <a:srgbClr val="FEFEFE"/>
              </a:clrFrom>
              <a:clrTo>
                <a:srgbClr val="FEFEFE">
                  <a:alpha val="0"/>
                </a:srgbClr>
              </a:clrTo>
            </a:clrChange>
            <a:extLst>
              <a:ext uri="{28A0092B-C50C-407E-A947-70E740481C1C}">
                <a14:useLocalDpi xmlns:a14="http://schemas.microsoft.com/office/drawing/2010/main" val="0"/>
              </a:ext>
            </a:extLst>
          </a:blip>
          <a:srcRect l="6622" t="40673" r="64238" b="11257"/>
          <a:stretch/>
        </p:blipFill>
        <p:spPr bwMode="auto">
          <a:xfrm>
            <a:off x="4622800" y="4008781"/>
            <a:ext cx="1727200" cy="28492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CD60A42-EA57-8E3E-1C61-980535F0891C}"/>
              </a:ext>
            </a:extLst>
          </p:cNvPr>
          <p:cNvSpPr txBox="1"/>
          <p:nvPr/>
        </p:nvSpPr>
        <p:spPr>
          <a:xfrm>
            <a:off x="1778000" y="279400"/>
            <a:ext cx="3606800" cy="707886"/>
          </a:xfrm>
          <a:prstGeom prst="rect">
            <a:avLst/>
          </a:prstGeom>
          <a:noFill/>
        </p:spPr>
        <p:txBody>
          <a:bodyPr wrap="square" rtlCol="0">
            <a:spAutoFit/>
          </a:bodyPr>
          <a:lstStyle/>
          <a:p>
            <a:pPr defTabSz="609630"/>
            <a:r>
              <a:rPr lang="en-US" sz="4000" b="1"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GHI NHỚ</a:t>
            </a:r>
          </a:p>
        </p:txBody>
      </p:sp>
    </p:spTree>
    <p:extLst>
      <p:ext uri="{BB962C8B-B14F-4D97-AF65-F5344CB8AC3E}">
        <p14:creationId xmlns:p14="http://schemas.microsoft.com/office/powerpoint/2010/main" val="233546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2176" fill="hold"/>
                                        <p:tgtEl>
                                          <p:spTgt spid="3"/>
                                        </p:tgtEl>
                                      </p:cBhvr>
                                    </p:cmd>
                                  </p:childTnLst>
                                </p:cTn>
                              </p:par>
                              <p:par>
                                <p:cTn id="12" presetID="22" presetClass="entr" presetSubtype="4"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019614" y="1605820"/>
            <a:ext cx="1964718" cy="2893671"/>
          </a:xfrm>
          <a:prstGeom prst="rect">
            <a:avLst/>
          </a:prstGeom>
        </p:spPr>
      </p:pic>
      <p:pic>
        <p:nvPicPr>
          <p:cNvPr id="5" name="图片 4"/>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7977666" y="3235627"/>
            <a:ext cx="1385638" cy="2104870"/>
          </a:xfrm>
          <a:prstGeom prst="rect">
            <a:avLst/>
          </a:prstGeom>
        </p:spPr>
      </p:pic>
      <p:pic>
        <p:nvPicPr>
          <p:cNvPr id="4" name="图片 3"/>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5287411" y="3260429"/>
            <a:ext cx="3284707" cy="3116189"/>
          </a:xfrm>
          <a:prstGeom prst="rect">
            <a:avLst/>
          </a:prstGeom>
        </p:spPr>
      </p:pic>
      <p:pic>
        <p:nvPicPr>
          <p:cNvPr id="10" name="图片 9"/>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pic>
        <p:nvPicPr>
          <p:cNvPr id="2" name="图片 1"/>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3625611" y="432571"/>
            <a:ext cx="1277435" cy="1151449"/>
          </a:xfrm>
          <a:prstGeom prst="rect">
            <a:avLst/>
          </a:prstGeom>
        </p:spPr>
      </p:pic>
      <p:pic>
        <p:nvPicPr>
          <p:cNvPr id="17" name="Picture 16"/>
          <p:cNvPicPr>
            <a:picLocks noChangeAspect="1"/>
          </p:cNvPicPr>
          <p:nvPr/>
        </p:nvPicPr>
        <p:blipFill>
          <a:blip r:embed="rId14"/>
          <a:stretch>
            <a:fillRect/>
          </a:stretch>
        </p:blipFill>
        <p:spPr>
          <a:xfrm>
            <a:off x="4198876" y="657094"/>
            <a:ext cx="8785097" cy="1457070"/>
          </a:xfrm>
          <a:prstGeom prst="rect">
            <a:avLst/>
          </a:prstGeom>
        </p:spPr>
      </p:pic>
    </p:spTree>
    <p:extLst>
      <p:ext uri="{BB962C8B-B14F-4D97-AF65-F5344CB8AC3E}">
        <p14:creationId xmlns:p14="http://schemas.microsoft.com/office/powerpoint/2010/main" val="740097226"/>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1"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60" presetClass="path" presetSubtype="0" accel="50000" decel="50000" fill="hold" nodeType="withEffect">
                                  <p:stCondLst>
                                    <p:cond delay="0"/>
                                  </p:stCondLst>
                                  <p:childTnLst>
                                    <p:animMotion origin="layout" path="M 4.16667E-7 -7.40741E-7 C 0.00404 0.05232 0.04961 0.05741 0.0793 0.06227 C 0.10885 0.06736 0.14753 0.02917 0.17786 0.02963 C 0.2082 0.03009 0.22878 0.06667 0.26042 0.06505 C 0.29219 0.06366 0.33984 0.02593 0.36836 0.02037 C 0.41198 0.00509 0.48867 0.05255 0.52044 0.04838 " pathEditMode="relative" rAng="0" ptsTypes="AAAAAA">
                                      <p:cBhvr>
                                        <p:cTn id="54" dur="2000" fill="hold"/>
                                        <p:tgtEl>
                                          <p:spTgt spid="2"/>
                                        </p:tgtEl>
                                        <p:attrNameLst>
                                          <p:attrName>ppt_x</p:attrName>
                                          <p:attrName>ppt_y</p:attrName>
                                        </p:attrNameLst>
                                      </p:cBhvr>
                                      <p:rCtr x="26016" y="3241"/>
                                    </p:animMotion>
                                  </p:childTnLst>
                                </p:cTn>
                              </p:par>
                            </p:childTnLst>
                          </p:cTn>
                        </p:par>
                        <p:par>
                          <p:cTn id="55" fill="hold">
                            <p:stCondLst>
                              <p:cond delay="8600"/>
                            </p:stCondLst>
                            <p:childTnLst>
                              <p:par>
                                <p:cTn id="56" presetID="42" presetClass="entr" presetSubtype="0"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22" presetClass="entr" presetSubtype="8"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grpSp>
        <p:nvGrpSpPr>
          <p:cNvPr id="2" name="组合 28">
            <a:extLst>
              <a:ext uri="{FF2B5EF4-FFF2-40B4-BE49-F238E27FC236}">
                <a16:creationId xmlns:a16="http://schemas.microsoft.com/office/drawing/2014/main" id="{1897DB1B-DB9C-60C4-302F-24440F71DFA7}"/>
              </a:ext>
            </a:extLst>
          </p:cNvPr>
          <p:cNvGrpSpPr/>
          <p:nvPr/>
        </p:nvGrpSpPr>
        <p:grpSpPr>
          <a:xfrm>
            <a:off x="497097" y="2782455"/>
            <a:ext cx="1250565" cy="1155344"/>
            <a:chOff x="990159" y="1862891"/>
            <a:chExt cx="1250951" cy="1155700"/>
          </a:xfrm>
        </p:grpSpPr>
        <p:sp>
          <p:nvSpPr>
            <p:cNvPr id="3" name="Freeform 6">
              <a:extLst>
                <a:ext uri="{FF2B5EF4-FFF2-40B4-BE49-F238E27FC236}">
                  <a16:creationId xmlns:a16="http://schemas.microsoft.com/office/drawing/2014/main" id="{18D41528-74CB-FE0D-C729-AF290CCF76BD}"/>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grpSp>
          <p:nvGrpSpPr>
            <p:cNvPr id="4" name="组合 30">
              <a:extLst>
                <a:ext uri="{FF2B5EF4-FFF2-40B4-BE49-F238E27FC236}">
                  <a16:creationId xmlns:a16="http://schemas.microsoft.com/office/drawing/2014/main" id="{96015B65-F1E2-9109-4B91-4C0D28CEFEC1}"/>
                </a:ext>
              </a:extLst>
            </p:cNvPr>
            <p:cNvGrpSpPr/>
            <p:nvPr/>
          </p:nvGrpSpPr>
          <p:grpSpPr>
            <a:xfrm>
              <a:off x="1085500" y="1950144"/>
              <a:ext cx="1060270" cy="981196"/>
              <a:chOff x="1085500" y="1950144"/>
              <a:chExt cx="1060270" cy="981196"/>
            </a:xfrm>
          </p:grpSpPr>
          <p:sp>
            <p:nvSpPr>
              <p:cNvPr id="5" name="Freeform 7">
                <a:extLst>
                  <a:ext uri="{FF2B5EF4-FFF2-40B4-BE49-F238E27FC236}">
                    <a16:creationId xmlns:a16="http://schemas.microsoft.com/office/drawing/2014/main" id="{4A0DE026-9D4C-1006-0F25-3D14FC098817}"/>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6" name="TextBox 50">
                <a:extLst>
                  <a:ext uri="{FF2B5EF4-FFF2-40B4-BE49-F238E27FC236}">
                    <a16:creationId xmlns:a16="http://schemas.microsoft.com/office/drawing/2014/main" id="{10B86577-F31F-D2B8-9D04-6A2498E9BD8F}"/>
                  </a:ext>
                </a:extLst>
              </p:cNvPr>
              <p:cNvSpPr txBox="1"/>
              <p:nvPr/>
            </p:nvSpPr>
            <p:spPr>
              <a:xfrm>
                <a:off x="1351061" y="2136650"/>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01</a:t>
                </a:r>
              </a:p>
            </p:txBody>
          </p:sp>
        </p:grpSp>
      </p:grpSp>
      <p:sp>
        <p:nvSpPr>
          <p:cNvPr id="14" name="TextBox 10">
            <a:extLst>
              <a:ext uri="{FF2B5EF4-FFF2-40B4-BE49-F238E27FC236}">
                <a16:creationId xmlns:a16="http://schemas.microsoft.com/office/drawing/2014/main" id="{6ED7F57E-1B5F-8D41-3E49-0C364BC5EA2C}"/>
              </a:ext>
            </a:extLst>
          </p:cNvPr>
          <p:cNvSpPr txBox="1">
            <a:spLocks noChangeArrowheads="1"/>
          </p:cNvSpPr>
          <p:nvPr/>
        </p:nvSpPr>
        <p:spPr bwMode="auto">
          <a:xfrm>
            <a:off x="1955620" y="2581636"/>
            <a:ext cx="9642502" cy="2444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lgn="just">
              <a:defRPr/>
            </a:pPr>
            <a:r>
              <a:rPr lang="en-US" altLang="zh-CN" sz="3000" b="1" dirty="0" err="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Biết</a:t>
            </a:r>
            <a:r>
              <a:rPr lang="en-US"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 đ</a:t>
            </a:r>
            <a:r>
              <a:rPr lang="vi-VN"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ồng tình với những hành vi tuân thủ quy tắc an toàn khi tham gia</a:t>
            </a:r>
            <a:r>
              <a:rPr lang="en-US"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 </a:t>
            </a:r>
            <a:r>
              <a:rPr lang="vi-VN"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các phương tiện giao thông; không đồng tình với </a:t>
            </a:r>
            <a:r>
              <a:rPr lang="en-US"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n</a:t>
            </a:r>
            <a:r>
              <a:rPr lang="vi-VN"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hững hành vi vi phạm quy tắc an toàn khi tham gia các phương tiện giao thông</a:t>
            </a:r>
            <a:endParaRPr kumimoji="0" lang="en-US" altLang="zh-CN" sz="3000" b="1" i="0" u="none" strike="noStrike" kern="3000" cap="none" spc="31"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endParaRPr>
          </a:p>
        </p:txBody>
      </p:sp>
      <p:pic>
        <p:nvPicPr>
          <p:cNvPr id="16" name="Picture 15">
            <a:extLst>
              <a:ext uri="{FF2B5EF4-FFF2-40B4-BE49-F238E27FC236}">
                <a16:creationId xmlns:a16="http://schemas.microsoft.com/office/drawing/2014/main" id="{BBF914CF-41D6-A4A8-1D5C-E1C30FBE95E3}"/>
              </a:ext>
            </a:extLst>
          </p:cNvPr>
          <p:cNvPicPr>
            <a:picLocks noChangeAspect="1"/>
          </p:cNvPicPr>
          <p:nvPr/>
        </p:nvPicPr>
        <p:blipFill>
          <a:blip r:embed="rId4"/>
          <a:stretch>
            <a:fillRect/>
          </a:stretch>
        </p:blipFill>
        <p:spPr>
          <a:xfrm>
            <a:off x="3360946" y="1323161"/>
            <a:ext cx="5432007" cy="1182727"/>
          </a:xfrm>
          <a:prstGeom prst="rect">
            <a:avLst/>
          </a:prstGeom>
        </p:spPr>
      </p:pic>
    </p:spTree>
    <p:extLst>
      <p:ext uri="{BB962C8B-B14F-4D97-AF65-F5344CB8AC3E}">
        <p14:creationId xmlns:p14="http://schemas.microsoft.com/office/powerpoint/2010/main" val="281277314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564398" y="547925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79646"/>
                </a:solidFill>
                <a:effectLst/>
                <a:uLnTx/>
                <a:uFillTx/>
                <a:latin typeface="Times New Roman" panose="02020603050405020304" pitchFamily="18" charset="0"/>
                <a:ea typeface="Arial-Rounded" pitchFamily="34" charset="0"/>
                <a:cs typeface="Times New Roman" panose="02020603050405020304" pitchFamily="18" charset="0"/>
              </a:rPr>
              <a:t>C</a:t>
            </a:r>
            <a:r>
              <a:rPr kumimoji="0" lang="vi-VN" sz="5400" b="0" i="0" u="none" strike="noStrike" kern="1200" cap="none" spc="0" normalizeH="0" baseline="0" noProof="0">
                <a:ln>
                  <a:noFill/>
                </a:ln>
                <a:solidFill>
                  <a:srgbClr val="F79646"/>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5400" b="0" i="0" u="none" strike="noStrike" kern="1200" cap="none" spc="0" normalizeH="0" baseline="0" noProof="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Xe máy</a:t>
            </a:r>
            <a:endParaRPr kumimoji="0" lang="vi-VN" sz="5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17" name="Rectangle 16"/>
          <p:cNvSpPr/>
          <p:nvPr/>
        </p:nvSpPr>
        <p:spPr>
          <a:xfrm>
            <a:off x="1556945" y="4236478"/>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79646"/>
                </a:solidFill>
                <a:effectLst/>
                <a:uLnTx/>
                <a:uFillTx/>
                <a:latin typeface="Times New Roman" panose="02020603050405020304" pitchFamily="18" charset="0"/>
                <a:ea typeface="Arial-Rounded" pitchFamily="34" charset="0"/>
                <a:cs typeface="Times New Roman" panose="02020603050405020304" pitchFamily="18" charset="0"/>
              </a:rPr>
              <a:t>B. </a:t>
            </a:r>
            <a:r>
              <a:rPr kumimoji="0" lang="en-US" sz="5400" b="0" i="0" u="none" strike="noStrike" kern="1200" cap="none" spc="0" normalizeH="0" baseline="0" noProof="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Xe ô tô</a:t>
            </a:r>
            <a:endParaRPr kumimoji="0" lang="en-US" sz="5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endParaRPr>
          </a:p>
        </p:txBody>
      </p:sp>
      <p:pic>
        <p:nvPicPr>
          <p:cNvPr id="18" name="Picture 17"/>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9412704" y="5539189"/>
            <a:ext cx="798097" cy="782741"/>
          </a:xfrm>
          <a:prstGeom prst="rect">
            <a:avLst/>
          </a:prstGeom>
        </p:spPr>
      </p:pic>
      <p:pic>
        <p:nvPicPr>
          <p:cNvPr id="19" name="Picture 18"/>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9329335" y="4306778"/>
            <a:ext cx="807556" cy="778352"/>
          </a:xfrm>
          <a:prstGeom prst="rect">
            <a:avLst/>
          </a:prstGeom>
        </p:spPr>
      </p:pic>
      <p:sp>
        <p:nvSpPr>
          <p:cNvPr id="20" name="Rectangle 19"/>
          <p:cNvSpPr/>
          <p:nvPr/>
        </p:nvSpPr>
        <p:spPr>
          <a:xfrm>
            <a:off x="1561914" y="3005680"/>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79646"/>
                </a:solidFill>
                <a:effectLst/>
                <a:uLnTx/>
                <a:uFillTx/>
                <a:latin typeface="Times New Roman" panose="02020603050405020304" pitchFamily="18" charset="0"/>
                <a:ea typeface="Arial-Rounded" pitchFamily="34" charset="0"/>
                <a:cs typeface="Times New Roman" panose="02020603050405020304" pitchFamily="18" charset="0"/>
              </a:rPr>
              <a:t>A</a:t>
            </a:r>
            <a:r>
              <a:rPr kumimoji="0" lang="en-US" sz="5400" b="0" i="0" u="none" strike="noStrike" kern="1200" cap="none" spc="0" normalizeH="0" baseline="0" noProof="0">
                <a:ln>
                  <a:noFill/>
                </a:ln>
                <a:solidFill>
                  <a:srgbClr val="F79646"/>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5400" b="0" i="0" u="none" strike="noStrike" kern="1200" cap="none" spc="0" normalizeH="0" baseline="0" noProof="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Xe điện</a:t>
            </a:r>
            <a:endParaRPr kumimoji="0" lang="en-US" sz="5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endParaRPr>
          </a:p>
        </p:txBody>
      </p:sp>
      <p:pic>
        <p:nvPicPr>
          <p:cNvPr id="21" name="Picture 20"/>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9329335" y="3082634"/>
            <a:ext cx="807556" cy="778352"/>
          </a:xfrm>
          <a:prstGeom prst="rect">
            <a:avLst/>
          </a:prstGeom>
        </p:spPr>
      </p:pic>
      <p:sp>
        <p:nvSpPr>
          <p:cNvPr id="22" name="Rectangle 21"/>
          <p:cNvSpPr/>
          <p:nvPr/>
        </p:nvSpPr>
        <p:spPr>
          <a:xfrm>
            <a:off x="678391" y="335450"/>
            <a:ext cx="10871183" cy="2338904"/>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Bạn</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nhỏ</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tham</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gia</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phương</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tiện</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giao</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thông</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nào</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E95457C-6D81-4981-A919-829A33B76BAA}"/>
              </a:ext>
            </a:extLst>
          </p:cNvPr>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018720" y="454715"/>
            <a:ext cx="2690898" cy="2110509"/>
          </a:xfrm>
          <a:prstGeom prst="rect">
            <a:avLst/>
          </a:prstGeom>
        </p:spPr>
      </p:pic>
      <p:pic>
        <p:nvPicPr>
          <p:cNvPr id="23" name="da">
            <a:hlinkClick r:id="rId16" action="ppaction://hlinksldjump"/>
            <a:extLst>
              <a:ext uri="{FF2B5EF4-FFF2-40B4-BE49-F238E27FC236}">
                <a16:creationId xmlns:a16="http://schemas.microsoft.com/office/drawing/2014/main" id="{ECB6536D-EB4F-43F7-B83D-5F7C412F7376}"/>
              </a:ext>
            </a:extLst>
          </p:cNvPr>
          <p:cNvPicPr>
            <a:picLocks noChangeAspect="1"/>
          </p:cNvPicPr>
          <p:nvPr/>
        </p:nvPicPr>
        <p:blipFill rotWithShape="1">
          <a:blip r:embed="rId17" cstate="email">
            <a:extLst>
              <a:ext uri="{28A0092B-C50C-407E-A947-70E740481C1C}">
                <a14:useLocalDpi xmlns:a14="http://schemas.microsoft.com/office/drawing/2010/main" val="0"/>
              </a:ext>
            </a:extLst>
          </a:blip>
          <a:srcRect l="17539" t="13169" r="17266" b="24064"/>
          <a:stretch/>
        </p:blipFill>
        <p:spPr>
          <a:xfrm>
            <a:off x="-196732" y="4790663"/>
            <a:ext cx="2682632" cy="1937025"/>
          </a:xfrm>
          <a:prstGeom prst="rect">
            <a:avLst/>
          </a:prstGeom>
        </p:spPr>
      </p:pic>
    </p:spTree>
    <p:extLst>
      <p:ext uri="{BB962C8B-B14F-4D97-AF65-F5344CB8AC3E}">
        <p14:creationId xmlns:p14="http://schemas.microsoft.com/office/powerpoint/2010/main" val="2125996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000" fill="hold"/>
                                        <p:tgtEl>
                                          <p:spTgt spid="16"/>
                                        </p:tgtEl>
                                        <p:attrNameLst>
                                          <p:attrName>ppt_w</p:attrName>
                                        </p:attrNameLst>
                                      </p:cBhvr>
                                      <p:tavLst>
                                        <p:tav tm="0">
                                          <p:val>
                                            <p:strVal val="#ppt_w*0.70"/>
                                          </p:val>
                                        </p:tav>
                                        <p:tav tm="100000">
                                          <p:val>
                                            <p:strVal val="#ppt_w"/>
                                          </p:val>
                                        </p:tav>
                                      </p:tavLst>
                                    </p:anim>
                                    <p:anim calcmode="lin" valueType="num">
                                      <p:cBhvr>
                                        <p:cTn id="11" dur="1000" fill="hold"/>
                                        <p:tgtEl>
                                          <p:spTgt spid="16"/>
                                        </p:tgtEl>
                                        <p:attrNameLst>
                                          <p:attrName>ppt_h</p:attrName>
                                        </p:attrNameLst>
                                      </p:cBhvr>
                                      <p:tavLst>
                                        <p:tav tm="0">
                                          <p:val>
                                            <p:strVal val="#ppt_h"/>
                                          </p:val>
                                        </p:tav>
                                        <p:tav tm="100000">
                                          <p:val>
                                            <p:strVal val="#ppt_h"/>
                                          </p:val>
                                        </p:tav>
                                      </p:tavLst>
                                    </p:anim>
                                    <p:animEffect transition="in" filter="fade">
                                      <p:cBhvr>
                                        <p:cTn id="12" dur="1000"/>
                                        <p:tgtEl>
                                          <p:spTgt spid="16"/>
                                        </p:tgtEl>
                                      </p:cBhvr>
                                    </p:animEffec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0.70"/>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childTnLst>
                          </p:cTn>
                        </p:par>
                        <p:par>
                          <p:cTn id="19" fill="hold">
                            <p:stCondLst>
                              <p:cond delay="2000"/>
                            </p:stCondLst>
                            <p:childTnLst>
                              <p:par>
                                <p:cTn id="20" presetID="55"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strVal val="#ppt_w*0.70"/>
                                          </p:val>
                                        </p:tav>
                                        <p:tav tm="100000">
                                          <p:val>
                                            <p:strVal val="#ppt_w"/>
                                          </p:val>
                                        </p:tav>
                                      </p:tavLst>
                                    </p:anim>
                                    <p:anim calcmode="lin" valueType="num">
                                      <p:cBhvr>
                                        <p:cTn id="23" dur="1000" fill="hold"/>
                                        <p:tgtEl>
                                          <p:spTgt spid="20"/>
                                        </p:tgtEl>
                                        <p:attrNameLst>
                                          <p:attrName>ppt_h</p:attrName>
                                        </p:attrNameLst>
                                      </p:cBhvr>
                                      <p:tavLst>
                                        <p:tav tm="0">
                                          <p:val>
                                            <p:strVal val="#ppt_h"/>
                                          </p:val>
                                        </p:tav>
                                        <p:tav tm="100000">
                                          <p:val>
                                            <p:strVal val="#ppt_h"/>
                                          </p:val>
                                        </p:tav>
                                      </p:tavLst>
                                    </p:anim>
                                    <p:animEffect transition="in" filter="fade">
                                      <p:cBhvr>
                                        <p:cTn id="24" dur="1000"/>
                                        <p:tgtEl>
                                          <p:spTgt spid="20"/>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23"/>
                                        </p:tgtEl>
                                        <p:attrNameLst>
                                          <p:attrName>r</p:attrName>
                                        </p:attrNameLst>
                                      </p:cBhvr>
                                    </p:animRot>
                                    <p:animRot by="-240000">
                                      <p:cBhvr>
                                        <p:cTn id="27" dur="200" fill="hold">
                                          <p:stCondLst>
                                            <p:cond delay="200"/>
                                          </p:stCondLst>
                                        </p:cTn>
                                        <p:tgtEl>
                                          <p:spTgt spid="23"/>
                                        </p:tgtEl>
                                        <p:attrNameLst>
                                          <p:attrName>r</p:attrName>
                                        </p:attrNameLst>
                                      </p:cBhvr>
                                    </p:animRot>
                                    <p:animRot by="240000">
                                      <p:cBhvr>
                                        <p:cTn id="28" dur="200" fill="hold">
                                          <p:stCondLst>
                                            <p:cond delay="400"/>
                                          </p:stCondLst>
                                        </p:cTn>
                                        <p:tgtEl>
                                          <p:spTgt spid="23"/>
                                        </p:tgtEl>
                                        <p:attrNameLst>
                                          <p:attrName>r</p:attrName>
                                        </p:attrNameLst>
                                      </p:cBhvr>
                                    </p:animRot>
                                    <p:animRot by="-240000">
                                      <p:cBhvr>
                                        <p:cTn id="29" dur="200" fill="hold">
                                          <p:stCondLst>
                                            <p:cond delay="600"/>
                                          </p:stCondLst>
                                        </p:cTn>
                                        <p:tgtEl>
                                          <p:spTgt spid="23"/>
                                        </p:tgtEl>
                                        <p:attrNameLst>
                                          <p:attrName>r</p:attrName>
                                        </p:attrNameLst>
                                      </p:cBhvr>
                                    </p:animRot>
                                    <p:animRot by="120000">
                                      <p:cBhvr>
                                        <p:cTn id="30"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31" repeatCount="indefinite"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16"/>
                                        </p:tgtEl>
                                        <p:attrNameLst>
                                          <p:attrName>fillcolor</p:attrName>
                                        </p:attrNameLst>
                                      </p:cBhvr>
                                      <p:to>
                                        <a:schemeClr val="bg2"/>
                                      </p:to>
                                    </p:animClr>
                                    <p:set>
                                      <p:cBhvr>
                                        <p:cTn id="37" dur="250" fill="hold"/>
                                        <p:tgtEl>
                                          <p:spTgt spid="16"/>
                                        </p:tgtEl>
                                        <p:attrNameLst>
                                          <p:attrName>fill.type</p:attrName>
                                        </p:attrNameLst>
                                      </p:cBhvr>
                                      <p:to>
                                        <p:strVal val="solid"/>
                                      </p:to>
                                    </p:set>
                                    <p:set>
                                      <p:cBhvr>
                                        <p:cTn id="38" dur="250" fill="hold"/>
                                        <p:tgtEl>
                                          <p:spTgt spid="1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click.wav"/>
                                        </p:tgtEl>
                                      </p:cMediaNode>
                                    </p:audio>
                                  </p:subTnLst>
                                </p:cTn>
                              </p:par>
                              <p:par>
                                <p:cTn id="39" presetID="1" presetClass="emph" presetSubtype="2" fill="hold" nodeType="withEffect">
                                  <p:stCondLst>
                                    <p:cond delay="500"/>
                                  </p:stCondLst>
                                  <p:childTnLst>
                                    <p:animClr clrSpc="rgb" dir="cw">
                                      <p:cBhvr>
                                        <p:cTn id="40" dur="250" fill="hold"/>
                                        <p:tgtEl>
                                          <p:spTgt spid="16"/>
                                        </p:tgtEl>
                                        <p:attrNameLst>
                                          <p:attrName>fillcolor</p:attrName>
                                        </p:attrNameLst>
                                      </p:cBhvr>
                                      <p:to>
                                        <a:schemeClr val="bg2"/>
                                      </p:to>
                                    </p:animClr>
                                    <p:set>
                                      <p:cBhvr>
                                        <p:cTn id="41" dur="250" fill="hold"/>
                                        <p:tgtEl>
                                          <p:spTgt spid="16"/>
                                        </p:tgtEl>
                                        <p:attrNameLst>
                                          <p:attrName>fill.type</p:attrName>
                                        </p:attrNameLst>
                                      </p:cBhvr>
                                      <p:to>
                                        <p:strVal val="solid"/>
                                      </p:to>
                                    </p:set>
                                    <p:set>
                                      <p:cBhvr>
                                        <p:cTn id="42" dur="250" fill="hold"/>
                                        <p:tgtEl>
                                          <p:spTgt spid="16"/>
                                        </p:tgtEl>
                                        <p:attrNameLst>
                                          <p:attrName>fill.on</p:attrName>
                                        </p:attrNameLst>
                                      </p:cBhvr>
                                      <p:to>
                                        <p:strVal val="true"/>
                                      </p:to>
                                    </p:set>
                                  </p:childTnLst>
                                </p:cTn>
                              </p:par>
                              <p:par>
                                <p:cTn id="43" presetID="23" presetClass="entr" presetSubtype="32" fill="hold" nodeType="withEffect">
                                  <p:stCondLst>
                                    <p:cond delay="500"/>
                                  </p:stCondLst>
                                  <p:childTnLst>
                                    <p:set>
                                      <p:cBhvr>
                                        <p:cTn id="44" dur="1" fill="hold">
                                          <p:stCondLst>
                                            <p:cond delay="0"/>
                                          </p:stCondLst>
                                        </p:cTn>
                                        <p:tgtEl>
                                          <p:spTgt spid="18"/>
                                        </p:tgtEl>
                                        <p:attrNameLst>
                                          <p:attrName>style.visibility</p:attrName>
                                        </p:attrNameLst>
                                      </p:cBhvr>
                                      <p:to>
                                        <p:strVal val="visible"/>
                                      </p:to>
                                    </p:set>
                                    <p:anim calcmode="lin" valueType="num">
                                      <p:cBhvr>
                                        <p:cTn id="45" dur="250" fill="hold"/>
                                        <p:tgtEl>
                                          <p:spTgt spid="18"/>
                                        </p:tgtEl>
                                        <p:attrNameLst>
                                          <p:attrName>ppt_w</p:attrName>
                                        </p:attrNameLst>
                                      </p:cBhvr>
                                      <p:tavLst>
                                        <p:tav tm="0">
                                          <p:val>
                                            <p:strVal val="4*#ppt_w"/>
                                          </p:val>
                                        </p:tav>
                                        <p:tav tm="100000">
                                          <p:val>
                                            <p:strVal val="#ppt_w"/>
                                          </p:val>
                                        </p:tav>
                                      </p:tavLst>
                                    </p:anim>
                                    <p:anim calcmode="lin" valueType="num">
                                      <p:cBhvr>
                                        <p:cTn id="46"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withEffect">
                                  <p:stCondLst>
                                    <p:cond delay="0"/>
                                  </p:stCondLst>
                                  <p:childTnLst>
                                    <p:animClr clrSpc="rgb" dir="cw">
                                      <p:cBhvr>
                                        <p:cTn id="51" dur="250" fill="hold"/>
                                        <p:tgtEl>
                                          <p:spTgt spid="17"/>
                                        </p:tgtEl>
                                        <p:attrNameLst>
                                          <p:attrName>fillcolor</p:attrName>
                                        </p:attrNameLst>
                                      </p:cBhvr>
                                      <p:to>
                                        <a:schemeClr val="accent1"/>
                                      </p:to>
                                    </p:animClr>
                                    <p:set>
                                      <p:cBhvr>
                                        <p:cTn id="52" dur="250" fill="hold"/>
                                        <p:tgtEl>
                                          <p:spTgt spid="17"/>
                                        </p:tgtEl>
                                        <p:attrNameLst>
                                          <p:attrName>fill.type</p:attrName>
                                        </p:attrNameLst>
                                      </p:cBhvr>
                                      <p:to>
                                        <p:strVal val="solid"/>
                                      </p:to>
                                    </p:set>
                                    <p:set>
                                      <p:cBhvr>
                                        <p:cTn id="53" dur="250" fill="hold"/>
                                        <p:tgtEl>
                                          <p:spTgt spid="17"/>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5" name="click.wav"/>
                                        </p:tgtEl>
                                      </p:cMediaNode>
                                    </p:audio>
                                  </p:subTnLst>
                                </p:cTn>
                              </p:par>
                              <p:par>
                                <p:cTn id="54" presetID="1" presetClass="emph" presetSubtype="2" fill="hold" nodeType="withEffect">
                                  <p:stCondLst>
                                    <p:cond delay="500"/>
                                  </p:stCondLst>
                                  <p:childTnLst>
                                    <p:animClr clrSpc="rgb" dir="cw">
                                      <p:cBhvr>
                                        <p:cTn id="55" dur="250" fill="hold"/>
                                        <p:tgtEl>
                                          <p:spTgt spid="17"/>
                                        </p:tgtEl>
                                        <p:attrNameLst>
                                          <p:attrName>fillcolor</p:attrName>
                                        </p:attrNameLst>
                                      </p:cBhvr>
                                      <p:to>
                                        <a:schemeClr val="accent1"/>
                                      </p:to>
                                    </p:animClr>
                                    <p:set>
                                      <p:cBhvr>
                                        <p:cTn id="56" dur="250" fill="hold"/>
                                        <p:tgtEl>
                                          <p:spTgt spid="17"/>
                                        </p:tgtEl>
                                        <p:attrNameLst>
                                          <p:attrName>fill.type</p:attrName>
                                        </p:attrNameLst>
                                      </p:cBhvr>
                                      <p:to>
                                        <p:strVal val="solid"/>
                                      </p:to>
                                    </p:set>
                                    <p:set>
                                      <p:cBhvr>
                                        <p:cTn id="57" dur="250" fill="hold"/>
                                        <p:tgtEl>
                                          <p:spTgt spid="17"/>
                                        </p:tgtEl>
                                        <p:attrNameLst>
                                          <p:attrName>fill.on</p:attrName>
                                        </p:attrNameLst>
                                      </p:cBhvr>
                                      <p:to>
                                        <p:strVal val="true"/>
                                      </p:to>
                                    </p:set>
                                  </p:childTnLst>
                                </p:cTn>
                              </p:par>
                              <p:par>
                                <p:cTn id="58" presetID="23" presetClass="entr" presetSubtype="32" fill="hold" nodeType="withEffect">
                                  <p:stCondLst>
                                    <p:cond delay="500"/>
                                  </p:stCondLst>
                                  <p:childTnLst>
                                    <p:set>
                                      <p:cBhvr>
                                        <p:cTn id="59" dur="1" fill="hold">
                                          <p:stCondLst>
                                            <p:cond delay="0"/>
                                          </p:stCondLst>
                                        </p:cTn>
                                        <p:tgtEl>
                                          <p:spTgt spid="19"/>
                                        </p:tgtEl>
                                        <p:attrNameLst>
                                          <p:attrName>style.visibility</p:attrName>
                                        </p:attrNameLst>
                                      </p:cBhvr>
                                      <p:to>
                                        <p:strVal val="visible"/>
                                      </p:to>
                                    </p:set>
                                    <p:anim calcmode="lin" valueType="num">
                                      <p:cBhvr>
                                        <p:cTn id="60" dur="250" fill="hold"/>
                                        <p:tgtEl>
                                          <p:spTgt spid="19"/>
                                        </p:tgtEl>
                                        <p:attrNameLst>
                                          <p:attrName>ppt_w</p:attrName>
                                        </p:attrNameLst>
                                      </p:cBhvr>
                                      <p:tavLst>
                                        <p:tav tm="0">
                                          <p:val>
                                            <p:strVal val="4*#ppt_w"/>
                                          </p:val>
                                        </p:tav>
                                        <p:tav tm="100000">
                                          <p:val>
                                            <p:strVal val="#ppt_w"/>
                                          </p:val>
                                        </p:tav>
                                      </p:tavLst>
                                    </p:anim>
                                    <p:anim calcmode="lin" valueType="num">
                                      <p:cBhvr>
                                        <p:cTn id="61"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withEffect">
                                  <p:stCondLst>
                                    <p:cond delay="0"/>
                                  </p:stCondLst>
                                  <p:childTnLst>
                                    <p:animClr clrSpc="rgb" dir="cw">
                                      <p:cBhvr>
                                        <p:cTn id="66" dur="250" fill="hold"/>
                                        <p:tgtEl>
                                          <p:spTgt spid="20"/>
                                        </p:tgtEl>
                                        <p:attrNameLst>
                                          <p:attrName>fillcolor</p:attrName>
                                        </p:attrNameLst>
                                      </p:cBhvr>
                                      <p:to>
                                        <a:schemeClr val="accent1"/>
                                      </p:to>
                                    </p:animClr>
                                    <p:set>
                                      <p:cBhvr>
                                        <p:cTn id="67" dur="250" fill="hold"/>
                                        <p:tgtEl>
                                          <p:spTgt spid="20"/>
                                        </p:tgtEl>
                                        <p:attrNameLst>
                                          <p:attrName>fill.type</p:attrName>
                                        </p:attrNameLst>
                                      </p:cBhvr>
                                      <p:to>
                                        <p:strVal val="solid"/>
                                      </p:to>
                                    </p:set>
                                    <p:set>
                                      <p:cBhvr>
                                        <p:cTn id="68" dur="250" fill="hold"/>
                                        <p:tgtEl>
                                          <p:spTgt spid="20"/>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par>
                                <p:cTn id="69" presetID="1" presetClass="emph" presetSubtype="2" fill="hold" nodeType="withEffect">
                                  <p:stCondLst>
                                    <p:cond delay="500"/>
                                  </p:stCondLst>
                                  <p:childTnLst>
                                    <p:animClr clrSpc="rgb" dir="cw">
                                      <p:cBhvr>
                                        <p:cTn id="70" dur="250" fill="hold"/>
                                        <p:tgtEl>
                                          <p:spTgt spid="20"/>
                                        </p:tgtEl>
                                        <p:attrNameLst>
                                          <p:attrName>fillcolor</p:attrName>
                                        </p:attrNameLst>
                                      </p:cBhvr>
                                      <p:to>
                                        <a:schemeClr val="accent1"/>
                                      </p:to>
                                    </p:animClr>
                                    <p:set>
                                      <p:cBhvr>
                                        <p:cTn id="71" dur="250" fill="hold"/>
                                        <p:tgtEl>
                                          <p:spTgt spid="20"/>
                                        </p:tgtEl>
                                        <p:attrNameLst>
                                          <p:attrName>fill.type</p:attrName>
                                        </p:attrNameLst>
                                      </p:cBhvr>
                                      <p:to>
                                        <p:strVal val="solid"/>
                                      </p:to>
                                    </p:set>
                                    <p:set>
                                      <p:cBhvr>
                                        <p:cTn id="72" dur="250" fill="hold"/>
                                        <p:tgtEl>
                                          <p:spTgt spid="20"/>
                                        </p:tgtEl>
                                        <p:attrNameLst>
                                          <p:attrName>fill.on</p:attrName>
                                        </p:attrNameLst>
                                      </p:cBhvr>
                                      <p:to>
                                        <p:strVal val="true"/>
                                      </p:to>
                                    </p:set>
                                  </p:childTnLst>
                                </p:cTn>
                              </p:par>
                              <p:par>
                                <p:cTn id="73" presetID="23" presetClass="entr" presetSubtype="32" fill="hold" nodeType="withEffect">
                                  <p:stCondLst>
                                    <p:cond delay="500"/>
                                  </p:stCondLst>
                                  <p:childTnLst>
                                    <p:set>
                                      <p:cBhvr>
                                        <p:cTn id="74" dur="1" fill="hold">
                                          <p:stCondLst>
                                            <p:cond delay="0"/>
                                          </p:stCondLst>
                                        </p:cTn>
                                        <p:tgtEl>
                                          <p:spTgt spid="21"/>
                                        </p:tgtEl>
                                        <p:attrNameLst>
                                          <p:attrName>style.visibility</p:attrName>
                                        </p:attrNameLst>
                                      </p:cBhvr>
                                      <p:to>
                                        <p:strVal val="visible"/>
                                      </p:to>
                                    </p:set>
                                    <p:anim calcmode="lin" valueType="num">
                                      <p:cBhvr>
                                        <p:cTn id="75" dur="250" fill="hold"/>
                                        <p:tgtEl>
                                          <p:spTgt spid="21"/>
                                        </p:tgtEl>
                                        <p:attrNameLst>
                                          <p:attrName>ppt_w</p:attrName>
                                        </p:attrNameLst>
                                      </p:cBhvr>
                                      <p:tavLst>
                                        <p:tav tm="0">
                                          <p:val>
                                            <p:strVal val="4*#ppt_w"/>
                                          </p:val>
                                        </p:tav>
                                        <p:tav tm="100000">
                                          <p:val>
                                            <p:strVal val="#ppt_w"/>
                                          </p:val>
                                        </p:tav>
                                      </p:tavLst>
                                    </p:anim>
                                    <p:anim calcmode="lin" valueType="num">
                                      <p:cBhvr>
                                        <p:cTn id="76"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20"/>
                  </p:tgtEl>
                </p:cond>
              </p:nextCondLst>
            </p:seq>
          </p:childTnLst>
        </p:cTn>
      </p:par>
    </p:tnLst>
    <p:bldLst>
      <p:bldP spid="16" grpId="0" animBg="1"/>
      <p:bldP spid="17"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965198" y="3812864"/>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79646"/>
                </a:solidFill>
                <a:effectLst/>
                <a:uLnTx/>
                <a:uFillTx/>
                <a:latin typeface="Times New Roman" panose="02020603050405020304" pitchFamily="18" charset="0"/>
                <a:ea typeface="Arial-Rounded" pitchFamily="34" charset="0"/>
                <a:cs typeface="Times New Roman" panose="02020603050405020304" pitchFamily="18" charset="0"/>
              </a:rPr>
              <a:t>A</a:t>
            </a:r>
            <a:r>
              <a:rPr kumimoji="0" lang="vi-VN" sz="4400" b="0" i="0" u="none" strike="noStrike" kern="1200" cap="none" spc="0" normalizeH="0" baseline="0" noProof="0">
                <a:ln>
                  <a:noFill/>
                </a:ln>
                <a:solidFill>
                  <a:srgbClr val="F79646"/>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400" b="0" i="0" u="none" strike="noStrike" kern="1200" cap="none" spc="0" normalizeH="0" baseline="0" noProof="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Đã tuân thủ quy tắc an toàn GT</a:t>
            </a:r>
            <a:endParaRPr kumimoji="0" lang="vi-VN"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16" name="Rectangle 15"/>
          <p:cNvSpPr/>
          <p:nvPr/>
        </p:nvSpPr>
        <p:spPr>
          <a:xfrm>
            <a:off x="1957745" y="5046592"/>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79646"/>
                </a:solidFill>
                <a:effectLst/>
                <a:uLnTx/>
                <a:uFillTx/>
                <a:latin typeface="Times New Roman" panose="02020603050405020304" pitchFamily="18" charset="0"/>
                <a:ea typeface="Arial-Rounded" pitchFamily="34" charset="0"/>
                <a:cs typeface="Times New Roman" panose="02020603050405020304" pitchFamily="18" charset="0"/>
              </a:rPr>
              <a:t>B. </a:t>
            </a:r>
            <a:r>
              <a:rPr kumimoji="0" lang="en-US" sz="4400" b="0" i="0" u="none" strike="noStrike" kern="1200" cap="none" spc="0" normalizeH="0" baseline="0" noProof="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Chưa tuân thủ quy tắc an toàn GT</a:t>
            </a:r>
            <a:endPar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endParaRPr>
          </a:p>
        </p:txBody>
      </p:sp>
      <p:pic>
        <p:nvPicPr>
          <p:cNvPr id="17" name="Picture 16"/>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10299609" y="3845036"/>
            <a:ext cx="798097" cy="782741"/>
          </a:xfrm>
          <a:prstGeom prst="rect">
            <a:avLst/>
          </a:prstGeom>
        </p:spPr>
      </p:pic>
      <p:pic>
        <p:nvPicPr>
          <p:cNvPr id="18" name="Picture 17"/>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10412812" y="5129977"/>
            <a:ext cx="807556" cy="778352"/>
          </a:xfrm>
          <a:prstGeom prst="rect">
            <a:avLst/>
          </a:prstGeom>
        </p:spPr>
      </p:pic>
      <p:sp>
        <p:nvSpPr>
          <p:cNvPr id="22" name="Rectangle 21">
            <a:extLst>
              <a:ext uri="{FF2B5EF4-FFF2-40B4-BE49-F238E27FC236}">
                <a16:creationId xmlns:a16="http://schemas.microsoft.com/office/drawing/2014/main" id="{A96F2BE6-BFBB-4444-8633-58CF7E14505A}"/>
              </a:ext>
            </a:extLst>
          </p:cNvPr>
          <p:cNvSpPr/>
          <p:nvPr/>
        </p:nvSpPr>
        <p:spPr>
          <a:xfrm>
            <a:off x="979733" y="102727"/>
            <a:ext cx="10871183" cy="3077568"/>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Mọi người trên thuyền đã 				tuân thủ quy tắc an toàn 			giao thông chưa?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DADC572B-2156-4764-A138-CD26E3DF2A4A}"/>
              </a:ext>
            </a:extLst>
          </p:cNvPr>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181924" y="131972"/>
            <a:ext cx="3564792" cy="2901744"/>
          </a:xfrm>
          <a:prstGeom prst="rect">
            <a:avLst/>
          </a:prstGeom>
        </p:spPr>
      </p:pic>
      <p:pic>
        <p:nvPicPr>
          <p:cNvPr id="24" name="Picture 23">
            <a:hlinkClick r:id="rId16" action="ppaction://hlinksldjump"/>
            <a:extLst>
              <a:ext uri="{FF2B5EF4-FFF2-40B4-BE49-F238E27FC236}">
                <a16:creationId xmlns:a16="http://schemas.microsoft.com/office/drawing/2014/main" id="{0F12A74E-C2E0-4D73-AEAD-15FDFCBB88F0}"/>
              </a:ext>
            </a:extLst>
          </p:cNvPr>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280356" y="5396471"/>
            <a:ext cx="935845" cy="1249420"/>
          </a:xfrm>
          <a:prstGeom prst="rect">
            <a:avLst/>
          </a:prstGeom>
        </p:spPr>
      </p:pic>
    </p:spTree>
    <p:extLst>
      <p:ext uri="{BB962C8B-B14F-4D97-AF65-F5344CB8AC3E}">
        <p14:creationId xmlns:p14="http://schemas.microsoft.com/office/powerpoint/2010/main" val="4077009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ppt_w*0.70"/>
                                          </p:val>
                                        </p:tav>
                                        <p:tav tm="100000">
                                          <p:val>
                                            <p:strVal val="#ppt_w"/>
                                          </p:val>
                                        </p:tav>
                                      </p:tavLst>
                                    </p:anim>
                                    <p:anim calcmode="lin" valueType="num">
                                      <p:cBhvr>
                                        <p:cTn id="11" dur="1000" fill="hold"/>
                                        <p:tgtEl>
                                          <p:spTgt spid="12"/>
                                        </p:tgtEl>
                                        <p:attrNameLst>
                                          <p:attrName>ppt_h</p:attrName>
                                        </p:attrNameLst>
                                      </p:cBhvr>
                                      <p:tavLst>
                                        <p:tav tm="0">
                                          <p:val>
                                            <p:strVal val="#ppt_h"/>
                                          </p:val>
                                        </p:tav>
                                        <p:tav tm="100000">
                                          <p:val>
                                            <p:strVal val="#ppt_h"/>
                                          </p:val>
                                        </p:tav>
                                      </p:tavLst>
                                    </p:anim>
                                    <p:animEffect transition="in" filter="fade">
                                      <p:cBhvr>
                                        <p:cTn id="12" dur="1000"/>
                                        <p:tgtEl>
                                          <p:spTgt spid="12"/>
                                        </p:tgtEl>
                                      </p:cBhvr>
                                    </p:animEffec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strVal val="#ppt_w*0.70"/>
                                          </p:val>
                                        </p:tav>
                                        <p:tav tm="100000">
                                          <p:val>
                                            <p:strVal val="#ppt_w"/>
                                          </p:val>
                                        </p:tav>
                                      </p:tavLst>
                                    </p:anim>
                                    <p:anim calcmode="lin" valueType="num">
                                      <p:cBhvr>
                                        <p:cTn id="17" dur="1000" fill="hold"/>
                                        <p:tgtEl>
                                          <p:spTgt spid="16"/>
                                        </p:tgtEl>
                                        <p:attrNameLst>
                                          <p:attrName>ppt_h</p:attrName>
                                        </p:attrNameLst>
                                      </p:cBhvr>
                                      <p:tavLst>
                                        <p:tav tm="0">
                                          <p:val>
                                            <p:strVal val="#ppt_h"/>
                                          </p:val>
                                        </p:tav>
                                        <p:tav tm="100000">
                                          <p:val>
                                            <p:strVal val="#ppt_h"/>
                                          </p:val>
                                        </p:tav>
                                      </p:tavLst>
                                    </p:anim>
                                    <p:animEffect transition="in" filter="fade">
                                      <p:cBhvr>
                                        <p:cTn id="18" dur="1000"/>
                                        <p:tgtEl>
                                          <p:spTgt spid="16"/>
                                        </p:tgtEl>
                                      </p:cBhvr>
                                    </p:animEffec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24"/>
                                        </p:tgtEl>
                                        <p:attrNameLst>
                                          <p:attrName>r</p:attrName>
                                        </p:attrNameLst>
                                      </p:cBhvr>
                                    </p:animRot>
                                    <p:animRot by="-240000">
                                      <p:cBhvr>
                                        <p:cTn id="21" dur="200" fill="hold">
                                          <p:stCondLst>
                                            <p:cond delay="200"/>
                                          </p:stCondLst>
                                        </p:cTn>
                                        <p:tgtEl>
                                          <p:spTgt spid="24"/>
                                        </p:tgtEl>
                                        <p:attrNameLst>
                                          <p:attrName>r</p:attrName>
                                        </p:attrNameLst>
                                      </p:cBhvr>
                                    </p:animRot>
                                    <p:animRot by="240000">
                                      <p:cBhvr>
                                        <p:cTn id="22" dur="200" fill="hold">
                                          <p:stCondLst>
                                            <p:cond delay="400"/>
                                          </p:stCondLst>
                                        </p:cTn>
                                        <p:tgtEl>
                                          <p:spTgt spid="24"/>
                                        </p:tgtEl>
                                        <p:attrNameLst>
                                          <p:attrName>r</p:attrName>
                                        </p:attrNameLst>
                                      </p:cBhvr>
                                    </p:animRot>
                                    <p:animRot by="-240000">
                                      <p:cBhvr>
                                        <p:cTn id="23" dur="200" fill="hold">
                                          <p:stCondLst>
                                            <p:cond delay="600"/>
                                          </p:stCondLst>
                                        </p:cTn>
                                        <p:tgtEl>
                                          <p:spTgt spid="24"/>
                                        </p:tgtEl>
                                        <p:attrNameLst>
                                          <p:attrName>r</p:attrName>
                                        </p:attrNameLst>
                                      </p:cBhvr>
                                    </p:animRot>
                                    <p:animRot by="120000">
                                      <p:cBhvr>
                                        <p:cTn id="24"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5" repeatCount="indefinite" fill="hold" display="0">
                  <p:stCondLst>
                    <p:cond delay="indefinite"/>
                  </p:stCondLst>
                  <p:endCondLst>
                    <p:cond evt="onStopAudio" delay="0">
                      <p:tgtEl>
                        <p:sldTgt/>
                      </p:tgtEl>
                    </p:cond>
                  </p:endCondLst>
                </p:cTn>
                <p:tgtEl>
                  <p:spTgt spid="11"/>
                </p:tgtEl>
              </p:cMediaNode>
            </p:audio>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2"/>
                                        </p:tgtEl>
                                        <p:attrNameLst>
                                          <p:attrName>fillcolor</p:attrName>
                                        </p:attrNameLst>
                                      </p:cBhvr>
                                      <p:to>
                                        <a:schemeClr val="bg2"/>
                                      </p:to>
                                    </p:animClr>
                                    <p:set>
                                      <p:cBhvr>
                                        <p:cTn id="31" dur="250" fill="hold"/>
                                        <p:tgtEl>
                                          <p:spTgt spid="12"/>
                                        </p:tgtEl>
                                        <p:attrNameLst>
                                          <p:attrName>fill.type</p:attrName>
                                        </p:attrNameLst>
                                      </p:cBhvr>
                                      <p:to>
                                        <p:strVal val="solid"/>
                                      </p:to>
                                    </p:set>
                                    <p:set>
                                      <p:cBhvr>
                                        <p:cTn id="32" dur="25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5" name="click.wav"/>
                                        </p:tgtEl>
                                      </p:cMediaNode>
                                    </p:audio>
                                  </p:subTnLst>
                                </p:cTn>
                              </p:par>
                              <p:par>
                                <p:cTn id="33" presetID="1" presetClass="emph" presetSubtype="2" fill="hold" nodeType="withEffect">
                                  <p:stCondLst>
                                    <p:cond delay="500"/>
                                  </p:stCondLst>
                                  <p:childTnLst>
                                    <p:animClr clrSpc="rgb" dir="cw">
                                      <p:cBhvr>
                                        <p:cTn id="34" dur="250" fill="hold"/>
                                        <p:tgtEl>
                                          <p:spTgt spid="12"/>
                                        </p:tgtEl>
                                        <p:attrNameLst>
                                          <p:attrName>fillcolor</p:attrName>
                                        </p:attrNameLst>
                                      </p:cBhvr>
                                      <p:to>
                                        <a:schemeClr val="bg2"/>
                                      </p:to>
                                    </p:animClr>
                                    <p:set>
                                      <p:cBhvr>
                                        <p:cTn id="35" dur="250" fill="hold"/>
                                        <p:tgtEl>
                                          <p:spTgt spid="12"/>
                                        </p:tgtEl>
                                        <p:attrNameLst>
                                          <p:attrName>fill.type</p:attrName>
                                        </p:attrNameLst>
                                      </p:cBhvr>
                                      <p:to>
                                        <p:strVal val="solid"/>
                                      </p:to>
                                    </p:set>
                                    <p:set>
                                      <p:cBhvr>
                                        <p:cTn id="36" dur="250" fill="hold"/>
                                        <p:tgtEl>
                                          <p:spTgt spid="12"/>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6"/>
                                        </p:tgtEl>
                                        <p:attrNameLst>
                                          <p:attrName>fillcolor</p:attrName>
                                        </p:attrNameLst>
                                      </p:cBhvr>
                                      <p:to>
                                        <a:schemeClr val="accent1"/>
                                      </p:to>
                                    </p:animClr>
                                    <p:set>
                                      <p:cBhvr>
                                        <p:cTn id="46" dur="250" fill="hold"/>
                                        <p:tgtEl>
                                          <p:spTgt spid="16"/>
                                        </p:tgtEl>
                                        <p:attrNameLst>
                                          <p:attrName>fill.type</p:attrName>
                                        </p:attrNameLst>
                                      </p:cBhvr>
                                      <p:to>
                                        <p:strVal val="solid"/>
                                      </p:to>
                                    </p:set>
                                    <p:set>
                                      <p:cBhvr>
                                        <p:cTn id="47" dur="250" fill="hold"/>
                                        <p:tgtEl>
                                          <p:spTgt spid="1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par>
                                <p:cTn id="48" presetID="1" presetClass="emph" presetSubtype="2" fill="hold" nodeType="withEffect">
                                  <p:stCondLst>
                                    <p:cond delay="500"/>
                                  </p:stCondLst>
                                  <p:childTnLst>
                                    <p:animClr clrSpc="rgb" dir="cw">
                                      <p:cBhvr>
                                        <p:cTn id="49" dur="250" fill="hold"/>
                                        <p:tgtEl>
                                          <p:spTgt spid="16"/>
                                        </p:tgtEl>
                                        <p:attrNameLst>
                                          <p:attrName>fillcolor</p:attrName>
                                        </p:attrNameLst>
                                      </p:cBhvr>
                                      <p:to>
                                        <a:schemeClr val="accent1"/>
                                      </p:to>
                                    </p:animClr>
                                    <p:set>
                                      <p:cBhvr>
                                        <p:cTn id="50" dur="250" fill="hold"/>
                                        <p:tgtEl>
                                          <p:spTgt spid="16"/>
                                        </p:tgtEl>
                                        <p:attrNameLst>
                                          <p:attrName>fill.type</p:attrName>
                                        </p:attrNameLst>
                                      </p:cBhvr>
                                      <p:to>
                                        <p:strVal val="solid"/>
                                      </p:to>
                                    </p:set>
                                    <p:set>
                                      <p:cBhvr>
                                        <p:cTn id="51" dur="250" fill="hold"/>
                                        <p:tgtEl>
                                          <p:spTgt spid="16"/>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18"/>
                                        </p:tgtEl>
                                        <p:attrNameLst>
                                          <p:attrName>style.visibility</p:attrName>
                                        </p:attrNameLst>
                                      </p:cBhvr>
                                      <p:to>
                                        <p:strVal val="visible"/>
                                      </p:to>
                                    </p:set>
                                    <p:anim calcmode="lin" valueType="num">
                                      <p:cBhvr>
                                        <p:cTn id="54" dur="250" fill="hold"/>
                                        <p:tgtEl>
                                          <p:spTgt spid="18"/>
                                        </p:tgtEl>
                                        <p:attrNameLst>
                                          <p:attrName>ppt_w</p:attrName>
                                        </p:attrNameLst>
                                      </p:cBhvr>
                                      <p:tavLst>
                                        <p:tav tm="0">
                                          <p:val>
                                            <p:strVal val="4*#ppt_w"/>
                                          </p:val>
                                        </p:tav>
                                        <p:tav tm="100000">
                                          <p:val>
                                            <p:strVal val="#ppt_w"/>
                                          </p:val>
                                        </p:tav>
                                      </p:tavLst>
                                    </p:anim>
                                    <p:anim calcmode="lin" valueType="num">
                                      <p:cBhvr>
                                        <p:cTn id="5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6"/>
                  </p:tgtEl>
                </p:cond>
              </p:nextCondLst>
            </p:seq>
          </p:childTnLst>
        </p:cTn>
      </p:par>
    </p:tnLst>
    <p:bldLst>
      <p:bldP spid="12"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55711D49-7852-4177-ABFA-2F3AA091B941}"/>
              </a:ext>
            </a:extLst>
          </p:cNvPr>
          <p:cNvSpPr/>
          <p:nvPr/>
        </p:nvSpPr>
        <p:spPr>
          <a:xfrm>
            <a:off x="787418" y="909430"/>
            <a:ext cx="10871183" cy="4554895"/>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Nêu</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nguy</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hiểm</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có</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thể</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xảy</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ra</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đối</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với</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bạn</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nhỏ</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trong</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hình</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pic>
        <p:nvPicPr>
          <p:cNvPr id="3" name="Picture 2">
            <a:extLst>
              <a:ext uri="{FF2B5EF4-FFF2-40B4-BE49-F238E27FC236}">
                <a16:creationId xmlns:a16="http://schemas.microsoft.com/office/drawing/2014/main" id="{73B89761-9E9C-4EDC-8193-345FAA3875C2}"/>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081526" y="1766979"/>
            <a:ext cx="3893577" cy="2629906"/>
          </a:xfrm>
          <a:prstGeom prst="rect">
            <a:avLst/>
          </a:prstGeom>
        </p:spPr>
      </p:pic>
      <p:pic>
        <p:nvPicPr>
          <p:cNvPr id="23" name="đỏ gần">
            <a:hlinkClick r:id="rId11" action="ppaction://hlinksldjump"/>
            <a:extLst>
              <a:ext uri="{FF2B5EF4-FFF2-40B4-BE49-F238E27FC236}">
                <a16:creationId xmlns:a16="http://schemas.microsoft.com/office/drawing/2014/main" id="{47415D25-8700-4A1C-AA48-F9A8E71B000F}"/>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429610" y="5140016"/>
            <a:ext cx="1528135" cy="1617108"/>
          </a:xfrm>
          <a:prstGeom prst="rect">
            <a:avLst/>
          </a:prstGeom>
        </p:spPr>
      </p:pic>
    </p:spTree>
    <p:extLst>
      <p:ext uri="{BB962C8B-B14F-4D97-AF65-F5344CB8AC3E}">
        <p14:creationId xmlns:p14="http://schemas.microsoft.com/office/powerpoint/2010/main" val="3525361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32" presetClass="emph" presetSubtype="0" fill="hold" nodeType="withEffect">
                                  <p:stCondLst>
                                    <p:cond delay="0"/>
                                  </p:stCondLst>
                                  <p:childTnLst>
                                    <p:animRot by="120000">
                                      <p:cBhvr>
                                        <p:cTn id="8" dur="100" fill="hold">
                                          <p:stCondLst>
                                            <p:cond delay="0"/>
                                          </p:stCondLst>
                                        </p:cTn>
                                        <p:tgtEl>
                                          <p:spTgt spid="23"/>
                                        </p:tgtEl>
                                        <p:attrNameLst>
                                          <p:attrName>r</p:attrName>
                                        </p:attrNameLst>
                                      </p:cBhvr>
                                    </p:animRot>
                                    <p:animRot by="-240000">
                                      <p:cBhvr>
                                        <p:cTn id="9" dur="200" fill="hold">
                                          <p:stCondLst>
                                            <p:cond delay="200"/>
                                          </p:stCondLst>
                                        </p:cTn>
                                        <p:tgtEl>
                                          <p:spTgt spid="23"/>
                                        </p:tgtEl>
                                        <p:attrNameLst>
                                          <p:attrName>r</p:attrName>
                                        </p:attrNameLst>
                                      </p:cBhvr>
                                    </p:animRot>
                                    <p:animRot by="240000">
                                      <p:cBhvr>
                                        <p:cTn id="10" dur="200" fill="hold">
                                          <p:stCondLst>
                                            <p:cond delay="400"/>
                                          </p:stCondLst>
                                        </p:cTn>
                                        <p:tgtEl>
                                          <p:spTgt spid="23"/>
                                        </p:tgtEl>
                                        <p:attrNameLst>
                                          <p:attrName>r</p:attrName>
                                        </p:attrNameLst>
                                      </p:cBhvr>
                                    </p:animRot>
                                    <p:animRot by="-240000">
                                      <p:cBhvr>
                                        <p:cTn id="11" dur="200" fill="hold">
                                          <p:stCondLst>
                                            <p:cond delay="600"/>
                                          </p:stCondLst>
                                        </p:cTn>
                                        <p:tgtEl>
                                          <p:spTgt spid="23"/>
                                        </p:tgtEl>
                                        <p:attrNameLst>
                                          <p:attrName>r</p:attrName>
                                        </p:attrNameLst>
                                      </p:cBhvr>
                                    </p:animRot>
                                    <p:animRot by="120000">
                                      <p:cBhvr>
                                        <p:cTn id="12"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13"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55+ Background Biển, Background Beach Đại Dương, Đảo Đẹp, Sắc Nét">
            <a:extLst>
              <a:ext uri="{FF2B5EF4-FFF2-40B4-BE49-F238E27FC236}">
                <a16:creationId xmlns:a16="http://schemas.microsoft.com/office/drawing/2014/main" id="{21B01EE5-6B00-47A1-B47D-9ECDADD2A90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534" y="0"/>
            <a:ext cx="1220453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4954240"/>
            <a:ext cx="12192000" cy="1586073"/>
          </a:xfrm>
          <a:prstGeom prst="rect">
            <a:avLst/>
          </a:prstGeom>
        </p:spPr>
      </p:pic>
      <p:pic>
        <p:nvPicPr>
          <p:cNvPr id="20" name="图片 1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00132" y="317687"/>
            <a:ext cx="1198006" cy="1093102"/>
          </a:xfrm>
          <a:prstGeom prst="rect">
            <a:avLst/>
          </a:prstGeom>
        </p:spPr>
      </p:pic>
      <p:sp>
        <p:nvSpPr>
          <p:cNvPr id="2" name="Rounded Rectangular Callout 1"/>
          <p:cNvSpPr/>
          <p:nvPr/>
        </p:nvSpPr>
        <p:spPr>
          <a:xfrm>
            <a:off x="3325418" y="1842927"/>
            <a:ext cx="4866081" cy="1586073"/>
          </a:xfrm>
          <a:prstGeom prst="wedgeRoundRectCallout">
            <a:avLst>
              <a:gd name="adj1" fmla="val -17790"/>
              <a:gd name="adj2" fmla="val 48759"/>
              <a:gd name="adj3" fmla="val 16667"/>
            </a:avLst>
          </a:prstGeom>
          <a:ln w="38100">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380106380"/>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sp>
        <p:nvSpPr>
          <p:cNvPr id="38" name="Google Shape;973;p10">
            <a:extLst>
              <a:ext uri="{FF2B5EF4-FFF2-40B4-BE49-F238E27FC236}">
                <a16:creationId xmlns:a16="http://schemas.microsoft.com/office/drawing/2014/main" id="{C8F84D18-C5DF-4121-B15A-2CF2B65CFD23}"/>
              </a:ext>
            </a:extLst>
          </p:cNvPr>
          <p:cNvSpPr/>
          <p:nvPr/>
        </p:nvSpPr>
        <p:spPr>
          <a:xfrm>
            <a:off x="860707" y="425190"/>
            <a:ext cx="10527736" cy="1191771"/>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en-US" sz="3200" b="1" dirty="0">
                <a:solidFill>
                  <a:srgbClr val="244061"/>
                </a:solidFill>
                <a:latin typeface="Times New Roman" panose="02020603050405020304" pitchFamily="18" charset="0"/>
                <a:ea typeface="Calibri"/>
                <a:cs typeface="Times New Roman" panose="02020603050405020304" pitchFamily="18" charset="0"/>
                <a:sym typeface="Calibri"/>
              </a:rPr>
              <a:t>1. </a:t>
            </a:r>
            <a:r>
              <a:rPr lang="vi-VN" sz="3200" b="1" dirty="0">
                <a:solidFill>
                  <a:srgbClr val="244061"/>
                </a:solidFill>
                <a:latin typeface="Times New Roman" panose="02020603050405020304" pitchFamily="18" charset="0"/>
                <a:ea typeface="Calibri"/>
                <a:cs typeface="Times New Roman" panose="02020603050405020304" pitchFamily="18" charset="0"/>
                <a:sym typeface="Calibri"/>
              </a:rPr>
              <a:t>Em đồng tình hoặc không đồng tình với hành vi của các bạn nào trong tranh dưới dây? Vì sao?</a:t>
            </a:r>
            <a:endParaRPr kumimoji="0" sz="3200" b="1" i="0" u="none" strike="noStrike" kern="1200" cap="none" spc="0" normalizeH="0" baseline="0" noProof="0" dirty="0">
              <a:ln>
                <a:noFill/>
              </a:ln>
              <a:solidFill>
                <a:srgbClr val="244061"/>
              </a:solidFill>
              <a:effectLst/>
              <a:uLnTx/>
              <a:uFillTx/>
              <a:latin typeface="Times New Roman" panose="02020603050405020304" pitchFamily="18" charset="0"/>
              <a:ea typeface="Calibri"/>
              <a:cs typeface="Times New Roman" panose="02020603050405020304" pitchFamily="18" charset="0"/>
              <a:sym typeface="Calibri"/>
            </a:endParaRPr>
          </a:p>
        </p:txBody>
      </p:sp>
      <p:pic>
        <p:nvPicPr>
          <p:cNvPr id="8" name="Picture 7">
            <a:extLst>
              <a:ext uri="{FF2B5EF4-FFF2-40B4-BE49-F238E27FC236}">
                <a16:creationId xmlns:a16="http://schemas.microsoft.com/office/drawing/2014/main" id="{157F6B4B-20E2-460B-BA10-D950398D3857}"/>
              </a:ext>
            </a:extLst>
          </p:cNvPr>
          <p:cNvPicPr>
            <a:picLocks noChangeAspect="1"/>
          </p:cNvPicPr>
          <p:nvPr/>
        </p:nvPicPr>
        <p:blipFill>
          <a:blip r:embed="rId4"/>
          <a:stretch>
            <a:fillRect/>
          </a:stretch>
        </p:blipFill>
        <p:spPr>
          <a:xfrm>
            <a:off x="728662" y="2033587"/>
            <a:ext cx="5438775" cy="4200525"/>
          </a:xfrm>
          <a:prstGeom prst="rect">
            <a:avLst/>
          </a:prstGeom>
        </p:spPr>
      </p:pic>
      <p:pic>
        <p:nvPicPr>
          <p:cNvPr id="10" name="Picture 9">
            <a:extLst>
              <a:ext uri="{FF2B5EF4-FFF2-40B4-BE49-F238E27FC236}">
                <a16:creationId xmlns:a16="http://schemas.microsoft.com/office/drawing/2014/main" id="{DD612F76-5A71-403B-A93E-A016F821BFED}"/>
              </a:ext>
            </a:extLst>
          </p:cNvPr>
          <p:cNvPicPr>
            <a:picLocks noChangeAspect="1"/>
          </p:cNvPicPr>
          <p:nvPr/>
        </p:nvPicPr>
        <p:blipFill>
          <a:blip r:embed="rId5"/>
          <a:stretch>
            <a:fillRect/>
          </a:stretch>
        </p:blipFill>
        <p:spPr>
          <a:xfrm>
            <a:off x="6238875" y="2067997"/>
            <a:ext cx="4229100" cy="4270890"/>
          </a:xfrm>
          <a:prstGeom prst="rect">
            <a:avLst/>
          </a:prstGeom>
        </p:spPr>
      </p:pic>
      <p:grpSp>
        <p:nvGrpSpPr>
          <p:cNvPr id="24" name="Group 23">
            <a:extLst>
              <a:ext uri="{FF2B5EF4-FFF2-40B4-BE49-F238E27FC236}">
                <a16:creationId xmlns:a16="http://schemas.microsoft.com/office/drawing/2014/main" id="{0BE82A7D-C550-4291-AF1F-3FC1E6536B1C}"/>
              </a:ext>
            </a:extLst>
          </p:cNvPr>
          <p:cNvGrpSpPr/>
          <p:nvPr/>
        </p:nvGrpSpPr>
        <p:grpSpPr>
          <a:xfrm>
            <a:off x="3618525" y="4035393"/>
            <a:ext cx="4212000" cy="2435736"/>
            <a:chOff x="5876916" y="975793"/>
            <a:chExt cx="4684259" cy="2824561"/>
          </a:xfrm>
        </p:grpSpPr>
        <p:grpSp>
          <p:nvGrpSpPr>
            <p:cNvPr id="25" name="Group 24">
              <a:extLst>
                <a:ext uri="{FF2B5EF4-FFF2-40B4-BE49-F238E27FC236}">
                  <a16:creationId xmlns:a16="http://schemas.microsoft.com/office/drawing/2014/main" id="{52F2BC7C-759E-4B72-86CE-A1DDF938C0B8}"/>
                </a:ext>
              </a:extLst>
            </p:cNvPr>
            <p:cNvGrpSpPr/>
            <p:nvPr/>
          </p:nvGrpSpPr>
          <p:grpSpPr>
            <a:xfrm>
              <a:off x="5876916" y="975793"/>
              <a:ext cx="4684259" cy="2113916"/>
              <a:chOff x="2387762" y="551055"/>
              <a:chExt cx="7051289" cy="3182111"/>
            </a:xfrm>
          </p:grpSpPr>
          <p:pic>
            <p:nvPicPr>
              <p:cNvPr id="27" name="图片 2" descr="2">
                <a:extLst>
                  <a:ext uri="{FF2B5EF4-FFF2-40B4-BE49-F238E27FC236}">
                    <a16:creationId xmlns:a16="http://schemas.microsoft.com/office/drawing/2014/main" id="{8ED3C9C9-D255-44E1-B7DF-A20AEFE1D689}"/>
                  </a:ext>
                </a:extLst>
              </p:cNvPr>
              <p:cNvPicPr>
                <a:picLocks noChangeAspect="1"/>
              </p:cNvPicPr>
              <p:nvPr/>
            </p:nvPicPr>
            <p:blipFill>
              <a:blip r:embed="rId6"/>
              <a:stretch>
                <a:fillRect/>
              </a:stretch>
            </p:blipFill>
            <p:spPr>
              <a:xfrm>
                <a:off x="4238307" y="551055"/>
                <a:ext cx="3689350" cy="3127375"/>
              </a:xfrm>
              <a:prstGeom prst="rect">
                <a:avLst/>
              </a:prstGeom>
            </p:spPr>
          </p:pic>
          <p:pic>
            <p:nvPicPr>
              <p:cNvPr id="28" name="图片 1" descr="1">
                <a:extLst>
                  <a:ext uri="{FF2B5EF4-FFF2-40B4-BE49-F238E27FC236}">
                    <a16:creationId xmlns:a16="http://schemas.microsoft.com/office/drawing/2014/main" id="{780D7BFC-29EE-48FB-BA6A-8B2A3CCD9935}"/>
                  </a:ext>
                </a:extLst>
              </p:cNvPr>
              <p:cNvPicPr>
                <a:picLocks noChangeAspect="1"/>
              </p:cNvPicPr>
              <p:nvPr/>
            </p:nvPicPr>
            <p:blipFill>
              <a:blip r:embed="rId7"/>
              <a:stretch>
                <a:fillRect/>
              </a:stretch>
            </p:blipFill>
            <p:spPr>
              <a:xfrm>
                <a:off x="5999058" y="790165"/>
                <a:ext cx="3439993" cy="2915633"/>
              </a:xfrm>
              <a:prstGeom prst="rect">
                <a:avLst/>
              </a:prstGeom>
            </p:spPr>
          </p:pic>
          <p:pic>
            <p:nvPicPr>
              <p:cNvPr id="29" name="图片 2" descr="3">
                <a:extLst>
                  <a:ext uri="{FF2B5EF4-FFF2-40B4-BE49-F238E27FC236}">
                    <a16:creationId xmlns:a16="http://schemas.microsoft.com/office/drawing/2014/main" id="{316F8FEA-2F91-4D72-8A5D-BAFA19440D3E}"/>
                  </a:ext>
                </a:extLst>
              </p:cNvPr>
              <p:cNvPicPr>
                <a:picLocks noChangeAspect="1"/>
              </p:cNvPicPr>
              <p:nvPr/>
            </p:nvPicPr>
            <p:blipFill>
              <a:blip r:embed="rId8"/>
              <a:stretch>
                <a:fillRect/>
              </a:stretch>
            </p:blipFill>
            <p:spPr>
              <a:xfrm flipH="1">
                <a:off x="2387762" y="872971"/>
                <a:ext cx="3374585" cy="2860195"/>
              </a:xfrm>
              <a:prstGeom prst="rect">
                <a:avLst/>
              </a:prstGeom>
            </p:spPr>
          </p:pic>
        </p:grpSp>
        <p:sp>
          <p:nvSpPr>
            <p:cNvPr id="26" name="Rounded Rectangle 20">
              <a:extLst>
                <a:ext uri="{FF2B5EF4-FFF2-40B4-BE49-F238E27FC236}">
                  <a16:creationId xmlns:a16="http://schemas.microsoft.com/office/drawing/2014/main" id="{5A92A7BE-4345-4ACA-9A27-0F21AE34A555}"/>
                </a:ext>
              </a:extLst>
            </p:cNvPr>
            <p:cNvSpPr/>
            <p:nvPr/>
          </p:nvSpPr>
          <p:spPr>
            <a:xfrm>
              <a:off x="6494964" y="2510019"/>
              <a:ext cx="3671532" cy="1290335"/>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Hoạt</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động</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nhóm</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4</a:t>
              </a:r>
            </a:p>
          </p:txBody>
        </p:sp>
      </p:grpSp>
    </p:spTree>
    <p:extLst>
      <p:ext uri="{BB962C8B-B14F-4D97-AF65-F5344CB8AC3E}">
        <p14:creationId xmlns:p14="http://schemas.microsoft.com/office/powerpoint/2010/main" val="52290956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anim calcmode="lin" valueType="num">
                                      <p:cBhvr>
                                        <p:cTn id="8" dur="250" fill="hold"/>
                                        <p:tgtEl>
                                          <p:spTgt spid="38"/>
                                        </p:tgtEl>
                                        <p:attrNameLst>
                                          <p:attrName>ppt_x</p:attrName>
                                        </p:attrNameLst>
                                      </p:cBhvr>
                                      <p:tavLst>
                                        <p:tav tm="0">
                                          <p:val>
                                            <p:strVal val="#ppt_x"/>
                                          </p:val>
                                        </p:tav>
                                        <p:tav tm="100000">
                                          <p:val>
                                            <p:strVal val="#ppt_x"/>
                                          </p:val>
                                        </p:tav>
                                      </p:tavLst>
                                    </p:anim>
                                    <p:anim calcmode="lin" valueType="num">
                                      <p:cBhvr>
                                        <p:cTn id="9" dur="2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5105400" y="2038350"/>
            <a:ext cx="5581650" cy="1989455"/>
          </a:xfrm>
          <a:prstGeom prst="wedgeRoundRectCallout">
            <a:avLst>
              <a:gd name="adj1" fmla="val 43815"/>
              <a:gd name="adj2" fmla="val 7831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2400" b="1" dirty="0">
                <a:solidFill>
                  <a:srgbClr val="FF0000"/>
                </a:solidFill>
                <a:latin typeface="Times New Roman" panose="02020603050405020304" pitchFamily="18" charset="0"/>
                <a:cs typeface="Times New Roman" panose="02020603050405020304" pitchFamily="18" charset="0"/>
              </a:rPr>
              <a:t>Bạn nhỏ đội mũ bảo hiểm, ngồi ngay ngắn trên xe đạp điện, tay ôm eo người lái xe ở phía trước </a:t>
            </a: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ct val="120000"/>
              </a:lnSpc>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Wingdings" panose="05000000000000000000" pitchFamily="2" charset="2"/>
              </a:rPr>
              <a:t> </a:t>
            </a:r>
            <a:r>
              <a:rPr lang="nl-NL" sz="2400" b="1" dirty="0">
                <a:solidFill>
                  <a:srgbClr val="FF0000"/>
                </a:solidFill>
                <a:latin typeface="Times New Roman" panose="02020603050405020304" pitchFamily="18" charset="0"/>
                <a:cs typeface="Times New Roman" panose="02020603050405020304" pitchFamily="18" charset="0"/>
              </a:rPr>
              <a:t>Tuân thủ quy tắc an toàn giao thông</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8" name="图片 8">
            <a:extLst>
              <a:ext uri="{FF2B5EF4-FFF2-40B4-BE49-F238E27FC236}">
                <a16:creationId xmlns:a16="http://schemas.microsoft.com/office/drawing/2014/main" id="{35FE7A20-588B-4F0D-81DD-AF23DE8A3CA7}"/>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916507" y="3250247"/>
            <a:ext cx="2275493" cy="3558572"/>
          </a:xfrm>
          <a:prstGeom prst="rect">
            <a:avLst/>
          </a:prstGeom>
        </p:spPr>
      </p:pic>
      <p:pic>
        <p:nvPicPr>
          <p:cNvPr id="10" name="Picture 9">
            <a:extLst>
              <a:ext uri="{FF2B5EF4-FFF2-40B4-BE49-F238E27FC236}">
                <a16:creationId xmlns:a16="http://schemas.microsoft.com/office/drawing/2014/main" id="{4BA069BD-964D-4563-84D2-063B3E963A93}"/>
              </a:ext>
            </a:extLst>
          </p:cNvPr>
          <p:cNvPicPr>
            <a:picLocks noChangeAspect="1"/>
          </p:cNvPicPr>
          <p:nvPr/>
        </p:nvPicPr>
        <p:blipFill>
          <a:blip r:embed="rId8"/>
          <a:stretch>
            <a:fillRect/>
          </a:stretch>
        </p:blipFill>
        <p:spPr>
          <a:xfrm>
            <a:off x="557212" y="1685925"/>
            <a:ext cx="3786188" cy="3194166"/>
          </a:xfrm>
          <a:prstGeom prst="rect">
            <a:avLst/>
          </a:prstGeom>
        </p:spPr>
      </p:pic>
      <p:pic>
        <p:nvPicPr>
          <p:cNvPr id="17" name="Picture 16">
            <a:extLst>
              <a:ext uri="{FF2B5EF4-FFF2-40B4-BE49-F238E27FC236}">
                <a16:creationId xmlns:a16="http://schemas.microsoft.com/office/drawing/2014/main" id="{9E9F5919-5C41-4416-A743-1AB0EC0F00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8373" y="3324225"/>
            <a:ext cx="1847850" cy="1714500"/>
          </a:xfrm>
          <a:prstGeom prst="rect">
            <a:avLst/>
          </a:prstGeom>
        </p:spPr>
      </p:pic>
      <p:pic>
        <p:nvPicPr>
          <p:cNvPr id="18" name="Tieng-vo-tay-tra-loi-dung-www_tiengdong_com">
            <a:hlinkClick r:id="" action="ppaction://media"/>
            <a:extLst>
              <a:ext uri="{FF2B5EF4-FFF2-40B4-BE49-F238E27FC236}">
                <a16:creationId xmlns:a16="http://schemas.microsoft.com/office/drawing/2014/main" id="{EDF2842A-166F-4CB1-A1BD-4F2DF83965F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1050" y="5905500"/>
            <a:ext cx="609600" cy="609600"/>
          </a:xfrm>
          <a:prstGeom prst="rect">
            <a:avLst/>
          </a:prstGeom>
        </p:spPr>
      </p:pic>
    </p:spTree>
    <p:extLst>
      <p:ext uri="{BB962C8B-B14F-4D97-AF65-F5344CB8AC3E}">
        <p14:creationId xmlns:p14="http://schemas.microsoft.com/office/powerpoint/2010/main" val="2845784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1" presetClass="mediacall" presetSubtype="0" fill="hold" nodeType="withEffect">
                                  <p:stCondLst>
                                    <p:cond delay="0"/>
                                  </p:stCondLst>
                                  <p:childTnLst>
                                    <p:cmd type="call" cmd="playFrom(0.0)">
                                      <p:cBhvr>
                                        <p:cTn id="11" dur="8085" fill="hold"/>
                                        <p:tgtEl>
                                          <p:spTgt spid="18"/>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bldLst>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4848225" y="1695450"/>
            <a:ext cx="6150979" cy="2274571"/>
          </a:xfrm>
          <a:prstGeom prst="wedgeRoundRectCallout">
            <a:avLst>
              <a:gd name="adj1" fmla="val 43815"/>
              <a:gd name="adj2" fmla="val 7831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3200" b="1" dirty="0" err="1">
                <a:solidFill>
                  <a:srgbClr val="C00000"/>
                </a:solidFill>
                <a:latin typeface="Times New Roman" panose="02020603050405020304" pitchFamily="18" charset="0"/>
                <a:cs typeface="Times New Roman" panose="02020603050405020304" pitchFamily="18" charset="0"/>
              </a:rPr>
              <a:t>Bạn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nhỏ</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không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thắt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dây</a:t>
            </a:r>
            <a:r>
              <a:rPr lang="en-US" sz="3200" b="1" dirty="0">
                <a:solidFill>
                  <a:srgbClr val="C00000"/>
                </a:solidFill>
                <a:latin typeface="Times New Roman" panose="02020603050405020304" pitchFamily="18" charset="0"/>
                <a:cs typeface="Times New Roman" panose="02020603050405020304" pitchFamily="18" charset="0"/>
              </a:rPr>
              <a:t> an </a:t>
            </a:r>
            <a:r>
              <a:rPr lang="en-US" sz="3200" b="1" dirty="0" err="1">
                <a:solidFill>
                  <a:srgbClr val="C00000"/>
                </a:solidFill>
                <a:latin typeface="Times New Roman" panose="02020603050405020304" pitchFamily="18" charset="0"/>
                <a:cs typeface="Times New Roman" panose="02020603050405020304" pitchFamily="18" charset="0"/>
              </a:rPr>
              <a:t>toàn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đùa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nghịch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khi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ngồi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trong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xe</a:t>
            </a:r>
            <a:r>
              <a:rPr lang="en-US" sz="3200" b="1" dirty="0">
                <a:solidFill>
                  <a:srgbClr val="C00000"/>
                </a:solidFill>
                <a:latin typeface="Times New Roman" panose="02020603050405020304" pitchFamily="18" charset="0"/>
                <a:cs typeface="Times New Roman" panose="02020603050405020304" pitchFamily="18" charset="0"/>
              </a:rPr>
              <a:t> ô </a:t>
            </a:r>
            <a:r>
              <a:rPr lang="en-US" sz="3200" b="1" dirty="0" err="1">
                <a:solidFill>
                  <a:srgbClr val="C00000"/>
                </a:solidFill>
                <a:latin typeface="Times New Roman" panose="02020603050405020304" pitchFamily="18" charset="0"/>
                <a:cs typeface="Times New Roman" panose="02020603050405020304" pitchFamily="18" charset="0"/>
              </a:rPr>
              <a:t>tô</a:t>
            </a:r>
            <a:r>
              <a:rPr lang="en-US" sz="3200" b="1" dirty="0">
                <a:solidFill>
                  <a:srgbClr val="C00000"/>
                </a:solidFill>
                <a:latin typeface="Times New Roman" panose="02020603050405020304" pitchFamily="18" charset="0"/>
                <a:cs typeface="Times New Roman" panose="02020603050405020304" pitchFamily="18" charset="0"/>
              </a:rPr>
              <a:t>.</a:t>
            </a:r>
          </a:p>
          <a:p>
            <a:pPr lvl="0" algn="ctr">
              <a:lnSpc>
                <a:spcPct val="120000"/>
              </a:lnSpc>
            </a:pP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Chưa</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nl-NL"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a:t>
            </a:r>
            <a:r>
              <a:rPr lang="nl-NL" sz="2400" b="1" dirty="0">
                <a:solidFill>
                  <a:srgbClr val="FF0000"/>
                </a:solidFill>
                <a:latin typeface="Times New Roman" panose="02020603050405020304" pitchFamily="18" charset="0"/>
                <a:cs typeface="Times New Roman" panose="02020603050405020304" pitchFamily="18" charset="0"/>
              </a:rPr>
              <a:t>uân thủ quy tắc an toàn giao thông</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8" name="图片 8">
            <a:extLst>
              <a:ext uri="{FF2B5EF4-FFF2-40B4-BE49-F238E27FC236}">
                <a16:creationId xmlns:a16="http://schemas.microsoft.com/office/drawing/2014/main" id="{35FE7A20-588B-4F0D-81DD-AF23DE8A3CA7}"/>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0122169" y="3571875"/>
            <a:ext cx="2069831" cy="3236944"/>
          </a:xfrm>
          <a:prstGeom prst="rect">
            <a:avLst/>
          </a:prstGeom>
        </p:spPr>
      </p:pic>
      <p:pic>
        <p:nvPicPr>
          <p:cNvPr id="14" name="Am-thanh-tra-loi-sai-wav-www_tiengdong_com">
            <a:hlinkClick r:id="" action="ppaction://media"/>
            <a:extLst>
              <a:ext uri="{FF2B5EF4-FFF2-40B4-BE49-F238E27FC236}">
                <a16:creationId xmlns:a16="http://schemas.microsoft.com/office/drawing/2014/main" id="{999123FA-6CA9-4093-A5B8-20CEB68E981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20600" y="6305550"/>
            <a:ext cx="609600" cy="609600"/>
          </a:xfrm>
          <a:prstGeom prst="rect">
            <a:avLst/>
          </a:prstGeom>
        </p:spPr>
      </p:pic>
      <p:pic>
        <p:nvPicPr>
          <p:cNvPr id="6" name="Picture 5">
            <a:extLst>
              <a:ext uri="{FF2B5EF4-FFF2-40B4-BE49-F238E27FC236}">
                <a16:creationId xmlns:a16="http://schemas.microsoft.com/office/drawing/2014/main" id="{5E954B35-BAD6-4ADF-88C0-17469E68DC4A}"/>
              </a:ext>
            </a:extLst>
          </p:cNvPr>
          <p:cNvPicPr>
            <a:picLocks noChangeAspect="1"/>
          </p:cNvPicPr>
          <p:nvPr/>
        </p:nvPicPr>
        <p:blipFill>
          <a:blip r:embed="rId9"/>
          <a:stretch>
            <a:fillRect/>
          </a:stretch>
        </p:blipFill>
        <p:spPr>
          <a:xfrm>
            <a:off x="900112" y="1819275"/>
            <a:ext cx="3871913" cy="3326770"/>
          </a:xfrm>
          <a:prstGeom prst="rect">
            <a:avLst/>
          </a:prstGeom>
        </p:spPr>
      </p:pic>
      <p:sp>
        <p:nvSpPr>
          <p:cNvPr id="13" name="Multiplication Sign 12">
            <a:extLst>
              <a:ext uri="{FF2B5EF4-FFF2-40B4-BE49-F238E27FC236}">
                <a16:creationId xmlns:a16="http://schemas.microsoft.com/office/drawing/2014/main" id="{0A76B1EC-B8F9-4CE9-81DE-BD82DC9C4E53}"/>
              </a:ext>
            </a:extLst>
          </p:cNvPr>
          <p:cNvSpPr/>
          <p:nvPr/>
        </p:nvSpPr>
        <p:spPr>
          <a:xfrm>
            <a:off x="1917680" y="4444537"/>
            <a:ext cx="1808478"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938312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4"/>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4"/>
                </p:tgtEl>
              </p:cMediaNode>
            </p:audio>
          </p:childTnLst>
        </p:cTn>
      </p:par>
    </p:tnLst>
    <p:bldLst>
      <p:bldP spid="4" grpId="0" bldLvl="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tyyecrc">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415</Words>
  <Application>Microsoft Office PowerPoint</Application>
  <PresentationFormat>Widescreen</PresentationFormat>
  <Paragraphs>51</Paragraphs>
  <Slides>17</Slides>
  <Notes>11</Notes>
  <HiddenSlides>0</HiddenSlides>
  <MMClips>9</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17</vt:i4>
      </vt:variant>
    </vt:vector>
  </HeadingPairs>
  <TitlesOfParts>
    <vt:vector size="36" baseType="lpstr">
      <vt:lpstr>微软雅黑</vt:lpstr>
      <vt:lpstr>宋体</vt:lpstr>
      <vt:lpstr>Arial</vt:lpstr>
      <vt:lpstr>Arial-Rounded</vt:lpstr>
      <vt:lpstr>Calibri</vt:lpstr>
      <vt:lpstr>Calibri Light</vt:lpstr>
      <vt:lpstr>等线</vt:lpstr>
      <vt:lpstr>Times New Roman</vt:lpstr>
      <vt:lpstr>Wingdings</vt:lpstr>
      <vt:lpstr>Wingdings 2</vt:lpstr>
      <vt:lpstr>仓耳羽辰体-谷力 W05</vt:lpstr>
      <vt:lpstr>字魂59号-创粗黑</vt:lpstr>
      <vt:lpstr>4_Office 主题​​</vt:lpstr>
      <vt:lpstr>Office 主题</vt:lpstr>
      <vt:lpstr>1_Office Theme</vt:lpstr>
      <vt:lpstr>4_Office 主题</vt:lpstr>
      <vt:lpstr>6_Office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32</cp:revision>
  <dcterms:created xsi:type="dcterms:W3CDTF">2023-01-15T02:06:43Z</dcterms:created>
  <dcterms:modified xsi:type="dcterms:W3CDTF">2024-05-28T09:43:03Z</dcterms:modified>
</cp:coreProperties>
</file>