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</p:sldMasterIdLst>
  <p:notesMasterIdLst>
    <p:notesMasterId r:id="rId37"/>
  </p:notesMasterIdLst>
  <p:sldIdLst>
    <p:sldId id="366" r:id="rId7"/>
    <p:sldId id="367" r:id="rId8"/>
    <p:sldId id="368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392" r:id="rId17"/>
    <p:sldId id="390" r:id="rId18"/>
    <p:sldId id="393" r:id="rId19"/>
    <p:sldId id="435" r:id="rId20"/>
    <p:sldId id="394" r:id="rId21"/>
    <p:sldId id="436" r:id="rId22"/>
    <p:sldId id="437" r:id="rId23"/>
    <p:sldId id="422" r:id="rId24"/>
    <p:sldId id="434" r:id="rId25"/>
    <p:sldId id="438" r:id="rId26"/>
    <p:sldId id="439" r:id="rId27"/>
    <p:sldId id="440" r:id="rId28"/>
    <p:sldId id="397" r:id="rId29"/>
    <p:sldId id="441" r:id="rId30"/>
    <p:sldId id="442" r:id="rId31"/>
    <p:sldId id="443" r:id="rId32"/>
    <p:sldId id="429" r:id="rId33"/>
    <p:sldId id="420" r:id="rId34"/>
    <p:sldId id="395" r:id="rId35"/>
    <p:sldId id="42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7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956724"/>
            <a:chOff x="355600" y="215900"/>
            <a:chExt cx="5511800" cy="1158170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102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956724"/>
            <a:chOff x="355600" y="215900"/>
            <a:chExt cx="5511800" cy="1158170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102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972" y="-342494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512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70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519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3725780" y="918317"/>
            <a:ext cx="8146430" cy="1394474"/>
            <a:chOff x="3528720" y="688737"/>
            <a:chExt cx="5366372" cy="1045855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3528720" y="688737"/>
              <a:ext cx="4933554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8000" b="1" kern="0" spc="80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742013"/>
              <a:ext cx="397660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b="1" kern="0" spc="80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984771"/>
            <a:chOff x="355600" y="215900"/>
            <a:chExt cx="5511800" cy="1043549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911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956724"/>
            <a:chOff x="355600" y="215900"/>
            <a:chExt cx="5511800" cy="1158170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102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980</Words>
  <Application>Microsoft Office PowerPoint</Application>
  <PresentationFormat>Widescreen</PresentationFormat>
  <Paragraphs>106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#9Slide05 SVNClementine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等线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2023-01-11T12:02:12Z</dcterms:created>
  <dcterms:modified xsi:type="dcterms:W3CDTF">2024-04-01T09:25:33Z</dcterms:modified>
</cp:coreProperties>
</file>