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32"/>
  </p:notesMasterIdLst>
  <p:handoutMasterIdLst>
    <p:handoutMasterId r:id="rId33"/>
  </p:handoutMasterIdLst>
  <p:sldIdLst>
    <p:sldId id="2670" r:id="rId9"/>
    <p:sldId id="2680" r:id="rId10"/>
    <p:sldId id="2674" r:id="rId11"/>
    <p:sldId id="2007577218" r:id="rId12"/>
    <p:sldId id="2007577219" r:id="rId13"/>
    <p:sldId id="2007577220" r:id="rId14"/>
    <p:sldId id="2007577221" r:id="rId15"/>
    <p:sldId id="314" r:id="rId16"/>
    <p:sldId id="2675" r:id="rId17"/>
    <p:sldId id="2007577197" r:id="rId18"/>
    <p:sldId id="2677" r:id="rId19"/>
    <p:sldId id="2007577198" r:id="rId20"/>
    <p:sldId id="2007577200" r:id="rId21"/>
    <p:sldId id="2007577199" r:id="rId22"/>
    <p:sldId id="293" r:id="rId23"/>
    <p:sldId id="2007577201" r:id="rId24"/>
    <p:sldId id="2007577202" r:id="rId25"/>
    <p:sldId id="2007577203" r:id="rId26"/>
    <p:sldId id="276" r:id="rId27"/>
    <p:sldId id="2007577208" r:id="rId28"/>
    <p:sldId id="2007577209" r:id="rId29"/>
    <p:sldId id="2007577217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22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97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9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4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886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3" Type="http://schemas.openxmlformats.org/officeDocument/2006/relationships/image" Target="../media/image70.jpeg"/><Relationship Id="rId7" Type="http://schemas.openxmlformats.org/officeDocument/2006/relationships/image" Target="../media/image62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7.png"/><Relationship Id="rId7" Type="http://schemas.openxmlformats.org/officeDocument/2006/relationships/image" Target="../media/image7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80.png"/><Relationship Id="rId5" Type="http://schemas.openxmlformats.org/officeDocument/2006/relationships/image" Target="../media/image39.png"/><Relationship Id="rId10" Type="http://schemas.openxmlformats.org/officeDocument/2006/relationships/image" Target="../media/image79.png"/><Relationship Id="rId4" Type="http://schemas.openxmlformats.org/officeDocument/2006/relationships/image" Target="../media/image38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7.png"/><Relationship Id="rId7" Type="http://schemas.openxmlformats.org/officeDocument/2006/relationships/image" Target="../media/image8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7.png"/><Relationship Id="rId7" Type="http://schemas.openxmlformats.org/officeDocument/2006/relationships/image" Target="../media/image9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3" Type="http://schemas.openxmlformats.org/officeDocument/2006/relationships/image" Target="../media/image70.jpeg"/><Relationship Id="rId7" Type="http://schemas.openxmlformats.org/officeDocument/2006/relationships/image" Target="../media/image62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7.png"/><Relationship Id="rId18" Type="http://schemas.openxmlformats.org/officeDocument/2006/relationships/image" Target="../media/image107.png"/><Relationship Id="rId3" Type="http://schemas.microsoft.com/office/2007/relationships/hdphoto" Target="../media/hdphoto15.wdp"/><Relationship Id="rId7" Type="http://schemas.openxmlformats.org/officeDocument/2006/relationships/image" Target="../media/image65.png"/><Relationship Id="rId12" Type="http://schemas.microsoft.com/office/2007/relationships/hdphoto" Target="../media/hdphoto12.wdp"/><Relationship Id="rId17" Type="http://schemas.openxmlformats.org/officeDocument/2006/relationships/image" Target="../media/image31.emf"/><Relationship Id="rId2" Type="http://schemas.openxmlformats.org/officeDocument/2006/relationships/image" Target="../media/image106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63.png"/><Relationship Id="rId9" Type="http://schemas.openxmlformats.org/officeDocument/2006/relationships/image" Target="../media/image38.png"/><Relationship Id="rId1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openxmlformats.org/officeDocument/2006/relationships/image" Target="../media/image57.jpeg"/><Relationship Id="rId12" Type="http://schemas.openxmlformats.org/officeDocument/2006/relationships/image" Target="../media/image48.jpe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3.jpeg"/><Relationship Id="rId10" Type="http://schemas.openxmlformats.org/officeDocument/2006/relationships/image" Target="../media/image49.png"/><Relationship Id="rId19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microsoft.com/office/2007/relationships/hdphoto" Target="../media/hdphoto9.wdp"/><Relationship Id="rId1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jpeg"/><Relationship Id="rId18" Type="http://schemas.openxmlformats.org/officeDocument/2006/relationships/image" Target="../media/image61.png"/><Relationship Id="rId3" Type="http://schemas.microsoft.com/office/2007/relationships/media" Target="../media/media2.mp3"/><Relationship Id="rId7" Type="http://schemas.openxmlformats.org/officeDocument/2006/relationships/image" Target="../media/image59.jpeg"/><Relationship Id="rId12" Type="http://schemas.openxmlformats.org/officeDocument/2006/relationships/image" Target="../media/image51.jpe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11.xml"/><Relationship Id="rId15" Type="http://schemas.microsoft.com/office/2007/relationships/hdphoto" Target="../media/hdphoto7.wdp"/><Relationship Id="rId10" Type="http://schemas.openxmlformats.org/officeDocument/2006/relationships/image" Target="../media/image48.jpeg"/><Relationship Id="rId4" Type="http://schemas.openxmlformats.org/officeDocument/2006/relationships/audio" Target="../media/media2.mp3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3.wdp"/><Relationship Id="rId3" Type="http://schemas.openxmlformats.org/officeDocument/2006/relationships/image" Target="../media/image63.png"/><Relationship Id="rId7" Type="http://schemas.microsoft.com/office/2007/relationships/hdphoto" Target="../media/hdphoto11.wdp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" Type="http://schemas.openxmlformats.org/officeDocument/2006/relationships/image" Target="../media/image62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41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39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906589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endParaRPr lang="zh-CN" altLang="en-US" sz="5867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34561"/>
            <a:ext cx="3414716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846659"/>
            <a:chOff x="4191454" y="1049107"/>
            <a:chExt cx="6238240" cy="18466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267200"/>
            <a:chOff x="4191454" y="1049107"/>
            <a:chExt cx="6238240" cy="13255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86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34561"/>
            <a:ext cx="3414716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vi-VN" sz="5333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 hôm sau.</a:t>
            </a:r>
            <a:endParaRPr kumimoji="0" lang="en-US" sz="53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trên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92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3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tĩnh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rõ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bất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hiểu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altLang="en-US" sz="20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endParaRPr kumimoji="0" lang="vi-V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Tranh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endPara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707280"/>
              <a:chOff x="3733801" y="4264994"/>
              <a:chExt cx="2123147" cy="707280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Bảo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vệ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mọi</a:t>
                </a:r>
                <a:r>
                  <a:rPr kumimoji="0" lang="en-US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1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86476" y="477079"/>
            <a:ext cx="6907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5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altLang="en-US" sz="5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4" cy="1050607"/>
            <a:chOff x="2751557" y="2332622"/>
            <a:chExt cx="4563641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782553" y="2376926"/>
              <a:ext cx="3532645" cy="715580"/>
              <a:chOff x="3669626" y="2645555"/>
              <a:chExt cx="2187322" cy="71558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669626" y="2645555"/>
                <a:ext cx="2148860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đoàn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nếu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xử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lý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bất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endPara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298069"/>
            <a:ext cx="5966463" cy="1057053"/>
            <a:chOff x="2840351" y="3223552"/>
            <a:chExt cx="4474847" cy="792790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23552"/>
              <a:ext cx="3423042" cy="718173"/>
              <a:chOff x="3733800" y="3423960"/>
              <a:chExt cx="2123147" cy="718173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27500" y="3423960"/>
                <a:ext cx="182880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xử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lý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bất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27667"/>
              <a:ext cx="3428999" cy="677459"/>
              <a:chOff x="3733801" y="4256491"/>
              <a:chExt cx="2123147" cy="677459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64571" y="4256491"/>
                <a:ext cx="2072377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xảy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bất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xử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lý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mọi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qua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thôi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4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6282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54328" y="1922636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46368" y="4154613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2646043" y="5347816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6137637" y="2939418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7399148" y="4687715"/>
            <a:ext cx="1208767" cy="2170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48818-403B-4DBB-B05E-25F1C0A3E6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33252" y="159232"/>
            <a:ext cx="4482134" cy="38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4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375</Words>
  <Application>Microsoft Office PowerPoint</Application>
  <PresentationFormat>Widescreen</PresentationFormat>
  <Paragraphs>41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微软雅黑</vt:lpstr>
      <vt:lpstr>宋体</vt:lpstr>
      <vt:lpstr>Arial</vt:lpstr>
      <vt:lpstr>Arial-Rounded</vt:lpstr>
      <vt:lpstr>Baloo 2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NUNITO BLACK</vt:lpstr>
      <vt:lpstr>Tahoma</vt:lpstr>
      <vt:lpstr>Times New Roman</vt:lpstr>
      <vt:lpstr>UTM Cookies</vt:lpstr>
      <vt:lpstr>UTM Edwardian</vt:lpstr>
      <vt:lpstr>Wingdings</vt:lpstr>
      <vt:lpstr>Wingdings 2</vt:lpstr>
      <vt:lpstr>Wingdings 3</vt:lpstr>
      <vt:lpstr>印品黑体</vt:lpstr>
      <vt:lpstr>字魂27号-布丁体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2023-01-03T10:26:38Z</dcterms:created>
  <dcterms:modified xsi:type="dcterms:W3CDTF">2024-04-01T09:08:16Z</dcterms:modified>
</cp:coreProperties>
</file>