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</p:sldMasterIdLst>
  <p:notesMasterIdLst>
    <p:notesMasterId r:id="rId27"/>
  </p:notesMasterIdLst>
  <p:sldIdLst>
    <p:sldId id="431" r:id="rId4"/>
    <p:sldId id="258" r:id="rId5"/>
    <p:sldId id="259" r:id="rId6"/>
    <p:sldId id="261" r:id="rId7"/>
    <p:sldId id="291" r:id="rId8"/>
    <p:sldId id="267" r:id="rId9"/>
    <p:sldId id="295" r:id="rId10"/>
    <p:sldId id="296" r:id="rId11"/>
    <p:sldId id="297" r:id="rId12"/>
    <p:sldId id="423" r:id="rId13"/>
    <p:sldId id="424" r:id="rId14"/>
    <p:sldId id="425" r:id="rId15"/>
    <p:sldId id="426" r:id="rId16"/>
    <p:sldId id="420" r:id="rId17"/>
    <p:sldId id="260" r:id="rId18"/>
    <p:sldId id="270" r:id="rId19"/>
    <p:sldId id="272" r:id="rId20"/>
    <p:sldId id="429" r:id="rId21"/>
    <p:sldId id="427" r:id="rId22"/>
    <p:sldId id="430" r:id="rId23"/>
    <p:sldId id="428" r:id="rId24"/>
    <p:sldId id="273" r:id="rId25"/>
    <p:sldId id="29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13FA2-C278-4013-BF3C-DC75EB79F4FC}" type="datetimeFigureOut">
              <a:rPr lang="en-US" smtClean="0"/>
              <a:t>28/3/2024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3E53F-7B0F-4DA9-9F69-0F8F11489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697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946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6E72AB-09D5-4B1F-AF10-43A92D1387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88FB07-E763-4365-A853-D888F0F0A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3F2A90-C8E6-474D-8A63-F815A66BD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446B10-3908-4280-98F4-C6ABEF46A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CA1761-F062-4BB8-8E8D-173BCD124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06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E81A4B-D1DC-4D26-89C3-BA61F5286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634281E-EA15-4EC8-9E93-132D52E8D5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2EA158-C5B8-4104-94CF-918B1012A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49463E-E94D-44C8-B90D-D0158D9D3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BD597E-C2D5-4001-B6AA-CA360637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56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B608C0A-87DF-46E5-96CB-7141954E0E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2469663-1E19-4362-ACA5-62E356AFF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C31481-F08A-4FEA-8E89-C8EAB3ACF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6574EF-021B-4E69-A628-FEC632E8D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803183-B830-407F-B80A-F164A429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1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400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21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952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062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3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2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5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6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850BFB-556A-4E3E-B5F1-7CFB709CA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4ED2E3B-C936-4A87-A027-993A45AE6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9CDD09-A095-411E-A299-4949928DB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4C105E-8F5C-4E5E-98D3-53214189E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48D20C-2BB6-49EF-8D34-4AAD56EE5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24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28/3/2024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2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28/3/2024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7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32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01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09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A41E77-2B67-44AD-9770-22D557151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9A9A830-FB2F-4078-826D-E9E752EFD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99598B-E7FA-4F25-8975-96E1543E1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5977EA-7B13-4458-9FF0-01906228D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B5B418A-4736-429E-AB5D-D456E767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23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F52A4B-26E5-49B8-A8CE-DE2B06F4C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6AE9CE-00EA-427D-B990-2A99AA4CB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39F0A77-F77F-4643-960E-B5E6A3C09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1016470-87C8-4647-9547-CCA0AD9C4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3DBE10-22F3-408F-B216-72919A7ED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465B470-19F2-4E68-AD8B-D6EEB10A8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74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385742-0710-4CF6-A495-8F921D950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58B6E2-BC94-4925-94D8-110E3A42B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5F5EFEE-FDD4-4BA1-8198-0E7203D6E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F16F5BF-9238-45D4-AD2E-07BA4FC46D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B0D4BC-6A0C-4E67-A201-1FF68DAF7F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20E1C4F-95ED-4D41-85D7-4F684FFF0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B9611F1-C929-4508-91BE-08D258E86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C51BBD9-BBBA-42F1-B2B6-2F603DB6F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28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8B67B0-438F-4817-A7A9-CD5C4F067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3C90F2C-BC14-4B70-92DB-3C63FBA20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CB67D12-780A-4E8D-BBB6-0CA164BCD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35A020D-E87D-4774-94D9-58DAD0FD4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95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C0A5CC-2869-4C61-8766-F76019F86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D3B115E-21CB-418D-A3A0-EAC1A1999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A82569-DC53-48B7-8BB3-91E2DB58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26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AE977C-D30E-4657-B7A6-52E707D9B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2304D6-A97F-4A38-B35A-8B963E54B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61D9D2-6E29-41FC-B7F2-45EE92443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7CD1CBD-64B3-41D0-8AA8-F33695A9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D947036-2BB3-4316-B249-8F536D7B0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B8C34A0-3022-4558-91F3-43A15351D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6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D97F70-11C8-438F-BF04-C056F6DE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8A27305-6507-47E4-8186-55DAE6F283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B1108A1-9522-4F11-A9FC-54ACC5ABE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67E61BD-58FE-467B-A2FB-87CFBF51F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476AAFC-6293-4865-BF3D-7F1B535CE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F83C13-DBF1-4A8C-89B3-663C7E58B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59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8FA3DA6-3017-41C8-8086-C51CADE3E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CE64602-709B-42C9-8BEB-2270F7488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01FC5A-B9C2-4A5A-A5E9-2945A4AFB9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215F3-7132-432C-A6D4-B2FA13419931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3A2224-646B-46C2-8D05-91E7DF54FD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F50A55-F1DF-42D8-8D24-8593C9BA5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09C6F47C-357C-4068-BDBB-422AA5881DD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20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7041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616B871-DD5E-49D2-BC61-1CB096B9A29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1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6.png"/><Relationship Id="rId5" Type="http://schemas.openxmlformats.org/officeDocument/2006/relationships/image" Target="../media/image34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42" b="11814"/>
          <a:stretch/>
        </p:blipFill>
        <p:spPr>
          <a:xfrm>
            <a:off x="0" y="0"/>
            <a:ext cx="12192000" cy="69176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00F9E7-3F49-4E5A-8E00-B4AE0C0BB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775" y="804249"/>
            <a:ext cx="2371550" cy="9632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24E0F2-ABBB-45D2-821E-1801D3058A15}"/>
              </a:ext>
            </a:extLst>
          </p:cNvPr>
          <p:cNvSpPr txBox="1"/>
          <p:nvPr/>
        </p:nvSpPr>
        <p:spPr>
          <a:xfrm>
            <a:off x="4705350" y="238125"/>
            <a:ext cx="6734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745697-5B39-461F-9FBD-45D5B3849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9984" y="1692329"/>
            <a:ext cx="5651482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9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286375" cy="584775"/>
            <a:chOff x="190500" y="1285875"/>
            <a:chExt cx="5286375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3629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báo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Chọn một que gỗ dài khoảng 15 cm và trang trí que gỗ bằng màu trắng và đỏ như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ình 8.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F51426-045D-4BDA-9039-092259AE8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387" y="3576637"/>
            <a:ext cx="6978695" cy="148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6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286375" cy="584775"/>
            <a:chOff x="190500" y="1285875"/>
            <a:chExt cx="5286375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3629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báo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nặn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ấn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nhẹ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9)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FD4150-DB80-4F3E-B6D0-328779FEF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3305174"/>
            <a:ext cx="3257550" cy="285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6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962650" cy="584775"/>
            <a:chOff x="190500" y="1285875"/>
            <a:chExt cx="5962650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4305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044166-1B07-4D10-9659-F32F828E7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0" y="2667000"/>
            <a:ext cx="411480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8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0" y="1343025"/>
            <a:ext cx="1196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kiểm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chắc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11)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A4A70A-3808-4C55-95D6-90572BECC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725" y="2090737"/>
            <a:ext cx="154305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5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248025" y="355112"/>
            <a:ext cx="5362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F0000"/>
                </a:solidFill>
                <a:cs typeface="Times New Roman" panose="02020603050405020304" pitchFamily="18" charset="0"/>
                <a:sym typeface="Arial"/>
              </a:rPr>
              <a:t>Quy trình làm biển báo gồm mấy bước?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D171453-6CBC-4EE9-9BF5-68CCF881FFC9}"/>
              </a:ext>
            </a:extLst>
          </p:cNvPr>
          <p:cNvSpPr txBox="1"/>
          <p:nvPr/>
        </p:nvSpPr>
        <p:spPr>
          <a:xfrm>
            <a:off x="852407" y="2681208"/>
            <a:ext cx="102133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schemeClr val="accent1"/>
                </a:solidFill>
                <a:ea typeface="SimSun" panose="02010600030101010101" pitchFamily="2" charset="-122"/>
              </a:rPr>
              <a:t>Quy trình gồm 4 bước: Làm biển báo; Làm cột biển báo; Làm đế biển báo; Hoàn thiện sản phẩm.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59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4267200" y="1266825"/>
            <a:ext cx="68675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cấm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ngược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cấm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trừ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ưu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tiên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……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Biển cấm đi ngược chiều - Thiết Bị An Toàn Giao Thông">
            <a:extLst>
              <a:ext uri="{FF2B5EF4-FFF2-40B4-BE49-F238E27FC236}">
                <a16:creationId xmlns:a16="http://schemas.microsoft.com/office/drawing/2014/main" id="{F0205581-EA2E-41D6-956B-2253F5894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4" y="1647824"/>
            <a:ext cx="2505075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8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90FDC53D-E7EE-4CF7-B1CE-C6643FFF0B2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3" name="等腰三角形 22">
              <a:extLst>
                <a:ext uri="{FF2B5EF4-FFF2-40B4-BE49-F238E27FC236}">
                  <a16:creationId xmlns:a16="http://schemas.microsoft.com/office/drawing/2014/main" id="{908597AD-06AF-47A2-8EF1-30E71870F78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等腰三角形 41">
              <a:extLst>
                <a:ext uri="{FF2B5EF4-FFF2-40B4-BE49-F238E27FC236}">
                  <a16:creationId xmlns:a16="http://schemas.microsoft.com/office/drawing/2014/main" id="{5631FD8B-B173-4C2C-A7A9-0B41700DBB47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E1CCA323-8F0D-4BBC-A919-4E728DE849C3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D079FFB3-D17F-4E4A-8585-CBD5A009AEBC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A949A5E7-5287-4CAF-B539-B378348E8829}"/>
              </a:ext>
            </a:extLst>
          </p:cNvPr>
          <p:cNvSpPr/>
          <p:nvPr/>
        </p:nvSpPr>
        <p:spPr>
          <a:xfrm>
            <a:off x="1777833" y="16969"/>
            <a:ext cx="6632741" cy="7629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bày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FA6B58-D662-4615-B055-9C06AF04473B}"/>
              </a:ext>
            </a:extLst>
          </p:cNvPr>
          <p:cNvSpPr txBox="1"/>
          <p:nvPr/>
        </p:nvSpPr>
        <p:spPr>
          <a:xfrm>
            <a:off x="447675" y="1076325"/>
            <a:ext cx="1196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2061F0-072B-4F9F-8EFE-3115930E7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75" y="1785937"/>
            <a:ext cx="6728152" cy="36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5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2BBFDB2-D771-4561-B47C-8A0C4C2281E9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3" name="等腰三角形 2">
              <a:extLst>
                <a:ext uri="{FF2B5EF4-FFF2-40B4-BE49-F238E27FC236}">
                  <a16:creationId xmlns:a16="http://schemas.microsoft.com/office/drawing/2014/main" id="{59BE6F72-CF43-4123-93F0-ED430F2A2E8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4" name="等腰三角形 41">
              <a:extLst>
                <a:ext uri="{FF2B5EF4-FFF2-40B4-BE49-F238E27FC236}">
                  <a16:creationId xmlns:a16="http://schemas.microsoft.com/office/drawing/2014/main" id="{BCF03C41-ECE7-423C-A83E-DAEA094F4EBC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D6B2AC-17C2-412C-9531-6AB6F16A8435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6" name="平行四边形 5">
              <a:extLst>
                <a:ext uri="{FF2B5EF4-FFF2-40B4-BE49-F238E27FC236}">
                  <a16:creationId xmlns:a16="http://schemas.microsoft.com/office/drawing/2014/main" id="{E0D2F71A-5C55-49AA-9B17-A2538F6C797C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DD03BFBF-7B7B-4D01-AFED-242805350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936" y="1830476"/>
            <a:ext cx="2500127" cy="4487407"/>
          </a:xfrm>
          <a:prstGeom prst="rect">
            <a:avLst/>
          </a:prstGeom>
        </p:spPr>
      </p:pic>
      <p:sp>
        <p:nvSpPr>
          <p:cNvPr id="11" name="对话气泡: 圆角矩形 10">
            <a:extLst>
              <a:ext uri="{FF2B5EF4-FFF2-40B4-BE49-F238E27FC236}">
                <a16:creationId xmlns:a16="http://schemas.microsoft.com/office/drawing/2014/main" id="{6389A64A-4477-4517-A3F3-AD62F5A3613F}"/>
              </a:ext>
            </a:extLst>
          </p:cNvPr>
          <p:cNvSpPr/>
          <p:nvPr/>
        </p:nvSpPr>
        <p:spPr>
          <a:xfrm>
            <a:off x="1151657" y="1713778"/>
            <a:ext cx="3020413" cy="1788388"/>
          </a:xfrm>
          <a:prstGeom prst="wedgeRoundRectCallou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对话气泡: 圆角矩形 11">
            <a:extLst>
              <a:ext uri="{FF2B5EF4-FFF2-40B4-BE49-F238E27FC236}">
                <a16:creationId xmlns:a16="http://schemas.microsoft.com/office/drawing/2014/main" id="{10C53727-8593-4549-A597-026CF3788E88}"/>
              </a:ext>
            </a:extLst>
          </p:cNvPr>
          <p:cNvSpPr/>
          <p:nvPr/>
        </p:nvSpPr>
        <p:spPr>
          <a:xfrm>
            <a:off x="8019930" y="1640612"/>
            <a:ext cx="3133845" cy="1788388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对话气泡: 圆角矩形 12">
            <a:extLst>
              <a:ext uri="{FF2B5EF4-FFF2-40B4-BE49-F238E27FC236}">
                <a16:creationId xmlns:a16="http://schemas.microsoft.com/office/drawing/2014/main" id="{C1D2EED1-E7A8-44C3-A2A6-8F64BD2CC892}"/>
              </a:ext>
            </a:extLst>
          </p:cNvPr>
          <p:cNvSpPr/>
          <p:nvPr/>
        </p:nvSpPr>
        <p:spPr>
          <a:xfrm>
            <a:off x="1151657" y="4180859"/>
            <a:ext cx="3020413" cy="2172316"/>
          </a:xfrm>
          <a:prstGeom prst="wedgeRoundRect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8E004A0-24B6-4A56-89A3-8C0A394807F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12" y="1879802"/>
            <a:ext cx="836711" cy="46608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9C8BF2EF-6A0F-471F-B4A3-F9F21F0908C5}"/>
              </a:ext>
            </a:extLst>
          </p:cNvPr>
          <p:cNvSpPr txBox="1"/>
          <p:nvPr/>
        </p:nvSpPr>
        <p:spPr>
          <a:xfrm>
            <a:off x="1337013" y="2292387"/>
            <a:ext cx="3073062" cy="10336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68528A7-0A47-4DE1-B710-8B3F66A2575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337" y="4155065"/>
            <a:ext cx="836711" cy="466087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12D37810-9EB8-491B-9625-4C9E21EAA301}"/>
              </a:ext>
            </a:extLst>
          </p:cNvPr>
          <p:cNvSpPr txBox="1"/>
          <p:nvPr/>
        </p:nvSpPr>
        <p:spPr>
          <a:xfrm>
            <a:off x="1289388" y="4520025"/>
            <a:ext cx="2801806" cy="17912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báo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lưu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DA74C05C-A83C-4FC8-89BB-FB8D7028519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754" y="1584527"/>
            <a:ext cx="836711" cy="46608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52A58942-413B-4282-A7EA-A278AEA45CB5}"/>
              </a:ext>
            </a:extLst>
          </p:cNvPr>
          <p:cNvSpPr txBox="1"/>
          <p:nvPr/>
        </p:nvSpPr>
        <p:spPr>
          <a:xfrm>
            <a:off x="8194405" y="2130462"/>
            <a:ext cx="3054620" cy="13665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báo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A7A91B99-45F1-4C69-92CA-F034889DECC6}"/>
              </a:ext>
            </a:extLst>
          </p:cNvPr>
          <p:cNvGrpSpPr/>
          <p:nvPr/>
        </p:nvGrpSpPr>
        <p:grpSpPr>
          <a:xfrm>
            <a:off x="8238537" y="4418309"/>
            <a:ext cx="2801806" cy="3455463"/>
            <a:chOff x="8238537" y="4418309"/>
            <a:chExt cx="2801806" cy="3455463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8D3C37EC-4CEB-46F6-889C-1CEC5C38C8DC}"/>
                </a:ext>
              </a:extLst>
            </p:cNvPr>
            <p:cNvSpPr txBox="1"/>
            <p:nvPr/>
          </p:nvSpPr>
          <p:spPr>
            <a:xfrm>
              <a:off x="8238537" y="4418309"/>
              <a:ext cx="17613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单纯体" panose="02010601030101010101" pitchFamily="2" charset="-122"/>
                  <a:cs typeface="Times New Roman" panose="02020603050405020304" pitchFamily="18" charset="0"/>
                </a:rPr>
                <a:t>标题文字添加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A818C32D-D329-4850-A2FF-2ED672536E45}"/>
                </a:ext>
              </a:extLst>
            </p:cNvPr>
            <p:cNvSpPr txBox="1"/>
            <p:nvPr/>
          </p:nvSpPr>
          <p:spPr>
            <a:xfrm>
              <a:off x="8238537" y="4834350"/>
              <a:ext cx="2801806" cy="303942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135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5162550" y="1266825"/>
            <a:ext cx="59721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 báo thường được đặt ở những vị trí để người tham gia giao thông dễ nhìn thấy….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ác biển báo giao thông đường bộ mới nhất (2023) hiện nay">
            <a:extLst>
              <a:ext uri="{FF2B5EF4-FFF2-40B4-BE49-F238E27FC236}">
                <a16:creationId xmlns:a16="http://schemas.microsoft.com/office/drawing/2014/main" id="{4F1D7368-F9DE-425B-B009-0BBFD820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4" y="1302400"/>
            <a:ext cx="3762375" cy="2823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83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5162550" y="1266825"/>
            <a:ext cx="59721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tế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ược làm bằng thép hoặc vật liệu khác có độ bền tương đương.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ác biển báo giao thông đường bộ mới nhất (2023) hiện nay">
            <a:extLst>
              <a:ext uri="{FF2B5EF4-FFF2-40B4-BE49-F238E27FC236}">
                <a16:creationId xmlns:a16="http://schemas.microsoft.com/office/drawing/2014/main" id="{4F1D7368-F9DE-425B-B009-0BBFD820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4" y="1302400"/>
            <a:ext cx="3762375" cy="2823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8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>
            <a:extLst>
              <a:ext uri="{FF2B5EF4-FFF2-40B4-BE49-F238E27FC236}">
                <a16:creationId xmlns:a16="http://schemas.microsoft.com/office/drawing/2014/main" id="{F9BAC0E2-B637-40B2-9216-DE3ED218A6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/>
          <a:stretch/>
        </p:blipFill>
        <p:spPr>
          <a:xfrm>
            <a:off x="0" y="5622538"/>
            <a:ext cx="12192000" cy="1235461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08EA23C-8343-4807-817F-4AE9033DB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7" y="576853"/>
            <a:ext cx="4625788" cy="5994466"/>
          </a:xfrm>
          <a:prstGeom prst="rect">
            <a:avLst/>
          </a:prstGeom>
        </p:spPr>
      </p:pic>
      <p:sp>
        <p:nvSpPr>
          <p:cNvPr id="27" name="文本框 28">
            <a:extLst>
              <a:ext uri="{FF2B5EF4-FFF2-40B4-BE49-F238E27FC236}">
                <a16:creationId xmlns:a16="http://schemas.microsoft.com/office/drawing/2014/main" id="{D4B91DC2-12D2-431F-9E04-6D9DF2DDE212}"/>
              </a:ext>
            </a:extLst>
          </p:cNvPr>
          <p:cNvSpPr txBox="1"/>
          <p:nvPr/>
        </p:nvSpPr>
        <p:spPr>
          <a:xfrm>
            <a:off x="1452148" y="2309828"/>
            <a:ext cx="2096643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印品赤壁赋体" pitchFamily="2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印品赤壁赋体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印品赤壁赋体" pitchFamily="2" charset="-122"/>
                <a:cs typeface="Times New Roman" panose="02020603050405020304" pitchFamily="18" charset="0"/>
              </a:rPr>
              <a:t>cầu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印品赤壁赋体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印品赤壁赋体" pitchFamily="2" charset="-122"/>
                <a:cs typeface="Times New Roman" panose="02020603050405020304" pitchFamily="18" charset="0"/>
              </a:rPr>
              <a:t>cần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印品赤壁赋体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印品赤壁赋体" pitchFamily="2" charset="-122"/>
                <a:cs typeface="Times New Roman" panose="02020603050405020304" pitchFamily="18" charset="0"/>
              </a:rPr>
              <a:t>đạt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印品赤壁赋体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EAD74AF-A548-462D-8490-0080EFF9B754}"/>
              </a:ext>
            </a:extLst>
          </p:cNvPr>
          <p:cNvGrpSpPr/>
          <p:nvPr/>
        </p:nvGrpSpPr>
        <p:grpSpPr>
          <a:xfrm>
            <a:off x="5523757" y="479372"/>
            <a:ext cx="5459505" cy="1997128"/>
            <a:chOff x="5523757" y="479372"/>
            <a:chExt cx="5459505" cy="1997128"/>
          </a:xfrm>
        </p:grpSpPr>
        <p:sp>
          <p:nvSpPr>
            <p:cNvPr id="51" name="矩形: 圆角 50">
              <a:extLst>
                <a:ext uri="{FF2B5EF4-FFF2-40B4-BE49-F238E27FC236}">
                  <a16:creationId xmlns:a16="http://schemas.microsoft.com/office/drawing/2014/main" id="{9BA5CBB1-70FA-4BD2-ABD7-0E7C21D453D0}"/>
                </a:ext>
              </a:extLst>
            </p:cNvPr>
            <p:cNvSpPr/>
            <p:nvPr/>
          </p:nvSpPr>
          <p:spPr>
            <a:xfrm>
              <a:off x="5523757" y="932936"/>
              <a:ext cx="5459505" cy="154356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28491399-11B0-4E74-B3EE-235788045FE8}"/>
                </a:ext>
              </a:extLst>
            </p:cNvPr>
            <p:cNvGrpSpPr/>
            <p:nvPr/>
          </p:nvGrpSpPr>
          <p:grpSpPr>
            <a:xfrm>
              <a:off x="5652028" y="987740"/>
              <a:ext cx="4453997" cy="1366527"/>
              <a:chOff x="5409982" y="1108764"/>
              <a:chExt cx="4453997" cy="523691"/>
            </a:xfrm>
          </p:grpSpPr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13267898-2086-4652-B2A4-6D782FEC9B26}"/>
                  </a:ext>
                </a:extLst>
              </p:cNvPr>
              <p:cNvSpPr txBox="1"/>
              <p:nvPr/>
            </p:nvSpPr>
            <p:spPr>
              <a:xfrm>
                <a:off x="6364089" y="1108764"/>
                <a:ext cx="3499890" cy="523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ìm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hiểu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mô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biển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báo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biển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báo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cấm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hướng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72" name="文本框 71">
                <a:extLst>
                  <a:ext uri="{FF2B5EF4-FFF2-40B4-BE49-F238E27FC236}">
                    <a16:creationId xmlns:a16="http://schemas.microsoft.com/office/drawing/2014/main" id="{BF9717E9-E0D6-4397-ACF5-CB858846B923}"/>
                  </a:ext>
                </a:extLst>
              </p:cNvPr>
              <p:cNvSpPr txBox="1"/>
              <p:nvPr/>
            </p:nvSpPr>
            <p:spPr>
              <a:xfrm>
                <a:off x="5409982" y="1113771"/>
                <a:ext cx="833883" cy="2712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 Bold" panose="020B0800000000000000" pitchFamily="34" charset="-122"/>
                    <a:cs typeface="Times New Roman" panose="02020603050405020304" pitchFamily="18" charset="0"/>
                  </a:rPr>
                  <a:t>01.</a:t>
                </a:r>
              </a:p>
            </p:txBody>
          </p:sp>
        </p:grpSp>
        <p:pic>
          <p:nvPicPr>
            <p:cNvPr id="74" name="图片 73">
              <a:extLst>
                <a:ext uri="{FF2B5EF4-FFF2-40B4-BE49-F238E27FC236}">
                  <a16:creationId xmlns:a16="http://schemas.microsoft.com/office/drawing/2014/main" id="{ADBF0CCA-BD8E-4E2F-8C34-1A6BDBAE2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4247" y="479372"/>
              <a:ext cx="728080" cy="130681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076399A-E20E-440E-A6B4-2A2D32EC3837}"/>
              </a:ext>
            </a:extLst>
          </p:cNvPr>
          <p:cNvGrpSpPr/>
          <p:nvPr/>
        </p:nvGrpSpPr>
        <p:grpSpPr>
          <a:xfrm>
            <a:off x="5380882" y="3495675"/>
            <a:ext cx="5852307" cy="1534706"/>
            <a:chOff x="5380882" y="3495675"/>
            <a:chExt cx="5852307" cy="1534706"/>
          </a:xfrm>
        </p:grpSpPr>
        <p:sp>
          <p:nvSpPr>
            <p:cNvPr id="53" name="矩形: 圆角 52">
              <a:extLst>
                <a:ext uri="{FF2B5EF4-FFF2-40B4-BE49-F238E27FC236}">
                  <a16:creationId xmlns:a16="http://schemas.microsoft.com/office/drawing/2014/main" id="{18DD6F18-6754-499E-8610-E1F3E78BD332}"/>
                </a:ext>
              </a:extLst>
            </p:cNvPr>
            <p:cNvSpPr/>
            <p:nvPr/>
          </p:nvSpPr>
          <p:spPr>
            <a:xfrm>
              <a:off x="5380882" y="3495675"/>
              <a:ext cx="5459505" cy="123053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9C556CCC-1C6E-4A07-8858-63AC74203256}"/>
                </a:ext>
              </a:extLst>
            </p:cNvPr>
            <p:cNvSpPr txBox="1"/>
            <p:nvPr/>
          </p:nvSpPr>
          <p:spPr>
            <a:xfrm>
              <a:off x="6560805" y="3645386"/>
              <a:ext cx="395479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ham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6BF16BED-C0A1-4D0C-B97C-C45D28F708B8}"/>
                </a:ext>
              </a:extLst>
            </p:cNvPr>
            <p:cNvSpPr txBox="1"/>
            <p:nvPr/>
          </p:nvSpPr>
          <p:spPr>
            <a:xfrm>
              <a:off x="5661553" y="3618841"/>
              <a:ext cx="833883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02.</a:t>
              </a:r>
            </a:p>
          </p:txBody>
        </p:sp>
        <p:pic>
          <p:nvPicPr>
            <p:cNvPr id="77" name="图片 76">
              <a:extLst>
                <a:ext uri="{FF2B5EF4-FFF2-40B4-BE49-F238E27FC236}">
                  <a16:creationId xmlns:a16="http://schemas.microsoft.com/office/drawing/2014/main" id="{CA343D3D-CB0B-4557-9B88-04F7E0820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5109" y="3585868"/>
              <a:ext cx="728080" cy="1306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4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5162550" y="1266825"/>
            <a:ext cx="59721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tham gia giao thông, nếu thấy biển báo này ta cần lưu ý không đi ngược chiều.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945551-67A8-3BBF-7469-BA43E24F34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614362"/>
            <a:ext cx="154305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1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2BBFDB2-D771-4561-B47C-8A0C4C2281E9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3" name="等腰三角形 2">
              <a:extLst>
                <a:ext uri="{FF2B5EF4-FFF2-40B4-BE49-F238E27FC236}">
                  <a16:creationId xmlns:a16="http://schemas.microsoft.com/office/drawing/2014/main" id="{59BE6F72-CF43-4123-93F0-ED430F2A2E8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4" name="等腰三角形 41">
              <a:extLst>
                <a:ext uri="{FF2B5EF4-FFF2-40B4-BE49-F238E27FC236}">
                  <a16:creationId xmlns:a16="http://schemas.microsoft.com/office/drawing/2014/main" id="{BCF03C41-ECE7-423C-A83E-DAEA094F4EBC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D6B2AC-17C2-412C-9531-6AB6F16A8435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6" name="平行四边形 5">
              <a:extLst>
                <a:ext uri="{FF2B5EF4-FFF2-40B4-BE49-F238E27FC236}">
                  <a16:creationId xmlns:a16="http://schemas.microsoft.com/office/drawing/2014/main" id="{E0D2F71A-5C55-49AA-9B17-A2538F6C797C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DD03BFBF-7B7B-4D01-AFED-242805350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936" y="1830476"/>
            <a:ext cx="2500127" cy="4487407"/>
          </a:xfrm>
          <a:prstGeom prst="rect">
            <a:avLst/>
          </a:prstGeom>
        </p:spPr>
      </p:pic>
      <p:sp>
        <p:nvSpPr>
          <p:cNvPr id="11" name="对话气泡: 圆角矩形 10">
            <a:extLst>
              <a:ext uri="{FF2B5EF4-FFF2-40B4-BE49-F238E27FC236}">
                <a16:creationId xmlns:a16="http://schemas.microsoft.com/office/drawing/2014/main" id="{6389A64A-4477-4517-A3F3-AD62F5A3613F}"/>
              </a:ext>
            </a:extLst>
          </p:cNvPr>
          <p:cNvSpPr/>
          <p:nvPr/>
        </p:nvSpPr>
        <p:spPr>
          <a:xfrm>
            <a:off x="1151657" y="1713778"/>
            <a:ext cx="3020413" cy="1788388"/>
          </a:xfrm>
          <a:prstGeom prst="wedgeRoundRectCallou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对话气泡: 圆角矩形 11">
            <a:extLst>
              <a:ext uri="{FF2B5EF4-FFF2-40B4-BE49-F238E27FC236}">
                <a16:creationId xmlns:a16="http://schemas.microsoft.com/office/drawing/2014/main" id="{10C53727-8593-4549-A597-026CF3788E88}"/>
              </a:ext>
            </a:extLst>
          </p:cNvPr>
          <p:cNvSpPr/>
          <p:nvPr/>
        </p:nvSpPr>
        <p:spPr>
          <a:xfrm>
            <a:off x="8019930" y="1640612"/>
            <a:ext cx="3133845" cy="1788388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对话气泡: 圆角矩形 12">
            <a:extLst>
              <a:ext uri="{FF2B5EF4-FFF2-40B4-BE49-F238E27FC236}">
                <a16:creationId xmlns:a16="http://schemas.microsoft.com/office/drawing/2014/main" id="{C1D2EED1-E7A8-44C3-A2A6-8F64BD2CC892}"/>
              </a:ext>
            </a:extLst>
          </p:cNvPr>
          <p:cNvSpPr/>
          <p:nvPr/>
        </p:nvSpPr>
        <p:spPr>
          <a:xfrm>
            <a:off x="1151657" y="4180859"/>
            <a:ext cx="3020413" cy="2172316"/>
          </a:xfrm>
          <a:prstGeom prst="wedgeRoundRect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8E004A0-24B6-4A56-89A3-8C0A394807F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12" y="1879802"/>
            <a:ext cx="836711" cy="46608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9C8BF2EF-6A0F-471F-B4A3-F9F21F0908C5}"/>
              </a:ext>
            </a:extLst>
          </p:cNvPr>
          <p:cNvSpPr txBox="1"/>
          <p:nvPr/>
        </p:nvSpPr>
        <p:spPr>
          <a:xfrm>
            <a:off x="1337013" y="2292387"/>
            <a:ext cx="3073062" cy="10336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68528A7-0A47-4DE1-B710-8B3F66A2575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337" y="4155065"/>
            <a:ext cx="836711" cy="466087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12D37810-9EB8-491B-9625-4C9E21EAA301}"/>
              </a:ext>
            </a:extLst>
          </p:cNvPr>
          <p:cNvSpPr txBox="1"/>
          <p:nvPr/>
        </p:nvSpPr>
        <p:spPr>
          <a:xfrm>
            <a:off x="1289388" y="4520025"/>
            <a:ext cx="2801806" cy="17912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DA74C05C-A83C-4FC8-89BB-FB8D7028519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754" y="1584527"/>
            <a:ext cx="836711" cy="46608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52A58942-413B-4282-A7EA-A278AEA45CB5}"/>
              </a:ext>
            </a:extLst>
          </p:cNvPr>
          <p:cNvSpPr txBox="1"/>
          <p:nvPr/>
        </p:nvSpPr>
        <p:spPr>
          <a:xfrm>
            <a:off x="8194405" y="2130462"/>
            <a:ext cx="3054620" cy="13665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A7A91B99-45F1-4C69-92CA-F034889DECC6}"/>
              </a:ext>
            </a:extLst>
          </p:cNvPr>
          <p:cNvGrpSpPr/>
          <p:nvPr/>
        </p:nvGrpSpPr>
        <p:grpSpPr>
          <a:xfrm>
            <a:off x="8238537" y="4418309"/>
            <a:ext cx="2801806" cy="3455463"/>
            <a:chOff x="8238537" y="4418309"/>
            <a:chExt cx="2801806" cy="3455463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8D3C37EC-4CEB-46F6-889C-1CEC5C38C8DC}"/>
                </a:ext>
              </a:extLst>
            </p:cNvPr>
            <p:cNvSpPr txBox="1"/>
            <p:nvPr/>
          </p:nvSpPr>
          <p:spPr>
            <a:xfrm>
              <a:off x="8238537" y="4418309"/>
              <a:ext cx="17613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单纯体" panose="02010601030101010101" pitchFamily="2" charset="-122"/>
                  <a:cs typeface="Times New Roman" panose="02020603050405020304" pitchFamily="18" charset="0"/>
                </a:rPr>
                <a:t>标题文字添加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A818C32D-D329-4850-A2FF-2ED672536E45}"/>
                </a:ext>
              </a:extLst>
            </p:cNvPr>
            <p:cNvSpPr txBox="1"/>
            <p:nvPr/>
          </p:nvSpPr>
          <p:spPr>
            <a:xfrm>
              <a:off x="8238537" y="4834350"/>
              <a:ext cx="2801806" cy="303942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244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2216936"/>
            <a:ext cx="8006354" cy="1593065"/>
            <a:chOff x="674228" y="4862098"/>
            <a:chExt cx="5343799" cy="893507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893507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833163" y="4939483"/>
              <a:ext cx="5115750" cy="703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3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ề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mô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0138DC2-DFF3-4FB3-9D0C-BCBCF23AE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2B2F6D0-3E18-4F51-85DE-5A3FAFF0B5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/>
          <a:stretch/>
        </p:blipFill>
        <p:spPr>
          <a:xfrm>
            <a:off x="0" y="4821936"/>
            <a:ext cx="12192000" cy="203606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6013F0E-D108-4EA3-945B-2D47A13F3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56" y="2381068"/>
            <a:ext cx="1480683" cy="269325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FCA44F7-48FF-48B7-8455-FB811BFDE8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380" y="3616068"/>
            <a:ext cx="1410614" cy="16670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A9B4D3D-F4BD-4FB2-8583-2400B685D7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04" y="3618321"/>
            <a:ext cx="1754748" cy="31495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05BF4C9-899F-489E-BEBD-4C05FDC64C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591" y="4687077"/>
            <a:ext cx="3196115" cy="178038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463F8B3-9EC5-48E1-9045-F66CBB46F9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782" y="4713907"/>
            <a:ext cx="3011647" cy="18031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534180-6D35-44DF-BB5C-80019DB4F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88" y="238125"/>
            <a:ext cx="8975725" cy="472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56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E114A08-74BC-4DB5-9584-86931D2D976F}"/>
              </a:ext>
            </a:extLst>
          </p:cNvPr>
          <p:cNvSpPr/>
          <p:nvPr/>
        </p:nvSpPr>
        <p:spPr>
          <a:xfrm>
            <a:off x="2180705" y="865264"/>
            <a:ext cx="8996119" cy="5064036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C074A6E-4C67-4AA3-8B8F-0B04FC82F462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7429B93-A771-48A5-8148-43BC99DAB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AC3E068-35D2-4914-B502-B7CF5A671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0E0CB57-BF9E-4398-B9B8-5938AD8E0B16}"/>
              </a:ext>
            </a:extLst>
          </p:cNvPr>
          <p:cNvGrpSpPr/>
          <p:nvPr/>
        </p:nvGrpSpPr>
        <p:grpSpPr>
          <a:xfrm>
            <a:off x="5898835" y="4687077"/>
            <a:ext cx="6102871" cy="1803110"/>
            <a:chOff x="5898835" y="4687077"/>
            <a:chExt cx="6102871" cy="180311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5721FE4-5A1F-4E7F-A5A0-FE88DCE7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5591" y="4687077"/>
              <a:ext cx="3196115" cy="178038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24170CF-80D6-4053-A986-FA60484F6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8835" y="4687077"/>
              <a:ext cx="3011647" cy="1803110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6164440-C043-4BE1-9F52-4A929AC61FB0}"/>
              </a:ext>
            </a:extLst>
          </p:cNvPr>
          <p:cNvGrpSpPr/>
          <p:nvPr/>
        </p:nvGrpSpPr>
        <p:grpSpPr>
          <a:xfrm>
            <a:off x="2526022" y="2492082"/>
            <a:ext cx="6589656" cy="827787"/>
            <a:chOff x="5409982" y="1108764"/>
            <a:chExt cx="5150299" cy="646976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FC65879D-526C-4B64-B73D-21AA9BAA1894}"/>
                </a:ext>
              </a:extLst>
            </p:cNvPr>
            <p:cNvGrpSpPr/>
            <p:nvPr/>
          </p:nvGrpSpPr>
          <p:grpSpPr>
            <a:xfrm>
              <a:off x="6364089" y="1108764"/>
              <a:ext cx="4196192" cy="646976"/>
              <a:chOff x="6006588" y="1288491"/>
              <a:chExt cx="4196192" cy="646976"/>
            </a:xfrm>
          </p:grpSpPr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8B0198C-2ADC-44D0-91C1-2005499C5149}"/>
                  </a:ext>
                </a:extLst>
              </p:cNvPr>
              <p:cNvSpPr txBox="1"/>
              <p:nvPr/>
            </p:nvSpPr>
            <p:spPr>
              <a:xfrm>
                <a:off x="6006588" y="1288491"/>
                <a:ext cx="2408623" cy="408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 Bold" panose="020B0800000000000000" pitchFamily="34" charset="-122"/>
                    <a:cs typeface="Times New Roman" panose="02020603050405020304" pitchFamily="18" charset="0"/>
                  </a:rPr>
                  <a:t>添加文字标题</a:t>
                </a:r>
                <a:endParaRPr kumimoji="0" lang="en-US" altLang="zh-C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347171F-1DDC-4FA0-AC36-ED29DB3F4125}"/>
                  </a:ext>
                </a:extLst>
              </p:cNvPr>
              <p:cNvSpPr txBox="1"/>
              <p:nvPr/>
            </p:nvSpPr>
            <p:spPr>
              <a:xfrm>
                <a:off x="6014486" y="1718972"/>
                <a:ext cx="4188294" cy="21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The user can demonstrate on a projector</a:t>
                </a:r>
              </a:p>
            </p:txBody>
          </p: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2EDC7C59-F325-4F3D-9B20-036A174C62FE}"/>
                </a:ext>
              </a:extLst>
            </p:cNvPr>
            <p:cNvSpPr txBox="1"/>
            <p:nvPr/>
          </p:nvSpPr>
          <p:spPr>
            <a:xfrm>
              <a:off x="5409982" y="1113771"/>
              <a:ext cx="645476" cy="5532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01.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6021CA0-64E8-41DB-96AE-717A59C2B7F0}"/>
              </a:ext>
            </a:extLst>
          </p:cNvPr>
          <p:cNvGrpSpPr/>
          <p:nvPr/>
        </p:nvGrpSpPr>
        <p:grpSpPr>
          <a:xfrm>
            <a:off x="0" y="1327614"/>
            <a:ext cx="12223269" cy="2551749"/>
            <a:chOff x="170694" y="177982"/>
            <a:chExt cx="3741896" cy="781165"/>
          </a:xfrm>
        </p:grpSpPr>
        <p:sp>
          <p:nvSpPr>
            <p:cNvPr id="19" name="等腰三角形 18">
              <a:extLst>
                <a:ext uri="{FF2B5EF4-FFF2-40B4-BE49-F238E27FC236}">
                  <a16:creationId xmlns:a16="http://schemas.microsoft.com/office/drawing/2014/main" id="{1F8BAEB9-AF12-44F7-9A6A-BC97F2C8EF0D}"/>
                </a:ext>
              </a:extLst>
            </p:cNvPr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rgbClr val="56B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0" name="等腰三角形 19">
              <a:extLst>
                <a:ext uri="{FF2B5EF4-FFF2-40B4-BE49-F238E27FC236}">
                  <a16:creationId xmlns:a16="http://schemas.microsoft.com/office/drawing/2014/main" id="{3BEF2532-D4C8-4ED0-A5C7-04A89E336141}"/>
                </a:ext>
              </a:extLst>
            </p:cNvPr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rgbClr val="56B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BFECC8D2-1479-4F76-ADC8-701CCA007ADE}"/>
                </a:ext>
              </a:extLst>
            </p:cNvPr>
            <p:cNvSpPr/>
            <p:nvPr/>
          </p:nvSpPr>
          <p:spPr>
            <a:xfrm>
              <a:off x="170694" y="261768"/>
              <a:ext cx="3741896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461A1561-2B05-49C6-AAAD-F6B2CDFC70D1}"/>
                </a:ext>
              </a:extLst>
            </p:cNvPr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4" name="文本框 6">
              <a:extLst>
                <a:ext uri="{FF2B5EF4-FFF2-40B4-BE49-F238E27FC236}">
                  <a16:creationId xmlns:a16="http://schemas.microsoft.com/office/drawing/2014/main" id="{EAD10950-0B9E-48EC-829C-FA27EB6CF05D}"/>
                </a:ext>
              </a:extLst>
            </p:cNvPr>
            <p:cNvSpPr txBox="1"/>
            <p:nvPr/>
          </p:nvSpPr>
          <p:spPr>
            <a:xfrm>
              <a:off x="627581" y="284178"/>
              <a:ext cx="569115" cy="5299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2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01</a:t>
              </a:r>
              <a:endParaRPr kumimoji="0" lang="zh-CN" altLang="en-US" sz="11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95A5C989-B3FB-4C00-A887-B0C5D5D5B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290" y="3208929"/>
            <a:ext cx="1894960" cy="34012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027D8F-AFE2-451E-9558-79C2871D18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7424" y="1841314"/>
            <a:ext cx="6584251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2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ển báo giao thông">
            <a:hlinkClick r:id="" action="ppaction://media"/>
            <a:extLst>
              <a:ext uri="{FF2B5EF4-FFF2-40B4-BE49-F238E27FC236}">
                <a16:creationId xmlns:a16="http://schemas.microsoft.com/office/drawing/2014/main" id="{7CF7383E-9C97-4005-94B0-05A63AC9B9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5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E114A08-74BC-4DB5-9584-86931D2D976F}"/>
              </a:ext>
            </a:extLst>
          </p:cNvPr>
          <p:cNvSpPr/>
          <p:nvPr/>
        </p:nvSpPr>
        <p:spPr>
          <a:xfrm>
            <a:off x="2180705" y="865264"/>
            <a:ext cx="8996119" cy="5064036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7801B123-C507-48BA-B988-0BA1C7CB24C2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7429B93-A771-48A5-8148-43BC99DAB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AC3E068-35D2-4914-B502-B7CF5A671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0BFB576B-11D8-4B1C-AEB5-BB183F154822}"/>
              </a:ext>
            </a:extLst>
          </p:cNvPr>
          <p:cNvGrpSpPr/>
          <p:nvPr/>
        </p:nvGrpSpPr>
        <p:grpSpPr>
          <a:xfrm>
            <a:off x="5939782" y="4687077"/>
            <a:ext cx="6061924" cy="1829940"/>
            <a:chOff x="5939782" y="4687077"/>
            <a:chExt cx="6061924" cy="182994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5721FE4-5A1F-4E7F-A5A0-FE88DCE7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5591" y="4687077"/>
              <a:ext cx="3196115" cy="178038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24170CF-80D6-4053-A986-FA60484F6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9782" y="4713907"/>
              <a:ext cx="3011647" cy="1803110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6164440-C043-4BE1-9F52-4A929AC61FB0}"/>
              </a:ext>
            </a:extLst>
          </p:cNvPr>
          <p:cNvGrpSpPr/>
          <p:nvPr/>
        </p:nvGrpSpPr>
        <p:grpSpPr>
          <a:xfrm>
            <a:off x="2526022" y="2492082"/>
            <a:ext cx="6589656" cy="912126"/>
            <a:chOff x="5409982" y="1108764"/>
            <a:chExt cx="5150299" cy="712893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FC65879D-526C-4B64-B73D-21AA9BAA1894}"/>
                </a:ext>
              </a:extLst>
            </p:cNvPr>
            <p:cNvGrpSpPr/>
            <p:nvPr/>
          </p:nvGrpSpPr>
          <p:grpSpPr>
            <a:xfrm>
              <a:off x="6364089" y="1108764"/>
              <a:ext cx="4196192" cy="707480"/>
              <a:chOff x="6006588" y="1288491"/>
              <a:chExt cx="4196192" cy="707480"/>
            </a:xfrm>
          </p:grpSpPr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8B0198C-2ADC-44D0-91C1-2005499C5149}"/>
                  </a:ext>
                </a:extLst>
              </p:cNvPr>
              <p:cNvSpPr txBox="1"/>
              <p:nvPr/>
            </p:nvSpPr>
            <p:spPr>
              <a:xfrm>
                <a:off x="6006588" y="1288491"/>
                <a:ext cx="240862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+mn-cs"/>
                  </a:rPr>
                  <a:t>添加文字标题</a:t>
                </a:r>
                <a:endParaRPr kumimoji="0" lang="en-US" altLang="zh-C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347171F-1DDC-4FA0-AC36-ED29DB3F4125}"/>
                  </a:ext>
                </a:extLst>
              </p:cNvPr>
              <p:cNvSpPr txBox="1"/>
              <p:nvPr/>
            </p:nvSpPr>
            <p:spPr>
              <a:xfrm>
                <a:off x="6014486" y="1718972"/>
                <a:ext cx="41882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等线" panose="02010600030101010101" pitchFamily="2" charset="-122"/>
                    <a:cs typeface="+mn-cs"/>
                  </a:rPr>
                  <a:t>The user can demonstrate on a projector</a:t>
                </a:r>
              </a:p>
            </p:txBody>
          </p: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2EDC7C59-F325-4F3D-9B20-036A174C62FE}"/>
                </a:ext>
              </a:extLst>
            </p:cNvPr>
            <p:cNvSpPr txBox="1"/>
            <p:nvPr/>
          </p:nvSpPr>
          <p:spPr>
            <a:xfrm>
              <a:off x="5409982" y="1113771"/>
              <a:ext cx="9541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01.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6021CA0-64E8-41DB-96AE-717A59C2B7F0}"/>
              </a:ext>
            </a:extLst>
          </p:cNvPr>
          <p:cNvGrpSpPr/>
          <p:nvPr/>
        </p:nvGrpSpPr>
        <p:grpSpPr>
          <a:xfrm>
            <a:off x="0" y="1327614"/>
            <a:ext cx="12223269" cy="2551749"/>
            <a:chOff x="170694" y="177982"/>
            <a:chExt cx="3741896" cy="781165"/>
          </a:xfrm>
        </p:grpSpPr>
        <p:sp>
          <p:nvSpPr>
            <p:cNvPr id="19" name="等腰三角形 18">
              <a:extLst>
                <a:ext uri="{FF2B5EF4-FFF2-40B4-BE49-F238E27FC236}">
                  <a16:creationId xmlns:a16="http://schemas.microsoft.com/office/drawing/2014/main" id="{1F8BAEB9-AF12-44F7-9A6A-BC97F2C8EF0D}"/>
                </a:ext>
              </a:extLst>
            </p:cNvPr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等腰三角形 19">
              <a:extLst>
                <a:ext uri="{FF2B5EF4-FFF2-40B4-BE49-F238E27FC236}">
                  <a16:creationId xmlns:a16="http://schemas.microsoft.com/office/drawing/2014/main" id="{3BEF2532-D4C8-4ED0-A5C7-04A89E336141}"/>
                </a:ext>
              </a:extLst>
            </p:cNvPr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BFECC8D2-1479-4F76-ADC8-701CCA007ADE}"/>
                </a:ext>
              </a:extLst>
            </p:cNvPr>
            <p:cNvSpPr/>
            <p:nvPr/>
          </p:nvSpPr>
          <p:spPr>
            <a:xfrm>
              <a:off x="170694" y="261768"/>
              <a:ext cx="3741896" cy="611981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461A1561-2B05-49C6-AAAD-F6B2CDFC70D1}"/>
                </a:ext>
              </a:extLst>
            </p:cNvPr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文本框 6">
              <a:extLst>
                <a:ext uri="{FF2B5EF4-FFF2-40B4-BE49-F238E27FC236}">
                  <a16:creationId xmlns:a16="http://schemas.microsoft.com/office/drawing/2014/main" id="{EAD10950-0B9E-48EC-829C-FA27EB6CF05D}"/>
                </a:ext>
              </a:extLst>
            </p:cNvPr>
            <p:cNvSpPr txBox="1"/>
            <p:nvPr/>
          </p:nvSpPr>
          <p:spPr>
            <a:xfrm>
              <a:off x="602882" y="284178"/>
              <a:ext cx="569115" cy="5299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2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02</a:t>
              </a:r>
              <a:endParaRPr kumimoji="0" lang="zh-CN" altLang="en-US" sz="11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95A5C989-B3FB-4C00-A887-B0C5D5D5B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290" y="3208929"/>
            <a:ext cx="1894960" cy="34012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DA7405-52AA-495A-B04F-B9D613A847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2944" y="1855034"/>
            <a:ext cx="6212362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5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DB8B1C03-5965-492A-AD2D-41F9BF1B49FF}"/>
              </a:ext>
            </a:extLst>
          </p:cNvPr>
          <p:cNvSpPr/>
          <p:nvPr/>
        </p:nvSpPr>
        <p:spPr>
          <a:xfrm>
            <a:off x="1844509" y="102694"/>
            <a:ext cx="10223666" cy="64389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làm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biển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báo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giao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thông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theo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bước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dưới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đây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286375" cy="584775"/>
            <a:chOff x="190500" y="1285875"/>
            <a:chExt cx="5286375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3629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báo</a:t>
              </a:r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 cm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1911B62-2C40-4A2F-93E1-D41BD7DA7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3348037"/>
            <a:ext cx="7391400" cy="253029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EE3E80B-98B7-4E8D-BAA7-8CBC192A56D8}"/>
              </a:ext>
            </a:extLst>
          </p:cNvPr>
          <p:cNvSpPr txBox="1"/>
          <p:nvPr/>
        </p:nvSpPr>
        <p:spPr>
          <a:xfrm>
            <a:off x="1028700" y="5924550"/>
            <a:ext cx="1187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ý: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com pa an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706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09550" y="1219200"/>
            <a:ext cx="11877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Cắt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rộng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cm,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 cm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thủ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trắng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2C04C8-0CD1-4A55-968E-7560D4916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237" y="2709862"/>
            <a:ext cx="4419331" cy="267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8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09550" y="1219200"/>
            <a:ext cx="1187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6)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D3DC3C-14DC-43CF-A3D2-B19E71725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775" y="2133600"/>
            <a:ext cx="3524250" cy="361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09550" y="1219200"/>
            <a:ext cx="11877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cắt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viền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7)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8C32F5-D598-4251-92C1-48D4B33B8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050" y="2747962"/>
            <a:ext cx="274320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8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613</Words>
  <Application>Microsoft Office PowerPoint</Application>
  <PresentationFormat>Widescreen</PresentationFormat>
  <Paragraphs>51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43" baseType="lpstr">
      <vt:lpstr>微软雅黑</vt:lpstr>
      <vt:lpstr>宋体</vt:lpstr>
      <vt:lpstr>宋体</vt:lpstr>
      <vt:lpstr>Arial</vt:lpstr>
      <vt:lpstr>Arvo</vt:lpstr>
      <vt:lpstr>Calibri</vt:lpstr>
      <vt:lpstr>Cambria</vt:lpstr>
      <vt:lpstr>Century Gothic</vt:lpstr>
      <vt:lpstr>等线</vt:lpstr>
      <vt:lpstr>等线 Light</vt:lpstr>
      <vt:lpstr>黑体</vt:lpstr>
      <vt:lpstr>Spartan</vt:lpstr>
      <vt:lpstr>Tahoma</vt:lpstr>
      <vt:lpstr>Times New Roman</vt:lpstr>
      <vt:lpstr>印品赤壁赋体</vt:lpstr>
      <vt:lpstr>小单纯体</vt:lpstr>
      <vt:lpstr>思源黑体 CN Bold</vt:lpstr>
      <vt:lpstr>Office 主题​​</vt:lpstr>
      <vt:lpstr>1_Walk to School Day by Slidesgo</vt:lpstr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38</cp:revision>
  <dcterms:created xsi:type="dcterms:W3CDTF">2023-01-16T10:59:35Z</dcterms:created>
  <dcterms:modified xsi:type="dcterms:W3CDTF">2024-03-28T04:41:07Z</dcterms:modified>
</cp:coreProperties>
</file>