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430" r:id="rId4"/>
    <p:sldId id="306" r:id="rId5"/>
    <p:sldId id="271" r:id="rId6"/>
    <p:sldId id="431" r:id="rId7"/>
    <p:sldId id="425" r:id="rId8"/>
    <p:sldId id="259" r:id="rId9"/>
    <p:sldId id="260" r:id="rId10"/>
    <p:sldId id="276" r:id="rId11"/>
    <p:sldId id="261" r:id="rId12"/>
    <p:sldId id="427" r:id="rId13"/>
    <p:sldId id="428" r:id="rId14"/>
    <p:sldId id="414" r:id="rId15"/>
    <p:sldId id="432" r:id="rId16"/>
    <p:sldId id="280" r:id="rId17"/>
    <p:sldId id="298" r:id="rId18"/>
    <p:sldId id="281" r:id="rId19"/>
    <p:sldId id="294" r:id="rId20"/>
    <p:sldId id="295" r:id="rId21"/>
    <p:sldId id="42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04/03/2024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04/03/2024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04/03/2024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04/03/2024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04/03/2024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04/03/2024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sv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35.svg"/><Relationship Id="rId4" Type="http://schemas.openxmlformats.org/officeDocument/2006/relationships/image" Target="../media/image27.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6.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slide" Target="slide9.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image" Target="../media/image16.sv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slide" Target="slide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slide" Target="slide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Tình huống 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đồng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giải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nói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rõ</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tôn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trọng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khiếu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bạn</a:t>
            </a:r>
            <a:r>
              <a:rPr lang="en-US" sz="3200" b="1">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bản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theo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gợi</a:t>
            </a:r>
            <a:r>
              <a:rPr lang="en-US" sz="3600" b="1" dirty="0">
                <a:solidFill>
                  <a:prstClr val="black"/>
                </a:solidFill>
                <a:latin typeface="Times New Roman" panose="02020603050405020304" pitchFamily="18" charset="0"/>
                <a:cs typeface="Times New Roman" panose="02020603050405020304" pitchFamily="18" charset="0"/>
              </a:rPr>
              <a:t> ý </a:t>
            </a:r>
            <a:r>
              <a:rPr lang="en-US" sz="3600" b="1" dirty="0" err="1">
                <a:solidFill>
                  <a:prstClr val="black"/>
                </a:solidFill>
                <a:latin typeface="Times New Roman" panose="02020603050405020304" pitchFamily="18" charset="0"/>
                <a:cs typeface="Times New Roman" panose="02020603050405020304" pitchFamily="18" charset="0"/>
              </a:rPr>
              <a:t>sau</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96187619"/>
              </p:ext>
            </p:extLst>
          </p:nvPr>
        </p:nvGraphicFramePr>
        <p:xfrm>
          <a:off x="1371600" y="1581150"/>
          <a:ext cx="9582151" cy="1653540"/>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suy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ngẫm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phiếu</a:t>
              </a:r>
              <a:endParaRPr lang="en-US" sz="3600" dirty="0">
                <a:solidFill>
                  <a:schemeClr val="tx1"/>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err="1">
                  <a:solidFill>
                    <a:schemeClr val="tx1"/>
                  </a:solidFill>
                  <a:latin typeface="Times New Roman" panose="02020603050405020304" pitchFamily="18" charset="0"/>
                  <a:cs typeface="Times New Roman" panose="02020603050405020304" pitchFamily="18" charset="0"/>
                </a:rPr>
                <a:t>Nhờ</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nhóm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p>
            <a:p>
              <a:pPr marL="571500" indent="-571500" algn="just">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So </a:t>
              </a:r>
              <a:r>
                <a:rPr lang="en-US" sz="3600" dirty="0" err="1">
                  <a:solidFill>
                    <a:schemeClr val="tx1"/>
                  </a:solidFill>
                  <a:latin typeface="Times New Roman" panose="02020603050405020304" pitchFamily="18" charset="0"/>
                  <a:cs typeface="Times New Roman" panose="02020603050405020304" pitchFamily="18" charset="0"/>
                </a:rPr>
                <a:t>sánh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diểm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nhau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thông</a:t>
              </a:r>
              <a:r>
                <a:rPr lang="en-US" sz="3600" dirty="0">
                  <a:solidFill>
                    <a:schemeClr val="tx1"/>
                  </a:solidFill>
                  <a:latin typeface="Times New Roman" panose="02020603050405020304" pitchFamily="18" charset="0"/>
                  <a:cs typeface="Times New Roman" panose="02020603050405020304" pitchFamily="18" charset="0"/>
                </a:rPr>
                <a:t> tin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bản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thân</a:t>
              </a:r>
              <a:r>
                <a:rPr lang="en-US" sz="3600" dirty="0">
                  <a:solidFill>
                    <a:schemeClr val="tx1"/>
                  </a:solidFill>
                  <a:latin typeface="Times New Roman" panose="02020603050405020304" pitchFamily="18" charset="0"/>
                  <a:cs typeface="Times New Roman" panose="02020603050405020304" pitchFamily="18" charset="0"/>
                </a:rPr>
                <a:t> </a:t>
              </a:r>
              <a:endParaRPr lang="vi-VN" sz="3600" dirty="0">
                <a:solidFill>
                  <a:schemeClr val="tx1"/>
                </a:solidFill>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latin typeface="Times New Roman" panose="02020603050405020304" pitchFamily="18" charset="0"/>
                <a:cs typeface="Times New Roman" panose="02020603050405020304" pitchFamily="18" charset="0"/>
              </a:rPr>
              <a:t>Rèn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luyện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huy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mạnh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khắc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phục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điểm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yếu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bản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thân</a:t>
            </a:r>
            <a:r>
              <a:rPr lang="en-US" sz="4000" b="1" dirty="0">
                <a:solidFill>
                  <a:prstClr val="black"/>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mj-lt"/>
              </a:rPr>
              <a:t>Nêu được một số điểm mạnh, điểm yếu của bản thân.</a:t>
            </a:r>
          </a:p>
          <a:p>
            <a:pPr lvl="0" algn="just"/>
            <a:r>
              <a:rPr lang="vi-VN" sz="3200" dirty="0">
                <a:solidFill>
                  <a:prstClr val="black"/>
                </a:solidFill>
                <a:latin typeface="+mj-lt"/>
              </a:rPr>
              <a:t>Nêu được vì sao cần biết điểm mạnh, điểm yếu của bản thân.</a:t>
            </a:r>
          </a:p>
          <a:p>
            <a:pPr lvl="0" algn="just"/>
            <a:r>
              <a:rPr lang="vi-VN" sz="3200" dirty="0">
                <a:solidFill>
                  <a:prstClr val="black"/>
                </a:solidFill>
                <a:latin typeface="+mj-lt"/>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khuyên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497</Words>
  <Application>Microsoft Office PowerPoint</Application>
  <PresentationFormat>Widescreen</PresentationFormat>
  <Paragraphs>44</Paragraphs>
  <Slides>19</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Chewy</vt:lpstr>
      <vt:lpstr>Quicksand</vt:lpstr>
      <vt:lpstr>Times New Roman</vt:lpstr>
      <vt:lpstr>Wingdings</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2022-11-09T11:29:57Z</dcterms:created>
  <dcterms:modified xsi:type="dcterms:W3CDTF">2024-03-04T08:13:05Z</dcterms:modified>
</cp:coreProperties>
</file>