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44" r:id="rId5"/>
    <p:sldMasterId id="2147483758" r:id="rId6"/>
    <p:sldMasterId id="2147483793" r:id="rId7"/>
  </p:sldMasterIdLst>
  <p:notesMasterIdLst>
    <p:notesMasterId r:id="rId30"/>
  </p:notesMasterIdLst>
  <p:sldIdLst>
    <p:sldId id="257" r:id="rId8"/>
    <p:sldId id="436" r:id="rId9"/>
    <p:sldId id="259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260" r:id="rId18"/>
    <p:sldId id="263" r:id="rId19"/>
    <p:sldId id="268" r:id="rId20"/>
    <p:sldId id="429" r:id="rId21"/>
    <p:sldId id="430" r:id="rId22"/>
    <p:sldId id="433" r:id="rId23"/>
    <p:sldId id="432" r:id="rId24"/>
    <p:sldId id="434" r:id="rId25"/>
    <p:sldId id="422" r:id="rId26"/>
    <p:sldId id="435" r:id="rId27"/>
    <p:sldId id="273" r:id="rId28"/>
    <p:sldId id="4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21/3/2024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32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23.sv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31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23.sv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31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23.sv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-59635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956724"/>
            <a:chOff x="355600" y="215900"/>
            <a:chExt cx="5511800" cy="1158170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102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756150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278718"/>
              </p:ext>
            </p:extLst>
          </p:nvPr>
        </p:nvGraphicFramePr>
        <p:xfrm>
          <a:off x="1152526" y="1906174"/>
          <a:ext cx="10248900" cy="392582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533602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6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6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6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6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267" b="1" kern="0" dirty="0" smtClean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 9:Làm Biển báo giao thông (Tiết 1)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797442"/>
              </p:ext>
            </p:extLst>
          </p:nvPr>
        </p:nvGraphicFramePr>
        <p:xfrm>
          <a:off x="1238250" y="1348866"/>
          <a:ext cx="9658350" cy="3790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 gỗ, bút màu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72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72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72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72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72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72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72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72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72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72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72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23419" y="2168013"/>
            <a:ext cx="81475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90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984771"/>
            <a:chOff x="355600" y="215900"/>
            <a:chExt cx="5511800" cy="1043549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911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 smtClean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 được chọn 1 trong 3 quả bóng bay dưới </a:t>
              </a:r>
              <a:r>
                <a:rPr lang="vi-VN" sz="4267" b="1" kern="0" dirty="0" smtClean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88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956724"/>
            <a:chOff x="355600" y="215900"/>
            <a:chExt cx="5511800" cy="1158170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102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702</Words>
  <Application>Microsoft Office PowerPoint</Application>
  <PresentationFormat>Widescreen</PresentationFormat>
  <Paragraphs>126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4" baseType="lpstr">
      <vt:lpstr>宋体</vt:lpstr>
      <vt:lpstr>宋体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等线</vt:lpstr>
      <vt:lpstr>Euphoria Script</vt:lpstr>
      <vt:lpstr>Mouse Memoirs</vt:lpstr>
      <vt:lpstr>Nunito Light</vt:lpstr>
      <vt:lpstr>PT Sans</vt:lpstr>
      <vt:lpstr>Raleway</vt:lpstr>
      <vt:lpstr>Roboto Condensed Light</vt:lpstr>
      <vt:lpstr>黑体</vt:lpstr>
      <vt:lpstr>Spartan</vt:lpstr>
      <vt:lpstr>SVN-Ziclets</vt:lpstr>
      <vt:lpstr>Tahoma</vt:lpstr>
      <vt:lpstr>Times New Roman</vt:lpstr>
      <vt:lpstr>Wingdings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2023-01-15T11:49:21Z</dcterms:created>
  <dcterms:modified xsi:type="dcterms:W3CDTF">2024-03-21T05:14:47Z</dcterms:modified>
</cp:coreProperties>
</file>