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7" r:id="rId4"/>
    <p:sldMasterId id="2147483719" r:id="rId5"/>
    <p:sldMasterId id="2147483731" r:id="rId6"/>
    <p:sldMasterId id="2147483743" r:id="rId7"/>
    <p:sldMasterId id="2147483755" r:id="rId8"/>
    <p:sldMasterId id="2147483767" r:id="rId9"/>
  </p:sldMasterIdLst>
  <p:notesMasterIdLst>
    <p:notesMasterId r:id="rId36"/>
  </p:notesMasterIdLst>
  <p:handoutMasterIdLst>
    <p:handoutMasterId r:id="rId37"/>
  </p:handoutMasterIdLst>
  <p:sldIdLst>
    <p:sldId id="2007577210" r:id="rId10"/>
    <p:sldId id="258" r:id="rId11"/>
    <p:sldId id="259" r:id="rId12"/>
    <p:sldId id="263" r:id="rId13"/>
    <p:sldId id="2007577218" r:id="rId14"/>
    <p:sldId id="270" r:id="rId15"/>
    <p:sldId id="262" r:id="rId16"/>
    <p:sldId id="2007577197" r:id="rId17"/>
    <p:sldId id="269" r:id="rId18"/>
    <p:sldId id="2007577212" r:id="rId19"/>
    <p:sldId id="2007577213" r:id="rId20"/>
    <p:sldId id="2007577214" r:id="rId21"/>
    <p:sldId id="2007577219" r:id="rId22"/>
    <p:sldId id="275" r:id="rId23"/>
    <p:sldId id="266" r:id="rId24"/>
    <p:sldId id="2007577220" r:id="rId25"/>
    <p:sldId id="2007577221" r:id="rId26"/>
    <p:sldId id="2007577222" r:id="rId27"/>
    <p:sldId id="2007577223" r:id="rId28"/>
    <p:sldId id="2007577224" r:id="rId29"/>
    <p:sldId id="2007577225" r:id="rId30"/>
    <p:sldId id="276" r:id="rId31"/>
    <p:sldId id="2007577208" r:id="rId32"/>
    <p:sldId id="2007577226" r:id="rId33"/>
    <p:sldId id="2007577217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4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16B09-AFC8-4749-B1BF-AF0D4353A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F8E4E-5A55-4154-AD26-FEC176D441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25EDA-C6FE-4650-9F08-5B285CD96AEE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C9D49-01E9-426F-B258-FD6766959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75B57-067C-4C49-B495-216A1A571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F1D33-F395-444A-8FE2-A33F3F04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2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0D48-4E06-461B-9C02-76ACA2CB3FE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EC55-DBAE-4D1D-AF94-14D43B42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1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573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056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472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0186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681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93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215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840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503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53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78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1395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9607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3170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075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​​ 14"/>
          <p:cNvCxnSpPr/>
          <p:nvPr userDrawn="1"/>
        </p:nvCxnSpPr>
        <p:spPr>
          <a:xfrm>
            <a:off x="7920203" y="624880"/>
            <a:ext cx="407701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 14"/>
          <p:cNvCxnSpPr/>
          <p:nvPr userDrawn="1"/>
        </p:nvCxnSpPr>
        <p:spPr>
          <a:xfrm>
            <a:off x="239350" y="624880"/>
            <a:ext cx="407701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" y="5289045"/>
            <a:ext cx="776023" cy="1568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53" y="4581129"/>
            <a:ext cx="2976331" cy="2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997608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549427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3" y="6247142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30" y="6340869"/>
            <a:ext cx="610241" cy="366183"/>
          </a:xfrm>
          <a:prstGeom prst="rect">
            <a:avLst/>
          </a:prstGeom>
        </p:spPr>
        <p:txBody>
          <a:bodyPr lIns="91452" tIns="45727" rIns="91452" bIns="45727"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133" smtClean="0">
                <a:solidFill>
                  <a:schemeClr val="accent2"/>
                </a:solidFill>
              </a:rPr>
              <a:pPr/>
              <a:t>‹#›</a:t>
            </a:fld>
            <a:endParaRPr lang="en-US" sz="2133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2824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2200" y="451668"/>
            <a:ext cx="4800600" cy="519064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6550744"/>
            <a:ext cx="12192000" cy="322400"/>
            <a:chOff x="0" y="6550744"/>
            <a:chExt cx="12192000" cy="322400"/>
          </a:xfrm>
        </p:grpSpPr>
        <p:sp>
          <p:nvSpPr>
            <p:cNvPr id="4" name="矩形 3"/>
            <p:cNvSpPr/>
            <p:nvPr/>
          </p:nvSpPr>
          <p:spPr>
            <a:xfrm>
              <a:off x="0" y="6550744"/>
              <a:ext cx="12192000" cy="307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262"/>
            <a:stretch/>
          </p:blipFill>
          <p:spPr bwMode="auto">
            <a:xfrm>
              <a:off x="0" y="6616700"/>
              <a:ext cx="12192000" cy="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 userDrawn="1"/>
        </p:nvGrpSpPr>
        <p:grpSpPr>
          <a:xfrm>
            <a:off x="10955336" y="6488112"/>
            <a:ext cx="842965" cy="396504"/>
            <a:chOff x="10955335" y="6488112"/>
            <a:chExt cx="842965" cy="396504"/>
          </a:xfrm>
        </p:grpSpPr>
        <p:sp>
          <p:nvSpPr>
            <p:cNvPr id="7" name="矩形 6"/>
            <p:cNvSpPr/>
            <p:nvPr/>
          </p:nvSpPr>
          <p:spPr>
            <a:xfrm>
              <a:off x="11137900" y="6488112"/>
              <a:ext cx="660400" cy="3965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10955335" y="6488112"/>
              <a:ext cx="180975" cy="128588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11257409" y="6546169"/>
            <a:ext cx="413895" cy="31810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fld id="{55A55124-15F1-4085-9FF2-60582F9FC95A}" type="slidenum">
              <a:rPr lang="zh-CN" altLang="en-US" sz="1467" smtClean="0">
                <a:solidFill>
                  <a:schemeClr val="bg1"/>
                </a:solidFill>
              </a:rPr>
              <a:pPr algn="ctr"/>
              <a:t>‹#›</a:t>
            </a:fld>
            <a:endParaRPr lang="zh-CN" altLang="en-US" sz="1467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43160" y="405060"/>
            <a:ext cx="612280" cy="612280"/>
            <a:chOff x="6310687" y="4787316"/>
            <a:chExt cx="794657" cy="794657"/>
          </a:xfrm>
        </p:grpSpPr>
        <p:sp>
          <p:nvSpPr>
            <p:cNvPr id="17" name="椭圆 16"/>
            <p:cNvSpPr/>
            <p:nvPr/>
          </p:nvSpPr>
          <p:spPr>
            <a:xfrm>
              <a:off x="6310687" y="4787316"/>
              <a:ext cx="794657" cy="794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04982" y="4961200"/>
              <a:ext cx="406068" cy="446888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83977934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496A82-8C58-4230-85E6-C1DB51D5629D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5C28-AD93-4B03-9A73-F263CFFF2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14161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A88629-45A9-4A4C-A723-A269B6AB9A9D}" type="datetimeFigureOut">
              <a:rPr lang="zh-CN" altLang="en-US"/>
              <a:pPr>
                <a:defRPr/>
              </a:pPr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E1A7FB-4086-437B-9F57-485AC2554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0366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47676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9928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2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5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3" y="116803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7" y="904648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1686963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197125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8922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4288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8370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8021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5322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0812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501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42109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4290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3031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0174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7820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302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739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3872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3875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1632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272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8114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4780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9592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5879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85688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3940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2616"/>
      </p:ext>
    </p:extLst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6361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2716"/>
      </p:ext>
    </p:extLst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89177"/>
      </p:ext>
    </p:extLst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732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869"/>
      </p:ext>
    </p:extLst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8518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6242"/>
      </p:ext>
    </p:extLst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8728"/>
      </p:ext>
    </p:extLst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0405"/>
      </p:ext>
    </p:extLst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3278"/>
      </p:ext>
    </p:extLst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96109"/>
      </p:ext>
    </p:extLst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2180"/>
      </p:ext>
    </p:extLst>
  </p:cSld>
  <p:clrMapOvr>
    <a:masterClrMapping/>
  </p:clrMapOvr>
  <p:transition spd="slow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2971"/>
      </p:ext>
    </p:extLst>
  </p:cSld>
  <p:clrMapOvr>
    <a:masterClrMapping/>
  </p:clrMapOvr>
  <p:transition spd="slow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5721"/>
      </p:ext>
    </p:extLst>
  </p:cSld>
  <p:clrMapOvr>
    <a:masterClrMapping/>
  </p:clrMapOvr>
  <p:transition spd="slow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957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76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0"/>
      </p:ext>
    </p:extLst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9510"/>
      </p:ext>
    </p:extLst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6277"/>
      </p:ext>
    </p:extLst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3525"/>
      </p:ext>
    </p:extLst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3877"/>
      </p:ext>
    </p:extLst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263"/>
      </p:ext>
    </p:extLst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5591"/>
      </p:ext>
    </p:extLst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7220"/>
      </p:ext>
    </p:extLst>
  </p:cSld>
  <p:clrMapOvr>
    <a:masterClrMapping/>
  </p:clrMapOvr>
  <p:transition spd="slow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48806"/>
      </p:ext>
    </p:extLst>
  </p:cSld>
  <p:clrMapOvr>
    <a:masterClrMapping/>
  </p:clrMapOvr>
  <p:transition spd="slow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568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9254"/>
      </p:ext>
    </p:extLst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8215"/>
      </p:ext>
    </p:extLst>
  </p:cSld>
  <p:clrMapOvr>
    <a:masterClrMapping/>
  </p:clrMapOvr>
  <p:transition spd="slow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1620"/>
      </p:ext>
    </p:extLst>
  </p:cSld>
  <p:clrMapOvr>
    <a:masterClrMapping/>
  </p:clrMapOvr>
  <p:transition spd="slow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4526"/>
      </p:ext>
    </p:extLst>
  </p:cSld>
  <p:clrMapOvr>
    <a:masterClrMapping/>
  </p:clrMapOvr>
  <p:transition spd="slow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2804"/>
      </p:ext>
    </p:extLst>
  </p:cSld>
  <p:clrMapOvr>
    <a:masterClrMapping/>
  </p:clrMapOvr>
  <p:transition spd="slow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56178"/>
      </p:ext>
    </p:extLst>
  </p:cSld>
  <p:clrMapOvr>
    <a:masterClrMapping/>
  </p:clrMapOvr>
  <p:transition spd="slow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7414"/>
      </p:ext>
    </p:extLst>
  </p:cSld>
  <p:clrMapOvr>
    <a:masterClrMapping/>
  </p:clrMapOvr>
  <p:transition spd="slow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9310"/>
      </p:ext>
    </p:extLst>
  </p:cSld>
  <p:clrMapOvr>
    <a:masterClrMapping/>
  </p:clrMapOvr>
  <p:transition spd="slow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1875"/>
      </p:ext>
    </p:extLst>
  </p:cSld>
  <p:clrMapOvr>
    <a:masterClrMapping/>
  </p:clrMapOvr>
  <p:transition spd="slow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99879"/>
      </p:ext>
    </p:extLst>
  </p:cSld>
  <p:clrMapOvr>
    <a:masterClrMapping/>
  </p:clrMapOvr>
  <p:transition spd="slow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12CF2-943F-425E-8C14-B4D4DB20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46B948-3475-45E3-B37E-78D4542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6887-ACC7-478C-B2C3-CF2D8BFAD57F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523CA-97BA-4624-9AB4-103E7971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C18601-B69F-4E7B-8C0C-CDC6C199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2944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8455"/>
      </p:ext>
    </p:extLst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6287151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BA39F9A-C40A-454C-AFA3-78184EE2C8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581024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AFD7A26E-0A0A-6E26-8551-101E9C62C1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787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C0246545-2D25-4378-CF70-231DF4D44D4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64272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5467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31502" indent="-54862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1158211" indent="-3779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1770" indent="-304792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804371" indent="-24383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060396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352997" indent="-24383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214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889432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157649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7B178113-A94F-35E2-1603-9C6741DB16B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044C684-C5AC-4DFC-BACD-1A52D6AF50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581024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4A0428C-B0C1-1660-2370-D6A0AFB5357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690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C0926EF3-DC3B-953E-4E50-EA06B303D6C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8081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3B27845-A9B7-8A92-A106-925BF373593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070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55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svg"/><Relationship Id="rId3" Type="http://schemas.openxmlformats.org/officeDocument/2006/relationships/image" Target="../media/image22.jpeg"/><Relationship Id="rId7" Type="http://schemas.openxmlformats.org/officeDocument/2006/relationships/image" Target="../media/image3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svg"/><Relationship Id="rId3" Type="http://schemas.openxmlformats.org/officeDocument/2006/relationships/image" Target="../media/image22.jpeg"/><Relationship Id="rId7" Type="http://schemas.openxmlformats.org/officeDocument/2006/relationships/image" Target="../media/image3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20">
            <a:extLst>
              <a:ext uri="{FF2B5EF4-FFF2-40B4-BE49-F238E27FC236}">
                <a16:creationId xmlns:a16="http://schemas.microsoft.com/office/drawing/2014/main" id="{CF624AAC-3D84-57A2-1F4F-BB6CFA68462C}"/>
              </a:ext>
            </a:extLst>
          </p:cNvPr>
          <p:cNvSpPr txBox="1">
            <a:spLocks/>
          </p:cNvSpPr>
          <p:nvPr/>
        </p:nvSpPr>
        <p:spPr>
          <a:xfrm>
            <a:off x="2831638" y="1553902"/>
            <a:ext cx="6298037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783">
              <a:defRPr/>
            </a:pPr>
            <a:endParaRPr lang="en-US" sz="32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6FDF8-4456-11DB-566B-0AD7359DE8B8}"/>
              </a:ext>
            </a:extLst>
          </p:cNvPr>
          <p:cNvSpPr txBox="1"/>
          <p:nvPr/>
        </p:nvSpPr>
        <p:spPr>
          <a:xfrm>
            <a:off x="1965327" y="2203716"/>
            <a:ext cx="81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8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</p:txBody>
      </p:sp>
      <p:grpSp>
        <p:nvGrpSpPr>
          <p:cNvPr id="6" name="Google Shape;3342;p77">
            <a:extLst>
              <a:ext uri="{FF2B5EF4-FFF2-40B4-BE49-F238E27FC236}">
                <a16:creationId xmlns:a16="http://schemas.microsoft.com/office/drawing/2014/main" id="{C4AD8B70-E1B8-4E84-8E2D-CF43637593D1}"/>
              </a:ext>
            </a:extLst>
          </p:cNvPr>
          <p:cNvGrpSpPr/>
          <p:nvPr/>
        </p:nvGrpSpPr>
        <p:grpSpPr>
          <a:xfrm>
            <a:off x="3783876" y="5507800"/>
            <a:ext cx="850190" cy="1346407"/>
            <a:chOff x="2060950" y="1404748"/>
            <a:chExt cx="918366" cy="1454373"/>
          </a:xfrm>
        </p:grpSpPr>
        <p:sp>
          <p:nvSpPr>
            <p:cNvPr id="7" name="Google Shape;3343;p77">
              <a:extLst>
                <a:ext uri="{FF2B5EF4-FFF2-40B4-BE49-F238E27FC236}">
                  <a16:creationId xmlns:a16="http://schemas.microsoft.com/office/drawing/2014/main" id="{2E861CF4-3084-43C6-8B49-115804F1FAF0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Google Shape;3344;p77">
              <a:extLst>
                <a:ext uri="{FF2B5EF4-FFF2-40B4-BE49-F238E27FC236}">
                  <a16:creationId xmlns:a16="http://schemas.microsoft.com/office/drawing/2014/main" id="{7289FE4E-CF0E-4F09-BC31-2EF82531C528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Google Shape;3345;p77">
              <a:extLst>
                <a:ext uri="{FF2B5EF4-FFF2-40B4-BE49-F238E27FC236}">
                  <a16:creationId xmlns:a16="http://schemas.microsoft.com/office/drawing/2014/main" id="{D0020367-431A-4434-8CC6-2813F143453B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Google Shape;3346;p77">
              <a:extLst>
                <a:ext uri="{FF2B5EF4-FFF2-40B4-BE49-F238E27FC236}">
                  <a16:creationId xmlns:a16="http://schemas.microsoft.com/office/drawing/2014/main" id="{12151DC9-7BC8-466E-A452-A89078BBF0F0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Google Shape;3347;p77">
              <a:extLst>
                <a:ext uri="{FF2B5EF4-FFF2-40B4-BE49-F238E27FC236}">
                  <a16:creationId xmlns:a16="http://schemas.microsoft.com/office/drawing/2014/main" id="{507C8E6A-73DD-4583-9FB1-C17107F85ED9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Google Shape;3348;p77">
              <a:extLst>
                <a:ext uri="{FF2B5EF4-FFF2-40B4-BE49-F238E27FC236}">
                  <a16:creationId xmlns:a16="http://schemas.microsoft.com/office/drawing/2014/main" id="{9EB9BBF1-86AC-4AF8-BB87-EEFFF6C0FF05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Google Shape;3349;p77">
              <a:extLst>
                <a:ext uri="{FF2B5EF4-FFF2-40B4-BE49-F238E27FC236}">
                  <a16:creationId xmlns:a16="http://schemas.microsoft.com/office/drawing/2014/main" id="{096192E3-D59B-471C-8A50-B1946460F2B6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" name="Google Shape;3350;p77">
              <a:extLst>
                <a:ext uri="{FF2B5EF4-FFF2-40B4-BE49-F238E27FC236}">
                  <a16:creationId xmlns:a16="http://schemas.microsoft.com/office/drawing/2014/main" id="{75F56831-2A96-44A9-9870-F48EF0986EF2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3351;p77">
              <a:extLst>
                <a:ext uri="{FF2B5EF4-FFF2-40B4-BE49-F238E27FC236}">
                  <a16:creationId xmlns:a16="http://schemas.microsoft.com/office/drawing/2014/main" id="{A34B1699-CD85-4588-A211-0B999E80C183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Google Shape;3352;p77">
              <a:extLst>
                <a:ext uri="{FF2B5EF4-FFF2-40B4-BE49-F238E27FC236}">
                  <a16:creationId xmlns:a16="http://schemas.microsoft.com/office/drawing/2014/main" id="{99439666-10A7-4C67-BBFE-D7C762C9C057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Google Shape;3353;p77">
              <a:extLst>
                <a:ext uri="{FF2B5EF4-FFF2-40B4-BE49-F238E27FC236}">
                  <a16:creationId xmlns:a16="http://schemas.microsoft.com/office/drawing/2014/main" id="{28DF1783-24FF-4E73-8942-34095EDC271A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Google Shape;3354;p77">
              <a:extLst>
                <a:ext uri="{FF2B5EF4-FFF2-40B4-BE49-F238E27FC236}">
                  <a16:creationId xmlns:a16="http://schemas.microsoft.com/office/drawing/2014/main" id="{5735C2DA-56BC-4C50-89DE-9F970C4FF23D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Google Shape;3355;p77">
              <a:extLst>
                <a:ext uri="{FF2B5EF4-FFF2-40B4-BE49-F238E27FC236}">
                  <a16:creationId xmlns:a16="http://schemas.microsoft.com/office/drawing/2014/main" id="{7E2AA93E-0B0D-436B-B4D6-C1014FB1C50D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Google Shape;3356;p77">
              <a:extLst>
                <a:ext uri="{FF2B5EF4-FFF2-40B4-BE49-F238E27FC236}">
                  <a16:creationId xmlns:a16="http://schemas.microsoft.com/office/drawing/2014/main" id="{7501CD09-2F15-46EC-BC2C-3349031071C1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Google Shape;3357;p77">
              <a:extLst>
                <a:ext uri="{FF2B5EF4-FFF2-40B4-BE49-F238E27FC236}">
                  <a16:creationId xmlns:a16="http://schemas.microsoft.com/office/drawing/2014/main" id="{A2D9DC8F-BAA4-4EAA-9003-59F305224165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Google Shape;3358;p77">
              <a:extLst>
                <a:ext uri="{FF2B5EF4-FFF2-40B4-BE49-F238E27FC236}">
                  <a16:creationId xmlns:a16="http://schemas.microsoft.com/office/drawing/2014/main" id="{CBC46FC1-C745-4704-B711-7672801B9160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Google Shape;3359;p77">
              <a:extLst>
                <a:ext uri="{FF2B5EF4-FFF2-40B4-BE49-F238E27FC236}">
                  <a16:creationId xmlns:a16="http://schemas.microsoft.com/office/drawing/2014/main" id="{88EA5545-FF4A-447C-9F27-822EB784BFE5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Google Shape;3360;p77">
              <a:extLst>
                <a:ext uri="{FF2B5EF4-FFF2-40B4-BE49-F238E27FC236}">
                  <a16:creationId xmlns:a16="http://schemas.microsoft.com/office/drawing/2014/main" id="{78397671-BB89-4D89-A147-D3B6D1450337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3361;p77">
              <a:extLst>
                <a:ext uri="{FF2B5EF4-FFF2-40B4-BE49-F238E27FC236}">
                  <a16:creationId xmlns:a16="http://schemas.microsoft.com/office/drawing/2014/main" id="{F4C21400-290E-4A33-9667-468FDE84E07B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3362;p77">
              <a:extLst>
                <a:ext uri="{FF2B5EF4-FFF2-40B4-BE49-F238E27FC236}">
                  <a16:creationId xmlns:a16="http://schemas.microsoft.com/office/drawing/2014/main" id="{9752195D-9157-44A6-B7BE-32D241A7AFFB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3363;p77">
              <a:extLst>
                <a:ext uri="{FF2B5EF4-FFF2-40B4-BE49-F238E27FC236}">
                  <a16:creationId xmlns:a16="http://schemas.microsoft.com/office/drawing/2014/main" id="{56E789AB-9B6F-401E-9B3B-F3FBC550005B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3364;p77">
              <a:extLst>
                <a:ext uri="{FF2B5EF4-FFF2-40B4-BE49-F238E27FC236}">
                  <a16:creationId xmlns:a16="http://schemas.microsoft.com/office/drawing/2014/main" id="{B167E8FC-CC0E-402C-8D8B-47434865C0D1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3365;p77">
              <a:extLst>
                <a:ext uri="{FF2B5EF4-FFF2-40B4-BE49-F238E27FC236}">
                  <a16:creationId xmlns:a16="http://schemas.microsoft.com/office/drawing/2014/main" id="{5469E555-EE0E-4F7E-9D72-55FCFD15404B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3366;p77">
              <a:extLst>
                <a:ext uri="{FF2B5EF4-FFF2-40B4-BE49-F238E27FC236}">
                  <a16:creationId xmlns:a16="http://schemas.microsoft.com/office/drawing/2014/main" id="{3685DAA9-EA65-40E3-9E06-4F0AFD07663B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Google Shape;3367;p77">
              <a:extLst>
                <a:ext uri="{FF2B5EF4-FFF2-40B4-BE49-F238E27FC236}">
                  <a16:creationId xmlns:a16="http://schemas.microsoft.com/office/drawing/2014/main" id="{62AEAABD-3BEE-439D-8752-47AC3D06ABD8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3368;p77">
              <a:extLst>
                <a:ext uri="{FF2B5EF4-FFF2-40B4-BE49-F238E27FC236}">
                  <a16:creationId xmlns:a16="http://schemas.microsoft.com/office/drawing/2014/main" id="{0F761911-48CB-48CC-AC1B-10A99818A948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3369;p77">
              <a:extLst>
                <a:ext uri="{FF2B5EF4-FFF2-40B4-BE49-F238E27FC236}">
                  <a16:creationId xmlns:a16="http://schemas.microsoft.com/office/drawing/2014/main" id="{BFC89DA1-F355-4CB2-A905-F456DC12D503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3370;p77">
              <a:extLst>
                <a:ext uri="{FF2B5EF4-FFF2-40B4-BE49-F238E27FC236}">
                  <a16:creationId xmlns:a16="http://schemas.microsoft.com/office/drawing/2014/main" id="{8D28ECBA-5E50-4540-8F8B-57B6222E843C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3371;p77">
              <a:extLst>
                <a:ext uri="{FF2B5EF4-FFF2-40B4-BE49-F238E27FC236}">
                  <a16:creationId xmlns:a16="http://schemas.microsoft.com/office/drawing/2014/main" id="{38CF0746-26B6-4E83-B273-861512437D02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Google Shape;3372;p77">
              <a:extLst>
                <a:ext uri="{FF2B5EF4-FFF2-40B4-BE49-F238E27FC236}">
                  <a16:creationId xmlns:a16="http://schemas.microsoft.com/office/drawing/2014/main" id="{C87A85F3-812C-4CA3-A9F2-B77998414195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Google Shape;3373;p77">
              <a:extLst>
                <a:ext uri="{FF2B5EF4-FFF2-40B4-BE49-F238E27FC236}">
                  <a16:creationId xmlns:a16="http://schemas.microsoft.com/office/drawing/2014/main" id="{9BA25477-9303-45B4-9EF3-CD785C62454A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Google Shape;3374;p77">
              <a:extLst>
                <a:ext uri="{FF2B5EF4-FFF2-40B4-BE49-F238E27FC236}">
                  <a16:creationId xmlns:a16="http://schemas.microsoft.com/office/drawing/2014/main" id="{F1226076-E6CB-404B-A43E-54DD310CEF0F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Google Shape;3375;p77">
              <a:extLst>
                <a:ext uri="{FF2B5EF4-FFF2-40B4-BE49-F238E27FC236}">
                  <a16:creationId xmlns:a16="http://schemas.microsoft.com/office/drawing/2014/main" id="{BA6F7F2B-3817-40FC-992D-985E53D5B9AC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3376;p77">
              <a:extLst>
                <a:ext uri="{FF2B5EF4-FFF2-40B4-BE49-F238E27FC236}">
                  <a16:creationId xmlns:a16="http://schemas.microsoft.com/office/drawing/2014/main" id="{526E08A3-2957-43D9-B556-072751FC63AC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3377;p77">
              <a:extLst>
                <a:ext uri="{FF2B5EF4-FFF2-40B4-BE49-F238E27FC236}">
                  <a16:creationId xmlns:a16="http://schemas.microsoft.com/office/drawing/2014/main" id="{A48F9CEC-8594-4B8C-97D2-D07BC4AC6603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3378;p77">
              <a:extLst>
                <a:ext uri="{FF2B5EF4-FFF2-40B4-BE49-F238E27FC236}">
                  <a16:creationId xmlns:a16="http://schemas.microsoft.com/office/drawing/2014/main" id="{B40967B3-BFFA-45D2-BE4A-C66669D77D1D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3379;p77">
              <a:extLst>
                <a:ext uri="{FF2B5EF4-FFF2-40B4-BE49-F238E27FC236}">
                  <a16:creationId xmlns:a16="http://schemas.microsoft.com/office/drawing/2014/main" id="{B8E09FED-5832-4A91-B0CD-1E8373E880AC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3380;p77">
              <a:extLst>
                <a:ext uri="{FF2B5EF4-FFF2-40B4-BE49-F238E27FC236}">
                  <a16:creationId xmlns:a16="http://schemas.microsoft.com/office/drawing/2014/main" id="{8C40A6AB-2123-494D-A586-45B9BFB535F1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3381;p77">
              <a:extLst>
                <a:ext uri="{FF2B5EF4-FFF2-40B4-BE49-F238E27FC236}">
                  <a16:creationId xmlns:a16="http://schemas.microsoft.com/office/drawing/2014/main" id="{270104E5-DC97-44D8-96A4-BF8C90058DED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3382;p77">
              <a:extLst>
                <a:ext uri="{FF2B5EF4-FFF2-40B4-BE49-F238E27FC236}">
                  <a16:creationId xmlns:a16="http://schemas.microsoft.com/office/drawing/2014/main" id="{7EE5D0FF-7398-4BAE-B99E-90F9C820383C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oogle Shape;3383;p77">
            <a:extLst>
              <a:ext uri="{FF2B5EF4-FFF2-40B4-BE49-F238E27FC236}">
                <a16:creationId xmlns:a16="http://schemas.microsoft.com/office/drawing/2014/main" id="{496E4786-81C8-4E45-81CD-6438EEAF72EB}"/>
              </a:ext>
            </a:extLst>
          </p:cNvPr>
          <p:cNvGrpSpPr/>
          <p:nvPr/>
        </p:nvGrpSpPr>
        <p:grpSpPr>
          <a:xfrm>
            <a:off x="5295681" y="5453505"/>
            <a:ext cx="753777" cy="1369311"/>
            <a:chOff x="3337247" y="3072011"/>
            <a:chExt cx="814221" cy="1479114"/>
          </a:xfrm>
        </p:grpSpPr>
        <p:sp>
          <p:nvSpPr>
            <p:cNvPr id="50" name="Google Shape;3384;p77">
              <a:extLst>
                <a:ext uri="{FF2B5EF4-FFF2-40B4-BE49-F238E27FC236}">
                  <a16:creationId xmlns:a16="http://schemas.microsoft.com/office/drawing/2014/main" id="{FC32ADAB-6444-4A21-80AB-85EC0CA96CC6}"/>
                </a:ext>
              </a:extLst>
            </p:cNvPr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3385;p77">
              <a:extLst>
                <a:ext uri="{FF2B5EF4-FFF2-40B4-BE49-F238E27FC236}">
                  <a16:creationId xmlns:a16="http://schemas.microsoft.com/office/drawing/2014/main" id="{3BBECCA7-CBAC-4797-A6CD-D0F8294612CE}"/>
                </a:ext>
              </a:extLst>
            </p:cNvPr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Google Shape;3386;p77">
              <a:extLst>
                <a:ext uri="{FF2B5EF4-FFF2-40B4-BE49-F238E27FC236}">
                  <a16:creationId xmlns:a16="http://schemas.microsoft.com/office/drawing/2014/main" id="{C70A49C5-87AA-4D04-A336-AE11C86F1A93}"/>
                </a:ext>
              </a:extLst>
            </p:cNvPr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3387;p77">
              <a:extLst>
                <a:ext uri="{FF2B5EF4-FFF2-40B4-BE49-F238E27FC236}">
                  <a16:creationId xmlns:a16="http://schemas.microsoft.com/office/drawing/2014/main" id="{18B942EA-63D0-4A94-9D02-219587B4FD06}"/>
                </a:ext>
              </a:extLst>
            </p:cNvPr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3388;p77">
              <a:extLst>
                <a:ext uri="{FF2B5EF4-FFF2-40B4-BE49-F238E27FC236}">
                  <a16:creationId xmlns:a16="http://schemas.microsoft.com/office/drawing/2014/main" id="{B788A726-7D82-49BA-A1B3-601CF4A3B9DA}"/>
                </a:ext>
              </a:extLst>
            </p:cNvPr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3389;p77">
              <a:extLst>
                <a:ext uri="{FF2B5EF4-FFF2-40B4-BE49-F238E27FC236}">
                  <a16:creationId xmlns:a16="http://schemas.microsoft.com/office/drawing/2014/main" id="{9D905184-19DC-4A90-8F25-E7699EE93147}"/>
                </a:ext>
              </a:extLst>
            </p:cNvPr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3390;p77">
              <a:extLst>
                <a:ext uri="{FF2B5EF4-FFF2-40B4-BE49-F238E27FC236}">
                  <a16:creationId xmlns:a16="http://schemas.microsoft.com/office/drawing/2014/main" id="{EEABF557-0F90-4F8E-BF40-2F96BBD3C420}"/>
                </a:ext>
              </a:extLst>
            </p:cNvPr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7" name="Google Shape;3391;p77">
              <a:extLst>
                <a:ext uri="{FF2B5EF4-FFF2-40B4-BE49-F238E27FC236}">
                  <a16:creationId xmlns:a16="http://schemas.microsoft.com/office/drawing/2014/main" id="{62BB6CA6-DCA6-4456-BDDA-349F4AF66E91}"/>
                </a:ext>
              </a:extLst>
            </p:cNvPr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8" name="Google Shape;3392;p77">
              <a:extLst>
                <a:ext uri="{FF2B5EF4-FFF2-40B4-BE49-F238E27FC236}">
                  <a16:creationId xmlns:a16="http://schemas.microsoft.com/office/drawing/2014/main" id="{D27DB91E-45E9-432E-8DF5-430CF37A30EC}"/>
                </a:ext>
              </a:extLst>
            </p:cNvPr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3393;p77">
              <a:extLst>
                <a:ext uri="{FF2B5EF4-FFF2-40B4-BE49-F238E27FC236}">
                  <a16:creationId xmlns:a16="http://schemas.microsoft.com/office/drawing/2014/main" id="{61732D14-A9F3-4628-8B89-6A499B0D9F03}"/>
                </a:ext>
              </a:extLst>
            </p:cNvPr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0" name="Google Shape;3394;p77">
              <a:extLst>
                <a:ext uri="{FF2B5EF4-FFF2-40B4-BE49-F238E27FC236}">
                  <a16:creationId xmlns:a16="http://schemas.microsoft.com/office/drawing/2014/main" id="{2B93AD4A-8669-4F56-8591-3642EEF3C0B7}"/>
                </a:ext>
              </a:extLst>
            </p:cNvPr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" name="Google Shape;3395;p77">
              <a:extLst>
                <a:ext uri="{FF2B5EF4-FFF2-40B4-BE49-F238E27FC236}">
                  <a16:creationId xmlns:a16="http://schemas.microsoft.com/office/drawing/2014/main" id="{43C5796E-9814-44B9-96AC-B8C2CE616C2A}"/>
                </a:ext>
              </a:extLst>
            </p:cNvPr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" name="Google Shape;3396;p77">
              <a:extLst>
                <a:ext uri="{FF2B5EF4-FFF2-40B4-BE49-F238E27FC236}">
                  <a16:creationId xmlns:a16="http://schemas.microsoft.com/office/drawing/2014/main" id="{33547609-2A55-40B3-BF85-C4DA28557960}"/>
                </a:ext>
              </a:extLst>
            </p:cNvPr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" name="Google Shape;3397;p77">
              <a:extLst>
                <a:ext uri="{FF2B5EF4-FFF2-40B4-BE49-F238E27FC236}">
                  <a16:creationId xmlns:a16="http://schemas.microsoft.com/office/drawing/2014/main" id="{33D605CB-73CE-4FE2-AE3B-D550E5E5820B}"/>
                </a:ext>
              </a:extLst>
            </p:cNvPr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" name="Google Shape;3398;p77">
              <a:extLst>
                <a:ext uri="{FF2B5EF4-FFF2-40B4-BE49-F238E27FC236}">
                  <a16:creationId xmlns:a16="http://schemas.microsoft.com/office/drawing/2014/main" id="{0B6B0186-85CE-4053-8609-AECD557B3AF0}"/>
                </a:ext>
              </a:extLst>
            </p:cNvPr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5" name="Google Shape;3399;p77">
              <a:extLst>
                <a:ext uri="{FF2B5EF4-FFF2-40B4-BE49-F238E27FC236}">
                  <a16:creationId xmlns:a16="http://schemas.microsoft.com/office/drawing/2014/main" id="{A900DAB8-BF4C-43AE-8805-774E447A2248}"/>
                </a:ext>
              </a:extLst>
            </p:cNvPr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6" name="Google Shape;3400;p77">
              <a:extLst>
                <a:ext uri="{FF2B5EF4-FFF2-40B4-BE49-F238E27FC236}">
                  <a16:creationId xmlns:a16="http://schemas.microsoft.com/office/drawing/2014/main" id="{9C5B9C97-099E-4F57-B96C-071D5D1F1116}"/>
                </a:ext>
              </a:extLst>
            </p:cNvPr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7" name="Google Shape;3401;p77">
              <a:extLst>
                <a:ext uri="{FF2B5EF4-FFF2-40B4-BE49-F238E27FC236}">
                  <a16:creationId xmlns:a16="http://schemas.microsoft.com/office/drawing/2014/main" id="{17872BAF-1BEB-4AB5-9F2D-5BFE7109DF9B}"/>
                </a:ext>
              </a:extLst>
            </p:cNvPr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" name="Google Shape;3402;p77">
              <a:extLst>
                <a:ext uri="{FF2B5EF4-FFF2-40B4-BE49-F238E27FC236}">
                  <a16:creationId xmlns:a16="http://schemas.microsoft.com/office/drawing/2014/main" id="{B48ED40D-946B-4FDD-B395-F48F863614CC}"/>
                </a:ext>
              </a:extLst>
            </p:cNvPr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" name="Google Shape;3403;p77">
              <a:extLst>
                <a:ext uri="{FF2B5EF4-FFF2-40B4-BE49-F238E27FC236}">
                  <a16:creationId xmlns:a16="http://schemas.microsoft.com/office/drawing/2014/main" id="{7A9D9D52-BBAB-4CE0-A9FF-45787270A13F}"/>
                </a:ext>
              </a:extLst>
            </p:cNvPr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" name="Google Shape;3404;p77">
              <a:extLst>
                <a:ext uri="{FF2B5EF4-FFF2-40B4-BE49-F238E27FC236}">
                  <a16:creationId xmlns:a16="http://schemas.microsoft.com/office/drawing/2014/main" id="{89065186-2C9F-43F9-9B04-1E89667B9C6E}"/>
                </a:ext>
              </a:extLst>
            </p:cNvPr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1" name="Google Shape;3405;p77">
              <a:extLst>
                <a:ext uri="{FF2B5EF4-FFF2-40B4-BE49-F238E27FC236}">
                  <a16:creationId xmlns:a16="http://schemas.microsoft.com/office/drawing/2014/main" id="{DAC32533-D208-472C-80C7-EBD43272A8C9}"/>
                </a:ext>
              </a:extLst>
            </p:cNvPr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2" name="Google Shape;3406;p77">
              <a:extLst>
                <a:ext uri="{FF2B5EF4-FFF2-40B4-BE49-F238E27FC236}">
                  <a16:creationId xmlns:a16="http://schemas.microsoft.com/office/drawing/2014/main" id="{22BE2A28-46D2-4643-B5F2-E9AB6618F347}"/>
                </a:ext>
              </a:extLst>
            </p:cNvPr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3" name="Google Shape;3407;p77">
              <a:extLst>
                <a:ext uri="{FF2B5EF4-FFF2-40B4-BE49-F238E27FC236}">
                  <a16:creationId xmlns:a16="http://schemas.microsoft.com/office/drawing/2014/main" id="{640688CD-88AC-44FD-95EB-D9884988384C}"/>
                </a:ext>
              </a:extLst>
            </p:cNvPr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4" name="Google Shape;3408;p77">
              <a:extLst>
                <a:ext uri="{FF2B5EF4-FFF2-40B4-BE49-F238E27FC236}">
                  <a16:creationId xmlns:a16="http://schemas.microsoft.com/office/drawing/2014/main" id="{8FF05059-7C99-4A3C-8609-341FECF6440F}"/>
                </a:ext>
              </a:extLst>
            </p:cNvPr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Google Shape;3409;p77">
              <a:extLst>
                <a:ext uri="{FF2B5EF4-FFF2-40B4-BE49-F238E27FC236}">
                  <a16:creationId xmlns:a16="http://schemas.microsoft.com/office/drawing/2014/main" id="{AB1DED1B-2BC2-4695-AA68-5EDB1687D41F}"/>
                </a:ext>
              </a:extLst>
            </p:cNvPr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6" name="Google Shape;3410;p77">
              <a:extLst>
                <a:ext uri="{FF2B5EF4-FFF2-40B4-BE49-F238E27FC236}">
                  <a16:creationId xmlns:a16="http://schemas.microsoft.com/office/drawing/2014/main" id="{3167B234-67FA-47B1-956D-92A9AF96B7DB}"/>
                </a:ext>
              </a:extLst>
            </p:cNvPr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7" name="Google Shape;3411;p77">
              <a:extLst>
                <a:ext uri="{FF2B5EF4-FFF2-40B4-BE49-F238E27FC236}">
                  <a16:creationId xmlns:a16="http://schemas.microsoft.com/office/drawing/2014/main" id="{8E1494C6-1C6D-491A-B9AF-78E6D027D148}"/>
                </a:ext>
              </a:extLst>
            </p:cNvPr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8" name="Google Shape;3412;p77">
              <a:extLst>
                <a:ext uri="{FF2B5EF4-FFF2-40B4-BE49-F238E27FC236}">
                  <a16:creationId xmlns:a16="http://schemas.microsoft.com/office/drawing/2014/main" id="{FD3D1D84-491C-48A2-91EB-FE52B2A1C5CD}"/>
                </a:ext>
              </a:extLst>
            </p:cNvPr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9" name="Google Shape;3413;p77">
              <a:extLst>
                <a:ext uri="{FF2B5EF4-FFF2-40B4-BE49-F238E27FC236}">
                  <a16:creationId xmlns:a16="http://schemas.microsoft.com/office/drawing/2014/main" id="{F20B5C6D-62EE-4B51-9357-13DAF2449EF8}"/>
                </a:ext>
              </a:extLst>
            </p:cNvPr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0" name="Google Shape;3414;p77">
              <a:extLst>
                <a:ext uri="{FF2B5EF4-FFF2-40B4-BE49-F238E27FC236}">
                  <a16:creationId xmlns:a16="http://schemas.microsoft.com/office/drawing/2014/main" id="{B05EC160-33E4-44EF-9E19-58F5BCABBB23}"/>
                </a:ext>
              </a:extLst>
            </p:cNvPr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1" name="Google Shape;3415;p77">
              <a:extLst>
                <a:ext uri="{FF2B5EF4-FFF2-40B4-BE49-F238E27FC236}">
                  <a16:creationId xmlns:a16="http://schemas.microsoft.com/office/drawing/2014/main" id="{B79A1A44-EBBD-4ABB-9A1C-826411864B6D}"/>
                </a:ext>
              </a:extLst>
            </p:cNvPr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2" name="Google Shape;3416;p77">
            <a:extLst>
              <a:ext uri="{FF2B5EF4-FFF2-40B4-BE49-F238E27FC236}">
                <a16:creationId xmlns:a16="http://schemas.microsoft.com/office/drawing/2014/main" id="{0EB005A5-85B6-4E6F-B10C-09076B9B1C9F}"/>
              </a:ext>
            </a:extLst>
          </p:cNvPr>
          <p:cNvGrpSpPr/>
          <p:nvPr/>
        </p:nvGrpSpPr>
        <p:grpSpPr>
          <a:xfrm>
            <a:off x="6599151" y="5524073"/>
            <a:ext cx="714689" cy="1298815"/>
            <a:chOff x="4613100" y="1458082"/>
            <a:chExt cx="771999" cy="1402966"/>
          </a:xfrm>
        </p:grpSpPr>
        <p:sp>
          <p:nvSpPr>
            <p:cNvPr id="83" name="Google Shape;3417;p77">
              <a:extLst>
                <a:ext uri="{FF2B5EF4-FFF2-40B4-BE49-F238E27FC236}">
                  <a16:creationId xmlns:a16="http://schemas.microsoft.com/office/drawing/2014/main" id="{FAFD8BD9-4B08-4B63-BFC8-DC21433223E6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4" name="Google Shape;3418;p77">
              <a:extLst>
                <a:ext uri="{FF2B5EF4-FFF2-40B4-BE49-F238E27FC236}">
                  <a16:creationId xmlns:a16="http://schemas.microsoft.com/office/drawing/2014/main" id="{7BBB80A3-9A31-40A2-B6FD-FCEED39AD9C3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5" name="Google Shape;3419;p77">
              <a:extLst>
                <a:ext uri="{FF2B5EF4-FFF2-40B4-BE49-F238E27FC236}">
                  <a16:creationId xmlns:a16="http://schemas.microsoft.com/office/drawing/2014/main" id="{18D28C5E-86C7-4D75-8CB6-8ED9FAD5519B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6" name="Google Shape;3420;p77">
              <a:extLst>
                <a:ext uri="{FF2B5EF4-FFF2-40B4-BE49-F238E27FC236}">
                  <a16:creationId xmlns:a16="http://schemas.microsoft.com/office/drawing/2014/main" id="{28FA01F9-5FE4-4409-A927-1EA1BCD14806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7" name="Google Shape;3421;p77">
              <a:extLst>
                <a:ext uri="{FF2B5EF4-FFF2-40B4-BE49-F238E27FC236}">
                  <a16:creationId xmlns:a16="http://schemas.microsoft.com/office/drawing/2014/main" id="{EF319CAD-A934-451B-A837-C4CEC83A2FF0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8" name="Google Shape;3422;p77">
              <a:extLst>
                <a:ext uri="{FF2B5EF4-FFF2-40B4-BE49-F238E27FC236}">
                  <a16:creationId xmlns:a16="http://schemas.microsoft.com/office/drawing/2014/main" id="{945C6947-F71D-431B-87F5-B21FF00F9950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9" name="Google Shape;3423;p77">
              <a:extLst>
                <a:ext uri="{FF2B5EF4-FFF2-40B4-BE49-F238E27FC236}">
                  <a16:creationId xmlns:a16="http://schemas.microsoft.com/office/drawing/2014/main" id="{E6F11085-C4F8-4391-8680-D7C3A63A14E9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" name="Google Shape;3424;p77">
              <a:extLst>
                <a:ext uri="{FF2B5EF4-FFF2-40B4-BE49-F238E27FC236}">
                  <a16:creationId xmlns:a16="http://schemas.microsoft.com/office/drawing/2014/main" id="{0199361A-6B13-4BFF-ABCD-80E5894B38EE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" name="Google Shape;3425;p77">
              <a:extLst>
                <a:ext uri="{FF2B5EF4-FFF2-40B4-BE49-F238E27FC236}">
                  <a16:creationId xmlns:a16="http://schemas.microsoft.com/office/drawing/2014/main" id="{A0BDF5B3-E3AF-4036-A331-35393364244C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" name="Google Shape;3426;p77">
              <a:extLst>
                <a:ext uri="{FF2B5EF4-FFF2-40B4-BE49-F238E27FC236}">
                  <a16:creationId xmlns:a16="http://schemas.microsoft.com/office/drawing/2014/main" id="{1D44F165-DC52-4150-9E43-019673FD575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3" name="Google Shape;3427;p77">
              <a:extLst>
                <a:ext uri="{FF2B5EF4-FFF2-40B4-BE49-F238E27FC236}">
                  <a16:creationId xmlns:a16="http://schemas.microsoft.com/office/drawing/2014/main" id="{064A0B9E-4363-4B75-9ACF-D5566232A45D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4" name="Google Shape;3428;p77">
              <a:extLst>
                <a:ext uri="{FF2B5EF4-FFF2-40B4-BE49-F238E27FC236}">
                  <a16:creationId xmlns:a16="http://schemas.microsoft.com/office/drawing/2014/main" id="{62190B1B-FDA4-464C-8B2C-841811F9E37C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5" name="Google Shape;3429;p77">
              <a:extLst>
                <a:ext uri="{FF2B5EF4-FFF2-40B4-BE49-F238E27FC236}">
                  <a16:creationId xmlns:a16="http://schemas.microsoft.com/office/drawing/2014/main" id="{13EE9B65-E512-4454-AE23-0F3444F67A24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6" name="Google Shape;3430;p77">
              <a:extLst>
                <a:ext uri="{FF2B5EF4-FFF2-40B4-BE49-F238E27FC236}">
                  <a16:creationId xmlns:a16="http://schemas.microsoft.com/office/drawing/2014/main" id="{6D56009C-7759-4037-A815-83E6AF7ADA2E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7" name="Google Shape;3431;p77">
              <a:extLst>
                <a:ext uri="{FF2B5EF4-FFF2-40B4-BE49-F238E27FC236}">
                  <a16:creationId xmlns:a16="http://schemas.microsoft.com/office/drawing/2014/main" id="{66495963-F95F-412D-90BB-E7A7DAD7A0E9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8" name="Google Shape;3432;p77">
              <a:extLst>
                <a:ext uri="{FF2B5EF4-FFF2-40B4-BE49-F238E27FC236}">
                  <a16:creationId xmlns:a16="http://schemas.microsoft.com/office/drawing/2014/main" id="{756147F6-1A41-4C4E-9070-69D3A1102BA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9" name="Google Shape;3433;p77">
              <a:extLst>
                <a:ext uri="{FF2B5EF4-FFF2-40B4-BE49-F238E27FC236}">
                  <a16:creationId xmlns:a16="http://schemas.microsoft.com/office/drawing/2014/main" id="{29FEEF8B-B5CB-4C15-B422-3BAF0447897C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0" name="Google Shape;3434;p77">
              <a:extLst>
                <a:ext uri="{FF2B5EF4-FFF2-40B4-BE49-F238E27FC236}">
                  <a16:creationId xmlns:a16="http://schemas.microsoft.com/office/drawing/2014/main" id="{D8976166-9FB4-4580-8E7F-37BBC35FDE94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1" name="Google Shape;3435;p77">
              <a:extLst>
                <a:ext uri="{FF2B5EF4-FFF2-40B4-BE49-F238E27FC236}">
                  <a16:creationId xmlns:a16="http://schemas.microsoft.com/office/drawing/2014/main" id="{E3F5BD69-772A-4940-9AAB-975FBEB720C9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" name="Google Shape;3436;p77">
              <a:extLst>
                <a:ext uri="{FF2B5EF4-FFF2-40B4-BE49-F238E27FC236}">
                  <a16:creationId xmlns:a16="http://schemas.microsoft.com/office/drawing/2014/main" id="{5DD30A80-9D44-438A-AE28-9EF684FE5691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" name="Google Shape;3437;p77">
              <a:extLst>
                <a:ext uri="{FF2B5EF4-FFF2-40B4-BE49-F238E27FC236}">
                  <a16:creationId xmlns:a16="http://schemas.microsoft.com/office/drawing/2014/main" id="{26D51337-31AD-4B46-B39C-6B603DB41567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4" name="Google Shape;3438;p77">
              <a:extLst>
                <a:ext uri="{FF2B5EF4-FFF2-40B4-BE49-F238E27FC236}">
                  <a16:creationId xmlns:a16="http://schemas.microsoft.com/office/drawing/2014/main" id="{53CC6A6C-7EE8-47FD-86DE-06D7D8CCCDF8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5" name="Google Shape;3439;p77">
              <a:extLst>
                <a:ext uri="{FF2B5EF4-FFF2-40B4-BE49-F238E27FC236}">
                  <a16:creationId xmlns:a16="http://schemas.microsoft.com/office/drawing/2014/main" id="{074007AC-9C17-45BD-9658-F706CF6B7B1F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6" name="Google Shape;3440;p77">
              <a:extLst>
                <a:ext uri="{FF2B5EF4-FFF2-40B4-BE49-F238E27FC236}">
                  <a16:creationId xmlns:a16="http://schemas.microsoft.com/office/drawing/2014/main" id="{CC8711E2-9A36-45FE-96F5-57945F54B29C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" name="Google Shape;3441;p77">
              <a:extLst>
                <a:ext uri="{FF2B5EF4-FFF2-40B4-BE49-F238E27FC236}">
                  <a16:creationId xmlns:a16="http://schemas.microsoft.com/office/drawing/2014/main" id="{C9253D3A-5143-416B-9726-275DD49A5C23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" name="Google Shape;3442;p77">
              <a:extLst>
                <a:ext uri="{FF2B5EF4-FFF2-40B4-BE49-F238E27FC236}">
                  <a16:creationId xmlns:a16="http://schemas.microsoft.com/office/drawing/2014/main" id="{7E106404-160D-46B9-8260-B7248E35E329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9" name="Google Shape;3443;p77">
              <a:extLst>
                <a:ext uri="{FF2B5EF4-FFF2-40B4-BE49-F238E27FC236}">
                  <a16:creationId xmlns:a16="http://schemas.microsoft.com/office/drawing/2014/main" id="{C0FC9947-E67D-4093-BB9D-B4C40D403560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0" name="Google Shape;3444;p77">
              <a:extLst>
                <a:ext uri="{FF2B5EF4-FFF2-40B4-BE49-F238E27FC236}">
                  <a16:creationId xmlns:a16="http://schemas.microsoft.com/office/drawing/2014/main" id="{127A8135-A87C-47CF-9808-BF59AFF2F1F6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1" name="Google Shape;3445;p77">
              <a:extLst>
                <a:ext uri="{FF2B5EF4-FFF2-40B4-BE49-F238E27FC236}">
                  <a16:creationId xmlns:a16="http://schemas.microsoft.com/office/drawing/2014/main" id="{46D238FE-44B4-4F85-A1EB-2D819E5DB86C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2" name="Google Shape;3446;p77">
              <a:extLst>
                <a:ext uri="{FF2B5EF4-FFF2-40B4-BE49-F238E27FC236}">
                  <a16:creationId xmlns:a16="http://schemas.microsoft.com/office/drawing/2014/main" id="{6C2B6701-673F-4BC6-9BB3-EAF7160D0BD6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3" name="Google Shape;3447;p77">
              <a:extLst>
                <a:ext uri="{FF2B5EF4-FFF2-40B4-BE49-F238E27FC236}">
                  <a16:creationId xmlns:a16="http://schemas.microsoft.com/office/drawing/2014/main" id="{C3CAEBB5-2605-4E2B-B18E-5B9C99FCCC79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4" name="Google Shape;3448;p77">
              <a:extLst>
                <a:ext uri="{FF2B5EF4-FFF2-40B4-BE49-F238E27FC236}">
                  <a16:creationId xmlns:a16="http://schemas.microsoft.com/office/drawing/2014/main" id="{1528462A-FF0D-4F22-A50C-45DA010D15AD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5" name="Google Shape;3449;p77">
              <a:extLst>
                <a:ext uri="{FF2B5EF4-FFF2-40B4-BE49-F238E27FC236}">
                  <a16:creationId xmlns:a16="http://schemas.microsoft.com/office/drawing/2014/main" id="{6126A66E-1937-4C2F-9942-993530CBE6FD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6" name="Google Shape;3450;p77">
              <a:extLst>
                <a:ext uri="{FF2B5EF4-FFF2-40B4-BE49-F238E27FC236}">
                  <a16:creationId xmlns:a16="http://schemas.microsoft.com/office/drawing/2014/main" id="{250918DE-0187-4CF1-B1D7-4656AF8CF10C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7" name="Google Shape;3451;p77">
              <a:extLst>
                <a:ext uri="{FF2B5EF4-FFF2-40B4-BE49-F238E27FC236}">
                  <a16:creationId xmlns:a16="http://schemas.microsoft.com/office/drawing/2014/main" id="{99D78D3D-4C34-47DF-A446-0AA0DA85DD3F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8" name="Google Shape;3452;p77">
              <a:extLst>
                <a:ext uri="{FF2B5EF4-FFF2-40B4-BE49-F238E27FC236}">
                  <a16:creationId xmlns:a16="http://schemas.microsoft.com/office/drawing/2014/main" id="{39F18440-D988-4C46-95D0-7A95D4FF342F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9" name="Google Shape;3453;p77">
              <a:extLst>
                <a:ext uri="{FF2B5EF4-FFF2-40B4-BE49-F238E27FC236}">
                  <a16:creationId xmlns:a16="http://schemas.microsoft.com/office/drawing/2014/main" id="{24A21FDF-0B0A-4C4E-8E41-3F2F3BE7CC85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0" name="Google Shape;3454;p77">
              <a:extLst>
                <a:ext uri="{FF2B5EF4-FFF2-40B4-BE49-F238E27FC236}">
                  <a16:creationId xmlns:a16="http://schemas.microsoft.com/office/drawing/2014/main" id="{CFDA51A0-E60E-4E3B-BEA6-1C02E8E82B84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1" name="Google Shape;3455;p77">
              <a:extLst>
                <a:ext uri="{FF2B5EF4-FFF2-40B4-BE49-F238E27FC236}">
                  <a16:creationId xmlns:a16="http://schemas.microsoft.com/office/drawing/2014/main" id="{BAEC424E-198D-441B-98EA-FD2FDFE1029E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2" name="Google Shape;3456;p77">
              <a:extLst>
                <a:ext uri="{FF2B5EF4-FFF2-40B4-BE49-F238E27FC236}">
                  <a16:creationId xmlns:a16="http://schemas.microsoft.com/office/drawing/2014/main" id="{98E7DD23-92FC-4AA1-800E-DD5C57565483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3" name="Google Shape;3457;p77">
            <a:extLst>
              <a:ext uri="{FF2B5EF4-FFF2-40B4-BE49-F238E27FC236}">
                <a16:creationId xmlns:a16="http://schemas.microsoft.com/office/drawing/2014/main" id="{ECCE6EF4-E9A8-4C9B-865A-A57CBAE8E000}"/>
              </a:ext>
            </a:extLst>
          </p:cNvPr>
          <p:cNvGrpSpPr/>
          <p:nvPr/>
        </p:nvGrpSpPr>
        <p:grpSpPr>
          <a:xfrm>
            <a:off x="7161192" y="5505833"/>
            <a:ext cx="762692" cy="1352167"/>
            <a:chOff x="3349247" y="1398526"/>
            <a:chExt cx="823851" cy="1460596"/>
          </a:xfrm>
        </p:grpSpPr>
        <p:sp>
          <p:nvSpPr>
            <p:cNvPr id="124" name="Google Shape;3458;p77">
              <a:extLst>
                <a:ext uri="{FF2B5EF4-FFF2-40B4-BE49-F238E27FC236}">
                  <a16:creationId xmlns:a16="http://schemas.microsoft.com/office/drawing/2014/main" id="{95CE48C6-BE0A-4C9D-8666-9174CC22FDFD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" name="Google Shape;3459;p77">
              <a:extLst>
                <a:ext uri="{FF2B5EF4-FFF2-40B4-BE49-F238E27FC236}">
                  <a16:creationId xmlns:a16="http://schemas.microsoft.com/office/drawing/2014/main" id="{02C06B84-E4D1-4CC5-990D-C2D7ED638BFC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6" name="Google Shape;3460;p77">
              <a:extLst>
                <a:ext uri="{FF2B5EF4-FFF2-40B4-BE49-F238E27FC236}">
                  <a16:creationId xmlns:a16="http://schemas.microsoft.com/office/drawing/2014/main" id="{95739400-B517-40EC-865E-B7087FFC248F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7" name="Google Shape;3461;p77">
              <a:extLst>
                <a:ext uri="{FF2B5EF4-FFF2-40B4-BE49-F238E27FC236}">
                  <a16:creationId xmlns:a16="http://schemas.microsoft.com/office/drawing/2014/main" id="{9AE0CE02-74DF-47D8-90D4-378678C2DB1A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8" name="Google Shape;3462;p77">
              <a:extLst>
                <a:ext uri="{FF2B5EF4-FFF2-40B4-BE49-F238E27FC236}">
                  <a16:creationId xmlns:a16="http://schemas.microsoft.com/office/drawing/2014/main" id="{88EF79E1-CDAF-4A88-ABA9-E60D6CAE994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9" name="Google Shape;3463;p77">
              <a:extLst>
                <a:ext uri="{FF2B5EF4-FFF2-40B4-BE49-F238E27FC236}">
                  <a16:creationId xmlns:a16="http://schemas.microsoft.com/office/drawing/2014/main" id="{BCD8F958-39D0-42A7-9CB5-B31BFE06213D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0" name="Google Shape;3464;p77">
              <a:extLst>
                <a:ext uri="{FF2B5EF4-FFF2-40B4-BE49-F238E27FC236}">
                  <a16:creationId xmlns:a16="http://schemas.microsoft.com/office/drawing/2014/main" id="{417F1CDA-CA46-492D-BEAA-72CDAC2E7F1A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3465;p77">
              <a:extLst>
                <a:ext uri="{FF2B5EF4-FFF2-40B4-BE49-F238E27FC236}">
                  <a16:creationId xmlns:a16="http://schemas.microsoft.com/office/drawing/2014/main" id="{82C4145D-070F-4751-9AC8-3E8F20B83C80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3466;p77">
              <a:extLst>
                <a:ext uri="{FF2B5EF4-FFF2-40B4-BE49-F238E27FC236}">
                  <a16:creationId xmlns:a16="http://schemas.microsoft.com/office/drawing/2014/main" id="{D65B5E50-C46B-4536-AADE-A01EE1935993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3467;p77">
              <a:extLst>
                <a:ext uri="{FF2B5EF4-FFF2-40B4-BE49-F238E27FC236}">
                  <a16:creationId xmlns:a16="http://schemas.microsoft.com/office/drawing/2014/main" id="{F400244B-3ACE-45B8-8DD4-C7A72D42912D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3468;p77">
              <a:extLst>
                <a:ext uri="{FF2B5EF4-FFF2-40B4-BE49-F238E27FC236}">
                  <a16:creationId xmlns:a16="http://schemas.microsoft.com/office/drawing/2014/main" id="{7A2EBB91-4C7B-425B-9F3E-D3C189403FBB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" name="Google Shape;3469;p77">
              <a:extLst>
                <a:ext uri="{FF2B5EF4-FFF2-40B4-BE49-F238E27FC236}">
                  <a16:creationId xmlns:a16="http://schemas.microsoft.com/office/drawing/2014/main" id="{061BFBA9-7F1F-4487-B91F-2C8F335EAF2A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3470;p77">
              <a:extLst>
                <a:ext uri="{FF2B5EF4-FFF2-40B4-BE49-F238E27FC236}">
                  <a16:creationId xmlns:a16="http://schemas.microsoft.com/office/drawing/2014/main" id="{657FCE5C-0A32-4D36-9867-B60960B6DC5D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3471;p77">
              <a:extLst>
                <a:ext uri="{FF2B5EF4-FFF2-40B4-BE49-F238E27FC236}">
                  <a16:creationId xmlns:a16="http://schemas.microsoft.com/office/drawing/2014/main" id="{124799D7-57C2-417E-B9DF-FEB9EA167A96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8" name="Google Shape;3472;p77">
              <a:extLst>
                <a:ext uri="{FF2B5EF4-FFF2-40B4-BE49-F238E27FC236}">
                  <a16:creationId xmlns:a16="http://schemas.microsoft.com/office/drawing/2014/main" id="{1E2E26F3-DEA1-46C3-BC17-1505D90630A8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9" name="Google Shape;3473;p77">
              <a:extLst>
                <a:ext uri="{FF2B5EF4-FFF2-40B4-BE49-F238E27FC236}">
                  <a16:creationId xmlns:a16="http://schemas.microsoft.com/office/drawing/2014/main" id="{A81968FB-5464-4DF3-B309-20902A64A55D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" name="Google Shape;3474;p77">
              <a:extLst>
                <a:ext uri="{FF2B5EF4-FFF2-40B4-BE49-F238E27FC236}">
                  <a16:creationId xmlns:a16="http://schemas.microsoft.com/office/drawing/2014/main" id="{2AFB5C5C-4DAC-4897-8E01-1B6F518E546B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1" name="Google Shape;3475;p77">
              <a:extLst>
                <a:ext uri="{FF2B5EF4-FFF2-40B4-BE49-F238E27FC236}">
                  <a16:creationId xmlns:a16="http://schemas.microsoft.com/office/drawing/2014/main" id="{8F03922C-1AD1-4F6E-AC42-BC6FFDF80F30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2" name="Google Shape;3476;p77">
              <a:extLst>
                <a:ext uri="{FF2B5EF4-FFF2-40B4-BE49-F238E27FC236}">
                  <a16:creationId xmlns:a16="http://schemas.microsoft.com/office/drawing/2014/main" id="{97513ACC-F9CC-4831-876F-F33D44AA4E20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3" name="Google Shape;3477;p77">
              <a:extLst>
                <a:ext uri="{FF2B5EF4-FFF2-40B4-BE49-F238E27FC236}">
                  <a16:creationId xmlns:a16="http://schemas.microsoft.com/office/drawing/2014/main" id="{652F90FE-1A62-47E0-908E-3E4B9DAC5E3C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3478;p77">
              <a:extLst>
                <a:ext uri="{FF2B5EF4-FFF2-40B4-BE49-F238E27FC236}">
                  <a16:creationId xmlns:a16="http://schemas.microsoft.com/office/drawing/2014/main" id="{6F8C09F4-5BAE-4A6D-862F-ABA4C75DF162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3479;p77">
              <a:extLst>
                <a:ext uri="{FF2B5EF4-FFF2-40B4-BE49-F238E27FC236}">
                  <a16:creationId xmlns:a16="http://schemas.microsoft.com/office/drawing/2014/main" id="{3057C8F1-20B6-4F3B-AB58-E10B1FBC29C0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3480;p77">
              <a:extLst>
                <a:ext uri="{FF2B5EF4-FFF2-40B4-BE49-F238E27FC236}">
                  <a16:creationId xmlns:a16="http://schemas.microsoft.com/office/drawing/2014/main" id="{BDC0DFAA-D019-4B78-856C-36964488F54F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3481;p77">
              <a:extLst>
                <a:ext uri="{FF2B5EF4-FFF2-40B4-BE49-F238E27FC236}">
                  <a16:creationId xmlns:a16="http://schemas.microsoft.com/office/drawing/2014/main" id="{7B109796-596D-4F02-BC07-50C64CD8BF0A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3482;p77">
              <a:extLst>
                <a:ext uri="{FF2B5EF4-FFF2-40B4-BE49-F238E27FC236}">
                  <a16:creationId xmlns:a16="http://schemas.microsoft.com/office/drawing/2014/main" id="{675E5A7F-07A6-4BF2-AEDC-035FF7FDA64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3483;p77">
              <a:extLst>
                <a:ext uri="{FF2B5EF4-FFF2-40B4-BE49-F238E27FC236}">
                  <a16:creationId xmlns:a16="http://schemas.microsoft.com/office/drawing/2014/main" id="{E746CB06-BC82-4FB6-9E99-ACCB3BB0748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3484;p77">
              <a:extLst>
                <a:ext uri="{FF2B5EF4-FFF2-40B4-BE49-F238E27FC236}">
                  <a16:creationId xmlns:a16="http://schemas.microsoft.com/office/drawing/2014/main" id="{883F174B-FCEA-4D58-AC6B-7A759A4B7D5D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3485;p77">
              <a:extLst>
                <a:ext uri="{FF2B5EF4-FFF2-40B4-BE49-F238E27FC236}">
                  <a16:creationId xmlns:a16="http://schemas.microsoft.com/office/drawing/2014/main" id="{F886797F-2AC4-4748-800B-A15350C4D70A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3486;p77">
              <a:extLst>
                <a:ext uri="{FF2B5EF4-FFF2-40B4-BE49-F238E27FC236}">
                  <a16:creationId xmlns:a16="http://schemas.microsoft.com/office/drawing/2014/main" id="{5763E1A5-5089-4E33-B9CA-9F713CFE1789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3" name="Google Shape;3487;p77">
              <a:extLst>
                <a:ext uri="{FF2B5EF4-FFF2-40B4-BE49-F238E27FC236}">
                  <a16:creationId xmlns:a16="http://schemas.microsoft.com/office/drawing/2014/main" id="{0CD6A854-DA75-4198-A3D9-95924CB29543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4" name="Google Shape;3488;p77">
              <a:extLst>
                <a:ext uri="{FF2B5EF4-FFF2-40B4-BE49-F238E27FC236}">
                  <a16:creationId xmlns:a16="http://schemas.microsoft.com/office/drawing/2014/main" id="{8DF46852-B353-4F6D-B86D-B2B6D300FBF2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5" name="Google Shape;3489;p77">
              <a:extLst>
                <a:ext uri="{FF2B5EF4-FFF2-40B4-BE49-F238E27FC236}">
                  <a16:creationId xmlns:a16="http://schemas.microsoft.com/office/drawing/2014/main" id="{1366369C-D47C-446E-BD58-B7EED0744558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6" name="Google Shape;3490;p77">
              <a:extLst>
                <a:ext uri="{FF2B5EF4-FFF2-40B4-BE49-F238E27FC236}">
                  <a16:creationId xmlns:a16="http://schemas.microsoft.com/office/drawing/2014/main" id="{93A84EF2-2EC2-4CBD-8B5A-8691E162F60C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7" name="Google Shape;3491;p77">
              <a:extLst>
                <a:ext uri="{FF2B5EF4-FFF2-40B4-BE49-F238E27FC236}">
                  <a16:creationId xmlns:a16="http://schemas.microsoft.com/office/drawing/2014/main" id="{4D2B42E4-D93B-44B3-8218-F720EAC90D66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8" name="Google Shape;3492;p77">
            <a:extLst>
              <a:ext uri="{FF2B5EF4-FFF2-40B4-BE49-F238E27FC236}">
                <a16:creationId xmlns:a16="http://schemas.microsoft.com/office/drawing/2014/main" id="{39B8AF75-1572-4976-962B-326C5E13D504}"/>
              </a:ext>
            </a:extLst>
          </p:cNvPr>
          <p:cNvGrpSpPr/>
          <p:nvPr/>
        </p:nvGrpSpPr>
        <p:grpSpPr>
          <a:xfrm>
            <a:off x="5943713" y="5493416"/>
            <a:ext cx="714689" cy="1329400"/>
            <a:chOff x="4613100" y="3115123"/>
            <a:chExt cx="771999" cy="1436003"/>
          </a:xfrm>
        </p:grpSpPr>
        <p:sp>
          <p:nvSpPr>
            <p:cNvPr id="159" name="Google Shape;3493;p77">
              <a:extLst>
                <a:ext uri="{FF2B5EF4-FFF2-40B4-BE49-F238E27FC236}">
                  <a16:creationId xmlns:a16="http://schemas.microsoft.com/office/drawing/2014/main" id="{0409E496-B1D5-46D0-A99B-A3E2EBC766F4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0" name="Google Shape;3494;p77">
              <a:extLst>
                <a:ext uri="{FF2B5EF4-FFF2-40B4-BE49-F238E27FC236}">
                  <a16:creationId xmlns:a16="http://schemas.microsoft.com/office/drawing/2014/main" id="{CEC5312B-515C-4ED3-A97B-E177699168AA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1" name="Google Shape;3495;p77">
              <a:extLst>
                <a:ext uri="{FF2B5EF4-FFF2-40B4-BE49-F238E27FC236}">
                  <a16:creationId xmlns:a16="http://schemas.microsoft.com/office/drawing/2014/main" id="{7203D45C-9875-49AD-822F-41CEF62A44CF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2" name="Google Shape;3496;p77">
              <a:extLst>
                <a:ext uri="{FF2B5EF4-FFF2-40B4-BE49-F238E27FC236}">
                  <a16:creationId xmlns:a16="http://schemas.microsoft.com/office/drawing/2014/main" id="{4E99E793-D6EA-4F27-BB2D-85F434B1FBA5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3" name="Google Shape;3497;p77">
              <a:extLst>
                <a:ext uri="{FF2B5EF4-FFF2-40B4-BE49-F238E27FC236}">
                  <a16:creationId xmlns:a16="http://schemas.microsoft.com/office/drawing/2014/main" id="{AC0A2580-AF1F-4297-B6F9-5C98A63D095F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4" name="Google Shape;3498;p77">
              <a:extLst>
                <a:ext uri="{FF2B5EF4-FFF2-40B4-BE49-F238E27FC236}">
                  <a16:creationId xmlns:a16="http://schemas.microsoft.com/office/drawing/2014/main" id="{2353A158-EAA8-48A4-ABCC-21A6110ED455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5" name="Google Shape;3499;p77">
              <a:extLst>
                <a:ext uri="{FF2B5EF4-FFF2-40B4-BE49-F238E27FC236}">
                  <a16:creationId xmlns:a16="http://schemas.microsoft.com/office/drawing/2014/main" id="{B126C463-6BE1-4678-A87E-A991E3C18943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6" name="Google Shape;3500;p77">
              <a:extLst>
                <a:ext uri="{FF2B5EF4-FFF2-40B4-BE49-F238E27FC236}">
                  <a16:creationId xmlns:a16="http://schemas.microsoft.com/office/drawing/2014/main" id="{AAF0B531-A7FF-4572-84A3-ABBAE55F7993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7" name="Google Shape;3501;p77">
              <a:extLst>
                <a:ext uri="{FF2B5EF4-FFF2-40B4-BE49-F238E27FC236}">
                  <a16:creationId xmlns:a16="http://schemas.microsoft.com/office/drawing/2014/main" id="{7E23E5EE-2989-450C-8563-CC4106BC301C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8" name="Google Shape;3502;p77">
              <a:extLst>
                <a:ext uri="{FF2B5EF4-FFF2-40B4-BE49-F238E27FC236}">
                  <a16:creationId xmlns:a16="http://schemas.microsoft.com/office/drawing/2014/main" id="{02992C12-1752-43CD-A5FE-22026797E310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9" name="Google Shape;3503;p77">
              <a:extLst>
                <a:ext uri="{FF2B5EF4-FFF2-40B4-BE49-F238E27FC236}">
                  <a16:creationId xmlns:a16="http://schemas.microsoft.com/office/drawing/2014/main" id="{CA3BF1B1-B7B2-4226-B355-6B2985837E12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504;p77">
              <a:extLst>
                <a:ext uri="{FF2B5EF4-FFF2-40B4-BE49-F238E27FC236}">
                  <a16:creationId xmlns:a16="http://schemas.microsoft.com/office/drawing/2014/main" id="{7CC94B0A-85BA-439E-B9EF-8AE5C96AF377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505;p77">
              <a:extLst>
                <a:ext uri="{FF2B5EF4-FFF2-40B4-BE49-F238E27FC236}">
                  <a16:creationId xmlns:a16="http://schemas.microsoft.com/office/drawing/2014/main" id="{65BB2856-E490-41E1-83CD-CAD9DC92F16B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506;p77">
              <a:extLst>
                <a:ext uri="{FF2B5EF4-FFF2-40B4-BE49-F238E27FC236}">
                  <a16:creationId xmlns:a16="http://schemas.microsoft.com/office/drawing/2014/main" id="{37889279-9683-4E0D-9B37-6421436E2850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507;p77">
              <a:extLst>
                <a:ext uri="{FF2B5EF4-FFF2-40B4-BE49-F238E27FC236}">
                  <a16:creationId xmlns:a16="http://schemas.microsoft.com/office/drawing/2014/main" id="{46AB7B55-810A-4AF0-9C13-AF3B5E879960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508;p77">
              <a:extLst>
                <a:ext uri="{FF2B5EF4-FFF2-40B4-BE49-F238E27FC236}">
                  <a16:creationId xmlns:a16="http://schemas.microsoft.com/office/drawing/2014/main" id="{9D2B934A-17A7-4B2E-B6DD-F505F1AAB29C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9;p77">
              <a:extLst>
                <a:ext uri="{FF2B5EF4-FFF2-40B4-BE49-F238E27FC236}">
                  <a16:creationId xmlns:a16="http://schemas.microsoft.com/office/drawing/2014/main" id="{29DC695C-4260-4E25-9945-7AF422765DEA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6" name="Google Shape;3510;p77">
              <a:extLst>
                <a:ext uri="{FF2B5EF4-FFF2-40B4-BE49-F238E27FC236}">
                  <a16:creationId xmlns:a16="http://schemas.microsoft.com/office/drawing/2014/main" id="{B3CB5513-EC18-4486-BEDC-3A2BB62B15BB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7" name="Google Shape;3511;p77">
              <a:extLst>
                <a:ext uri="{FF2B5EF4-FFF2-40B4-BE49-F238E27FC236}">
                  <a16:creationId xmlns:a16="http://schemas.microsoft.com/office/drawing/2014/main" id="{0E81753B-3C00-445E-A153-EE88FDC790A0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3512;p77">
              <a:extLst>
                <a:ext uri="{FF2B5EF4-FFF2-40B4-BE49-F238E27FC236}">
                  <a16:creationId xmlns:a16="http://schemas.microsoft.com/office/drawing/2014/main" id="{A4E349B1-8569-42EE-98FB-A73DF9E0B214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3513;p77">
              <a:extLst>
                <a:ext uri="{FF2B5EF4-FFF2-40B4-BE49-F238E27FC236}">
                  <a16:creationId xmlns:a16="http://schemas.microsoft.com/office/drawing/2014/main" id="{13805758-008D-4BD8-9891-422479DBC625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3514;p77">
              <a:extLst>
                <a:ext uri="{FF2B5EF4-FFF2-40B4-BE49-F238E27FC236}">
                  <a16:creationId xmlns:a16="http://schemas.microsoft.com/office/drawing/2014/main" id="{7F14B851-A7B7-45C1-A139-8B77B573E610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3515;p77">
              <a:extLst>
                <a:ext uri="{FF2B5EF4-FFF2-40B4-BE49-F238E27FC236}">
                  <a16:creationId xmlns:a16="http://schemas.microsoft.com/office/drawing/2014/main" id="{E7A37229-3D36-41C5-8B7B-8E13B9DFC02D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3516;p77">
              <a:extLst>
                <a:ext uri="{FF2B5EF4-FFF2-40B4-BE49-F238E27FC236}">
                  <a16:creationId xmlns:a16="http://schemas.microsoft.com/office/drawing/2014/main" id="{1039842C-54DB-41B6-8577-58EB5A2744B2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3517;p77">
              <a:extLst>
                <a:ext uri="{FF2B5EF4-FFF2-40B4-BE49-F238E27FC236}">
                  <a16:creationId xmlns:a16="http://schemas.microsoft.com/office/drawing/2014/main" id="{DD8D6829-8742-402D-8021-851D2D9E46E1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3518;p77">
              <a:extLst>
                <a:ext uri="{FF2B5EF4-FFF2-40B4-BE49-F238E27FC236}">
                  <a16:creationId xmlns:a16="http://schemas.microsoft.com/office/drawing/2014/main" id="{94D59306-5D12-415F-939B-AE1FC451DF3E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3519;p77">
              <a:extLst>
                <a:ext uri="{FF2B5EF4-FFF2-40B4-BE49-F238E27FC236}">
                  <a16:creationId xmlns:a16="http://schemas.microsoft.com/office/drawing/2014/main" id="{5EAF95D2-2DE5-41BA-BC34-440A012F5764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3520;p77">
              <a:extLst>
                <a:ext uri="{FF2B5EF4-FFF2-40B4-BE49-F238E27FC236}">
                  <a16:creationId xmlns:a16="http://schemas.microsoft.com/office/drawing/2014/main" id="{BC10BABB-B70B-42D8-BDE2-1A4E59549F4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3521;p77">
              <a:extLst>
                <a:ext uri="{FF2B5EF4-FFF2-40B4-BE49-F238E27FC236}">
                  <a16:creationId xmlns:a16="http://schemas.microsoft.com/office/drawing/2014/main" id="{46B55F2C-8827-4146-B886-A283D94FD536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3522;p77">
              <a:extLst>
                <a:ext uri="{FF2B5EF4-FFF2-40B4-BE49-F238E27FC236}">
                  <a16:creationId xmlns:a16="http://schemas.microsoft.com/office/drawing/2014/main" id="{6EC9BA66-50AB-4D60-B08E-D6774F2D9CB2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3523;p77">
              <a:extLst>
                <a:ext uri="{FF2B5EF4-FFF2-40B4-BE49-F238E27FC236}">
                  <a16:creationId xmlns:a16="http://schemas.microsoft.com/office/drawing/2014/main" id="{D94F8E57-D906-461C-911D-46B7FE04013F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3524;p77">
              <a:extLst>
                <a:ext uri="{FF2B5EF4-FFF2-40B4-BE49-F238E27FC236}">
                  <a16:creationId xmlns:a16="http://schemas.microsoft.com/office/drawing/2014/main" id="{937C91A1-4FF9-49EE-A9BE-630E8955C85E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3525;p77">
              <a:extLst>
                <a:ext uri="{FF2B5EF4-FFF2-40B4-BE49-F238E27FC236}">
                  <a16:creationId xmlns:a16="http://schemas.microsoft.com/office/drawing/2014/main" id="{3D1D3F3D-6F4C-475B-BB95-51E16175C85A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3526;p77">
              <a:extLst>
                <a:ext uri="{FF2B5EF4-FFF2-40B4-BE49-F238E27FC236}">
                  <a16:creationId xmlns:a16="http://schemas.microsoft.com/office/drawing/2014/main" id="{F23A9005-C61C-4217-8AE2-DD9B1A818ED9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3" name="Google Shape;3527;p77">
            <a:extLst>
              <a:ext uri="{FF2B5EF4-FFF2-40B4-BE49-F238E27FC236}">
                <a16:creationId xmlns:a16="http://schemas.microsoft.com/office/drawing/2014/main" id="{414CA591-9885-4E26-8725-B715289AC36C}"/>
              </a:ext>
            </a:extLst>
          </p:cNvPr>
          <p:cNvGrpSpPr/>
          <p:nvPr/>
        </p:nvGrpSpPr>
        <p:grpSpPr>
          <a:xfrm>
            <a:off x="4596626" y="5467357"/>
            <a:ext cx="748428" cy="1355459"/>
            <a:chOff x="2155024" y="3086974"/>
            <a:chExt cx="808443" cy="1464151"/>
          </a:xfrm>
        </p:grpSpPr>
        <p:sp>
          <p:nvSpPr>
            <p:cNvPr id="194" name="Google Shape;3528;p77">
              <a:extLst>
                <a:ext uri="{FF2B5EF4-FFF2-40B4-BE49-F238E27FC236}">
                  <a16:creationId xmlns:a16="http://schemas.microsoft.com/office/drawing/2014/main" id="{0C311C1C-5312-44D2-919F-4BB029280C39}"/>
                </a:ext>
              </a:extLst>
            </p:cNvPr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3529;p77">
              <a:extLst>
                <a:ext uri="{FF2B5EF4-FFF2-40B4-BE49-F238E27FC236}">
                  <a16:creationId xmlns:a16="http://schemas.microsoft.com/office/drawing/2014/main" id="{45D14346-4BEB-4C7F-9385-9F08109B9FAF}"/>
                </a:ext>
              </a:extLst>
            </p:cNvPr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3530;p77">
              <a:extLst>
                <a:ext uri="{FF2B5EF4-FFF2-40B4-BE49-F238E27FC236}">
                  <a16:creationId xmlns:a16="http://schemas.microsoft.com/office/drawing/2014/main" id="{38E05C12-8960-4D3F-A6B9-87EAE339E8BA}"/>
                </a:ext>
              </a:extLst>
            </p:cNvPr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3531;p77">
              <a:extLst>
                <a:ext uri="{FF2B5EF4-FFF2-40B4-BE49-F238E27FC236}">
                  <a16:creationId xmlns:a16="http://schemas.microsoft.com/office/drawing/2014/main" id="{89499F57-69B2-43C5-B8D5-1306D9E59A6F}"/>
                </a:ext>
              </a:extLst>
            </p:cNvPr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3532;p77">
              <a:extLst>
                <a:ext uri="{FF2B5EF4-FFF2-40B4-BE49-F238E27FC236}">
                  <a16:creationId xmlns:a16="http://schemas.microsoft.com/office/drawing/2014/main" id="{C9B50A10-085D-44A8-8637-C575EEE53565}"/>
                </a:ext>
              </a:extLst>
            </p:cNvPr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3533;p77">
              <a:extLst>
                <a:ext uri="{FF2B5EF4-FFF2-40B4-BE49-F238E27FC236}">
                  <a16:creationId xmlns:a16="http://schemas.microsoft.com/office/drawing/2014/main" id="{CF68A6C6-FA73-4A05-BC4F-09888139A270}"/>
                </a:ext>
              </a:extLst>
            </p:cNvPr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3534;p77">
              <a:extLst>
                <a:ext uri="{FF2B5EF4-FFF2-40B4-BE49-F238E27FC236}">
                  <a16:creationId xmlns:a16="http://schemas.microsoft.com/office/drawing/2014/main" id="{EA29CD68-280F-44FF-8E1A-03C3E00BCB31}"/>
                </a:ext>
              </a:extLst>
            </p:cNvPr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3535;p77">
              <a:extLst>
                <a:ext uri="{FF2B5EF4-FFF2-40B4-BE49-F238E27FC236}">
                  <a16:creationId xmlns:a16="http://schemas.microsoft.com/office/drawing/2014/main" id="{836A013C-063B-4F88-B9A2-2885E11E9CA7}"/>
                </a:ext>
              </a:extLst>
            </p:cNvPr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3536;p77">
              <a:extLst>
                <a:ext uri="{FF2B5EF4-FFF2-40B4-BE49-F238E27FC236}">
                  <a16:creationId xmlns:a16="http://schemas.microsoft.com/office/drawing/2014/main" id="{B88DC630-D83E-486C-BB2F-35B4BDF353BE}"/>
                </a:ext>
              </a:extLst>
            </p:cNvPr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3537;p77">
              <a:extLst>
                <a:ext uri="{FF2B5EF4-FFF2-40B4-BE49-F238E27FC236}">
                  <a16:creationId xmlns:a16="http://schemas.microsoft.com/office/drawing/2014/main" id="{33C81D65-53EA-47FB-A354-95EA3A801D81}"/>
                </a:ext>
              </a:extLst>
            </p:cNvPr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4" name="Google Shape;3538;p77">
              <a:extLst>
                <a:ext uri="{FF2B5EF4-FFF2-40B4-BE49-F238E27FC236}">
                  <a16:creationId xmlns:a16="http://schemas.microsoft.com/office/drawing/2014/main" id="{63035F3A-1E00-4567-8AE3-9B0791A7F365}"/>
                </a:ext>
              </a:extLst>
            </p:cNvPr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5" name="Google Shape;3539;p77">
              <a:extLst>
                <a:ext uri="{FF2B5EF4-FFF2-40B4-BE49-F238E27FC236}">
                  <a16:creationId xmlns:a16="http://schemas.microsoft.com/office/drawing/2014/main" id="{FF38C6E1-CD52-4A5C-98A3-8DDCBFFD68D5}"/>
                </a:ext>
              </a:extLst>
            </p:cNvPr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Google Shape;3540;p77">
              <a:extLst>
                <a:ext uri="{FF2B5EF4-FFF2-40B4-BE49-F238E27FC236}">
                  <a16:creationId xmlns:a16="http://schemas.microsoft.com/office/drawing/2014/main" id="{1469DE91-F35C-40EC-83E1-DA21BFD87E8D}"/>
                </a:ext>
              </a:extLst>
            </p:cNvPr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Google Shape;3541;p77">
              <a:extLst>
                <a:ext uri="{FF2B5EF4-FFF2-40B4-BE49-F238E27FC236}">
                  <a16:creationId xmlns:a16="http://schemas.microsoft.com/office/drawing/2014/main" id="{FFAFCA48-EDE3-4B8F-8315-C6204E9A1949}"/>
                </a:ext>
              </a:extLst>
            </p:cNvPr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Google Shape;3542;p77">
              <a:extLst>
                <a:ext uri="{FF2B5EF4-FFF2-40B4-BE49-F238E27FC236}">
                  <a16:creationId xmlns:a16="http://schemas.microsoft.com/office/drawing/2014/main" id="{BBF4E064-7703-435C-9EF9-034B7AE0D0DB}"/>
                </a:ext>
              </a:extLst>
            </p:cNvPr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9" name="Google Shape;3543;p77">
              <a:extLst>
                <a:ext uri="{FF2B5EF4-FFF2-40B4-BE49-F238E27FC236}">
                  <a16:creationId xmlns:a16="http://schemas.microsoft.com/office/drawing/2014/main" id="{F17C3562-1D82-4DEB-A1DC-820AF95F928E}"/>
                </a:ext>
              </a:extLst>
            </p:cNvPr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0" name="Google Shape;3544;p77">
              <a:extLst>
                <a:ext uri="{FF2B5EF4-FFF2-40B4-BE49-F238E27FC236}">
                  <a16:creationId xmlns:a16="http://schemas.microsoft.com/office/drawing/2014/main" id="{E9242E51-76AC-4DFB-8B79-9338DC50F1C1}"/>
                </a:ext>
              </a:extLst>
            </p:cNvPr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1" name="Google Shape;3545;p77">
              <a:extLst>
                <a:ext uri="{FF2B5EF4-FFF2-40B4-BE49-F238E27FC236}">
                  <a16:creationId xmlns:a16="http://schemas.microsoft.com/office/drawing/2014/main" id="{C3FE83A4-93BF-4E49-9215-F4EF767EDDF7}"/>
                </a:ext>
              </a:extLst>
            </p:cNvPr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2" name="Google Shape;3546;p77">
              <a:extLst>
                <a:ext uri="{FF2B5EF4-FFF2-40B4-BE49-F238E27FC236}">
                  <a16:creationId xmlns:a16="http://schemas.microsoft.com/office/drawing/2014/main" id="{A656EA73-F177-4B47-B1F4-59F524512383}"/>
                </a:ext>
              </a:extLst>
            </p:cNvPr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3" name="Google Shape;3547;p77">
              <a:extLst>
                <a:ext uri="{FF2B5EF4-FFF2-40B4-BE49-F238E27FC236}">
                  <a16:creationId xmlns:a16="http://schemas.microsoft.com/office/drawing/2014/main" id="{9ED879A0-FF09-4D25-B4C4-6336B8F557EA}"/>
                </a:ext>
              </a:extLst>
            </p:cNvPr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4" name="Google Shape;3548;p77">
              <a:extLst>
                <a:ext uri="{FF2B5EF4-FFF2-40B4-BE49-F238E27FC236}">
                  <a16:creationId xmlns:a16="http://schemas.microsoft.com/office/drawing/2014/main" id="{A02E2E33-0052-4EA3-A9A3-0C0BA26F2203}"/>
                </a:ext>
              </a:extLst>
            </p:cNvPr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5" name="Google Shape;3549;p77">
              <a:extLst>
                <a:ext uri="{FF2B5EF4-FFF2-40B4-BE49-F238E27FC236}">
                  <a16:creationId xmlns:a16="http://schemas.microsoft.com/office/drawing/2014/main" id="{EC801957-EBF9-44B3-9B44-6CFA07AE13A7}"/>
                </a:ext>
              </a:extLst>
            </p:cNvPr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6" name="Google Shape;3550;p77">
              <a:extLst>
                <a:ext uri="{FF2B5EF4-FFF2-40B4-BE49-F238E27FC236}">
                  <a16:creationId xmlns:a16="http://schemas.microsoft.com/office/drawing/2014/main" id="{4A59C9F4-4E8D-4EA0-8435-E21888B4B8DC}"/>
                </a:ext>
              </a:extLst>
            </p:cNvPr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7" name="Google Shape;3551;p77">
              <a:extLst>
                <a:ext uri="{FF2B5EF4-FFF2-40B4-BE49-F238E27FC236}">
                  <a16:creationId xmlns:a16="http://schemas.microsoft.com/office/drawing/2014/main" id="{16521739-9C83-4318-AEAC-C0297DDC8B0C}"/>
                </a:ext>
              </a:extLst>
            </p:cNvPr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8" name="Google Shape;3552;p77">
              <a:extLst>
                <a:ext uri="{FF2B5EF4-FFF2-40B4-BE49-F238E27FC236}">
                  <a16:creationId xmlns:a16="http://schemas.microsoft.com/office/drawing/2014/main" id="{D7475A15-E3F0-4F29-BAFB-667F6BA3FEEA}"/>
                </a:ext>
              </a:extLst>
            </p:cNvPr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9" name="Google Shape;3553;p77">
              <a:extLst>
                <a:ext uri="{FF2B5EF4-FFF2-40B4-BE49-F238E27FC236}">
                  <a16:creationId xmlns:a16="http://schemas.microsoft.com/office/drawing/2014/main" id="{183FAB0D-0FB4-4652-B909-75522DD8FCCA}"/>
                </a:ext>
              </a:extLst>
            </p:cNvPr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0" name="Google Shape;3554;p77">
              <a:extLst>
                <a:ext uri="{FF2B5EF4-FFF2-40B4-BE49-F238E27FC236}">
                  <a16:creationId xmlns:a16="http://schemas.microsoft.com/office/drawing/2014/main" id="{8CACF9D3-D479-44FD-9C28-04E1EFD4C48D}"/>
                </a:ext>
              </a:extLst>
            </p:cNvPr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1" name="Google Shape;3555;p77">
              <a:extLst>
                <a:ext uri="{FF2B5EF4-FFF2-40B4-BE49-F238E27FC236}">
                  <a16:creationId xmlns:a16="http://schemas.microsoft.com/office/drawing/2014/main" id="{E9BEBF55-6BD3-44E3-B752-6C7F6BAAD108}"/>
                </a:ext>
              </a:extLst>
            </p:cNvPr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2" name="Google Shape;3556;p77">
              <a:extLst>
                <a:ext uri="{FF2B5EF4-FFF2-40B4-BE49-F238E27FC236}">
                  <a16:creationId xmlns:a16="http://schemas.microsoft.com/office/drawing/2014/main" id="{2FFE5E44-A81A-409B-A74E-EF37BC7D459D}"/>
                </a:ext>
              </a:extLst>
            </p:cNvPr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3" name="Google Shape;3557;p77">
              <a:extLst>
                <a:ext uri="{FF2B5EF4-FFF2-40B4-BE49-F238E27FC236}">
                  <a16:creationId xmlns:a16="http://schemas.microsoft.com/office/drawing/2014/main" id="{9E8243FD-AEB7-42FD-B7A4-A9E4F9AF3A19}"/>
                </a:ext>
              </a:extLst>
            </p:cNvPr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4" name="Google Shape;3558;p77">
              <a:extLst>
                <a:ext uri="{FF2B5EF4-FFF2-40B4-BE49-F238E27FC236}">
                  <a16:creationId xmlns:a16="http://schemas.microsoft.com/office/drawing/2014/main" id="{213F1967-A19E-4BD4-9210-5FE1846C8942}"/>
                </a:ext>
              </a:extLst>
            </p:cNvPr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5" name="Google Shape;3559;p77">
              <a:extLst>
                <a:ext uri="{FF2B5EF4-FFF2-40B4-BE49-F238E27FC236}">
                  <a16:creationId xmlns:a16="http://schemas.microsoft.com/office/drawing/2014/main" id="{A7958700-F16B-4E5A-9721-D67A18DAB3E4}"/>
                </a:ext>
              </a:extLst>
            </p:cNvPr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6" name="Google Shape;3560;p77">
              <a:extLst>
                <a:ext uri="{FF2B5EF4-FFF2-40B4-BE49-F238E27FC236}">
                  <a16:creationId xmlns:a16="http://schemas.microsoft.com/office/drawing/2014/main" id="{05B20A7D-B1D9-47B7-9616-DD88EB6D0393}"/>
                </a:ext>
              </a:extLst>
            </p:cNvPr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7" name="Google Shape;3561;p77">
              <a:extLst>
                <a:ext uri="{FF2B5EF4-FFF2-40B4-BE49-F238E27FC236}">
                  <a16:creationId xmlns:a16="http://schemas.microsoft.com/office/drawing/2014/main" id="{967D04AF-F0AE-4A48-A063-662234323055}"/>
                </a:ext>
              </a:extLst>
            </p:cNvPr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8" name="Google Shape;3562;p77">
              <a:extLst>
                <a:ext uri="{FF2B5EF4-FFF2-40B4-BE49-F238E27FC236}">
                  <a16:creationId xmlns:a16="http://schemas.microsoft.com/office/drawing/2014/main" id="{3CB63416-64D4-481C-8832-63A426DA45E8}"/>
                </a:ext>
              </a:extLst>
            </p:cNvPr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9" name="Google Shape;3563;p77">
              <a:extLst>
                <a:ext uri="{FF2B5EF4-FFF2-40B4-BE49-F238E27FC236}">
                  <a16:creationId xmlns:a16="http://schemas.microsoft.com/office/drawing/2014/main" id="{4A6A49EE-D612-468F-94D6-1F1A75DB616A}"/>
                </a:ext>
              </a:extLst>
            </p:cNvPr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0" name="Google Shape;3564;p77">
              <a:extLst>
                <a:ext uri="{FF2B5EF4-FFF2-40B4-BE49-F238E27FC236}">
                  <a16:creationId xmlns:a16="http://schemas.microsoft.com/office/drawing/2014/main" id="{3B5AFEE6-B095-4E73-B4FF-6CDAFB2ACAE4}"/>
                </a:ext>
              </a:extLst>
            </p:cNvPr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3565;p77">
              <a:extLst>
                <a:ext uri="{FF2B5EF4-FFF2-40B4-BE49-F238E27FC236}">
                  <a16:creationId xmlns:a16="http://schemas.microsoft.com/office/drawing/2014/main" id="{C050835A-8B1C-400A-B2D3-AE5CAE27285A}"/>
                </a:ext>
              </a:extLst>
            </p:cNvPr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95E4ED-73F1-4B5F-B3B8-DD9D8480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32" y="2756801"/>
            <a:ext cx="7663336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9524AA-A052-4DE7-822E-A2F782A9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-127673"/>
            <a:ext cx="305436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0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27381" y="285751"/>
            <a:ext cx="5825794" cy="6098964"/>
            <a:chOff x="729861" y="1028932"/>
            <a:chExt cx="4495800" cy="480532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028932"/>
              <a:ext cx="4495800" cy="48053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89578" y="3431496"/>
              <a:ext cx="4236856" cy="225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vi-V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Nữ yêu cầu bạn không được chơi với Hoa nếu chơi sẽ không chơi cùng. </a:t>
              </a: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nữ không đồng ý và vẫn muốn chơi với Hoa.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EFE7F1-7012-4EC6-9778-CEAB006C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7" y="1738312"/>
            <a:ext cx="4462463" cy="3926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554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191125" y="183271"/>
            <a:ext cx="6752001" cy="6702219"/>
            <a:chOff x="6651359" y="1330036"/>
            <a:chExt cx="5805831" cy="5756083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359" y="1330036"/>
              <a:ext cx="5760642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7902056" y="4152073"/>
              <a:ext cx="4555134" cy="293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nữ bảo bạn nam nói dối nhưng bạn nam kh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ẳ</a:t>
              </a:r>
              <a:r>
                <a:rPr lang="vi-V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định mình không nói dối.</a:t>
              </a:r>
              <a:endPara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914377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bạn đan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hòa với nhau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F81137-07A2-486A-922D-6135C30A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876300"/>
            <a:ext cx="4471988" cy="490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879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08071" y="104775"/>
            <a:ext cx="5149614" cy="6553201"/>
            <a:chOff x="712939" y="1114740"/>
            <a:chExt cx="4512722" cy="497694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114740"/>
              <a:ext cx="4495800" cy="497694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12939" y="3542094"/>
              <a:ext cx="4495800" cy="2173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 nữ ghét bạn Nga vì hay nói xấu bạn. </a:t>
              </a:r>
              <a:endPara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219170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làm đó thể hiện việc sự bất hòa, mất đi mối quan hệ tốt bạn bè.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0115E2-2167-4916-84E6-193238DE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7" y="1138237"/>
            <a:ext cx="4462463" cy="493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147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6181725" y="666750"/>
            <a:ext cx="5829299" cy="6006385"/>
            <a:chOff x="6834011" y="1330036"/>
            <a:chExt cx="5255448" cy="554636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085155" y="3892254"/>
              <a:ext cx="3840427" cy="298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không cho bạn nói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thật là mình làm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gãy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thước của bạn Huệ.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làm đó thể hiện tính nói dối.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A5A77B-9F4D-4E1F-BC63-1A56710A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88675"/>
            <a:ext cx="5829300" cy="2673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0265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361950" y="457200"/>
            <a:ext cx="7820734" cy="2005687"/>
          </a:xfrm>
          <a:prstGeom prst="flowChartTerminator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biết những việc làm nào khác thể hiện sự  bất hòa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49B5D8F-CA1D-B64B-8BFA-479CDD66F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898" y="0"/>
            <a:ext cx="3902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065834" y="1937015"/>
            <a:ext cx="607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cần phải hòa hợp với nhau, các em cũng cần phân biệt việc tốt việc xấu, không nên làm những việc xấu dể bất hòa với bạn bè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409825" y="133350"/>
            <a:ext cx="6943758" cy="125071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defTabSz="914377"/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Em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cần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nhớ</a:t>
            </a:r>
            <a:endParaRPr lang="en-US" sz="880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6257924" y="800100"/>
            <a:ext cx="49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lợi ích của cư xử bất hòa với bạn bè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209550" y="260648"/>
            <a:ext cx="11753849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đã làm gì để xử lý bất hòa?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24208" y="392981"/>
            <a:ext cx="10239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6E858-1F64-43B2-9DE8-EA55BB11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85913"/>
            <a:ext cx="5586413" cy="288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9FD12-9578-47DC-9340-C83798B3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2906617"/>
            <a:ext cx="5857876" cy="30945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174289-3D97-4D5A-89F6-5C595A5AE7A9}"/>
              </a:ext>
            </a:extLst>
          </p:cNvPr>
          <p:cNvGrpSpPr/>
          <p:nvPr/>
        </p:nvGrpSpPr>
        <p:grpSpPr>
          <a:xfrm>
            <a:off x="1771650" y="4362449"/>
            <a:ext cx="3964002" cy="2257638"/>
            <a:chOff x="2004996" y="0"/>
            <a:chExt cx="8178832" cy="5743608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6117D96A-1920-4ED3-924D-1C92681C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996" y="0"/>
              <a:ext cx="8178832" cy="5712517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2465CE0C-790D-4C84-89CD-2A7F0F6BBFD6}"/>
                </a:ext>
              </a:extLst>
            </p:cNvPr>
            <p:cNvSpPr txBox="1"/>
            <p:nvPr/>
          </p:nvSpPr>
          <p:spPr>
            <a:xfrm>
              <a:off x="3040251" y="2689877"/>
              <a:ext cx="6176455" cy="305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altLang="zh-CN" sz="3600" b="1" dirty="0">
                  <a:solidFill>
                    <a:srgbClr val="C00000"/>
                  </a:solidFill>
                  <a:ea typeface="仓耳今楷05-6763 W05" panose="02020400000000000000" pitchFamily="18" charset="-122"/>
                  <a:cs typeface="Times New Roman" pitchFamily="18" charset="0"/>
                </a:rPr>
                <a:t>THẢO LUẬN NHÓM 4</a:t>
              </a:r>
              <a:endParaRPr lang="zh-CN" altLang="en-US" sz="3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88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851585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400675" y="114300"/>
            <a:ext cx="6610349" cy="6538909"/>
            <a:chOff x="6834011" y="1330036"/>
            <a:chExt cx="5255448" cy="552796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085155" y="3892254"/>
              <a:ext cx="3840427" cy="267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tức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B08DD0D-D69D-48D4-BE50-AAA8A4B81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2505075"/>
            <a:ext cx="5586413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7374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8">
            <a:extLst>
              <a:ext uri="{FF2B5EF4-FFF2-40B4-BE49-F238E27FC236}">
                <a16:creationId xmlns:a16="http://schemas.microsoft.com/office/drawing/2014/main" id="{D535C6BA-1C2D-17E6-C07E-FD4B41EFD629}"/>
              </a:ext>
            </a:extLst>
          </p:cNvPr>
          <p:cNvSpPr/>
          <p:nvPr/>
        </p:nvSpPr>
        <p:spPr>
          <a:xfrm>
            <a:off x="293917" y="185056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A0BB8-5411-8E3F-EC58-FCC84FF19722}"/>
              </a:ext>
            </a:extLst>
          </p:cNvPr>
          <p:cNvSpPr txBox="1"/>
          <p:nvPr/>
        </p:nvSpPr>
        <p:spPr>
          <a:xfrm>
            <a:off x="2602523" y="566478"/>
            <a:ext cx="6625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140AD-C6C7-FD8E-91DB-43CBE0175553}"/>
              </a:ext>
            </a:extLst>
          </p:cNvPr>
          <p:cNvSpPr txBox="1"/>
          <p:nvPr/>
        </p:nvSpPr>
        <p:spPr>
          <a:xfrm>
            <a:off x="1344707" y="1695896"/>
            <a:ext cx="10174940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được một số biểu hiện bất hòa với bạn bè.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vì sao bất hòa với bạn bè.</a:t>
            </a:r>
          </a:p>
        </p:txBody>
      </p:sp>
      <p:pic>
        <p:nvPicPr>
          <p:cNvPr id="13" name="Graphic 12" descr="Heart">
            <a:extLst>
              <a:ext uri="{FF2B5EF4-FFF2-40B4-BE49-F238E27FC236}">
                <a16:creationId xmlns:a16="http://schemas.microsoft.com/office/drawing/2014/main" id="{B0A9C2C4-4F98-A5BC-1358-155107DAD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9260" y="1695896"/>
            <a:ext cx="775447" cy="775447"/>
          </a:xfrm>
          <a:prstGeom prst="rect">
            <a:avLst/>
          </a:prstGeom>
        </p:spPr>
      </p:pic>
      <p:pic>
        <p:nvPicPr>
          <p:cNvPr id="14" name="Graphic 13" descr="Heart">
            <a:extLst>
              <a:ext uri="{FF2B5EF4-FFF2-40B4-BE49-F238E27FC236}">
                <a16:creationId xmlns:a16="http://schemas.microsoft.com/office/drawing/2014/main" id="{6E7DB88D-9379-7492-27F2-C810FB6D2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5934" y="2452159"/>
            <a:ext cx="775447" cy="77544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27381" y="285751"/>
            <a:ext cx="5825794" cy="6098964"/>
            <a:chOff x="729861" y="1028932"/>
            <a:chExt cx="4495800" cy="480532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028932"/>
              <a:ext cx="4495800" cy="48053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89578" y="3431496"/>
              <a:ext cx="4236856" cy="225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Khi không được Mai rủ đi học, Hà đã bình tĩnh và chủ động gặp Mai làm hòa để làm hòa và gắn kết tình bạn của cả ba.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4A8FE95-CCA4-4690-8B7D-7AB4B912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345" y="971550"/>
            <a:ext cx="5139480" cy="2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5769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142034" y="1794140"/>
            <a:ext cx="607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chúng ta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hòa với bạn cần bình tĩnh, bày tỏ quan điểm với bạn để giải quyết được mâu thuẫn với bạn bè.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409825" y="133350"/>
            <a:ext cx="6943758" cy="125071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Em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cần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nhớ</a:t>
            </a:r>
            <a:endParaRPr kumimoji="0" lang="en-US" sz="8800" b="0" i="0" u="none" strike="noStrike" kern="1200" cap="none" spc="0" normalizeH="0" baseline="0" noProof="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71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69D831-C7AE-4633-A146-85EA26D5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10" y="2473759"/>
            <a:ext cx="486503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5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999D2-7EEE-1DAC-8847-47A7C5785791}"/>
              </a:ext>
            </a:extLst>
          </p:cNvPr>
          <p:cNvSpPr/>
          <p:nvPr/>
        </p:nvSpPr>
        <p:spPr>
          <a:xfrm>
            <a:off x="1733550" y="432099"/>
            <a:ext cx="9572626" cy="1168101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7"/>
            <a:ext cx="2808179" cy="5344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73798-28A2-90C9-DA3F-495578719485}"/>
              </a:ext>
            </a:extLst>
          </p:cNvPr>
          <p:cNvSpPr txBox="1"/>
          <p:nvPr/>
        </p:nvSpPr>
        <p:spPr>
          <a:xfrm>
            <a:off x="2303958" y="528109"/>
            <a:ext cx="8725991" cy="81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297" algn="just" defTabSz="1219170">
              <a:lnSpc>
                <a:spcPct val="122000"/>
              </a:lnSpc>
              <a:spcAft>
                <a:spcPts val="500"/>
              </a:spcAft>
              <a:tabLst>
                <a:tab pos="240659" algn="l"/>
              </a:tabLst>
            </a:pP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733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D36E9F-E480-46AB-9350-8B50DAD546F7}"/>
              </a:ext>
            </a:extLst>
          </p:cNvPr>
          <p:cNvSpPr/>
          <p:nvPr/>
        </p:nvSpPr>
        <p:spPr>
          <a:xfrm>
            <a:off x="3105150" y="2152650"/>
            <a:ext cx="7067550" cy="236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nay cho chúng ta biết cần cần bình tĩnh, bày tỏ quan điểm với bạn để giải quyết được mâu thuẫn 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3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6257924" y="571500"/>
            <a:ext cx="5133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3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31BF79-1D49-6F32-4FD3-68832799D1DD}"/>
              </a:ext>
            </a:extLst>
          </p:cNvPr>
          <p:cNvSpPr/>
          <p:nvPr/>
        </p:nvSpPr>
        <p:spPr>
          <a:xfrm>
            <a:off x="204573" y="107712"/>
            <a:ext cx="11782851" cy="6345605"/>
          </a:xfrm>
          <a:custGeom>
            <a:avLst/>
            <a:gdLst>
              <a:gd name="connsiteX0" fmla="*/ 0 w 11782851"/>
              <a:gd name="connsiteY0" fmla="*/ 632784 h 6345605"/>
              <a:gd name="connsiteX1" fmla="*/ 632784 w 11782851"/>
              <a:gd name="connsiteY1" fmla="*/ 0 h 6345605"/>
              <a:gd name="connsiteX2" fmla="*/ 11150067 w 11782851"/>
              <a:gd name="connsiteY2" fmla="*/ 0 h 6345605"/>
              <a:gd name="connsiteX3" fmla="*/ 11782851 w 11782851"/>
              <a:gd name="connsiteY3" fmla="*/ 632784 h 6345605"/>
              <a:gd name="connsiteX4" fmla="*/ 11782851 w 11782851"/>
              <a:gd name="connsiteY4" fmla="*/ 5712821 h 6345605"/>
              <a:gd name="connsiteX5" fmla="*/ 11150067 w 11782851"/>
              <a:gd name="connsiteY5" fmla="*/ 6345605 h 6345605"/>
              <a:gd name="connsiteX6" fmla="*/ 632784 w 11782851"/>
              <a:gd name="connsiteY6" fmla="*/ 6345605 h 6345605"/>
              <a:gd name="connsiteX7" fmla="*/ 0 w 11782851"/>
              <a:gd name="connsiteY7" fmla="*/ 5712821 h 6345605"/>
              <a:gd name="connsiteX8" fmla="*/ 0 w 11782851"/>
              <a:gd name="connsiteY8" fmla="*/ 632784 h 63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2851" h="6345605" fill="none" extrusionOk="0">
                <a:moveTo>
                  <a:pt x="0" y="632784"/>
                </a:moveTo>
                <a:cubicBezTo>
                  <a:pt x="1620" y="327147"/>
                  <a:pt x="293330" y="16822"/>
                  <a:pt x="632784" y="0"/>
                </a:cubicBezTo>
                <a:cubicBezTo>
                  <a:pt x="3965638" y="72427"/>
                  <a:pt x="6298398" y="61419"/>
                  <a:pt x="11150067" y="0"/>
                </a:cubicBezTo>
                <a:cubicBezTo>
                  <a:pt x="11491583" y="-54801"/>
                  <a:pt x="11765667" y="278109"/>
                  <a:pt x="11782851" y="632784"/>
                </a:cubicBezTo>
                <a:cubicBezTo>
                  <a:pt x="11883727" y="1511319"/>
                  <a:pt x="11675538" y="3374225"/>
                  <a:pt x="11782851" y="5712821"/>
                </a:cubicBezTo>
                <a:cubicBezTo>
                  <a:pt x="11792776" y="6011926"/>
                  <a:pt x="11464147" y="6305924"/>
                  <a:pt x="11150067" y="6345605"/>
                </a:cubicBezTo>
                <a:cubicBezTo>
                  <a:pt x="8078419" y="6375432"/>
                  <a:pt x="3549249" y="6266299"/>
                  <a:pt x="632784" y="6345605"/>
                </a:cubicBezTo>
                <a:cubicBezTo>
                  <a:pt x="305240" y="6343126"/>
                  <a:pt x="-52921" y="6072763"/>
                  <a:pt x="0" y="5712821"/>
                </a:cubicBezTo>
                <a:cubicBezTo>
                  <a:pt x="50037" y="5204113"/>
                  <a:pt x="770" y="1774066"/>
                  <a:pt x="0" y="632784"/>
                </a:cubicBezTo>
                <a:close/>
              </a:path>
              <a:path w="11782851" h="6345605" stroke="0" extrusionOk="0">
                <a:moveTo>
                  <a:pt x="0" y="632784"/>
                </a:moveTo>
                <a:cubicBezTo>
                  <a:pt x="7648" y="285392"/>
                  <a:pt x="295254" y="24892"/>
                  <a:pt x="632784" y="0"/>
                </a:cubicBezTo>
                <a:cubicBezTo>
                  <a:pt x="3760914" y="123000"/>
                  <a:pt x="8275602" y="-96860"/>
                  <a:pt x="11150067" y="0"/>
                </a:cubicBezTo>
                <a:cubicBezTo>
                  <a:pt x="11485169" y="-10956"/>
                  <a:pt x="11786023" y="276913"/>
                  <a:pt x="11782851" y="632784"/>
                </a:cubicBezTo>
                <a:cubicBezTo>
                  <a:pt x="11786024" y="2074852"/>
                  <a:pt x="11877118" y="4393695"/>
                  <a:pt x="11782851" y="5712821"/>
                </a:cubicBezTo>
                <a:cubicBezTo>
                  <a:pt x="11725221" y="6083176"/>
                  <a:pt x="11436837" y="6335342"/>
                  <a:pt x="11150067" y="6345605"/>
                </a:cubicBezTo>
                <a:cubicBezTo>
                  <a:pt x="9447783" y="6184898"/>
                  <a:pt x="3885534" y="6385272"/>
                  <a:pt x="632784" y="6345605"/>
                </a:cubicBezTo>
                <a:cubicBezTo>
                  <a:pt x="271881" y="6343297"/>
                  <a:pt x="-53525" y="6038049"/>
                  <a:pt x="0" y="5712821"/>
                </a:cubicBezTo>
                <a:cubicBezTo>
                  <a:pt x="32216" y="3512219"/>
                  <a:pt x="57206" y="1259605"/>
                  <a:pt x="0" y="63278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99F817-221A-8193-DA61-FD0A42C0B83C}"/>
              </a:ext>
            </a:extLst>
          </p:cNvPr>
          <p:cNvSpPr/>
          <p:nvPr/>
        </p:nvSpPr>
        <p:spPr>
          <a:xfrm>
            <a:off x="2076450" y="2401831"/>
            <a:ext cx="9267825" cy="2655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3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F62A342-5B3C-8C82-C73D-35531641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5" y="2476500"/>
            <a:ext cx="862407" cy="8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87696-FC03-4732-AEB8-5A7A1290E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06" y="596207"/>
            <a:ext cx="748653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9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1910C-8876-4214-8F4E-15EF4A77C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69" y="2333192"/>
            <a:ext cx="770601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FD7E2-C875-4811-8E24-CFE145EF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47" y="2462716"/>
            <a:ext cx="6062399" cy="19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824558E3-A687-4798-B001-438591D7F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4624" y="66676"/>
            <a:ext cx="5667371" cy="679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C4687-005F-4F96-9C15-B4680B00A44F}"/>
              </a:ext>
            </a:extLst>
          </p:cNvPr>
          <p:cNvSpPr txBox="1"/>
          <p:nvPr/>
        </p:nvSpPr>
        <p:spPr>
          <a:xfrm>
            <a:off x="7124700" y="638175"/>
            <a:ext cx="4838700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bạn đã từng bất hòa chưa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hòa về chuyện gì?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xử lý bất hòa đó như thế nào?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390B5-2E8B-4844-827D-85F20636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1081087"/>
            <a:ext cx="5320585" cy="314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B54C0-A12B-415A-9225-D18D0346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37" y="2271446"/>
            <a:ext cx="61026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1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6257924" y="800100"/>
            <a:ext cx="5133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62308" y="469181"/>
            <a:ext cx="102392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C029F-4173-466C-9067-22F5D7D2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7196"/>
            <a:ext cx="5707660" cy="27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F39CF-057F-41BC-BEDE-384342C2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120D1-DA4F-4FA2-B1B1-9D99CDAC0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FF7EA4-CEDB-4BA9-A2A1-817272333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900" y="4171950"/>
            <a:ext cx="292361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400675" y="114300"/>
            <a:ext cx="6610349" cy="6570222"/>
            <a:chOff x="6834011" y="1330036"/>
            <a:chExt cx="5255448" cy="5554436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085155" y="3892254"/>
              <a:ext cx="3840427" cy="299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ý. </a:t>
              </a:r>
            </a:p>
            <a:p>
              <a:pPr algn="just" defTabSz="914377"/>
              <a:r>
                <a:rPr lang="nl-NL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 đó thể hiện sự bất hòa giữ hai bạn.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507FCB-E817-493B-90D5-561DEBF8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738312"/>
            <a:ext cx="4638675" cy="3558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033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自定义 449">
      <a:dk1>
        <a:srgbClr val="F8F8F8"/>
      </a:dk1>
      <a:lt1>
        <a:srgbClr val="F8F8F8"/>
      </a:lt1>
      <a:dk2>
        <a:srgbClr val="F8F8F8"/>
      </a:dk2>
      <a:lt2>
        <a:srgbClr val="3E3E3E"/>
      </a:lt2>
      <a:accent1>
        <a:srgbClr val="D06577"/>
      </a:accent1>
      <a:accent2>
        <a:srgbClr val="574E8F"/>
      </a:accent2>
      <a:accent3>
        <a:srgbClr val="D06577"/>
      </a:accent3>
      <a:accent4>
        <a:srgbClr val="574E8F"/>
      </a:accent4>
      <a:accent5>
        <a:srgbClr val="D06577"/>
      </a:accent5>
      <a:accent6>
        <a:srgbClr val="574E8F"/>
      </a:accent6>
      <a:hlink>
        <a:srgbClr val="080808"/>
      </a:hlink>
      <a:folHlink>
        <a:srgbClr val="080808"/>
      </a:folHlink>
    </a:clrScheme>
    <a:fontScheme name="irdh0jlw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517</Words>
  <Application>Microsoft Office PowerPoint</Application>
  <PresentationFormat>Widescreen</PresentationFormat>
  <Paragraphs>37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等线</vt:lpstr>
      <vt:lpstr>等线 Light</vt:lpstr>
      <vt:lpstr>Helvetica</vt:lpstr>
      <vt:lpstr>LNTH-LuoLuoNotangYuanTi 1</vt:lpstr>
      <vt:lpstr>Odibee Sans</vt:lpstr>
      <vt:lpstr>Times New Roman</vt:lpstr>
      <vt:lpstr>Wingdings</vt:lpstr>
      <vt:lpstr>Wingdings 2</vt:lpstr>
      <vt:lpstr>Wingdings 3</vt:lpstr>
      <vt:lpstr>仓耳今楷05-6763 W05</vt:lpstr>
      <vt:lpstr>1_Office Theme</vt:lpstr>
      <vt:lpstr>3_Office Theme</vt:lpstr>
      <vt:lpstr>Default Theme</vt:lpstr>
      <vt:lpstr>4_Office Theme</vt:lpstr>
      <vt:lpstr>5_Office Theme</vt:lpstr>
      <vt:lpstr>6_Office Theme</vt:lpstr>
      <vt:lpstr>7_Office Theme</vt:lpstr>
      <vt:lpstr>8_Office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2023-01-02T23:55:56Z</dcterms:created>
  <dcterms:modified xsi:type="dcterms:W3CDTF">2024-03-15T02:31:06Z</dcterms:modified>
</cp:coreProperties>
</file>