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</p:sldMasterIdLst>
  <p:notesMasterIdLst>
    <p:notesMasterId r:id="rId20"/>
  </p:notesMasterIdLst>
  <p:sldIdLst>
    <p:sldId id="262" r:id="rId2"/>
    <p:sldId id="306" r:id="rId3"/>
    <p:sldId id="307" r:id="rId4"/>
    <p:sldId id="308" r:id="rId5"/>
    <p:sldId id="367" r:id="rId6"/>
    <p:sldId id="261" r:id="rId7"/>
    <p:sldId id="361" r:id="rId8"/>
    <p:sldId id="362" r:id="rId9"/>
    <p:sldId id="363" r:id="rId10"/>
    <p:sldId id="365" r:id="rId11"/>
    <p:sldId id="366" r:id="rId12"/>
    <p:sldId id="368" r:id="rId13"/>
    <p:sldId id="283" r:id="rId14"/>
    <p:sldId id="364" r:id="rId15"/>
    <p:sldId id="317" r:id="rId16"/>
    <p:sldId id="284" r:id="rId17"/>
    <p:sldId id="369" r:id="rId18"/>
    <p:sldId id="358" r:id="rId19"/>
  </p:sldIdLst>
  <p:sldSz cx="18288000" cy="10287000"/>
  <p:notesSz cx="6858000" cy="9144000"/>
  <p:embeddedFontLst>
    <p:embeddedFont>
      <p:font typeface="Gill Sans MT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BFAD518-5238-47E2-BF9A-534DD050B065}">
          <p14:sldIdLst>
            <p14:sldId id="262"/>
            <p14:sldId id="306"/>
            <p14:sldId id="307"/>
            <p14:sldId id="308"/>
            <p14:sldId id="367"/>
            <p14:sldId id="261"/>
            <p14:sldId id="361"/>
            <p14:sldId id="362"/>
            <p14:sldId id="363"/>
            <p14:sldId id="365"/>
            <p14:sldId id="366"/>
            <p14:sldId id="368"/>
            <p14:sldId id="283"/>
            <p14:sldId id="364"/>
            <p14:sldId id="317"/>
            <p14:sldId id="284"/>
            <p14:sldId id="369"/>
            <p14:sldId id="358"/>
          </p14:sldIdLst>
        </p14:section>
        <p14:section name="Untitled Section" id="{08EC1D86-F76E-40DE-83F2-239CC207CB5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7FF"/>
    <a:srgbClr val="D1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A35DA-40AE-402B-855F-500D07C5AC28}" type="datetimeFigureOut">
              <a:rPr lang="en-US" smtClean="0"/>
              <a:t>26/1/2024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0767A-0C46-4509-BBFE-4A672D39C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2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quái vật để đi đến câu 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29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quái vật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17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0767A-0C46-4509-BBFE-4A672D39C8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6669" y="1203448"/>
            <a:ext cx="12955610" cy="3812147"/>
          </a:xfrm>
        </p:spPr>
        <p:txBody>
          <a:bodyPr bIns="0" anchor="b">
            <a:normAutofit/>
          </a:bodyPr>
          <a:lstStyle>
            <a:lvl1pPr algn="l">
              <a:defRPr sz="9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6670" y="5296807"/>
            <a:ext cx="12955608" cy="146643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2700" b="0" cap="all" baseline="0">
                <a:solidFill>
                  <a:schemeClr val="tx1"/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751" y="493961"/>
            <a:ext cx="7460873" cy="46380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6497" y="1198460"/>
            <a:ext cx="1216529" cy="75536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626670" y="5292813"/>
            <a:ext cx="1295560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677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39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58667" y="1198460"/>
            <a:ext cx="2423613" cy="698983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67008" y="1198460"/>
            <a:ext cx="11743245" cy="69898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158667" y="1198460"/>
            <a:ext cx="0" cy="6989834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09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200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1359" y="2634195"/>
            <a:ext cx="12964731" cy="2831925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1359" y="5709293"/>
            <a:ext cx="12945669" cy="1519394"/>
          </a:xfrm>
        </p:spPr>
        <p:txBody>
          <a:bodyPr tIns="91440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181359" y="5707478"/>
            <a:ext cx="1294566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29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826" y="1207334"/>
            <a:ext cx="14408453" cy="15889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0997" y="3016318"/>
            <a:ext cx="6967728" cy="51728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0657" y="3026015"/>
            <a:ext cx="6967728" cy="5162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43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787" y="1206245"/>
            <a:ext cx="14411492" cy="158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787" y="3029324"/>
            <a:ext cx="6967728" cy="1202915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787" y="4236404"/>
            <a:ext cx="6967728" cy="39666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18543" y="3034505"/>
            <a:ext cx="6967728" cy="12033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 cap="all" baseline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18543" y="4232237"/>
            <a:ext cx="6967728" cy="39560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95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80844" y="2770632"/>
            <a:ext cx="1441128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259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5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007" y="1198460"/>
            <a:ext cx="4909649" cy="3370676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5571" y="1198461"/>
            <a:ext cx="9018705" cy="6988239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7007" y="4808237"/>
            <a:ext cx="4912520" cy="3372272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172420" y="4808237"/>
            <a:ext cx="49042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11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16081" y="723256"/>
            <a:ext cx="6111800" cy="7723652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6809" y="1694270"/>
            <a:ext cx="8298492" cy="27458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86584" y="1683814"/>
            <a:ext cx="4186757" cy="579949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5494" y="4718988"/>
            <a:ext cx="8286606" cy="3005613"/>
          </a:xfrm>
        </p:spPr>
        <p:txBody>
          <a:bodyPr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71074" y="8204785"/>
            <a:ext cx="8291027" cy="48018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1073" y="477961"/>
            <a:ext cx="8311506" cy="48139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2171074" y="4715408"/>
            <a:ext cx="829102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53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029215"/>
            <a:ext cx="18288000" cy="615891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9189720"/>
            <a:ext cx="18288000" cy="11144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7369" y="1206779"/>
            <a:ext cx="14404913" cy="1573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7369" y="3023599"/>
            <a:ext cx="14404913" cy="5175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31208" y="495555"/>
            <a:ext cx="5251073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7369" y="493961"/>
            <a:ext cx="8908254" cy="463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091" y="1198460"/>
            <a:ext cx="1216529" cy="75536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42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9192620"/>
            <a:ext cx="18288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9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48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1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openxmlformats.org/officeDocument/2006/relationships/image" Target="../media/image5.jpg"/><Relationship Id="rId10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52038" y="-290322"/>
            <a:ext cx="18288000" cy="1057732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08C625E-195F-124E-A77C-6A751C06BAE0}"/>
              </a:ext>
            </a:extLst>
          </p:cNvPr>
          <p:cNvGrpSpPr/>
          <p:nvPr/>
        </p:nvGrpSpPr>
        <p:grpSpPr>
          <a:xfrm>
            <a:off x="2780375" y="384800"/>
            <a:ext cx="12727250" cy="5101599"/>
            <a:chOff x="1702663" y="354188"/>
            <a:chExt cx="8484833" cy="3401066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5121C93-E412-6CAF-3498-AD06D656C9D1}"/>
                </a:ext>
              </a:extLst>
            </p:cNvPr>
            <p:cNvGrpSpPr/>
            <p:nvPr/>
          </p:nvGrpSpPr>
          <p:grpSpPr>
            <a:xfrm>
              <a:off x="1702663" y="354188"/>
              <a:ext cx="8484833" cy="3401066"/>
              <a:chOff x="2458645" y="3220808"/>
              <a:chExt cx="7279698" cy="3386033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7E998F7B-8F01-AEAB-EBE3-310A9EE90DE6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CCD5B35-DEBA-D218-2D60-2D6FE1CA34C0}"/>
                    </a:ext>
                  </a:extLst>
                </p:cNvPr>
                <p:cNvSpPr/>
                <p:nvPr/>
              </p:nvSpPr>
              <p:spPr>
                <a:xfrm>
                  <a:off x="2458645" y="3242967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E47BFFF-C9D6-73BE-C714-D8DFAA34A334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727AA3A-3F87-02C0-3115-C01D30B291CC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FFF389-31D3-A8B0-FA85-3B62F4C30C2F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14" name="Graphic 2">
                <a:extLst>
                  <a:ext uri="{FF2B5EF4-FFF2-40B4-BE49-F238E27FC236}">
                    <a16:creationId xmlns:a16="http://schemas.microsoft.com/office/drawing/2014/main" id="{2B039528-420A-F686-17B1-DBAD573C7C6D}"/>
                  </a:ext>
                </a:extLst>
              </p:cNvPr>
              <p:cNvGrpSpPr/>
              <p:nvPr/>
            </p:nvGrpSpPr>
            <p:grpSpPr>
              <a:xfrm>
                <a:off x="2870127" y="3477622"/>
                <a:ext cx="6457220" cy="2834883"/>
                <a:chOff x="2870127" y="3477622"/>
                <a:chExt cx="6457220" cy="2834883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A38B7C6-4AD5-181C-B617-7AE1264E0D9D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3CE11A2-A4F0-F33D-56C0-58C88485C287}"/>
                    </a:ext>
                  </a:extLst>
                </p:cNvPr>
                <p:cNvSpPr/>
                <p:nvPr/>
              </p:nvSpPr>
              <p:spPr>
                <a:xfrm>
                  <a:off x="2870127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E2A703F-83B2-F4F2-44EA-1FB57AA02680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>
                <a:prstTxWarp prst="textArchUp">
                  <a:avLst/>
                </a:prstTxWarp>
              </a:bodyPr>
              <a:lstStyle/>
              <a:p>
                <a:endParaRPr lang="en-US" sz="270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8CEEDB-3907-BA85-490F-6B48B5A048AB}"/>
                </a:ext>
              </a:extLst>
            </p:cNvPr>
            <p:cNvSpPr txBox="1"/>
            <p:nvPr/>
          </p:nvSpPr>
          <p:spPr>
            <a:xfrm>
              <a:off x="3232768" y="2038628"/>
              <a:ext cx="5355240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K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H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Ở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I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Đ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Ộ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N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G</a:t>
              </a:r>
              <a:endParaRPr lang="vi-VN" sz="132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6A738A-6296-0556-84A3-C16CE560BA39}"/>
              </a:ext>
            </a:extLst>
          </p:cNvPr>
          <p:cNvGrpSpPr/>
          <p:nvPr/>
        </p:nvGrpSpPr>
        <p:grpSpPr>
          <a:xfrm>
            <a:off x="10785797" y="4455951"/>
            <a:ext cx="4234493" cy="5307168"/>
            <a:chOff x="8028219" y="3301632"/>
            <a:chExt cx="2822995" cy="35381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CCAF6D-6C60-3C96-991E-2EFD82AD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28219" y="3301632"/>
              <a:ext cx="2822995" cy="3538112"/>
            </a:xfrm>
            <a:prstGeom prst="rect">
              <a:avLst/>
            </a:prstGeom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CEA5353E-89D7-15CD-F2B3-2248523C4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03843" y="5373219"/>
              <a:ext cx="147371" cy="149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55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15" t="5594" r="22974" b="6475"/>
          <a:stretch/>
        </p:blipFill>
        <p:spPr>
          <a:xfrm rot="16200000">
            <a:off x="5946156" y="-1098258"/>
            <a:ext cx="5477355" cy="1117380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05081" y="248309"/>
            <a:ext cx="7518102" cy="860426"/>
            <a:chOff x="10962943" y="6619605"/>
            <a:chExt cx="5768426" cy="1969138"/>
          </a:xfrm>
        </p:grpSpPr>
        <p:sp>
          <p:nvSpPr>
            <p:cNvPr id="25" name="Rounded Rectangle 24"/>
            <p:cNvSpPr/>
            <p:nvPr/>
          </p:nvSpPr>
          <p:spPr>
            <a:xfrm>
              <a:off x="11625969" y="6958119"/>
              <a:ext cx="5105400" cy="163062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endParaRPr lang="en-US" sz="2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10962943" y="6619605"/>
              <a:ext cx="452044" cy="1299414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45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1"/>
            <a:ext cx="18288000" cy="10323095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332556" y="1588168"/>
            <a:ext cx="17242800" cy="8195750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D413-528B-1D21-9EB2-BEF1354D2F1C}"/>
              </a:ext>
            </a:extLst>
          </p:cNvPr>
          <p:cNvSpPr txBox="1"/>
          <p:nvPr/>
        </p:nvSpPr>
        <p:spPr>
          <a:xfrm>
            <a:off x="2252546" y="3546088"/>
            <a:ext cx="13654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VÀ ĐÁNH GIÁ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136105" y="768253"/>
            <a:ext cx="5930750" cy="1935135"/>
            <a:chOff x="1989221" y="3619907"/>
            <a:chExt cx="3482680" cy="1290090"/>
          </a:xfrm>
        </p:grpSpPr>
        <p:sp>
          <p:nvSpPr>
            <p:cNvPr id="11" name="Hình chữ nhật: Góc Tròn 17">
              <a:extLst>
                <a:ext uri="{FF2B5EF4-FFF2-40B4-BE49-F238E27FC236}">
                  <a16:creationId xmlns:a16="http://schemas.microsoft.com/office/drawing/2014/main" id="{0A711A67-09A8-6E55-3552-02AD22382CCB}"/>
                </a:ext>
              </a:extLst>
            </p:cNvPr>
            <p:cNvSpPr/>
            <p:nvPr/>
          </p:nvSpPr>
          <p:spPr>
            <a:xfrm>
              <a:off x="1989221" y="3619907"/>
              <a:ext cx="3482680" cy="1290090"/>
            </a:xfrm>
            <a:custGeom>
              <a:avLst/>
              <a:gdLst>
                <a:gd name="connsiteX0" fmla="*/ 0 w 3482680"/>
                <a:gd name="connsiteY0" fmla="*/ 215019 h 1290090"/>
                <a:gd name="connsiteX1" fmla="*/ 215019 w 3482680"/>
                <a:gd name="connsiteY1" fmla="*/ 0 h 1290090"/>
                <a:gd name="connsiteX2" fmla="*/ 3267661 w 3482680"/>
                <a:gd name="connsiteY2" fmla="*/ 0 h 1290090"/>
                <a:gd name="connsiteX3" fmla="*/ 3482680 w 3482680"/>
                <a:gd name="connsiteY3" fmla="*/ 215019 h 1290090"/>
                <a:gd name="connsiteX4" fmla="*/ 3482680 w 3482680"/>
                <a:gd name="connsiteY4" fmla="*/ 1075071 h 1290090"/>
                <a:gd name="connsiteX5" fmla="*/ 3267661 w 3482680"/>
                <a:gd name="connsiteY5" fmla="*/ 1290090 h 1290090"/>
                <a:gd name="connsiteX6" fmla="*/ 215019 w 3482680"/>
                <a:gd name="connsiteY6" fmla="*/ 1290090 h 1290090"/>
                <a:gd name="connsiteX7" fmla="*/ 0 w 3482680"/>
                <a:gd name="connsiteY7" fmla="*/ 1075071 h 1290090"/>
                <a:gd name="connsiteX8" fmla="*/ 0 w 3482680"/>
                <a:gd name="connsiteY8" fmla="*/ 215019 h 129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680" h="1290090" fill="none" extrusionOk="0">
                  <a:moveTo>
                    <a:pt x="0" y="215019"/>
                  </a:moveTo>
                  <a:cubicBezTo>
                    <a:pt x="-23533" y="97730"/>
                    <a:pt x="94724" y="8764"/>
                    <a:pt x="215019" y="0"/>
                  </a:cubicBezTo>
                  <a:cubicBezTo>
                    <a:pt x="1635008" y="77600"/>
                    <a:pt x="2514811" y="-27269"/>
                    <a:pt x="3267661" y="0"/>
                  </a:cubicBezTo>
                  <a:cubicBezTo>
                    <a:pt x="3400551" y="-18651"/>
                    <a:pt x="3491668" y="98913"/>
                    <a:pt x="3482680" y="215019"/>
                  </a:cubicBezTo>
                  <a:cubicBezTo>
                    <a:pt x="3528324" y="497728"/>
                    <a:pt x="3558820" y="772123"/>
                    <a:pt x="3482680" y="1075071"/>
                  </a:cubicBezTo>
                  <a:cubicBezTo>
                    <a:pt x="3465928" y="1187270"/>
                    <a:pt x="3366383" y="1298924"/>
                    <a:pt x="3267661" y="1290090"/>
                  </a:cubicBezTo>
                  <a:cubicBezTo>
                    <a:pt x="2216813" y="1339267"/>
                    <a:pt x="703883" y="1167388"/>
                    <a:pt x="215019" y="1290090"/>
                  </a:cubicBezTo>
                  <a:cubicBezTo>
                    <a:pt x="95398" y="1296760"/>
                    <a:pt x="-17282" y="1208703"/>
                    <a:pt x="0" y="1075071"/>
                  </a:cubicBezTo>
                  <a:cubicBezTo>
                    <a:pt x="31763" y="872503"/>
                    <a:pt x="36511" y="391514"/>
                    <a:pt x="0" y="215019"/>
                  </a:cubicBezTo>
                  <a:close/>
                </a:path>
                <a:path w="3482680" h="1290090" stroke="0" extrusionOk="0">
                  <a:moveTo>
                    <a:pt x="0" y="215019"/>
                  </a:moveTo>
                  <a:cubicBezTo>
                    <a:pt x="17887" y="94222"/>
                    <a:pt x="109577" y="-888"/>
                    <a:pt x="215019" y="0"/>
                  </a:cubicBezTo>
                  <a:cubicBezTo>
                    <a:pt x="847140" y="-129276"/>
                    <a:pt x="2834994" y="-77778"/>
                    <a:pt x="3267661" y="0"/>
                  </a:cubicBezTo>
                  <a:cubicBezTo>
                    <a:pt x="3383382" y="-9663"/>
                    <a:pt x="3481478" y="103199"/>
                    <a:pt x="3482680" y="215019"/>
                  </a:cubicBezTo>
                  <a:cubicBezTo>
                    <a:pt x="3453559" y="588556"/>
                    <a:pt x="3431670" y="745837"/>
                    <a:pt x="3482680" y="1075071"/>
                  </a:cubicBezTo>
                  <a:cubicBezTo>
                    <a:pt x="3486768" y="1202444"/>
                    <a:pt x="3380762" y="1292011"/>
                    <a:pt x="3267661" y="1290090"/>
                  </a:cubicBezTo>
                  <a:cubicBezTo>
                    <a:pt x="1763317" y="1334310"/>
                    <a:pt x="546335" y="1260708"/>
                    <a:pt x="215019" y="1290090"/>
                  </a:cubicBezTo>
                  <a:cubicBezTo>
                    <a:pt x="94458" y="1283140"/>
                    <a:pt x="-22269" y="1188676"/>
                    <a:pt x="0" y="1075071"/>
                  </a:cubicBezTo>
                  <a:cubicBezTo>
                    <a:pt x="60487" y="659937"/>
                    <a:pt x="23627" y="565527"/>
                    <a:pt x="0" y="215019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29072-7D40-8FC6-E91A-DD3CB4F34C88}"/>
                </a:ext>
              </a:extLst>
            </p:cNvPr>
            <p:cNvSpPr txBox="1"/>
            <p:nvPr/>
          </p:nvSpPr>
          <p:spPr>
            <a:xfrm>
              <a:off x="2106642" y="3805251"/>
              <a:ext cx="3231502" cy="81724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6600" b="1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6600" b="1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626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C5A7-5868-014F-79FA-A128A47C4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A9A76-BEBD-B66C-41BF-18440E1B1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C15216-CCDE-BDE8-6C8D-9D651E7B7C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1"/>
            <a:ext cx="18288000" cy="10323095"/>
          </a:xfrm>
          <a:prstGeom prst="rect">
            <a:avLst/>
          </a:prstGeom>
        </p:spPr>
      </p:pic>
      <p:sp>
        <p:nvSpPr>
          <p:cNvPr id="5" name="Rectangle: Rounded Corners 22">
            <a:extLst>
              <a:ext uri="{FF2B5EF4-FFF2-40B4-BE49-F238E27FC236}">
                <a16:creationId xmlns:a16="http://schemas.microsoft.com/office/drawing/2014/main" id="{AB96C1E2-EFF1-094B-854C-62E9B8F82C5B}"/>
              </a:ext>
            </a:extLst>
          </p:cNvPr>
          <p:cNvSpPr/>
          <p:nvPr/>
        </p:nvSpPr>
        <p:spPr>
          <a:xfrm>
            <a:off x="522600" y="1239436"/>
            <a:ext cx="17242800" cy="8195750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5A3137-AB4B-FAE5-8AFA-9D0553FCDB19}"/>
              </a:ext>
            </a:extLst>
          </p:cNvPr>
          <p:cNvSpPr txBox="1"/>
          <p:nvPr/>
        </p:nvSpPr>
        <p:spPr>
          <a:xfrm>
            <a:off x="1705718" y="3954753"/>
            <a:ext cx="15182034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1500" b="1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115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15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1500" b="1" dirty="0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ln w="127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11500" b="1" dirty="0">
              <a:ln w="12700" cmpd="sng">
                <a:solidFill>
                  <a:sysClr val="windowText" lastClr="000000"/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4F873-6167-0445-8F93-99E23C3F1F96}"/>
              </a:ext>
            </a:extLst>
          </p:cNvPr>
          <p:cNvSpPr txBox="1"/>
          <p:nvPr/>
        </p:nvSpPr>
        <p:spPr>
          <a:xfrm>
            <a:off x="950934" y="1525568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05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6898" y="2835930"/>
            <a:ext cx="1486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98980" y="8115413"/>
            <a:ext cx="14249400" cy="16002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gài được ở góc trang sách nhưng trang trí chưa đẹp, hình chưa cân đối hoặc nếp gấp chưa thẳng, phẳng.</a:t>
            </a:r>
            <a:endParaRPr lang="en-US" sz="3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78660" y="5862254"/>
            <a:ext cx="14249400" cy="1600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phẩm gài được ở góc trang sách, hình gấp cân đối, nếp gấp thẳng, phẳng. 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98980" y="3609096"/>
            <a:ext cx="14249400" cy="16002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 phẩm gài được vào góc trang sách, hình gấp cân đối, nếp gấp thẳng, phẳng, trang trí đẹp. 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Up Arrow 10"/>
          <p:cNvSpPr/>
          <p:nvPr/>
        </p:nvSpPr>
        <p:spPr>
          <a:xfrm flipV="1">
            <a:off x="8487306" y="7477182"/>
            <a:ext cx="462644" cy="63822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Up Arrow 16"/>
          <p:cNvSpPr/>
          <p:nvPr/>
        </p:nvSpPr>
        <p:spPr>
          <a:xfrm flipV="1">
            <a:off x="8481862" y="5222080"/>
            <a:ext cx="509737" cy="640172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44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  <p:bldP spid="11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43097" y="495301"/>
            <a:ext cx="15801809" cy="9427994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457223">
                <a:lnSpc>
                  <a:spcPts val="266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23208" r="7447" b="40518"/>
          <a:stretch/>
        </p:blipFill>
        <p:spPr>
          <a:xfrm>
            <a:off x="2994134" y="2203769"/>
            <a:ext cx="12590082" cy="44791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61176" r="7803" b="1817"/>
          <a:stretch/>
        </p:blipFill>
        <p:spPr>
          <a:xfrm>
            <a:off x="4883268" y="6942293"/>
            <a:ext cx="7697616" cy="277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F92F6D-ED70-08DE-8D08-6A6F42FCC0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2" y="-290322"/>
            <a:ext cx="18288000" cy="105773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B1246D-C06C-5EEB-E4C3-9347BE209F1F}"/>
              </a:ext>
            </a:extLst>
          </p:cNvPr>
          <p:cNvSpPr/>
          <p:nvPr/>
        </p:nvSpPr>
        <p:spPr>
          <a:xfrm>
            <a:off x="2978630" y="876351"/>
            <a:ext cx="12986796" cy="9163764"/>
          </a:xfrm>
          <a:prstGeom prst="roundRect">
            <a:avLst>
              <a:gd name="adj" fmla="val 6096"/>
            </a:avLst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169D30-5544-1CF0-59B3-7E9343F1BDCC}"/>
              </a:ext>
            </a:extLst>
          </p:cNvPr>
          <p:cNvGrpSpPr/>
          <p:nvPr/>
        </p:nvGrpSpPr>
        <p:grpSpPr>
          <a:xfrm>
            <a:off x="7222107" y="757512"/>
            <a:ext cx="5874852" cy="1754327"/>
            <a:chOff x="3837008" y="359084"/>
            <a:chExt cx="1956122" cy="11695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84CC36-3968-AA67-E333-3C30249F3584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sz="10800" dirty="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80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vi-VN" sz="1080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29BCB1-BE2B-B799-9E41-19DCC10151CB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</a:t>
              </a:r>
              <a:r>
                <a:rPr lang="en-US" sz="10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</a:t>
              </a:r>
              <a:endParaRPr lang="vi-VN" sz="10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990098-8B1F-D403-7D23-E22F721FB7F6}"/>
              </a:ext>
            </a:extLst>
          </p:cNvPr>
          <p:cNvSpPr/>
          <p:nvPr/>
        </p:nvSpPr>
        <p:spPr>
          <a:xfrm>
            <a:off x="3690472" y="3189294"/>
            <a:ext cx="11806178" cy="14573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defRPr/>
            </a:pP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3220B15-5920-D97D-E088-F8C7CF9BAC49}"/>
              </a:ext>
            </a:extLst>
          </p:cNvPr>
          <p:cNvSpPr/>
          <p:nvPr/>
        </p:nvSpPr>
        <p:spPr>
          <a:xfrm>
            <a:off x="3690473" y="5183237"/>
            <a:ext cx="11806178" cy="24879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defRPr/>
            </a:pPr>
            <a:r>
              <a:rPr lang="en-US" sz="7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6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6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6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39330-B21E-745C-3852-EB1EC9244F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743" y="3213031"/>
            <a:ext cx="1649795" cy="1409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1D5836-1282-91BE-47C4-3105429FB7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73" y="5229956"/>
            <a:ext cx="1216241" cy="123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4: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cáo và đánh giá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23208" r="7447" b="40518"/>
          <a:stretch/>
        </p:blipFill>
        <p:spPr>
          <a:xfrm>
            <a:off x="3810000" y="2849391"/>
            <a:ext cx="10287000" cy="3659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61176" r="7803" b="1817"/>
          <a:stretch/>
        </p:blipFill>
        <p:spPr>
          <a:xfrm>
            <a:off x="4339356" y="6662403"/>
            <a:ext cx="8827252" cy="318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F92F6D-ED70-08DE-8D08-6A6F42FCC0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2" y="-290322"/>
            <a:ext cx="18288000" cy="105773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B1246D-C06C-5EEB-E4C3-9347BE209F1F}"/>
              </a:ext>
            </a:extLst>
          </p:cNvPr>
          <p:cNvSpPr/>
          <p:nvPr/>
        </p:nvSpPr>
        <p:spPr>
          <a:xfrm>
            <a:off x="2978630" y="876351"/>
            <a:ext cx="12986796" cy="9163764"/>
          </a:xfrm>
          <a:prstGeom prst="roundRect">
            <a:avLst>
              <a:gd name="adj" fmla="val 6096"/>
            </a:avLst>
          </a:prstGeom>
          <a:solidFill>
            <a:schemeClr val="bg1">
              <a:alpha val="6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169D30-5544-1CF0-59B3-7E9343F1BDCC}"/>
              </a:ext>
            </a:extLst>
          </p:cNvPr>
          <p:cNvGrpSpPr/>
          <p:nvPr/>
        </p:nvGrpSpPr>
        <p:grpSpPr>
          <a:xfrm>
            <a:off x="7222107" y="757512"/>
            <a:ext cx="5874852" cy="1754327"/>
            <a:chOff x="3837008" y="359084"/>
            <a:chExt cx="1956122" cy="11695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84CC36-3968-AA67-E333-3C30249F3584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latin typeface="#9Slide07 SVNBeachwood Sans" pitchFamily="2" charset="0"/>
                </a:rPr>
                <a:t>Dặn</a:t>
              </a:r>
              <a:r>
                <a:rPr lang="en-US" sz="10800" dirty="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latin typeface="#9Slide07 SVNBeachwood Sans" pitchFamily="2" charset="0"/>
                </a:rPr>
                <a:t> </a:t>
              </a:r>
              <a:r>
                <a:rPr lang="en-US" sz="1080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latin typeface="#9Slide07 SVNBeachwood Sans" pitchFamily="2" charset="0"/>
                </a:rPr>
                <a:t>dò</a:t>
              </a:r>
              <a:endParaRPr lang="vi-VN" sz="1080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29BCB1-BE2B-B799-9E41-19DCC10151CB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800" dirty="0" err="1">
                  <a:solidFill>
                    <a:schemeClr val="bg1"/>
                  </a:solidFill>
                  <a:latin typeface="#9Slide07 SVNBeachwood Sans" pitchFamily="2" charset="0"/>
                </a:rPr>
                <a:t>Dặn</a:t>
              </a:r>
              <a:r>
                <a:rPr lang="en-US" sz="10800" dirty="0">
                  <a:solidFill>
                    <a:schemeClr val="bg1"/>
                  </a:solidFill>
                  <a:latin typeface="#9Slide07 SVNBeachwood Sans" pitchFamily="2" charset="0"/>
                </a:rPr>
                <a:t> </a:t>
              </a:r>
              <a:r>
                <a:rPr lang="en-US" sz="10800" dirty="0" err="1">
                  <a:solidFill>
                    <a:schemeClr val="bg1"/>
                  </a:solidFill>
                  <a:latin typeface="#9Slide07 SVNBeachwood Sans" pitchFamily="2" charset="0"/>
                </a:rPr>
                <a:t>dò</a:t>
              </a:r>
              <a:endParaRPr lang="vi-VN" sz="10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3220B15-5920-D97D-E088-F8C7CF9BAC49}"/>
              </a:ext>
            </a:extLst>
          </p:cNvPr>
          <p:cNvSpPr/>
          <p:nvPr/>
        </p:nvSpPr>
        <p:spPr>
          <a:xfrm>
            <a:off x="3733800" y="3788047"/>
            <a:ext cx="11806178" cy="24879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>
              <a:defRPr/>
            </a:pPr>
            <a:r>
              <a:rPr lang="en-US" sz="7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6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6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6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6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endParaRPr lang="en-US" sz="6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E07354-F642-5785-2951-8B52DB72E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27" y="3815261"/>
            <a:ext cx="1649795" cy="14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52038" y="-290322"/>
            <a:ext cx="18288000" cy="1057732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08C625E-195F-124E-A77C-6A751C06BAE0}"/>
              </a:ext>
            </a:extLst>
          </p:cNvPr>
          <p:cNvGrpSpPr/>
          <p:nvPr/>
        </p:nvGrpSpPr>
        <p:grpSpPr>
          <a:xfrm>
            <a:off x="2780375" y="384800"/>
            <a:ext cx="12727250" cy="5101599"/>
            <a:chOff x="1702663" y="354188"/>
            <a:chExt cx="8484833" cy="3401066"/>
          </a:xfrm>
        </p:grpSpPr>
        <p:grpSp>
          <p:nvGrpSpPr>
            <p:cNvPr id="9" name="Graphic 2">
              <a:extLst>
                <a:ext uri="{FF2B5EF4-FFF2-40B4-BE49-F238E27FC236}">
                  <a16:creationId xmlns:a16="http://schemas.microsoft.com/office/drawing/2014/main" id="{15121C93-E412-6CAF-3498-AD06D656C9D1}"/>
                </a:ext>
              </a:extLst>
            </p:cNvPr>
            <p:cNvGrpSpPr/>
            <p:nvPr/>
          </p:nvGrpSpPr>
          <p:grpSpPr>
            <a:xfrm>
              <a:off x="1702663" y="354188"/>
              <a:ext cx="8484833" cy="3401066"/>
              <a:chOff x="2458645" y="3220808"/>
              <a:chExt cx="7279698" cy="3386033"/>
            </a:xfrm>
          </p:grpSpPr>
          <p:grpSp>
            <p:nvGrpSpPr>
              <p:cNvPr id="12" name="Graphic 2">
                <a:extLst>
                  <a:ext uri="{FF2B5EF4-FFF2-40B4-BE49-F238E27FC236}">
                    <a16:creationId xmlns:a16="http://schemas.microsoft.com/office/drawing/2014/main" id="{7E998F7B-8F01-AEAB-EBE3-310A9EE90DE6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BCCD5B35-DEBA-D218-2D60-2D6FE1CA34C0}"/>
                    </a:ext>
                  </a:extLst>
                </p:cNvPr>
                <p:cNvSpPr/>
                <p:nvPr/>
              </p:nvSpPr>
              <p:spPr>
                <a:xfrm>
                  <a:off x="2458645" y="3242967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FF0066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 dirty="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E47BFFF-C9D6-73BE-C714-D8DFAA34A334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B727AA3A-3F87-02C0-3115-C01D30B291CC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EFFF389-31D3-A8B0-FA85-3B62F4C30C2F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700"/>
              </a:p>
            </p:txBody>
          </p:sp>
          <p:grpSp>
            <p:nvGrpSpPr>
              <p:cNvPr id="14" name="Graphic 2">
                <a:extLst>
                  <a:ext uri="{FF2B5EF4-FFF2-40B4-BE49-F238E27FC236}">
                    <a16:creationId xmlns:a16="http://schemas.microsoft.com/office/drawing/2014/main" id="{2B039528-420A-F686-17B1-DBAD573C7C6D}"/>
                  </a:ext>
                </a:extLst>
              </p:cNvPr>
              <p:cNvGrpSpPr/>
              <p:nvPr/>
            </p:nvGrpSpPr>
            <p:grpSpPr>
              <a:xfrm>
                <a:off x="2870127" y="3477622"/>
                <a:ext cx="6457220" cy="2834883"/>
                <a:chOff x="2870127" y="3477622"/>
                <a:chExt cx="6457220" cy="2834883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A38B7C6-4AD5-181C-B617-7AE1264E0D9D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B3CE11A2-A4F0-F33D-56C0-58C88485C287}"/>
                    </a:ext>
                  </a:extLst>
                </p:cNvPr>
                <p:cNvSpPr/>
                <p:nvPr/>
              </p:nvSpPr>
              <p:spPr>
                <a:xfrm>
                  <a:off x="2870127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700"/>
                </a:p>
              </p:txBody>
            </p:sp>
          </p:grp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E2A703F-83B2-F4F2-44EA-1FB57AA02680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>
                <a:prstTxWarp prst="textArchUp">
                  <a:avLst/>
                </a:prstTxWarp>
              </a:bodyPr>
              <a:lstStyle/>
              <a:p>
                <a:endParaRPr lang="en-US" sz="270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8CEEDB-3907-BA85-490F-6B48B5A048AB}"/>
                </a:ext>
              </a:extLst>
            </p:cNvPr>
            <p:cNvSpPr txBox="1"/>
            <p:nvPr/>
          </p:nvSpPr>
          <p:spPr>
            <a:xfrm>
              <a:off x="3232768" y="2038628"/>
              <a:ext cx="5355240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H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Ẹ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N 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G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Ặ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P 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L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6699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Ạ</a:t>
              </a:r>
              <a:r>
                <a:rPr lang="en-US" sz="132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VN Banh Mi" pitchFamily="2" charset="0"/>
                </a:rPr>
                <a:t>I</a:t>
              </a:r>
              <a:endParaRPr lang="vi-VN" sz="13200" b="1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FF6699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6A738A-6296-0556-84A3-C16CE560BA39}"/>
              </a:ext>
            </a:extLst>
          </p:cNvPr>
          <p:cNvGrpSpPr/>
          <p:nvPr/>
        </p:nvGrpSpPr>
        <p:grpSpPr>
          <a:xfrm>
            <a:off x="10785797" y="4455951"/>
            <a:ext cx="4234493" cy="5307168"/>
            <a:chOff x="8028219" y="3301632"/>
            <a:chExt cx="2822995" cy="35381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CCAF6D-6C60-3C96-991E-2EFD82AD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28219" y="3301632"/>
              <a:ext cx="2822995" cy="3538112"/>
            </a:xfrm>
            <a:prstGeom prst="rect">
              <a:avLst/>
            </a:prstGeom>
          </p:spPr>
        </p:pic>
        <p:pic>
          <p:nvPicPr>
            <p:cNvPr id="27" name="Picture 18">
              <a:extLst>
                <a:ext uri="{FF2B5EF4-FFF2-40B4-BE49-F238E27FC236}">
                  <a16:creationId xmlns:a16="http://schemas.microsoft.com/office/drawing/2014/main" id="{CEA5353E-89D7-15CD-F2B3-2248523C47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03843" y="5373219"/>
              <a:ext cx="147371" cy="149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52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r="47795" b="55756"/>
          <a:stretch/>
        </p:blipFill>
        <p:spPr bwMode="auto">
          <a:xfrm>
            <a:off x="4114800" y="4139273"/>
            <a:ext cx="381890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57600" y="48986"/>
            <a:ext cx="11303325" cy="2169825"/>
          </a:xfrm>
          <a:prstGeom prst="rect">
            <a:avLst/>
          </a:prstGeom>
          <a:noFill/>
          <a:ln w="57150">
            <a:noFill/>
          </a:ln>
          <a:effectLst>
            <a:softEdge rad="127000"/>
          </a:effectLst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 defTabSz="1371600">
              <a:spcBef>
                <a:spcPts val="900"/>
              </a:spcBef>
              <a:defRPr/>
            </a:pP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TIÊU DIỆT QUÁI VẬT</a:t>
            </a:r>
          </a:p>
        </p:txBody>
      </p:sp>
      <p:pic>
        <p:nvPicPr>
          <p:cNvPr id="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11629" r="9233" b="53617"/>
          <a:stretch/>
        </p:blipFill>
        <p:spPr bwMode="auto">
          <a:xfrm>
            <a:off x="10354301" y="4323545"/>
            <a:ext cx="269372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11568" y="2171700"/>
            <a:ext cx="914400" cy="914400"/>
          </a:xfrm>
          <a:prstGeom prst="rect">
            <a:avLst/>
          </a:prstGeom>
        </p:spPr>
      </p:pic>
      <p:pic>
        <p:nvPicPr>
          <p:cNvPr id="1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11568" y="3792605"/>
            <a:ext cx="914400" cy="914400"/>
          </a:xfrm>
          <a:prstGeom prst="rect">
            <a:avLst/>
          </a:prstGeom>
        </p:spPr>
      </p:pic>
      <p:pic>
        <p:nvPicPr>
          <p:cNvPr id="1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82122" y="5695145"/>
            <a:ext cx="914400" cy="914400"/>
          </a:xfrm>
          <a:prstGeom prst="rect">
            <a:avLst/>
          </a:prstGeom>
        </p:spPr>
      </p:pic>
      <p:pic>
        <p:nvPicPr>
          <p:cNvPr id="1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110722" y="7394189"/>
            <a:ext cx="914400" cy="914400"/>
          </a:xfrm>
          <a:prstGeom prst="rect">
            <a:avLst/>
          </a:prstGeom>
        </p:spPr>
      </p:pic>
      <p:pic>
        <p:nvPicPr>
          <p:cNvPr id="1027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7664461"/>
            <a:ext cx="4710113" cy="128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7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0026 0.608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6.17284E-7 L 0.00651 0.620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" y="3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8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BA5D58-9A27-4CAE-3BB5-432377137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9284"/>
            <a:ext cx="18288001" cy="1124258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157417" y="85167"/>
            <a:ext cx="15947391" cy="3417846"/>
          </a:xfrm>
          <a:prstGeom prst="roundRect">
            <a:avLst/>
          </a:prstGeom>
          <a:solidFill>
            <a:srgbClr val="E1F7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7200" dirty="0">
              <a:solidFill>
                <a:prstClr val="white"/>
              </a:solidFill>
              <a:latin typeface="Averta std cy"/>
            </a:endParaRPr>
          </a:p>
        </p:txBody>
      </p:sp>
      <p:pic>
        <p:nvPicPr>
          <p:cNvPr id="1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0" r="47795" b="55756"/>
          <a:stretch/>
        </p:blipFill>
        <p:spPr bwMode="auto">
          <a:xfrm>
            <a:off x="14679647" y="7936841"/>
            <a:ext cx="2971800" cy="213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58AB82-117A-8B28-6165-0868D68FF8EE}"/>
              </a:ext>
            </a:extLst>
          </p:cNvPr>
          <p:cNvSpPr txBox="1"/>
          <p:nvPr/>
        </p:nvSpPr>
        <p:spPr>
          <a:xfrm>
            <a:off x="1600200" y="1213610"/>
            <a:ext cx="17453883" cy="1160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66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66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tên 2 sản phẩm thủ công mà em biết.</a:t>
            </a:r>
            <a:endParaRPr lang="en-US" sz="66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69EF55-BCED-4A89-EBDF-FDB8B404B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9284"/>
            <a:ext cx="18288001" cy="11242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90023" y="85169"/>
            <a:ext cx="502121" cy="102018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8100">
              <a:solidFill>
                <a:prstClr val="white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70304" y="26030"/>
            <a:ext cx="15947391" cy="2032159"/>
          </a:xfrm>
          <a:prstGeom prst="roundRect">
            <a:avLst/>
          </a:prstGeom>
          <a:solidFill>
            <a:srgbClr val="E1F7F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7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0023" y="2496581"/>
            <a:ext cx="9223071" cy="17013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8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8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8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5914" y="4384502"/>
            <a:ext cx="9223071" cy="17013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8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8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8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84447" y="2592877"/>
            <a:ext cx="1508760" cy="15087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3823398" y="4480805"/>
            <a:ext cx="1508760" cy="15087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04992" y="6299227"/>
            <a:ext cx="9223071" cy="17013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8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8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8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27990" y="6395524"/>
            <a:ext cx="1508760" cy="15087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3" t="11629" r="9233" b="53617"/>
          <a:stretch/>
        </p:blipFill>
        <p:spPr bwMode="auto">
          <a:xfrm>
            <a:off x="15500729" y="7543800"/>
            <a:ext cx="269372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4B45A-EB71-27D0-74AC-08591FEF0FB1}"/>
              </a:ext>
            </a:extLst>
          </p:cNvPr>
          <p:cNvSpPr txBox="1"/>
          <p:nvPr/>
        </p:nvSpPr>
        <p:spPr>
          <a:xfrm>
            <a:off x="3581400" y="505532"/>
            <a:ext cx="1278357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 là vật liệu làm thủ công?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5F3FB9-0058-17B8-68A1-8B73CF2B6F02}"/>
              </a:ext>
            </a:extLst>
          </p:cNvPr>
          <p:cNvSpPr/>
          <p:nvPr/>
        </p:nvSpPr>
        <p:spPr>
          <a:xfrm>
            <a:off x="4517056" y="8219582"/>
            <a:ext cx="9223071" cy="17013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8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8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1728BD-2FB3-9C67-62EF-3D0D806E7161}"/>
              </a:ext>
            </a:extLst>
          </p:cNvPr>
          <p:cNvSpPr/>
          <p:nvPr/>
        </p:nvSpPr>
        <p:spPr>
          <a:xfrm>
            <a:off x="3762676" y="8315878"/>
            <a:ext cx="1508760" cy="150876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873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3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475E6A-F9EC-59A5-27C1-5DC1223E8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-52038" y="-290322"/>
            <a:ext cx="18288000" cy="10577322"/>
          </a:xfrm>
          <a:prstGeom prst="rect">
            <a:avLst/>
          </a:prstGeom>
        </p:spPr>
      </p:pic>
      <p:sp>
        <p:nvSpPr>
          <p:cNvPr id="14" name="Plaque 13">
            <a:extLst>
              <a:ext uri="{FF2B5EF4-FFF2-40B4-BE49-F238E27FC236}">
                <a16:creationId xmlns:a16="http://schemas.microsoft.com/office/drawing/2014/main" id="{7C9CF695-E947-82FF-5269-AE5E6A8C8191}"/>
              </a:ext>
            </a:extLst>
          </p:cNvPr>
          <p:cNvSpPr/>
          <p:nvPr/>
        </p:nvSpPr>
        <p:spPr>
          <a:xfrm>
            <a:off x="3742381" y="1129481"/>
            <a:ext cx="10588814" cy="5007008"/>
          </a:xfrm>
          <a:prstGeom prst="plaque">
            <a:avLst>
              <a:gd name="adj" fmla="val 4515"/>
            </a:avLst>
          </a:prstGeom>
          <a:solidFill>
            <a:schemeClr val="bg1"/>
          </a:solidFill>
          <a:ln w="381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90D962-B4B7-E4D6-4CC2-119AE5867C74}"/>
              </a:ext>
            </a:extLst>
          </p:cNvPr>
          <p:cNvSpPr txBox="1"/>
          <p:nvPr/>
        </p:nvSpPr>
        <p:spPr>
          <a:xfrm>
            <a:off x="6590903" y="1184501"/>
            <a:ext cx="56685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NGHỆ</a:t>
            </a:r>
            <a:endParaRPr lang="vi-VN" sz="6600" dirty="0">
              <a:solidFill>
                <a:srgbClr val="FF006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07EB68-A96C-577B-BEF8-CCFA08D0D90B}"/>
              </a:ext>
            </a:extLst>
          </p:cNvPr>
          <p:cNvSpPr txBox="1"/>
          <p:nvPr/>
        </p:nvSpPr>
        <p:spPr>
          <a:xfrm>
            <a:off x="3742380" y="3848100"/>
            <a:ext cx="128714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ln w="12700">
                  <a:solidFill>
                    <a:srgbClr val="002060"/>
                  </a:solidFill>
                </a:ln>
                <a:solidFill>
                  <a:srgbClr val="CC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dụng cụ làm thủ công</a:t>
            </a:r>
            <a:endParaRPr lang="vi-VN" sz="6600" dirty="0">
              <a:ln w="12700">
                <a:solidFill>
                  <a:srgbClr val="002060"/>
                </a:solidFill>
              </a:ln>
              <a:solidFill>
                <a:srgbClr val="CC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60245-41AB-31E0-62D4-446AFA8BC9A3}"/>
              </a:ext>
            </a:extLst>
          </p:cNvPr>
          <p:cNvSpPr txBox="1"/>
          <p:nvPr/>
        </p:nvSpPr>
        <p:spPr>
          <a:xfrm>
            <a:off x="6590903" y="2441481"/>
            <a:ext cx="5292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–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57" y="6235079"/>
            <a:ext cx="3152595" cy="3777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050" y="6235079"/>
            <a:ext cx="3662721" cy="3731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85" y="5757347"/>
            <a:ext cx="3968265" cy="339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1" grpId="0"/>
      <p:bldP spid="4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1CC95C-506D-DE92-6831-DDDFC5A8E6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59" t="-1523" r="11325" b="1523"/>
          <a:stretch/>
        </p:blipFill>
        <p:spPr>
          <a:xfrm>
            <a:off x="2" y="-290322"/>
            <a:ext cx="18288000" cy="10577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CE00B3-1648-C47D-1F4C-9319514D0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5" b="96925" l="4252" r="93868">
                        <a14:foregroundMark x1="8504" y1="31551" x2="10384" y2="58556"/>
                        <a14:foregroundMark x1="4988" y1="46658" x2="4988" y2="46658"/>
                        <a14:foregroundMark x1="4252" y1="43583" x2="4252" y2="43583"/>
                        <a14:foregroundMark x1="34015" y1="39171" x2="34015" y2="39171"/>
                        <a14:foregroundMark x1="52003" y1="13636" x2="52003" y2="13636"/>
                        <a14:foregroundMark x1="52576" y1="18182" x2="52576" y2="18182"/>
                        <a14:foregroundMark x1="93622" y1="37701" x2="93810" y2="52406"/>
                        <a14:foregroundMark x1="40474" y1="37834" x2="44154" y2="50802"/>
                        <a14:foregroundMark x1="33769" y1="38102" x2="38021" y2="43316"/>
                        <a14:foregroundMark x1="34015" y1="37834" x2="35732" y2="35160"/>
                        <a14:foregroundMark x1="34342" y1="35561" x2="33851" y2="35963"/>
                        <a14:foregroundMark x1="52821" y1="15241" x2="53393" y2="22727"/>
                        <a14:foregroundMark x1="36631" y1="17246" x2="40229" y2="16979"/>
                        <a14:foregroundMark x1="35977" y1="14706" x2="41864" y2="16845"/>
                        <a14:foregroundMark x1="41537" y1="18048" x2="38757" y2="18048"/>
                        <a14:foregroundMark x1="44317" y1="18048" x2="39657" y2="18048"/>
                        <a14:foregroundMark x1="35650" y1="16310" x2="35650" y2="16310"/>
                        <a14:foregroundMark x1="44971" y1="9358" x2="44971" y2="9358"/>
                        <a14:foregroundMark x1="54374" y1="13770" x2="54047" y2="16711"/>
                        <a14:foregroundMark x1="53884" y1="12433" x2="53884" y2="12433"/>
                        <a14:foregroundMark x1="54293" y1="12433" x2="53557" y2="11497"/>
                        <a14:foregroundMark x1="53475" y1="10963" x2="51676" y2="10561"/>
                        <a14:foregroundMark x1="53312" y1="10561" x2="50777" y2="10561"/>
                        <a14:foregroundMark x1="59771" y1="52807" x2="60670" y2="56684"/>
                        <a14:foregroundMark x1="66231" y1="53877" x2="66231" y2="53877"/>
                        <a14:foregroundMark x1="65331" y1="54813" x2="66966" y2="54144"/>
                        <a14:foregroundMark x1="65168" y1="52540" x2="66721" y2="52674"/>
                        <a14:foregroundMark x1="66721" y1="53476" x2="68029" y2="53476"/>
                        <a14:foregroundMark x1="42437" y1="85829" x2="44154" y2="78342"/>
                        <a14:foregroundMark x1="34832" y1="93316" x2="37204" y2="93316"/>
                        <a14:foregroundMark x1="38185" y1="94385" x2="39820" y2="93850"/>
                        <a14:foregroundMark x1="44399" y1="95588" x2="47997" y2="90642"/>
                        <a14:foregroundMark x1="38267" y1="95187" x2="38267" y2="95187"/>
                        <a14:foregroundMark x1="44726" y1="95989" x2="44726" y2="95989"/>
                        <a14:foregroundMark x1="43500" y1="96123" x2="43500" y2="96123"/>
                        <a14:foregroundMark x1="42682" y1="95722" x2="47506" y2="92914"/>
                        <a14:foregroundMark x1="47506" y1="92914" x2="47997" y2="92380"/>
                        <a14:foregroundMark x1="49877" y1="90374" x2="49877" y2="90374"/>
                        <a14:foregroundMark x1="43173" y1="72193" x2="45053" y2="76337"/>
                        <a14:foregroundMark x1="34587" y1="94519" x2="36795" y2="95455"/>
                        <a14:foregroundMark x1="35895" y1="96925" x2="34505" y2="96925"/>
                        <a14:foregroundMark x1="35977" y1="80882" x2="35078" y2="71925"/>
                        <a14:foregroundMark x1="34096" y1="82353" x2="34096" y2="82353"/>
                        <a14:foregroundMark x1="37939" y1="80882" x2="37939" y2="80882"/>
                        <a14:foregroundMark x1="36304" y1="80882" x2="37858" y2="80749"/>
                        <a14:foregroundMark x1="38430" y1="80749" x2="38430" y2="80749"/>
                        <a14:foregroundMark x1="41946" y1="88503" x2="41946" y2="88503"/>
                        <a14:foregroundMark x1="53393" y1="82620" x2="53393" y2="82620"/>
                        <a14:foregroundMark x1="36304" y1="13235" x2="36304" y2="13235"/>
                        <a14:foregroundMark x1="36877" y1="13235" x2="36877" y2="13235"/>
                        <a14:foregroundMark x1="37776" y1="13102" x2="44072" y2="12834"/>
                        <a14:foregroundMark x1="45707" y1="12166" x2="48242" y2="12032"/>
                        <a14:foregroundMark x1="51022" y1="10561" x2="52003" y2="10561"/>
                        <a14:foregroundMark x1="51758" y1="10561" x2="52821" y2="10561"/>
                        <a14:foregroundMark x1="64841" y1="58957" x2="68847" y2="63102"/>
                        <a14:foregroundMark x1="60752" y1="53209" x2="61652" y2="59358"/>
                        <a14:foregroundMark x1="6051" y1="21658" x2="6051" y2="21658"/>
                        <a14:backgroundMark x1="63941" y1="65107" x2="63941" y2="65107"/>
                        <a14:backgroundMark x1="63042" y1="64037" x2="63042" y2="64037"/>
                        <a14:backgroundMark x1="60998" y1="81684" x2="60998" y2="81684"/>
                        <a14:backgroundMark x1="57727" y1="81283" x2="57727" y2="81283"/>
                        <a14:backgroundMark x1="81194" y1="77273" x2="81194" y2="77273"/>
                        <a14:backgroundMark x1="81930" y1="77273" x2="81439" y2="77273"/>
                        <a14:backgroundMark x1="64922" y1="86364" x2="64922" y2="86364"/>
                        <a14:backgroundMark x1="11120" y1="74332" x2="11120" y2="74332"/>
                        <a14:backgroundMark x1="7850" y1="21257" x2="7850" y2="21257"/>
                        <a14:backgroundMark x1="92559" y1="52807" x2="92559" y2="52807"/>
                        <a14:backgroundMark x1="93540" y1="53209" x2="93540" y2="53209"/>
                        <a14:backgroundMark x1="93786" y1="55615" x2="93949" y2="54545"/>
                        <a14:backgroundMark x1="94849" y1="56684" x2="93786" y2="56684"/>
                        <a14:backgroundMark x1="94195" y1="54011" x2="93540" y2="54011"/>
                        <a14:backgroundMark x1="93704" y1="52406" x2="93704" y2="52406"/>
                        <a14:backgroundMark x1="93786" y1="52540" x2="93786" y2="52540"/>
                        <a14:backgroundMark x1="94113" y1="54144" x2="94113" y2="541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8652" y="5208707"/>
            <a:ext cx="8429348" cy="5078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B59DD2A-8C73-4C91-C139-B5D16237758A}"/>
              </a:ext>
            </a:extLst>
          </p:cNvPr>
          <p:cNvSpPr/>
          <p:nvPr/>
        </p:nvSpPr>
        <p:spPr>
          <a:xfrm>
            <a:off x="204186" y="416457"/>
            <a:ext cx="17870748" cy="9163764"/>
          </a:xfrm>
          <a:prstGeom prst="roundRect">
            <a:avLst>
              <a:gd name="adj" fmla="val 6096"/>
            </a:avLst>
          </a:prstGeom>
          <a:solidFill>
            <a:schemeClr val="bg1">
              <a:alpha val="93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F290E8-914B-7D79-B984-D118AC227038}"/>
              </a:ext>
            </a:extLst>
          </p:cNvPr>
          <p:cNvGrpSpPr/>
          <p:nvPr/>
        </p:nvGrpSpPr>
        <p:grpSpPr>
          <a:xfrm>
            <a:off x="447150" y="1536833"/>
            <a:ext cx="7477649" cy="5200203"/>
            <a:chOff x="429087" y="1358284"/>
            <a:chExt cx="3992057" cy="3785137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A62B379-15DC-3705-E443-D1BB90475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29087" y="1358284"/>
              <a:ext cx="3992057" cy="3414762"/>
            </a:xfrm>
            <a:prstGeom prst="rect">
              <a:avLst/>
            </a:prstGeom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C1525B4-A450-770B-605C-0320317D4337}"/>
                </a:ext>
              </a:extLst>
            </p:cNvPr>
            <p:cNvSpPr txBox="1"/>
            <p:nvPr/>
          </p:nvSpPr>
          <p:spPr>
            <a:xfrm>
              <a:off x="666873" y="3732063"/>
              <a:ext cx="3742608" cy="1411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12700">
                    <a:solidFill>
                      <a:srgbClr val="0070C0"/>
                    </a:solidFill>
                  </a:ln>
                  <a:solidFill>
                    <a:sysClr val="windowText" lastClr="00000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CẦU CẦN ĐẠT</a:t>
              </a:r>
              <a:endParaRPr lang="vi-VN" sz="6000" dirty="0">
                <a:ln w="12700"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9CF852B-56B3-1573-9EF5-1811B6DC4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49917" y="2192583"/>
              <a:ext cx="1350391" cy="135039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919284" y="2231831"/>
            <a:ext cx="9390312" cy="1569660"/>
            <a:chOff x="5228290" y="2040057"/>
            <a:chExt cx="6260208" cy="1046440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51B77AE4-E4AF-C5A9-D524-09595DFF05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290" y="2147320"/>
              <a:ext cx="394527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185958-385F-0C0C-0205-EA3F47BF6E8E}"/>
                </a:ext>
              </a:extLst>
            </p:cNvPr>
            <p:cNvSpPr txBox="1"/>
            <p:nvPr/>
          </p:nvSpPr>
          <p:spPr>
            <a:xfrm>
              <a:off x="5868933" y="2040057"/>
              <a:ext cx="5619565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được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729" y="6070342"/>
            <a:ext cx="2634176" cy="31347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75FD235-2A02-4705-87C5-EDFBF0E7691E}"/>
              </a:ext>
            </a:extLst>
          </p:cNvPr>
          <p:cNvGrpSpPr/>
          <p:nvPr/>
        </p:nvGrpSpPr>
        <p:grpSpPr>
          <a:xfrm>
            <a:off x="8107137" y="5246808"/>
            <a:ext cx="9390312" cy="3440301"/>
            <a:chOff x="5228290" y="2040057"/>
            <a:chExt cx="6260208" cy="22935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CE1B3A-57C4-884E-6C9D-A32FE44BA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290" y="2147320"/>
              <a:ext cx="394527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FE846D-8B23-2A85-15E8-6DE0DBA52566}"/>
                </a:ext>
              </a:extLst>
            </p:cNvPr>
            <p:cNvSpPr txBox="1"/>
            <p:nvPr/>
          </p:nvSpPr>
          <p:spPr>
            <a:xfrm>
              <a:off x="5868933" y="2040057"/>
              <a:ext cx="5619565" cy="229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 thiệu được sản phẩm thẻ đánh dấu trang do mình làm và nhận xét được sản phẩm của mình và bạn</a:t>
              </a:r>
              <a:endParaRPr lang="en-US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301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29"/>
          <a:stretch/>
        </p:blipFill>
        <p:spPr>
          <a:xfrm>
            <a:off x="0" y="1"/>
            <a:ext cx="18288000" cy="10323095"/>
          </a:xfr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0C61CA82-FCBD-AADA-F612-BE76F04C26F0}"/>
              </a:ext>
            </a:extLst>
          </p:cNvPr>
          <p:cNvSpPr/>
          <p:nvPr/>
        </p:nvSpPr>
        <p:spPr>
          <a:xfrm>
            <a:off x="332556" y="1588168"/>
            <a:ext cx="17242800" cy="8195750"/>
          </a:xfrm>
          <a:prstGeom prst="roundRect">
            <a:avLst>
              <a:gd name="adj" fmla="val 6096"/>
            </a:avLst>
          </a:prstGeom>
          <a:solidFill>
            <a:schemeClr val="bg1">
              <a:alpha val="9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BD413-528B-1D21-9EB2-BEF1354D2F1C}"/>
              </a:ext>
            </a:extLst>
          </p:cNvPr>
          <p:cNvSpPr txBox="1"/>
          <p:nvPr/>
        </p:nvSpPr>
        <p:spPr>
          <a:xfrm>
            <a:off x="2267766" y="3743868"/>
            <a:ext cx="136396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136105" y="768253"/>
            <a:ext cx="5930750" cy="1935135"/>
            <a:chOff x="1989221" y="3619907"/>
            <a:chExt cx="3482680" cy="1290090"/>
          </a:xfrm>
        </p:grpSpPr>
        <p:sp>
          <p:nvSpPr>
            <p:cNvPr id="11" name="Hình chữ nhật: Góc Tròn 17">
              <a:extLst>
                <a:ext uri="{FF2B5EF4-FFF2-40B4-BE49-F238E27FC236}">
                  <a16:creationId xmlns:a16="http://schemas.microsoft.com/office/drawing/2014/main" id="{0A711A67-09A8-6E55-3552-02AD22382CCB}"/>
                </a:ext>
              </a:extLst>
            </p:cNvPr>
            <p:cNvSpPr/>
            <p:nvPr/>
          </p:nvSpPr>
          <p:spPr>
            <a:xfrm>
              <a:off x="1989221" y="3619907"/>
              <a:ext cx="3482680" cy="1290090"/>
            </a:xfrm>
            <a:custGeom>
              <a:avLst/>
              <a:gdLst>
                <a:gd name="connsiteX0" fmla="*/ 0 w 3482680"/>
                <a:gd name="connsiteY0" fmla="*/ 215019 h 1290090"/>
                <a:gd name="connsiteX1" fmla="*/ 215019 w 3482680"/>
                <a:gd name="connsiteY1" fmla="*/ 0 h 1290090"/>
                <a:gd name="connsiteX2" fmla="*/ 3267661 w 3482680"/>
                <a:gd name="connsiteY2" fmla="*/ 0 h 1290090"/>
                <a:gd name="connsiteX3" fmla="*/ 3482680 w 3482680"/>
                <a:gd name="connsiteY3" fmla="*/ 215019 h 1290090"/>
                <a:gd name="connsiteX4" fmla="*/ 3482680 w 3482680"/>
                <a:gd name="connsiteY4" fmla="*/ 1075071 h 1290090"/>
                <a:gd name="connsiteX5" fmla="*/ 3267661 w 3482680"/>
                <a:gd name="connsiteY5" fmla="*/ 1290090 h 1290090"/>
                <a:gd name="connsiteX6" fmla="*/ 215019 w 3482680"/>
                <a:gd name="connsiteY6" fmla="*/ 1290090 h 1290090"/>
                <a:gd name="connsiteX7" fmla="*/ 0 w 3482680"/>
                <a:gd name="connsiteY7" fmla="*/ 1075071 h 1290090"/>
                <a:gd name="connsiteX8" fmla="*/ 0 w 3482680"/>
                <a:gd name="connsiteY8" fmla="*/ 215019 h 129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2680" h="1290090" fill="none" extrusionOk="0">
                  <a:moveTo>
                    <a:pt x="0" y="215019"/>
                  </a:moveTo>
                  <a:cubicBezTo>
                    <a:pt x="-23533" y="97730"/>
                    <a:pt x="94724" y="8764"/>
                    <a:pt x="215019" y="0"/>
                  </a:cubicBezTo>
                  <a:cubicBezTo>
                    <a:pt x="1635008" y="77600"/>
                    <a:pt x="2514811" y="-27269"/>
                    <a:pt x="3267661" y="0"/>
                  </a:cubicBezTo>
                  <a:cubicBezTo>
                    <a:pt x="3400551" y="-18651"/>
                    <a:pt x="3491668" y="98913"/>
                    <a:pt x="3482680" y="215019"/>
                  </a:cubicBezTo>
                  <a:cubicBezTo>
                    <a:pt x="3528324" y="497728"/>
                    <a:pt x="3558820" y="772123"/>
                    <a:pt x="3482680" y="1075071"/>
                  </a:cubicBezTo>
                  <a:cubicBezTo>
                    <a:pt x="3465928" y="1187270"/>
                    <a:pt x="3366383" y="1298924"/>
                    <a:pt x="3267661" y="1290090"/>
                  </a:cubicBezTo>
                  <a:cubicBezTo>
                    <a:pt x="2216813" y="1339267"/>
                    <a:pt x="703883" y="1167388"/>
                    <a:pt x="215019" y="1290090"/>
                  </a:cubicBezTo>
                  <a:cubicBezTo>
                    <a:pt x="95398" y="1296760"/>
                    <a:pt x="-17282" y="1208703"/>
                    <a:pt x="0" y="1075071"/>
                  </a:cubicBezTo>
                  <a:cubicBezTo>
                    <a:pt x="31763" y="872503"/>
                    <a:pt x="36511" y="391514"/>
                    <a:pt x="0" y="215019"/>
                  </a:cubicBezTo>
                  <a:close/>
                </a:path>
                <a:path w="3482680" h="1290090" stroke="0" extrusionOk="0">
                  <a:moveTo>
                    <a:pt x="0" y="215019"/>
                  </a:moveTo>
                  <a:cubicBezTo>
                    <a:pt x="17887" y="94222"/>
                    <a:pt x="109577" y="-888"/>
                    <a:pt x="215019" y="0"/>
                  </a:cubicBezTo>
                  <a:cubicBezTo>
                    <a:pt x="847140" y="-129276"/>
                    <a:pt x="2834994" y="-77778"/>
                    <a:pt x="3267661" y="0"/>
                  </a:cubicBezTo>
                  <a:cubicBezTo>
                    <a:pt x="3383382" y="-9663"/>
                    <a:pt x="3481478" y="103199"/>
                    <a:pt x="3482680" y="215019"/>
                  </a:cubicBezTo>
                  <a:cubicBezTo>
                    <a:pt x="3453559" y="588556"/>
                    <a:pt x="3431670" y="745837"/>
                    <a:pt x="3482680" y="1075071"/>
                  </a:cubicBezTo>
                  <a:cubicBezTo>
                    <a:pt x="3486768" y="1202444"/>
                    <a:pt x="3380762" y="1292011"/>
                    <a:pt x="3267661" y="1290090"/>
                  </a:cubicBezTo>
                  <a:cubicBezTo>
                    <a:pt x="1763317" y="1334310"/>
                    <a:pt x="546335" y="1260708"/>
                    <a:pt x="215019" y="1290090"/>
                  </a:cubicBezTo>
                  <a:cubicBezTo>
                    <a:pt x="94458" y="1283140"/>
                    <a:pt x="-22269" y="1188676"/>
                    <a:pt x="0" y="1075071"/>
                  </a:cubicBezTo>
                  <a:cubicBezTo>
                    <a:pt x="60487" y="659937"/>
                    <a:pt x="23627" y="565527"/>
                    <a:pt x="0" y="215019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29072-7D40-8FC6-E91A-DD3CB4F34C88}"/>
                </a:ext>
              </a:extLst>
            </p:cNvPr>
            <p:cNvSpPr txBox="1"/>
            <p:nvPr/>
          </p:nvSpPr>
          <p:spPr>
            <a:xfrm>
              <a:off x="2106642" y="3805251"/>
              <a:ext cx="3231502" cy="817245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600" b="1" dirty="0" err="1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6600" b="1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6600" b="1" dirty="0">
                  <a:ln w="0"/>
                  <a:solidFill>
                    <a:srgbClr val="4472C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69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5122" y="-178420"/>
            <a:ext cx="16685257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29" indent="-571529" defTabSz="457223">
              <a:buFont typeface="Wingdings" panose="05000000000000000000" pitchFamily="2" charset="2"/>
              <a:buChar char="Ø"/>
            </a:pP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0" t="19143" r="7849" b="66922"/>
          <a:stretch/>
        </p:blipFill>
        <p:spPr>
          <a:xfrm>
            <a:off x="10742177" y="5580040"/>
            <a:ext cx="3675087" cy="352116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229818" y="6900436"/>
            <a:ext cx="5898800" cy="945002"/>
            <a:chOff x="10255601" y="7469762"/>
            <a:chExt cx="5898799" cy="945002"/>
          </a:xfrm>
        </p:grpSpPr>
        <p:sp>
          <p:nvSpPr>
            <p:cNvPr id="12" name="Rounded Rectangle 11"/>
            <p:cNvSpPr/>
            <p:nvPr/>
          </p:nvSpPr>
          <p:spPr>
            <a:xfrm>
              <a:off x="11049000" y="7488011"/>
              <a:ext cx="5105400" cy="92675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AC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ADC</a:t>
              </a: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10255601" y="7469762"/>
              <a:ext cx="605733" cy="54231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247" t="10183" r="37544" b="47709"/>
          <a:stretch/>
        </p:blipFill>
        <p:spPr>
          <a:xfrm rot="16200000">
            <a:off x="1927302" y="288615"/>
            <a:ext cx="3511842" cy="4545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057" t="61231" r="42516" b="12653"/>
          <a:stretch/>
        </p:blipFill>
        <p:spPr>
          <a:xfrm rot="16200000">
            <a:off x="10789965" y="726016"/>
            <a:ext cx="3509427" cy="360500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17178" y="4456208"/>
            <a:ext cx="6584300" cy="1059552"/>
            <a:chOff x="10158495" y="6974572"/>
            <a:chExt cx="5995905" cy="1638249"/>
          </a:xfrm>
        </p:grpSpPr>
        <p:sp>
          <p:nvSpPr>
            <p:cNvPr id="17" name="Rounded Rectangle 16"/>
            <p:cNvSpPr/>
            <p:nvPr/>
          </p:nvSpPr>
          <p:spPr>
            <a:xfrm>
              <a:off x="11048999" y="6982198"/>
              <a:ext cx="5105401" cy="1630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8cm ở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li.</a:t>
              </a:r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10158495" y="6974572"/>
              <a:ext cx="553667" cy="76277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38247" y="4358706"/>
            <a:ext cx="6584300" cy="833340"/>
            <a:chOff x="10158495" y="6982196"/>
            <a:chExt cx="5995905" cy="1450522"/>
          </a:xfrm>
        </p:grpSpPr>
        <p:sp>
          <p:nvSpPr>
            <p:cNvPr id="25" name="Rounded Rectangle 24"/>
            <p:cNvSpPr/>
            <p:nvPr/>
          </p:nvSpPr>
          <p:spPr>
            <a:xfrm>
              <a:off x="11048999" y="6982198"/>
              <a:ext cx="5105401" cy="145052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27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8cm</a:t>
              </a: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10158495" y="6982196"/>
              <a:ext cx="460017" cy="755143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6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075" t="9899" r="14695" b="6074"/>
          <a:stretch/>
        </p:blipFill>
        <p:spPr>
          <a:xfrm rot="16200000">
            <a:off x="3294490" y="-2434677"/>
            <a:ext cx="1944071" cy="7367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76" t="9852" r="63675" b="4477"/>
          <a:stretch/>
        </p:blipFill>
        <p:spPr>
          <a:xfrm rot="16200000">
            <a:off x="12658471" y="-2221723"/>
            <a:ext cx="1988654" cy="69864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86396" y="2412708"/>
            <a:ext cx="6863474" cy="1580715"/>
            <a:chOff x="10431750" y="6982198"/>
            <a:chExt cx="5722650" cy="1630623"/>
          </a:xfrm>
        </p:grpSpPr>
        <p:sp>
          <p:nvSpPr>
            <p:cNvPr id="20" name="Rounded Rectangle 19"/>
            <p:cNvSpPr/>
            <p:nvPr/>
          </p:nvSpPr>
          <p:spPr>
            <a:xfrm>
              <a:off x="11048999" y="6982198"/>
              <a:ext cx="5105401" cy="1630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D,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miết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ra.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D,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miết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ra.</a:t>
              </a:r>
              <a:endParaRPr lang="en-US" sz="2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10431750" y="6982198"/>
              <a:ext cx="419506" cy="47682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23323" y="7487379"/>
            <a:ext cx="4532457" cy="1141506"/>
            <a:chOff x="10908508" y="6538422"/>
            <a:chExt cx="5822861" cy="2050321"/>
          </a:xfrm>
        </p:grpSpPr>
        <p:sp>
          <p:nvSpPr>
            <p:cNvPr id="23" name="Rounded Rectangle 22"/>
            <p:cNvSpPr/>
            <p:nvPr/>
          </p:nvSpPr>
          <p:spPr>
            <a:xfrm>
              <a:off x="11625969" y="6958119"/>
              <a:ext cx="5105400" cy="163062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10908508" y="6538422"/>
              <a:ext cx="598940" cy="83939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063" t="37139" r="31100" b="6814"/>
          <a:stretch/>
        </p:blipFill>
        <p:spPr>
          <a:xfrm rot="16200000">
            <a:off x="2243755" y="4476539"/>
            <a:ext cx="2050061" cy="34654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159854" y="2611575"/>
            <a:ext cx="6841512" cy="1209888"/>
            <a:chOff x="10450061" y="6941116"/>
            <a:chExt cx="5704339" cy="1671705"/>
          </a:xfrm>
        </p:grpSpPr>
        <p:sp>
          <p:nvSpPr>
            <p:cNvPr id="29" name="Rounded Rectangle 28"/>
            <p:cNvSpPr/>
            <p:nvPr/>
          </p:nvSpPr>
          <p:spPr>
            <a:xfrm>
              <a:off x="11048999" y="6982198"/>
              <a:ext cx="5105401" cy="163062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a.</a:t>
              </a:r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10450061" y="6941116"/>
              <a:ext cx="380709" cy="679744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909" t="56089" r="35598" b="6861"/>
          <a:stretch/>
        </p:blipFill>
        <p:spPr>
          <a:xfrm rot="16200000">
            <a:off x="13499106" y="4424787"/>
            <a:ext cx="2278779" cy="31801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30909" t="9398" r="37130" b="58724"/>
          <a:stretch/>
        </p:blipFill>
        <p:spPr>
          <a:xfrm rot="16200000">
            <a:off x="7724739" y="4570858"/>
            <a:ext cx="2358795" cy="296804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084002" y="7545580"/>
            <a:ext cx="4578533" cy="1199705"/>
            <a:chOff x="10908508" y="6538422"/>
            <a:chExt cx="5882054" cy="2154854"/>
          </a:xfrm>
        </p:grpSpPr>
        <p:sp>
          <p:nvSpPr>
            <p:cNvPr id="33" name="Rounded Rectangle 32"/>
            <p:cNvSpPr/>
            <p:nvPr/>
          </p:nvSpPr>
          <p:spPr>
            <a:xfrm>
              <a:off x="11685163" y="6538422"/>
              <a:ext cx="5105399" cy="21548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Luồn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khe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</a:t>
              </a:r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10908508" y="6538422"/>
              <a:ext cx="598940" cy="83939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095297" y="7528075"/>
            <a:ext cx="4578533" cy="1199705"/>
            <a:chOff x="10908508" y="6538422"/>
            <a:chExt cx="5882054" cy="2154854"/>
          </a:xfrm>
        </p:grpSpPr>
        <p:sp>
          <p:nvSpPr>
            <p:cNvPr id="36" name="Rounded Rectangle 35"/>
            <p:cNvSpPr/>
            <p:nvPr/>
          </p:nvSpPr>
          <p:spPr>
            <a:xfrm>
              <a:off x="11685163" y="6538422"/>
              <a:ext cx="5105399" cy="21548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457223"/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thiện</a:t>
              </a:r>
              <a:endParaRPr lang="en-US" sz="2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lowchart: Connector 36"/>
            <p:cNvSpPr/>
            <p:nvPr/>
          </p:nvSpPr>
          <p:spPr>
            <a:xfrm>
              <a:off x="10908508" y="6538422"/>
              <a:ext cx="598940" cy="839390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23"/>
              <a:r>
                <a:rPr lang="en-US" sz="3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1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439</TotalTime>
  <Words>413</Words>
  <Application>Microsoft Office PowerPoint</Application>
  <PresentationFormat>Custom</PresentationFormat>
  <Paragraphs>65</Paragraphs>
  <Slides>18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Gill Sans MT</vt:lpstr>
      <vt:lpstr>Arial</vt:lpstr>
      <vt:lpstr>Averta std cy</vt:lpstr>
      <vt:lpstr>Wingdings</vt:lpstr>
      <vt:lpstr>Times New Roman</vt:lpstr>
      <vt:lpstr>Calibri</vt:lpstr>
      <vt:lpstr>#9Slide07 SVNBeachwood Sans</vt:lpstr>
      <vt:lpstr>UVN Banh Mi</vt:lpstr>
      <vt:lpstr>Kids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Syllabus Color Illustrated Elementary Class</dc:title>
  <dc:creator>Phuong Anh</dc:creator>
  <cp:lastModifiedBy>Admin</cp:lastModifiedBy>
  <cp:revision>34</cp:revision>
  <dcterms:created xsi:type="dcterms:W3CDTF">2006-08-16T00:00:00Z</dcterms:created>
  <dcterms:modified xsi:type="dcterms:W3CDTF">2024-01-26T02:17:55Z</dcterms:modified>
  <dc:identifier>DAFQMz4qRpU</dc:identifier>
</cp:coreProperties>
</file>