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8" r:id="rId2"/>
    <p:sldMasterId id="2147483680" r:id="rId3"/>
  </p:sldMasterIdLst>
  <p:notesMasterIdLst>
    <p:notesMasterId r:id="rId20"/>
  </p:notesMasterIdLst>
  <p:sldIdLst>
    <p:sldId id="325" r:id="rId4"/>
    <p:sldId id="326" r:id="rId5"/>
    <p:sldId id="327" r:id="rId6"/>
    <p:sldId id="324" r:id="rId7"/>
    <p:sldId id="334" r:id="rId8"/>
    <p:sldId id="485" r:id="rId9"/>
    <p:sldId id="330" r:id="rId10"/>
    <p:sldId id="331" r:id="rId11"/>
    <p:sldId id="486" r:id="rId12"/>
    <p:sldId id="487" r:id="rId13"/>
    <p:sldId id="488" r:id="rId14"/>
    <p:sldId id="329" r:id="rId15"/>
    <p:sldId id="484" r:id="rId16"/>
    <p:sldId id="489" r:id="rId17"/>
    <p:sldId id="354" r:id="rId18"/>
    <p:sldId id="490"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5" d="100"/>
          <a:sy n="65" d="100"/>
        </p:scale>
        <p:origin x="66" y="31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3" Type="http://schemas.openxmlformats.org/officeDocument/2006/relationships/slideMaster" Target="slideMasters/slideMaster3.xml"/><Relationship Id="rId21" Type="http://schemas.openxmlformats.org/officeDocument/2006/relationships/presProps" Target="pres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096F226-6E3C-4C8E-B6DF-352D9A82B430}" type="datetimeFigureOut">
              <a:rPr lang="en-US" smtClean="0"/>
              <a:t>21/2/2024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0B052BD-3FB8-4BAF-A637-ECC2AA9CEB73}" type="slidenum">
              <a:rPr lang="en-US" smtClean="0"/>
              <a:t>‹#›</a:t>
            </a:fld>
            <a:endParaRPr lang="en-US"/>
          </a:p>
        </p:txBody>
      </p:sp>
    </p:spTree>
    <p:extLst>
      <p:ext uri="{BB962C8B-B14F-4D97-AF65-F5344CB8AC3E}">
        <p14:creationId xmlns:p14="http://schemas.microsoft.com/office/powerpoint/2010/main" val="36534964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5818A2A-893A-4C16-A8E0-E72037513C11}"/>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E8CBCCE0-2CC1-4047-8176-9A3A8D89585D}"/>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DA9C105B-CD1A-4A78-B45D-34F81E6AAA46}"/>
              </a:ext>
            </a:extLst>
          </p:cNvPr>
          <p:cNvSpPr>
            <a:spLocks noGrp="1"/>
          </p:cNvSpPr>
          <p:nvPr>
            <p:ph type="dt" sz="half" idx="10"/>
          </p:nvPr>
        </p:nvSpPr>
        <p:spPr>
          <a:xfrm>
            <a:off x="838200" y="6356350"/>
            <a:ext cx="2743200" cy="365125"/>
          </a:xfrm>
          <a:prstGeom prst="rect">
            <a:avLst/>
          </a:prstGeom>
        </p:spPr>
        <p:txBody>
          <a:bodyPr/>
          <a:lstStyle/>
          <a:p>
            <a:fld id="{78DC1D54-5805-4D40-B801-1A331E8BC5DA}" type="datetimeFigureOut">
              <a:rPr lang="zh-CN" altLang="en-US" smtClean="0"/>
              <a:t>2024/2/21</a:t>
            </a:fld>
            <a:endParaRPr lang="zh-CN" altLang="en-US"/>
          </a:p>
        </p:txBody>
      </p:sp>
      <p:sp>
        <p:nvSpPr>
          <p:cNvPr id="5" name="页脚占位符 4">
            <a:extLst>
              <a:ext uri="{FF2B5EF4-FFF2-40B4-BE49-F238E27FC236}">
                <a16:creationId xmlns:a16="http://schemas.microsoft.com/office/drawing/2014/main" id="{F0FE523F-8926-4B6B-8D41-1B83EAAF219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81E42499-61AB-49F3-B461-00914A8E7C67}"/>
              </a:ext>
            </a:extLst>
          </p:cNvPr>
          <p:cNvSpPr>
            <a:spLocks noGrp="1"/>
          </p:cNvSpPr>
          <p:nvPr>
            <p:ph type="sldNum" sz="quarter" idx="12"/>
          </p:nvPr>
        </p:nvSpPr>
        <p:spPr>
          <a:xfrm>
            <a:off x="8610600" y="6356350"/>
            <a:ext cx="2743200" cy="365125"/>
          </a:xfrm>
          <a:prstGeom prst="rect">
            <a:avLst/>
          </a:prstGeom>
        </p:spPr>
        <p:txBody>
          <a:bodyPr/>
          <a:lstStyle/>
          <a:p>
            <a:fld id="{739C62F9-7AAC-4EC2-8551-F74B0C7AC04A}" type="slidenum">
              <a:rPr lang="zh-CN" altLang="en-US" smtClean="0"/>
              <a:t>‹#›</a:t>
            </a:fld>
            <a:endParaRPr lang="zh-CN" altLang="en-US"/>
          </a:p>
        </p:txBody>
      </p:sp>
    </p:spTree>
    <p:extLst>
      <p:ext uri="{BB962C8B-B14F-4D97-AF65-F5344CB8AC3E}">
        <p14:creationId xmlns:p14="http://schemas.microsoft.com/office/powerpoint/2010/main" val="1112076971"/>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4" name="日期占位符 3">
            <a:extLst>
              <a:ext uri="{FF2B5EF4-FFF2-40B4-BE49-F238E27FC236}">
                <a16:creationId xmlns:a16="http://schemas.microsoft.com/office/drawing/2014/main" id="{70A5F013-261A-4B29-9907-5E18B7DEB30E}"/>
              </a:ext>
            </a:extLst>
          </p:cNvPr>
          <p:cNvSpPr>
            <a:spLocks noGrp="1"/>
          </p:cNvSpPr>
          <p:nvPr>
            <p:ph type="dt" sz="half" idx="10"/>
          </p:nvPr>
        </p:nvSpPr>
        <p:spPr>
          <a:xfrm>
            <a:off x="838200" y="6356350"/>
            <a:ext cx="2743200" cy="365125"/>
          </a:xfrm>
          <a:prstGeom prst="rect">
            <a:avLst/>
          </a:prstGeom>
        </p:spPr>
        <p:txBody>
          <a:bodyPr/>
          <a:lstStyle/>
          <a:p>
            <a:pPr>
              <a:defRPr/>
            </a:pPr>
            <a:fld id="{98DD537B-5EC0-4EEB-9AD2-A1CFEF92E195}" type="datetimeFigureOut">
              <a:rPr lang="zh-CN" altLang="en-US" smtClean="0">
                <a:solidFill>
                  <a:prstClr val="black"/>
                </a:solidFill>
              </a:rPr>
              <a:pPr>
                <a:defRPr/>
              </a:pPr>
              <a:t>2024/2/21</a:t>
            </a:fld>
            <a:endParaRPr lang="zh-CN" altLang="en-US">
              <a:solidFill>
                <a:prstClr val="black"/>
              </a:solidFill>
            </a:endParaRPr>
          </a:p>
        </p:txBody>
      </p:sp>
      <p:sp>
        <p:nvSpPr>
          <p:cNvPr id="5" name="页脚占位符 4">
            <a:extLst>
              <a:ext uri="{FF2B5EF4-FFF2-40B4-BE49-F238E27FC236}">
                <a16:creationId xmlns:a16="http://schemas.microsoft.com/office/drawing/2014/main" id="{79A7E5E9-8240-4A62-B6B6-9F6F19178022}"/>
              </a:ext>
            </a:extLst>
          </p:cNvPr>
          <p:cNvSpPr>
            <a:spLocks noGrp="1"/>
          </p:cNvSpPr>
          <p:nvPr>
            <p:ph type="ftr" sz="quarter" idx="11"/>
          </p:nvPr>
        </p:nvSpPr>
        <p:spPr>
          <a:xfrm>
            <a:off x="4038600" y="6356350"/>
            <a:ext cx="4114800" cy="365125"/>
          </a:xfrm>
          <a:prstGeom prst="rect">
            <a:avLst/>
          </a:prstGeom>
        </p:spPr>
        <p:txBody>
          <a:bodyPr/>
          <a:lstStyle/>
          <a:p>
            <a:pPr>
              <a:defRPr/>
            </a:pPr>
            <a:endParaRPr lang="zh-CN" altLang="en-US">
              <a:solidFill>
                <a:prstClr val="black"/>
              </a:solidFill>
            </a:endParaRPr>
          </a:p>
        </p:txBody>
      </p:sp>
      <p:sp>
        <p:nvSpPr>
          <p:cNvPr id="6" name="灯片编号占位符 5">
            <a:extLst>
              <a:ext uri="{FF2B5EF4-FFF2-40B4-BE49-F238E27FC236}">
                <a16:creationId xmlns:a16="http://schemas.microsoft.com/office/drawing/2014/main" id="{982F834C-30CF-4DE8-BADF-965C00F4C6FF}"/>
              </a:ext>
            </a:extLst>
          </p:cNvPr>
          <p:cNvSpPr>
            <a:spLocks noGrp="1"/>
          </p:cNvSpPr>
          <p:nvPr>
            <p:ph type="sldNum" sz="quarter" idx="12"/>
          </p:nvPr>
        </p:nvSpPr>
        <p:spPr>
          <a:xfrm>
            <a:off x="8610600" y="6356350"/>
            <a:ext cx="2743200" cy="365125"/>
          </a:xfrm>
          <a:prstGeom prst="rect">
            <a:avLst/>
          </a:prstGeom>
        </p:spPr>
        <p:txBody>
          <a:bodyPr/>
          <a:lstStyle/>
          <a:p>
            <a:pPr>
              <a:defRPr/>
            </a:pPr>
            <a:fld id="{38AB53F8-1A2F-4ADB-82F4-1BBC221A6E77}" type="slidenum">
              <a:rPr lang="zh-CN" altLang="en-US" smtClean="0">
                <a:solidFill>
                  <a:prstClr val="black"/>
                </a:solidFill>
              </a:rPr>
              <a:pPr>
                <a:defRPr/>
              </a:pPr>
              <a:t>‹#›</a:t>
            </a:fld>
            <a:endParaRPr lang="zh-CN" altLang="en-US">
              <a:solidFill>
                <a:prstClr val="black"/>
              </a:solidFill>
            </a:endParaRPr>
          </a:p>
        </p:txBody>
      </p:sp>
    </p:spTree>
    <p:extLst>
      <p:ext uri="{BB962C8B-B14F-4D97-AF65-F5344CB8AC3E}">
        <p14:creationId xmlns:p14="http://schemas.microsoft.com/office/powerpoint/2010/main" val="41219542"/>
      </p:ext>
    </p:extLst>
  </p:cSld>
  <p:clrMapOvr>
    <a:masterClrMapping/>
  </p:clrMapOvr>
  <p:transition spd="slow" advTm="3000">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4" name="日期占位符 3">
            <a:extLst>
              <a:ext uri="{FF2B5EF4-FFF2-40B4-BE49-F238E27FC236}">
                <a16:creationId xmlns:a16="http://schemas.microsoft.com/office/drawing/2014/main" id="{F560A19F-6F04-46DB-B190-530AE3C00DDB}"/>
              </a:ext>
            </a:extLst>
          </p:cNvPr>
          <p:cNvSpPr>
            <a:spLocks noGrp="1"/>
          </p:cNvSpPr>
          <p:nvPr>
            <p:ph type="dt" sz="half" idx="10"/>
          </p:nvPr>
        </p:nvSpPr>
        <p:spPr>
          <a:xfrm>
            <a:off x="838200" y="6356350"/>
            <a:ext cx="2743200" cy="365125"/>
          </a:xfrm>
          <a:prstGeom prst="rect">
            <a:avLst/>
          </a:prstGeom>
        </p:spPr>
        <p:txBody>
          <a:bodyPr/>
          <a:lstStyle/>
          <a:p>
            <a:pPr>
              <a:defRPr/>
            </a:pPr>
            <a:fld id="{98DD537B-5EC0-4EEB-9AD2-A1CFEF92E195}" type="datetimeFigureOut">
              <a:rPr lang="zh-CN" altLang="en-US" smtClean="0">
                <a:solidFill>
                  <a:prstClr val="black"/>
                </a:solidFill>
              </a:rPr>
              <a:pPr>
                <a:defRPr/>
              </a:pPr>
              <a:t>2024/2/21</a:t>
            </a:fld>
            <a:endParaRPr lang="zh-CN" altLang="en-US">
              <a:solidFill>
                <a:prstClr val="black"/>
              </a:solidFill>
            </a:endParaRPr>
          </a:p>
        </p:txBody>
      </p:sp>
      <p:sp>
        <p:nvSpPr>
          <p:cNvPr id="5" name="页脚占位符 4">
            <a:extLst>
              <a:ext uri="{FF2B5EF4-FFF2-40B4-BE49-F238E27FC236}">
                <a16:creationId xmlns:a16="http://schemas.microsoft.com/office/drawing/2014/main" id="{FC2B4791-C0D8-4CC9-B28F-AADA6977D554}"/>
              </a:ext>
            </a:extLst>
          </p:cNvPr>
          <p:cNvSpPr>
            <a:spLocks noGrp="1"/>
          </p:cNvSpPr>
          <p:nvPr>
            <p:ph type="ftr" sz="quarter" idx="11"/>
          </p:nvPr>
        </p:nvSpPr>
        <p:spPr>
          <a:xfrm>
            <a:off x="4038600" y="6356350"/>
            <a:ext cx="4114800" cy="365125"/>
          </a:xfrm>
          <a:prstGeom prst="rect">
            <a:avLst/>
          </a:prstGeom>
        </p:spPr>
        <p:txBody>
          <a:bodyPr/>
          <a:lstStyle/>
          <a:p>
            <a:pPr>
              <a:defRPr/>
            </a:pPr>
            <a:endParaRPr lang="zh-CN" altLang="en-US">
              <a:solidFill>
                <a:prstClr val="black"/>
              </a:solidFill>
            </a:endParaRPr>
          </a:p>
        </p:txBody>
      </p:sp>
      <p:sp>
        <p:nvSpPr>
          <p:cNvPr id="6" name="灯片编号占位符 5">
            <a:extLst>
              <a:ext uri="{FF2B5EF4-FFF2-40B4-BE49-F238E27FC236}">
                <a16:creationId xmlns:a16="http://schemas.microsoft.com/office/drawing/2014/main" id="{2A22A9BD-205B-4BEF-A7A2-40AF7DF3467E}"/>
              </a:ext>
            </a:extLst>
          </p:cNvPr>
          <p:cNvSpPr>
            <a:spLocks noGrp="1"/>
          </p:cNvSpPr>
          <p:nvPr>
            <p:ph type="sldNum" sz="quarter" idx="12"/>
          </p:nvPr>
        </p:nvSpPr>
        <p:spPr>
          <a:xfrm>
            <a:off x="8610600" y="6356350"/>
            <a:ext cx="2743200" cy="365125"/>
          </a:xfrm>
          <a:prstGeom prst="rect">
            <a:avLst/>
          </a:prstGeom>
        </p:spPr>
        <p:txBody>
          <a:bodyPr/>
          <a:lstStyle/>
          <a:p>
            <a:pPr>
              <a:defRPr/>
            </a:pPr>
            <a:fld id="{38AB53F8-1A2F-4ADB-82F4-1BBC221A6E77}" type="slidenum">
              <a:rPr lang="zh-CN" altLang="en-US" smtClean="0">
                <a:solidFill>
                  <a:prstClr val="black"/>
                </a:solidFill>
              </a:rPr>
              <a:pPr>
                <a:defRPr/>
              </a:pPr>
              <a:t>‹#›</a:t>
            </a:fld>
            <a:endParaRPr lang="zh-CN" altLang="en-US">
              <a:solidFill>
                <a:prstClr val="black"/>
              </a:solidFill>
            </a:endParaRPr>
          </a:p>
        </p:txBody>
      </p:sp>
    </p:spTree>
    <p:extLst>
      <p:ext uri="{BB962C8B-B14F-4D97-AF65-F5344CB8AC3E}">
        <p14:creationId xmlns:p14="http://schemas.microsoft.com/office/powerpoint/2010/main" val="1282298786"/>
      </p:ext>
    </p:extLst>
  </p:cSld>
  <p:clrMapOvr>
    <a:masterClrMapping/>
  </p:clrMapOvr>
  <p:transition spd="slow" advTm="3000">
    <p:push dir="u"/>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
        <p:nvSpPr>
          <p:cNvPr id="3" name="日期占位符 2">
            <a:extLst>
              <a:ext uri="{FF2B5EF4-FFF2-40B4-BE49-F238E27FC236}">
                <a16:creationId xmlns:a16="http://schemas.microsoft.com/office/drawing/2014/main" id="{50BC9FC1-8316-48B1-B8F7-62CB0304E7B0}"/>
              </a:ext>
            </a:extLst>
          </p:cNvPr>
          <p:cNvSpPr>
            <a:spLocks noGrp="1"/>
          </p:cNvSpPr>
          <p:nvPr>
            <p:ph type="dt" sz="half" idx="10"/>
          </p:nvPr>
        </p:nvSpPr>
        <p:spPr>
          <a:xfrm>
            <a:off x="838200" y="6356350"/>
            <a:ext cx="2743200" cy="365125"/>
          </a:xfrm>
          <a:prstGeom prst="rect">
            <a:avLst/>
          </a:prstGeom>
        </p:spPr>
        <p:txBody>
          <a:bodyPr/>
          <a:lstStyle/>
          <a:p>
            <a:pPr>
              <a:defRPr/>
            </a:pPr>
            <a:fld id="{98DD537B-5EC0-4EEB-9AD2-A1CFEF92E195}" type="datetimeFigureOut">
              <a:rPr lang="zh-CN" altLang="en-US" smtClean="0">
                <a:solidFill>
                  <a:prstClr val="black"/>
                </a:solidFill>
              </a:rPr>
              <a:pPr>
                <a:defRPr/>
              </a:pPr>
              <a:t>2024/2/21</a:t>
            </a:fld>
            <a:endParaRPr lang="zh-CN" altLang="en-US">
              <a:solidFill>
                <a:prstClr val="black"/>
              </a:solidFill>
            </a:endParaRPr>
          </a:p>
        </p:txBody>
      </p:sp>
      <p:sp>
        <p:nvSpPr>
          <p:cNvPr id="4" name="页脚占位符 3">
            <a:extLst>
              <a:ext uri="{FF2B5EF4-FFF2-40B4-BE49-F238E27FC236}">
                <a16:creationId xmlns:a16="http://schemas.microsoft.com/office/drawing/2014/main" id="{253869CB-0FEF-4C28-AF25-26E51341D988}"/>
              </a:ext>
            </a:extLst>
          </p:cNvPr>
          <p:cNvSpPr>
            <a:spLocks noGrp="1"/>
          </p:cNvSpPr>
          <p:nvPr>
            <p:ph type="ftr" sz="quarter" idx="11"/>
          </p:nvPr>
        </p:nvSpPr>
        <p:spPr>
          <a:xfrm>
            <a:off x="4038600" y="6356350"/>
            <a:ext cx="4114800" cy="365125"/>
          </a:xfrm>
          <a:prstGeom prst="rect">
            <a:avLst/>
          </a:prstGeom>
        </p:spPr>
        <p:txBody>
          <a:bodyPr/>
          <a:lstStyle/>
          <a:p>
            <a:pPr>
              <a:defRPr/>
            </a:pPr>
            <a:endParaRPr lang="zh-CN" altLang="en-US">
              <a:solidFill>
                <a:prstClr val="black"/>
              </a:solidFill>
            </a:endParaRPr>
          </a:p>
        </p:txBody>
      </p:sp>
      <p:sp>
        <p:nvSpPr>
          <p:cNvPr id="5" name="灯片编号占位符 4">
            <a:extLst>
              <a:ext uri="{FF2B5EF4-FFF2-40B4-BE49-F238E27FC236}">
                <a16:creationId xmlns:a16="http://schemas.microsoft.com/office/drawing/2014/main" id="{3BDD0123-6546-4BC0-9C32-E87E3B076846}"/>
              </a:ext>
            </a:extLst>
          </p:cNvPr>
          <p:cNvSpPr>
            <a:spLocks noGrp="1"/>
          </p:cNvSpPr>
          <p:nvPr>
            <p:ph type="sldNum" sz="quarter" idx="12"/>
          </p:nvPr>
        </p:nvSpPr>
        <p:spPr>
          <a:xfrm>
            <a:off x="8610600" y="6356350"/>
            <a:ext cx="2743200" cy="365125"/>
          </a:xfrm>
          <a:prstGeom prst="rect">
            <a:avLst/>
          </a:prstGeom>
        </p:spPr>
        <p:txBody>
          <a:bodyPr/>
          <a:lstStyle/>
          <a:p>
            <a:pPr>
              <a:defRPr/>
            </a:pPr>
            <a:fld id="{38AB53F8-1A2F-4ADB-82F4-1BBC221A6E77}" type="slidenum">
              <a:rPr lang="zh-CN" altLang="en-US" smtClean="0">
                <a:solidFill>
                  <a:prstClr val="black"/>
                </a:solidFill>
              </a:rPr>
              <a:pPr>
                <a:defRPr/>
              </a:pPr>
              <a:t>‹#›</a:t>
            </a:fld>
            <a:endParaRPr lang="zh-CN" altLang="en-US">
              <a:solidFill>
                <a:prstClr val="black"/>
              </a:solidFill>
            </a:endParaRPr>
          </a:p>
        </p:txBody>
      </p:sp>
    </p:spTree>
    <p:extLst>
      <p:ext uri="{BB962C8B-B14F-4D97-AF65-F5344CB8AC3E}">
        <p14:creationId xmlns:p14="http://schemas.microsoft.com/office/powerpoint/2010/main" val="4224032543"/>
      </p:ext>
    </p:extLst>
  </p:cSld>
  <p:clrMapOvr>
    <a:masterClrMapping/>
  </p:clrMapOvr>
  <p:transition spd="slow" advTm="3000">
    <p:push di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23FB15EC-A078-4F6C-8386-6EE202524BC4}"/>
              </a:ext>
            </a:extLst>
          </p:cNvPr>
          <p:cNvSpPr>
            <a:spLocks noGrp="1"/>
          </p:cNvSpPr>
          <p:nvPr>
            <p:ph type="dt" sz="half" idx="10"/>
          </p:nvPr>
        </p:nvSpPr>
        <p:spPr>
          <a:xfrm>
            <a:off x="838200" y="6356350"/>
            <a:ext cx="2743200" cy="365125"/>
          </a:xfrm>
          <a:prstGeom prst="rect">
            <a:avLst/>
          </a:prstGeom>
        </p:spPr>
        <p:txBody>
          <a:bodyPr/>
          <a:lstStyle/>
          <a:p>
            <a:pPr>
              <a:defRPr/>
            </a:pPr>
            <a:fld id="{98DD537B-5EC0-4EEB-9AD2-A1CFEF92E195}" type="datetimeFigureOut">
              <a:rPr lang="zh-CN" altLang="en-US" smtClean="0">
                <a:solidFill>
                  <a:prstClr val="black"/>
                </a:solidFill>
              </a:rPr>
              <a:pPr>
                <a:defRPr/>
              </a:pPr>
              <a:t>2024/2/21</a:t>
            </a:fld>
            <a:endParaRPr lang="zh-CN" altLang="en-US">
              <a:solidFill>
                <a:prstClr val="black"/>
              </a:solidFill>
            </a:endParaRPr>
          </a:p>
        </p:txBody>
      </p:sp>
      <p:sp>
        <p:nvSpPr>
          <p:cNvPr id="3" name="页脚占位符 2">
            <a:extLst>
              <a:ext uri="{FF2B5EF4-FFF2-40B4-BE49-F238E27FC236}">
                <a16:creationId xmlns:a16="http://schemas.microsoft.com/office/drawing/2014/main" id="{3A0FA400-28A5-4D6A-B178-34DD7139BD14}"/>
              </a:ext>
            </a:extLst>
          </p:cNvPr>
          <p:cNvSpPr>
            <a:spLocks noGrp="1"/>
          </p:cNvSpPr>
          <p:nvPr>
            <p:ph type="ftr" sz="quarter" idx="11"/>
          </p:nvPr>
        </p:nvSpPr>
        <p:spPr>
          <a:xfrm>
            <a:off x="4038600" y="6356350"/>
            <a:ext cx="4114800" cy="365125"/>
          </a:xfrm>
          <a:prstGeom prst="rect">
            <a:avLst/>
          </a:prstGeom>
        </p:spPr>
        <p:txBody>
          <a:bodyPr/>
          <a:lstStyle/>
          <a:p>
            <a:pPr>
              <a:defRPr/>
            </a:pPr>
            <a:endParaRPr lang="zh-CN" altLang="en-US">
              <a:solidFill>
                <a:prstClr val="black"/>
              </a:solidFill>
            </a:endParaRPr>
          </a:p>
        </p:txBody>
      </p:sp>
      <p:sp>
        <p:nvSpPr>
          <p:cNvPr id="4" name="灯片编号占位符 3">
            <a:extLst>
              <a:ext uri="{FF2B5EF4-FFF2-40B4-BE49-F238E27FC236}">
                <a16:creationId xmlns:a16="http://schemas.microsoft.com/office/drawing/2014/main" id="{66BD707D-3BA1-490F-AF20-393D2223DF4C}"/>
              </a:ext>
            </a:extLst>
          </p:cNvPr>
          <p:cNvSpPr>
            <a:spLocks noGrp="1"/>
          </p:cNvSpPr>
          <p:nvPr>
            <p:ph type="sldNum" sz="quarter" idx="12"/>
          </p:nvPr>
        </p:nvSpPr>
        <p:spPr>
          <a:xfrm>
            <a:off x="8610600" y="6356350"/>
            <a:ext cx="2743200" cy="365125"/>
          </a:xfrm>
          <a:prstGeom prst="rect">
            <a:avLst/>
          </a:prstGeom>
        </p:spPr>
        <p:txBody>
          <a:bodyPr/>
          <a:lstStyle/>
          <a:p>
            <a:pPr>
              <a:defRPr/>
            </a:pPr>
            <a:fld id="{38AB53F8-1A2F-4ADB-82F4-1BBC221A6E77}" type="slidenum">
              <a:rPr lang="zh-CN" altLang="en-US" smtClean="0">
                <a:solidFill>
                  <a:prstClr val="black"/>
                </a:solidFill>
              </a:rPr>
              <a:pPr>
                <a:defRPr/>
              </a:pPr>
              <a:t>‹#›</a:t>
            </a:fld>
            <a:endParaRPr lang="zh-CN" altLang="en-US">
              <a:solidFill>
                <a:prstClr val="black"/>
              </a:solidFill>
            </a:endParaRPr>
          </a:p>
        </p:txBody>
      </p:sp>
    </p:spTree>
    <p:extLst>
      <p:ext uri="{BB962C8B-B14F-4D97-AF65-F5344CB8AC3E}">
        <p14:creationId xmlns:p14="http://schemas.microsoft.com/office/powerpoint/2010/main" val="482578800"/>
      </p:ext>
    </p:extLst>
  </p:cSld>
  <p:clrMapOvr>
    <a:masterClrMapping/>
  </p:clrMapOvr>
  <p:transition spd="slow" advTm="3000">
    <p:push dir="u"/>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sp>
        <p:nvSpPr>
          <p:cNvPr id="5" name="日期占位符 4">
            <a:extLst>
              <a:ext uri="{FF2B5EF4-FFF2-40B4-BE49-F238E27FC236}">
                <a16:creationId xmlns:a16="http://schemas.microsoft.com/office/drawing/2014/main" id="{025937C2-2FFF-4BD5-8761-F993E367166B}"/>
              </a:ext>
            </a:extLst>
          </p:cNvPr>
          <p:cNvSpPr>
            <a:spLocks noGrp="1"/>
          </p:cNvSpPr>
          <p:nvPr>
            <p:ph type="dt" sz="half" idx="10"/>
          </p:nvPr>
        </p:nvSpPr>
        <p:spPr>
          <a:xfrm>
            <a:off x="838200" y="6356350"/>
            <a:ext cx="2743200" cy="365125"/>
          </a:xfrm>
          <a:prstGeom prst="rect">
            <a:avLst/>
          </a:prstGeom>
        </p:spPr>
        <p:txBody>
          <a:bodyPr/>
          <a:lstStyle/>
          <a:p>
            <a:pPr>
              <a:defRPr/>
            </a:pPr>
            <a:fld id="{98DD537B-5EC0-4EEB-9AD2-A1CFEF92E195}" type="datetimeFigureOut">
              <a:rPr lang="zh-CN" altLang="en-US" smtClean="0">
                <a:solidFill>
                  <a:prstClr val="black"/>
                </a:solidFill>
              </a:rPr>
              <a:pPr>
                <a:defRPr/>
              </a:pPr>
              <a:t>2024/2/21</a:t>
            </a:fld>
            <a:endParaRPr lang="zh-CN" altLang="en-US">
              <a:solidFill>
                <a:prstClr val="black"/>
              </a:solidFill>
            </a:endParaRPr>
          </a:p>
        </p:txBody>
      </p:sp>
      <p:sp>
        <p:nvSpPr>
          <p:cNvPr id="6" name="页脚占位符 5">
            <a:extLst>
              <a:ext uri="{FF2B5EF4-FFF2-40B4-BE49-F238E27FC236}">
                <a16:creationId xmlns:a16="http://schemas.microsoft.com/office/drawing/2014/main" id="{829257F0-257A-4CF5-85E7-B8A2BBA500D9}"/>
              </a:ext>
            </a:extLst>
          </p:cNvPr>
          <p:cNvSpPr>
            <a:spLocks noGrp="1"/>
          </p:cNvSpPr>
          <p:nvPr>
            <p:ph type="ftr" sz="quarter" idx="11"/>
          </p:nvPr>
        </p:nvSpPr>
        <p:spPr>
          <a:xfrm>
            <a:off x="4038600" y="6356350"/>
            <a:ext cx="4114800" cy="365125"/>
          </a:xfrm>
          <a:prstGeom prst="rect">
            <a:avLst/>
          </a:prstGeom>
        </p:spPr>
        <p:txBody>
          <a:bodyPr/>
          <a:lstStyle/>
          <a:p>
            <a:pPr>
              <a:defRPr/>
            </a:pPr>
            <a:endParaRPr lang="zh-CN" altLang="en-US">
              <a:solidFill>
                <a:prstClr val="black"/>
              </a:solidFill>
            </a:endParaRPr>
          </a:p>
        </p:txBody>
      </p:sp>
      <p:sp>
        <p:nvSpPr>
          <p:cNvPr id="7" name="灯片编号占位符 6">
            <a:extLst>
              <a:ext uri="{FF2B5EF4-FFF2-40B4-BE49-F238E27FC236}">
                <a16:creationId xmlns:a16="http://schemas.microsoft.com/office/drawing/2014/main" id="{A1FB6C23-926B-44D0-B35E-20EC6B24F099}"/>
              </a:ext>
            </a:extLst>
          </p:cNvPr>
          <p:cNvSpPr>
            <a:spLocks noGrp="1"/>
          </p:cNvSpPr>
          <p:nvPr>
            <p:ph type="sldNum" sz="quarter" idx="12"/>
          </p:nvPr>
        </p:nvSpPr>
        <p:spPr>
          <a:xfrm>
            <a:off x="8610600" y="6356350"/>
            <a:ext cx="2743200" cy="365125"/>
          </a:xfrm>
          <a:prstGeom prst="rect">
            <a:avLst/>
          </a:prstGeom>
        </p:spPr>
        <p:txBody>
          <a:bodyPr/>
          <a:lstStyle/>
          <a:p>
            <a:pPr>
              <a:defRPr/>
            </a:pPr>
            <a:fld id="{38AB53F8-1A2F-4ADB-82F4-1BBC221A6E77}" type="slidenum">
              <a:rPr lang="zh-CN" altLang="en-US" smtClean="0">
                <a:solidFill>
                  <a:prstClr val="black"/>
                </a:solidFill>
              </a:rPr>
              <a:pPr>
                <a:defRPr/>
              </a:pPr>
              <a:t>‹#›</a:t>
            </a:fld>
            <a:endParaRPr lang="zh-CN" altLang="en-US">
              <a:solidFill>
                <a:prstClr val="black"/>
              </a:solidFill>
            </a:endParaRPr>
          </a:p>
        </p:txBody>
      </p:sp>
    </p:spTree>
    <p:extLst>
      <p:ext uri="{BB962C8B-B14F-4D97-AF65-F5344CB8AC3E}">
        <p14:creationId xmlns:p14="http://schemas.microsoft.com/office/powerpoint/2010/main" val="3950049219"/>
      </p:ext>
    </p:extLst>
  </p:cSld>
  <p:clrMapOvr>
    <a:masterClrMapping/>
  </p:clrMapOvr>
  <p:transition spd="slow" advTm="3000">
    <p:push dir="u"/>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5" name="日期占位符 4">
            <a:extLst>
              <a:ext uri="{FF2B5EF4-FFF2-40B4-BE49-F238E27FC236}">
                <a16:creationId xmlns:a16="http://schemas.microsoft.com/office/drawing/2014/main" id="{AE2216E3-02CB-4B4F-8D19-27A25AA26F40}"/>
              </a:ext>
            </a:extLst>
          </p:cNvPr>
          <p:cNvSpPr>
            <a:spLocks noGrp="1"/>
          </p:cNvSpPr>
          <p:nvPr>
            <p:ph type="dt" sz="half" idx="10"/>
          </p:nvPr>
        </p:nvSpPr>
        <p:spPr>
          <a:xfrm>
            <a:off x="838200" y="6356350"/>
            <a:ext cx="2743200" cy="365125"/>
          </a:xfrm>
          <a:prstGeom prst="rect">
            <a:avLst/>
          </a:prstGeom>
        </p:spPr>
        <p:txBody>
          <a:bodyPr/>
          <a:lstStyle/>
          <a:p>
            <a:pPr>
              <a:defRPr/>
            </a:pPr>
            <a:fld id="{98DD537B-5EC0-4EEB-9AD2-A1CFEF92E195}" type="datetimeFigureOut">
              <a:rPr lang="zh-CN" altLang="en-US" smtClean="0">
                <a:solidFill>
                  <a:prstClr val="black"/>
                </a:solidFill>
              </a:rPr>
              <a:pPr>
                <a:defRPr/>
              </a:pPr>
              <a:t>2024/2/21</a:t>
            </a:fld>
            <a:endParaRPr lang="zh-CN" altLang="en-US">
              <a:solidFill>
                <a:prstClr val="black"/>
              </a:solidFill>
            </a:endParaRPr>
          </a:p>
        </p:txBody>
      </p:sp>
      <p:sp>
        <p:nvSpPr>
          <p:cNvPr id="6" name="页脚占位符 5">
            <a:extLst>
              <a:ext uri="{FF2B5EF4-FFF2-40B4-BE49-F238E27FC236}">
                <a16:creationId xmlns:a16="http://schemas.microsoft.com/office/drawing/2014/main" id="{91CA18E0-D6D4-4CE5-A535-DD48E7156014}"/>
              </a:ext>
            </a:extLst>
          </p:cNvPr>
          <p:cNvSpPr>
            <a:spLocks noGrp="1"/>
          </p:cNvSpPr>
          <p:nvPr>
            <p:ph type="ftr" sz="quarter" idx="11"/>
          </p:nvPr>
        </p:nvSpPr>
        <p:spPr>
          <a:xfrm>
            <a:off x="4038600" y="6356350"/>
            <a:ext cx="4114800" cy="365125"/>
          </a:xfrm>
          <a:prstGeom prst="rect">
            <a:avLst/>
          </a:prstGeom>
        </p:spPr>
        <p:txBody>
          <a:bodyPr/>
          <a:lstStyle/>
          <a:p>
            <a:pPr>
              <a:defRPr/>
            </a:pPr>
            <a:endParaRPr lang="zh-CN" altLang="en-US">
              <a:solidFill>
                <a:prstClr val="black"/>
              </a:solidFill>
            </a:endParaRPr>
          </a:p>
        </p:txBody>
      </p:sp>
      <p:sp>
        <p:nvSpPr>
          <p:cNvPr id="7" name="灯片编号占位符 6">
            <a:extLst>
              <a:ext uri="{FF2B5EF4-FFF2-40B4-BE49-F238E27FC236}">
                <a16:creationId xmlns:a16="http://schemas.microsoft.com/office/drawing/2014/main" id="{2B07E948-A761-446A-BA45-F4A6A7A21718}"/>
              </a:ext>
            </a:extLst>
          </p:cNvPr>
          <p:cNvSpPr>
            <a:spLocks noGrp="1"/>
          </p:cNvSpPr>
          <p:nvPr>
            <p:ph type="sldNum" sz="quarter" idx="12"/>
          </p:nvPr>
        </p:nvSpPr>
        <p:spPr>
          <a:xfrm>
            <a:off x="8610600" y="6356350"/>
            <a:ext cx="2743200" cy="365125"/>
          </a:xfrm>
          <a:prstGeom prst="rect">
            <a:avLst/>
          </a:prstGeom>
        </p:spPr>
        <p:txBody>
          <a:bodyPr/>
          <a:lstStyle/>
          <a:p>
            <a:pPr>
              <a:defRPr/>
            </a:pPr>
            <a:fld id="{38AB53F8-1A2F-4ADB-82F4-1BBC221A6E77}" type="slidenum">
              <a:rPr lang="zh-CN" altLang="en-US" smtClean="0">
                <a:solidFill>
                  <a:prstClr val="black"/>
                </a:solidFill>
              </a:rPr>
              <a:pPr>
                <a:defRPr/>
              </a:pPr>
              <a:t>‹#›</a:t>
            </a:fld>
            <a:endParaRPr lang="zh-CN" altLang="en-US">
              <a:solidFill>
                <a:prstClr val="black"/>
              </a:solidFill>
            </a:endParaRPr>
          </a:p>
        </p:txBody>
      </p:sp>
    </p:spTree>
    <p:extLst>
      <p:ext uri="{BB962C8B-B14F-4D97-AF65-F5344CB8AC3E}">
        <p14:creationId xmlns:p14="http://schemas.microsoft.com/office/powerpoint/2010/main" val="2949840788"/>
      </p:ext>
    </p:extLst>
  </p:cSld>
  <p:clrMapOvr>
    <a:masterClrMapping/>
  </p:clrMapOvr>
  <p:transition spd="slow" advTm="3000">
    <p:push dir="u"/>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标题和竖排文字">
    <p:spTree>
      <p:nvGrpSpPr>
        <p:cNvPr id="1" name=""/>
        <p:cNvGrpSpPr/>
        <p:nvPr/>
      </p:nvGrpSpPr>
      <p:grpSpPr>
        <a:xfrm>
          <a:off x="0" y="0"/>
          <a:ext cx="0" cy="0"/>
          <a:chOff x="0" y="0"/>
          <a:chExt cx="0" cy="0"/>
        </a:xfrm>
      </p:grpSpPr>
      <p:sp>
        <p:nvSpPr>
          <p:cNvPr id="4" name="日期占位符 3">
            <a:extLst>
              <a:ext uri="{FF2B5EF4-FFF2-40B4-BE49-F238E27FC236}">
                <a16:creationId xmlns:a16="http://schemas.microsoft.com/office/drawing/2014/main" id="{2A1630A0-3860-4E0F-8A14-D75D48C3AFF0}"/>
              </a:ext>
            </a:extLst>
          </p:cNvPr>
          <p:cNvSpPr>
            <a:spLocks noGrp="1"/>
          </p:cNvSpPr>
          <p:nvPr>
            <p:ph type="dt" sz="half" idx="10"/>
          </p:nvPr>
        </p:nvSpPr>
        <p:spPr>
          <a:xfrm>
            <a:off x="838200" y="6356350"/>
            <a:ext cx="2743200" cy="365125"/>
          </a:xfrm>
          <a:prstGeom prst="rect">
            <a:avLst/>
          </a:prstGeom>
        </p:spPr>
        <p:txBody>
          <a:bodyPr/>
          <a:lstStyle/>
          <a:p>
            <a:pPr>
              <a:defRPr/>
            </a:pPr>
            <a:fld id="{98DD537B-5EC0-4EEB-9AD2-A1CFEF92E195}" type="datetimeFigureOut">
              <a:rPr lang="zh-CN" altLang="en-US" smtClean="0">
                <a:solidFill>
                  <a:prstClr val="black"/>
                </a:solidFill>
              </a:rPr>
              <a:pPr>
                <a:defRPr/>
              </a:pPr>
              <a:t>2024/2/21</a:t>
            </a:fld>
            <a:endParaRPr lang="zh-CN" altLang="en-US">
              <a:solidFill>
                <a:prstClr val="black"/>
              </a:solidFill>
            </a:endParaRPr>
          </a:p>
        </p:txBody>
      </p:sp>
      <p:sp>
        <p:nvSpPr>
          <p:cNvPr id="5" name="页脚占位符 4">
            <a:extLst>
              <a:ext uri="{FF2B5EF4-FFF2-40B4-BE49-F238E27FC236}">
                <a16:creationId xmlns:a16="http://schemas.microsoft.com/office/drawing/2014/main" id="{63801C82-29EC-441D-BC09-BFC507DF39FC}"/>
              </a:ext>
            </a:extLst>
          </p:cNvPr>
          <p:cNvSpPr>
            <a:spLocks noGrp="1"/>
          </p:cNvSpPr>
          <p:nvPr>
            <p:ph type="ftr" sz="quarter" idx="11"/>
          </p:nvPr>
        </p:nvSpPr>
        <p:spPr>
          <a:xfrm>
            <a:off x="4038600" y="6356350"/>
            <a:ext cx="4114800" cy="365125"/>
          </a:xfrm>
          <a:prstGeom prst="rect">
            <a:avLst/>
          </a:prstGeom>
        </p:spPr>
        <p:txBody>
          <a:bodyPr/>
          <a:lstStyle/>
          <a:p>
            <a:pPr>
              <a:defRPr/>
            </a:pPr>
            <a:endParaRPr lang="zh-CN" altLang="en-US">
              <a:solidFill>
                <a:prstClr val="black"/>
              </a:solidFill>
            </a:endParaRPr>
          </a:p>
        </p:txBody>
      </p:sp>
      <p:sp>
        <p:nvSpPr>
          <p:cNvPr id="6" name="灯片编号占位符 5">
            <a:extLst>
              <a:ext uri="{FF2B5EF4-FFF2-40B4-BE49-F238E27FC236}">
                <a16:creationId xmlns:a16="http://schemas.microsoft.com/office/drawing/2014/main" id="{44C2AF03-6167-426A-B751-4BCE1ADC53BD}"/>
              </a:ext>
            </a:extLst>
          </p:cNvPr>
          <p:cNvSpPr>
            <a:spLocks noGrp="1"/>
          </p:cNvSpPr>
          <p:nvPr>
            <p:ph type="sldNum" sz="quarter" idx="12"/>
          </p:nvPr>
        </p:nvSpPr>
        <p:spPr>
          <a:xfrm>
            <a:off x="8610600" y="6356350"/>
            <a:ext cx="2743200" cy="365125"/>
          </a:xfrm>
          <a:prstGeom prst="rect">
            <a:avLst/>
          </a:prstGeom>
        </p:spPr>
        <p:txBody>
          <a:bodyPr/>
          <a:lstStyle/>
          <a:p>
            <a:pPr>
              <a:defRPr/>
            </a:pPr>
            <a:fld id="{38AB53F8-1A2F-4ADB-82F4-1BBC221A6E77}" type="slidenum">
              <a:rPr lang="zh-CN" altLang="en-US" smtClean="0">
                <a:solidFill>
                  <a:prstClr val="black"/>
                </a:solidFill>
              </a:rPr>
              <a:pPr>
                <a:defRPr/>
              </a:pPr>
              <a:t>‹#›</a:t>
            </a:fld>
            <a:endParaRPr lang="zh-CN" altLang="en-US">
              <a:solidFill>
                <a:prstClr val="black"/>
              </a:solidFill>
            </a:endParaRPr>
          </a:p>
        </p:txBody>
      </p:sp>
    </p:spTree>
    <p:extLst>
      <p:ext uri="{BB962C8B-B14F-4D97-AF65-F5344CB8AC3E}">
        <p14:creationId xmlns:p14="http://schemas.microsoft.com/office/powerpoint/2010/main" val="4153578576"/>
      </p:ext>
    </p:extLst>
  </p:cSld>
  <p:clrMapOvr>
    <a:masterClrMapping/>
  </p:clrMapOvr>
  <p:transition spd="slow" advTm="3000">
    <p:push dir="u"/>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竖排标题与文本">
    <p:spTree>
      <p:nvGrpSpPr>
        <p:cNvPr id="1" name=""/>
        <p:cNvGrpSpPr/>
        <p:nvPr/>
      </p:nvGrpSpPr>
      <p:grpSpPr>
        <a:xfrm>
          <a:off x="0" y="0"/>
          <a:ext cx="0" cy="0"/>
          <a:chOff x="0" y="0"/>
          <a:chExt cx="0" cy="0"/>
        </a:xfrm>
      </p:grpSpPr>
      <p:sp>
        <p:nvSpPr>
          <p:cNvPr id="4" name="日期占位符 3">
            <a:extLst>
              <a:ext uri="{FF2B5EF4-FFF2-40B4-BE49-F238E27FC236}">
                <a16:creationId xmlns:a16="http://schemas.microsoft.com/office/drawing/2014/main" id="{01025DA1-34B9-4609-A933-AB73ED69FC64}"/>
              </a:ext>
            </a:extLst>
          </p:cNvPr>
          <p:cNvSpPr>
            <a:spLocks noGrp="1"/>
          </p:cNvSpPr>
          <p:nvPr>
            <p:ph type="dt" sz="half" idx="10"/>
          </p:nvPr>
        </p:nvSpPr>
        <p:spPr>
          <a:xfrm>
            <a:off x="838200" y="6356350"/>
            <a:ext cx="2743200" cy="365125"/>
          </a:xfrm>
          <a:prstGeom prst="rect">
            <a:avLst/>
          </a:prstGeom>
        </p:spPr>
        <p:txBody>
          <a:bodyPr/>
          <a:lstStyle/>
          <a:p>
            <a:pPr>
              <a:defRPr/>
            </a:pPr>
            <a:fld id="{98DD537B-5EC0-4EEB-9AD2-A1CFEF92E195}" type="datetimeFigureOut">
              <a:rPr lang="zh-CN" altLang="en-US" smtClean="0">
                <a:solidFill>
                  <a:prstClr val="black"/>
                </a:solidFill>
              </a:rPr>
              <a:pPr>
                <a:defRPr/>
              </a:pPr>
              <a:t>2024/2/21</a:t>
            </a:fld>
            <a:endParaRPr lang="zh-CN" altLang="en-US">
              <a:solidFill>
                <a:prstClr val="black"/>
              </a:solidFill>
            </a:endParaRPr>
          </a:p>
        </p:txBody>
      </p:sp>
      <p:sp>
        <p:nvSpPr>
          <p:cNvPr id="5" name="页脚占位符 4">
            <a:extLst>
              <a:ext uri="{FF2B5EF4-FFF2-40B4-BE49-F238E27FC236}">
                <a16:creationId xmlns:a16="http://schemas.microsoft.com/office/drawing/2014/main" id="{A26878C2-C037-4C0A-AB75-2BC4C0CF901E}"/>
              </a:ext>
            </a:extLst>
          </p:cNvPr>
          <p:cNvSpPr>
            <a:spLocks noGrp="1"/>
          </p:cNvSpPr>
          <p:nvPr>
            <p:ph type="ftr" sz="quarter" idx="11"/>
          </p:nvPr>
        </p:nvSpPr>
        <p:spPr>
          <a:xfrm>
            <a:off x="4038600" y="6356350"/>
            <a:ext cx="4114800" cy="365125"/>
          </a:xfrm>
          <a:prstGeom prst="rect">
            <a:avLst/>
          </a:prstGeom>
        </p:spPr>
        <p:txBody>
          <a:bodyPr/>
          <a:lstStyle/>
          <a:p>
            <a:pPr>
              <a:defRPr/>
            </a:pPr>
            <a:endParaRPr lang="zh-CN" altLang="en-US">
              <a:solidFill>
                <a:prstClr val="black"/>
              </a:solidFill>
            </a:endParaRPr>
          </a:p>
        </p:txBody>
      </p:sp>
      <p:sp>
        <p:nvSpPr>
          <p:cNvPr id="6" name="灯片编号占位符 5">
            <a:extLst>
              <a:ext uri="{FF2B5EF4-FFF2-40B4-BE49-F238E27FC236}">
                <a16:creationId xmlns:a16="http://schemas.microsoft.com/office/drawing/2014/main" id="{BFF81A73-3FDD-45B0-91BF-EFF73945CF0B}"/>
              </a:ext>
            </a:extLst>
          </p:cNvPr>
          <p:cNvSpPr>
            <a:spLocks noGrp="1"/>
          </p:cNvSpPr>
          <p:nvPr>
            <p:ph type="sldNum" sz="quarter" idx="12"/>
          </p:nvPr>
        </p:nvSpPr>
        <p:spPr>
          <a:xfrm>
            <a:off x="8610600" y="6356350"/>
            <a:ext cx="2743200" cy="365125"/>
          </a:xfrm>
          <a:prstGeom prst="rect">
            <a:avLst/>
          </a:prstGeom>
        </p:spPr>
        <p:txBody>
          <a:bodyPr/>
          <a:lstStyle/>
          <a:p>
            <a:pPr>
              <a:defRPr/>
            </a:pPr>
            <a:fld id="{38AB53F8-1A2F-4ADB-82F4-1BBC221A6E77}" type="slidenum">
              <a:rPr lang="zh-CN" altLang="en-US" smtClean="0">
                <a:solidFill>
                  <a:prstClr val="black"/>
                </a:solidFill>
              </a:rPr>
              <a:pPr>
                <a:defRPr/>
              </a:pPr>
              <a:t>‹#›</a:t>
            </a:fld>
            <a:endParaRPr lang="zh-CN" altLang="en-US">
              <a:solidFill>
                <a:prstClr val="black"/>
              </a:solidFill>
            </a:endParaRPr>
          </a:p>
        </p:txBody>
      </p:sp>
    </p:spTree>
    <p:extLst>
      <p:ext uri="{BB962C8B-B14F-4D97-AF65-F5344CB8AC3E}">
        <p14:creationId xmlns:p14="http://schemas.microsoft.com/office/powerpoint/2010/main" val="4137140213"/>
      </p:ext>
    </p:extLst>
  </p:cSld>
  <p:clrMapOvr>
    <a:masterClrMapping/>
  </p:clrMapOvr>
  <p:transition spd="slow" advTm="3000">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3250B69D-E236-4F2F-9CF0-7D7ECB2EAB24}"/>
              </a:ext>
            </a:extLst>
          </p:cNvPr>
          <p:cNvSpPr>
            <a:spLocks noGrp="1"/>
          </p:cNvSpPr>
          <p:nvPr>
            <p:ph type="dt" sz="half" idx="10"/>
          </p:nvPr>
        </p:nvSpPr>
        <p:spPr>
          <a:xfrm>
            <a:off x="838200" y="6356350"/>
            <a:ext cx="2743200" cy="365125"/>
          </a:xfrm>
          <a:prstGeom prst="rect">
            <a:avLst/>
          </a:prstGeom>
        </p:spPr>
        <p:txBody>
          <a:bodyPr/>
          <a:lstStyle/>
          <a:p>
            <a:fld id="{78DC1D54-5805-4D40-B801-1A331E8BC5DA}" type="datetimeFigureOut">
              <a:rPr lang="zh-CN" altLang="en-US" smtClean="0"/>
              <a:t>2024/2/21</a:t>
            </a:fld>
            <a:endParaRPr lang="zh-CN" altLang="en-US"/>
          </a:p>
        </p:txBody>
      </p:sp>
      <p:sp>
        <p:nvSpPr>
          <p:cNvPr id="3" name="页脚占位符 2">
            <a:extLst>
              <a:ext uri="{FF2B5EF4-FFF2-40B4-BE49-F238E27FC236}">
                <a16:creationId xmlns:a16="http://schemas.microsoft.com/office/drawing/2014/main" id="{D35DC152-1957-4A19-BCB0-C496DCCB51B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22AFCBCC-BCCF-4988-99B4-413E066132ED}"/>
              </a:ext>
            </a:extLst>
          </p:cNvPr>
          <p:cNvSpPr>
            <a:spLocks noGrp="1"/>
          </p:cNvSpPr>
          <p:nvPr>
            <p:ph type="sldNum" sz="quarter" idx="12"/>
          </p:nvPr>
        </p:nvSpPr>
        <p:spPr>
          <a:xfrm>
            <a:off x="8610600" y="6356350"/>
            <a:ext cx="2743200" cy="365125"/>
          </a:xfrm>
          <a:prstGeom prst="rect">
            <a:avLst/>
          </a:prstGeom>
        </p:spPr>
        <p:txBody>
          <a:bodyPr/>
          <a:lstStyle/>
          <a:p>
            <a:fld id="{739C62F9-7AAC-4EC2-8551-F74B0C7AC04A}" type="slidenum">
              <a:rPr lang="zh-CN" altLang="en-US" smtClean="0"/>
              <a:t>‹#›</a:t>
            </a:fld>
            <a:endParaRPr lang="zh-CN" altLang="en-US"/>
          </a:p>
        </p:txBody>
      </p:sp>
    </p:spTree>
    <p:extLst>
      <p:ext uri="{BB962C8B-B14F-4D97-AF65-F5344CB8AC3E}">
        <p14:creationId xmlns:p14="http://schemas.microsoft.com/office/powerpoint/2010/main" val="879965962"/>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4_标题和内容">
    <p:spTree>
      <p:nvGrpSpPr>
        <p:cNvPr id="1" name=""/>
        <p:cNvGrpSpPr/>
        <p:nvPr/>
      </p:nvGrpSpPr>
      <p:grpSpPr>
        <a:xfrm>
          <a:off x="0" y="0"/>
          <a:ext cx="0" cy="0"/>
          <a:chOff x="0" y="0"/>
          <a:chExt cx="0" cy="0"/>
        </a:xfrm>
      </p:grpSpPr>
      <p:sp>
        <p:nvSpPr>
          <p:cNvPr id="7" name="矩形 6"/>
          <p:cNvSpPr/>
          <p:nvPr userDrawn="1"/>
        </p:nvSpPr>
        <p:spPr>
          <a:xfrm>
            <a:off x="190500" y="166370"/>
            <a:ext cx="11851640" cy="6565900"/>
          </a:xfrm>
          <a:prstGeom prst="rect">
            <a:avLst/>
          </a:prstGeom>
          <a:solidFill>
            <a:schemeClr val="bg1"/>
          </a:solidFill>
          <a:ln w="38100">
            <a:solidFill>
              <a:srgbClr val="F7C1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132084209"/>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5_标题和内容">
    <p:spTree>
      <p:nvGrpSpPr>
        <p:cNvPr id="1" name=""/>
        <p:cNvGrpSpPr/>
        <p:nvPr/>
      </p:nvGrpSpPr>
      <p:grpSpPr>
        <a:xfrm>
          <a:off x="0" y="0"/>
          <a:ext cx="0" cy="0"/>
          <a:chOff x="0" y="0"/>
          <a:chExt cx="0" cy="0"/>
        </a:xfrm>
      </p:grpSpPr>
      <p:sp>
        <p:nvSpPr>
          <p:cNvPr id="7" name="矩形 6"/>
          <p:cNvSpPr/>
          <p:nvPr userDrawn="1"/>
        </p:nvSpPr>
        <p:spPr>
          <a:xfrm>
            <a:off x="190500" y="166370"/>
            <a:ext cx="11851640" cy="6565900"/>
          </a:xfrm>
          <a:prstGeom prst="rect">
            <a:avLst/>
          </a:prstGeom>
          <a:solidFill>
            <a:schemeClr val="bg1"/>
          </a:solidFill>
          <a:ln w="38100">
            <a:solidFill>
              <a:srgbClr val="F7C1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227634146"/>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3_标题和内容">
    <p:spTree>
      <p:nvGrpSpPr>
        <p:cNvPr id="1" name=""/>
        <p:cNvGrpSpPr/>
        <p:nvPr/>
      </p:nvGrpSpPr>
      <p:grpSpPr>
        <a:xfrm>
          <a:off x="0" y="0"/>
          <a:ext cx="0" cy="0"/>
          <a:chOff x="0" y="0"/>
          <a:chExt cx="0" cy="0"/>
        </a:xfrm>
      </p:grpSpPr>
      <p:sp>
        <p:nvSpPr>
          <p:cNvPr id="7" name="矩形 6"/>
          <p:cNvSpPr/>
          <p:nvPr userDrawn="1"/>
        </p:nvSpPr>
        <p:spPr>
          <a:xfrm>
            <a:off x="190500" y="166370"/>
            <a:ext cx="11851640" cy="6565900"/>
          </a:xfrm>
          <a:prstGeom prst="rect">
            <a:avLst/>
          </a:prstGeom>
          <a:solidFill>
            <a:schemeClr val="bg1"/>
          </a:solidFill>
          <a:ln w="38100">
            <a:solidFill>
              <a:srgbClr val="F7C1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791499279"/>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2_标题和内容">
    <p:spTree>
      <p:nvGrpSpPr>
        <p:cNvPr id="1" name=""/>
        <p:cNvGrpSpPr/>
        <p:nvPr/>
      </p:nvGrpSpPr>
      <p:grpSpPr>
        <a:xfrm>
          <a:off x="0" y="0"/>
          <a:ext cx="0" cy="0"/>
          <a:chOff x="0" y="0"/>
          <a:chExt cx="0" cy="0"/>
        </a:xfrm>
      </p:grpSpPr>
      <p:sp>
        <p:nvSpPr>
          <p:cNvPr id="7" name="矩形 6"/>
          <p:cNvSpPr/>
          <p:nvPr userDrawn="1"/>
        </p:nvSpPr>
        <p:spPr>
          <a:xfrm>
            <a:off x="190500" y="166370"/>
            <a:ext cx="11851640" cy="6565900"/>
          </a:xfrm>
          <a:prstGeom prst="rect">
            <a:avLst/>
          </a:prstGeom>
          <a:solidFill>
            <a:schemeClr val="bg1"/>
          </a:solidFill>
          <a:ln w="38100">
            <a:solidFill>
              <a:srgbClr val="F7C1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619833515"/>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obj">
  <p:cSld name="1_标题和内容">
    <p:spTree>
      <p:nvGrpSpPr>
        <p:cNvPr id="1" name=""/>
        <p:cNvGrpSpPr/>
        <p:nvPr/>
      </p:nvGrpSpPr>
      <p:grpSpPr>
        <a:xfrm>
          <a:off x="0" y="0"/>
          <a:ext cx="0" cy="0"/>
          <a:chOff x="0" y="0"/>
          <a:chExt cx="0" cy="0"/>
        </a:xfrm>
      </p:grpSpPr>
      <p:sp>
        <p:nvSpPr>
          <p:cNvPr id="7" name="矩形 6"/>
          <p:cNvSpPr/>
          <p:nvPr userDrawn="1"/>
        </p:nvSpPr>
        <p:spPr>
          <a:xfrm>
            <a:off x="190500" y="166370"/>
            <a:ext cx="11851640" cy="6565900"/>
          </a:xfrm>
          <a:prstGeom prst="rect">
            <a:avLst/>
          </a:prstGeom>
          <a:solidFill>
            <a:schemeClr val="bg1"/>
          </a:solidFill>
          <a:ln w="38100">
            <a:solidFill>
              <a:srgbClr val="F7C1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791759524"/>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713713498"/>
      </p:ext>
    </p:extLst>
  </p:cSld>
  <p:clrMapOvr>
    <a:masterClrMapping/>
  </p:clrMapOvr>
  <p:transition spd="slow" advTm="3000">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4" name="日期占位符 3">
            <a:extLst>
              <a:ext uri="{FF2B5EF4-FFF2-40B4-BE49-F238E27FC236}">
                <a16:creationId xmlns:a16="http://schemas.microsoft.com/office/drawing/2014/main" id="{6F6FFCC1-4E44-419E-8C0E-890F27019A57}"/>
              </a:ext>
            </a:extLst>
          </p:cNvPr>
          <p:cNvSpPr>
            <a:spLocks noGrp="1"/>
          </p:cNvSpPr>
          <p:nvPr>
            <p:ph type="dt" sz="half" idx="10"/>
          </p:nvPr>
        </p:nvSpPr>
        <p:spPr>
          <a:xfrm>
            <a:off x="838200" y="6356350"/>
            <a:ext cx="2743200" cy="365125"/>
          </a:xfrm>
          <a:prstGeom prst="rect">
            <a:avLst/>
          </a:prstGeom>
        </p:spPr>
        <p:txBody>
          <a:bodyPr/>
          <a:lstStyle/>
          <a:p>
            <a:pPr>
              <a:defRPr/>
            </a:pPr>
            <a:fld id="{98DD537B-5EC0-4EEB-9AD2-A1CFEF92E195}" type="datetimeFigureOut">
              <a:rPr lang="zh-CN" altLang="en-US" smtClean="0">
                <a:solidFill>
                  <a:prstClr val="black"/>
                </a:solidFill>
              </a:rPr>
              <a:pPr>
                <a:defRPr/>
              </a:pPr>
              <a:t>2024/2/21</a:t>
            </a:fld>
            <a:endParaRPr lang="zh-CN" altLang="en-US">
              <a:solidFill>
                <a:prstClr val="black"/>
              </a:solidFill>
            </a:endParaRPr>
          </a:p>
        </p:txBody>
      </p:sp>
      <p:sp>
        <p:nvSpPr>
          <p:cNvPr id="5" name="页脚占位符 4">
            <a:extLst>
              <a:ext uri="{FF2B5EF4-FFF2-40B4-BE49-F238E27FC236}">
                <a16:creationId xmlns:a16="http://schemas.microsoft.com/office/drawing/2014/main" id="{BD521C13-9AB6-4730-A97B-8B868AEC0DFF}"/>
              </a:ext>
            </a:extLst>
          </p:cNvPr>
          <p:cNvSpPr>
            <a:spLocks noGrp="1"/>
          </p:cNvSpPr>
          <p:nvPr>
            <p:ph type="ftr" sz="quarter" idx="11"/>
          </p:nvPr>
        </p:nvSpPr>
        <p:spPr>
          <a:xfrm>
            <a:off x="4038600" y="6356350"/>
            <a:ext cx="4114800" cy="365125"/>
          </a:xfrm>
          <a:prstGeom prst="rect">
            <a:avLst/>
          </a:prstGeom>
        </p:spPr>
        <p:txBody>
          <a:bodyPr/>
          <a:lstStyle/>
          <a:p>
            <a:pPr>
              <a:defRPr/>
            </a:pPr>
            <a:endParaRPr lang="zh-CN" altLang="en-US">
              <a:solidFill>
                <a:prstClr val="black"/>
              </a:solidFill>
            </a:endParaRPr>
          </a:p>
        </p:txBody>
      </p:sp>
      <p:sp>
        <p:nvSpPr>
          <p:cNvPr id="6" name="灯片编号占位符 5">
            <a:extLst>
              <a:ext uri="{FF2B5EF4-FFF2-40B4-BE49-F238E27FC236}">
                <a16:creationId xmlns:a16="http://schemas.microsoft.com/office/drawing/2014/main" id="{13A9BC95-70B0-4173-8FC0-8F408151D5C8}"/>
              </a:ext>
            </a:extLst>
          </p:cNvPr>
          <p:cNvSpPr>
            <a:spLocks noGrp="1"/>
          </p:cNvSpPr>
          <p:nvPr>
            <p:ph type="sldNum" sz="quarter" idx="12"/>
          </p:nvPr>
        </p:nvSpPr>
        <p:spPr>
          <a:xfrm>
            <a:off x="8610600" y="6356350"/>
            <a:ext cx="2743200" cy="365125"/>
          </a:xfrm>
          <a:prstGeom prst="rect">
            <a:avLst/>
          </a:prstGeom>
        </p:spPr>
        <p:txBody>
          <a:bodyPr/>
          <a:lstStyle/>
          <a:p>
            <a:pPr>
              <a:defRPr/>
            </a:pPr>
            <a:fld id="{38AB53F8-1A2F-4ADB-82F4-1BBC221A6E77}" type="slidenum">
              <a:rPr lang="zh-CN" altLang="en-US" smtClean="0">
                <a:solidFill>
                  <a:prstClr val="black"/>
                </a:solidFill>
              </a:rPr>
              <a:pPr>
                <a:defRPr/>
              </a:pPr>
              <a:t>‹#›</a:t>
            </a:fld>
            <a:endParaRPr lang="zh-CN" altLang="en-US">
              <a:solidFill>
                <a:prstClr val="black"/>
              </a:solidFill>
            </a:endParaRPr>
          </a:p>
        </p:txBody>
      </p:sp>
    </p:spTree>
    <p:extLst>
      <p:ext uri="{BB962C8B-B14F-4D97-AF65-F5344CB8AC3E}">
        <p14:creationId xmlns:p14="http://schemas.microsoft.com/office/powerpoint/2010/main" val="120738062"/>
      </p:ext>
    </p:extLst>
  </p:cSld>
  <p:clrMapOvr>
    <a:masterClrMapping/>
  </p:clrMapOvr>
  <p:transition spd="slow" advTm="3000">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2.xml"/><Relationship Id="rId1" Type="http://schemas.openxmlformats.org/officeDocument/2006/relationships/slideLayout" Target="../slideLayouts/slideLayout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6.xml"/><Relationship Id="rId13" Type="http://schemas.openxmlformats.org/officeDocument/2006/relationships/image" Target="../media/image2.png"/><Relationship Id="rId3" Type="http://schemas.openxmlformats.org/officeDocument/2006/relationships/slideLayout" Target="../slideLayouts/slideLayout11.xml"/><Relationship Id="rId7" Type="http://schemas.openxmlformats.org/officeDocument/2006/relationships/slideLayout" Target="../slideLayouts/slideLayout15.xml"/><Relationship Id="rId12" Type="http://schemas.microsoft.com/office/2007/relationships/hdphoto" Target="../media/hdphoto1.wdp"/><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image" Target="../media/image3.png"/><Relationship Id="rId5" Type="http://schemas.openxmlformats.org/officeDocument/2006/relationships/slideLayout" Target="../slideLayouts/slideLayout13.xml"/><Relationship Id="rId10" Type="http://schemas.openxmlformats.org/officeDocument/2006/relationships/theme" Target="../theme/theme3.xml"/><Relationship Id="rId4" Type="http://schemas.openxmlformats.org/officeDocument/2006/relationships/slideLayout" Target="../slideLayouts/slideLayout12.xml"/><Relationship Id="rId9" Type="http://schemas.openxmlformats.org/officeDocument/2006/relationships/slideLayout" Target="../slideLayouts/slideLayout17.xml"/><Relationship Id="rId14"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picture containing shape&#10;&#10;Description automatically generated">
            <a:extLst>
              <a:ext uri="{FF2B5EF4-FFF2-40B4-BE49-F238E27FC236}">
                <a16:creationId xmlns:a16="http://schemas.microsoft.com/office/drawing/2014/main" id="{AC79932D-1C4D-4CB1-83AD-BCACB707BCA4}"/>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466851" y="314324"/>
            <a:ext cx="1190625" cy="1190625"/>
          </a:xfrm>
          <a:prstGeom prst="rect">
            <a:avLst/>
          </a:prstGeom>
        </p:spPr>
      </p:pic>
    </p:spTree>
    <p:extLst>
      <p:ext uri="{BB962C8B-B14F-4D97-AF65-F5344CB8AC3E}">
        <p14:creationId xmlns:p14="http://schemas.microsoft.com/office/powerpoint/2010/main" val="203597186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Lst>
  <mc:AlternateContent xmlns:mc="http://schemas.openxmlformats.org/markup-compatibility/2006" xmlns:p14="http://schemas.microsoft.com/office/powerpoint/2010/main">
    <mc:Choice Requires="p14">
      <p:transition spd="slow" p14:dur="2000" advTm="0"/>
    </mc:Choice>
    <mc:Fallback xmlns="">
      <p:transition spd="slow" advTm="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图片 7"/>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p:blipFill>
        <p:spPr>
          <a:xfrm>
            <a:off x="-23488" y="0"/>
            <a:ext cx="12215488" cy="6845300"/>
          </a:xfrm>
          <a:prstGeom prst="rect">
            <a:avLst/>
          </a:prstGeom>
        </p:spPr>
      </p:pic>
    </p:spTree>
    <p:extLst>
      <p:ext uri="{BB962C8B-B14F-4D97-AF65-F5344CB8AC3E}">
        <p14:creationId xmlns:p14="http://schemas.microsoft.com/office/powerpoint/2010/main" val="732440012"/>
      </p:ext>
    </p:extLst>
  </p:cSld>
  <p:clrMap bg1="lt1" tx1="dk1" bg2="lt2" tx2="dk2" accent1="accent1" accent2="accent2" accent3="accent3" accent4="accent4" accent5="accent5" accent6="accent6" hlink="hlink" folHlink="folHlink"/>
  <p:sldLayoutIdLst>
    <p:sldLayoutId id="2147483669" r:id="rId1"/>
  </p:sldLayoutIdLst>
  <p:transition spd="slow" advTm="3000">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11" cstate="print">
            <a:extLst>
              <a:ext uri="{BEBA8EAE-BF5A-486C-A8C5-ECC9F3942E4B}">
                <a14:imgProps xmlns:a14="http://schemas.microsoft.com/office/drawing/2010/main">
                  <a14:imgLayer r:embed="rId12">
                    <a14:imgEffect>
                      <a14:brightnessContrast contrast="40000"/>
                    </a14:imgEffect>
                  </a14:imgLayer>
                </a14:imgProps>
              </a:ext>
              <a:ext uri="{28A0092B-C50C-407E-A947-70E740481C1C}">
                <a14:useLocalDpi xmlns:a14="http://schemas.microsoft.com/office/drawing/2010/main" val="0"/>
              </a:ext>
            </a:extLst>
          </a:blip>
          <a:srcRect b="33889"/>
          <a:stretch/>
        </p:blipFill>
        <p:spPr>
          <a:xfrm>
            <a:off x="0" y="0"/>
            <a:ext cx="12192000" cy="6858000"/>
          </a:xfrm>
          <a:prstGeom prst="rect">
            <a:avLst/>
          </a:prstGeom>
        </p:spPr>
      </p:pic>
      <p:pic>
        <p:nvPicPr>
          <p:cNvPr id="8" name="图片 7"/>
          <p:cNvPicPr>
            <a:picLocks noChangeAspect="1"/>
          </p:cNvPicPr>
          <p:nvPr userDrawn="1"/>
        </p:nvPicPr>
        <p:blipFill rotWithShape="1">
          <a:blip r:embed="rId13" cstate="print">
            <a:extLst>
              <a:ext uri="{28A0092B-C50C-407E-A947-70E740481C1C}">
                <a14:useLocalDpi xmlns:a14="http://schemas.microsoft.com/office/drawing/2010/main" val="0"/>
              </a:ext>
            </a:extLst>
          </a:blip>
          <a:srcRect/>
          <a:stretch/>
        </p:blipFill>
        <p:spPr>
          <a:xfrm>
            <a:off x="-23488" y="0"/>
            <a:ext cx="12215488" cy="6845300"/>
          </a:xfrm>
          <a:prstGeom prst="rect">
            <a:avLst/>
          </a:prstGeom>
        </p:spPr>
      </p:pic>
      <p:pic>
        <p:nvPicPr>
          <p:cNvPr id="21" name="图片 20"/>
          <p:cNvPicPr>
            <a:picLocks noChangeAspect="1"/>
          </p:cNvPicPr>
          <p:nvPr userDrawn="1"/>
        </p:nvPicPr>
        <p:blipFill rotWithShape="1">
          <a:blip r:embed="rId14" cstate="print">
            <a:extLst>
              <a:ext uri="{28A0092B-C50C-407E-A947-70E740481C1C}">
                <a14:useLocalDpi xmlns:a14="http://schemas.microsoft.com/office/drawing/2010/main" val="0"/>
              </a:ext>
            </a:extLst>
          </a:blip>
          <a:srcRect/>
          <a:stretch/>
        </p:blipFill>
        <p:spPr>
          <a:xfrm>
            <a:off x="402772" y="215900"/>
            <a:ext cx="11375699" cy="6235700"/>
          </a:xfrm>
          <a:prstGeom prst="rect">
            <a:avLst/>
          </a:prstGeom>
        </p:spPr>
      </p:pic>
    </p:spTree>
    <p:extLst>
      <p:ext uri="{BB962C8B-B14F-4D97-AF65-F5344CB8AC3E}">
        <p14:creationId xmlns:p14="http://schemas.microsoft.com/office/powerpoint/2010/main" val="1470699852"/>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Lst>
  <p:transition spd="slow" advTm="3000">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3.emf"/><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3.emf"/><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4.png"/><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0.pn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8.xml"/><Relationship Id="rId5" Type="http://schemas.openxmlformats.org/officeDocument/2006/relationships/image" Target="../media/image9.pn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8.xml"/><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0.xml"/><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png"/><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0.xml"/><Relationship Id="rId5" Type="http://schemas.openxmlformats.org/officeDocument/2006/relationships/image" Target="../media/image21.png"/><Relationship Id="rId4" Type="http://schemas.openxmlformats.org/officeDocument/2006/relationships/image" Target="../media/image23.svg"/></Relationships>
</file>

<file path=ppt/slides/_rels/slide8.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22.png"/><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emf"/><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3"/>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3" name="图片 13"/>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23488" y="12700"/>
            <a:ext cx="12215488" cy="6845300"/>
          </a:xfrm>
          <a:prstGeom prst="rect">
            <a:avLst/>
          </a:prstGeom>
        </p:spPr>
      </p:pic>
      <p:pic>
        <p:nvPicPr>
          <p:cNvPr id="8" name="图片 22"/>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2738555" y="4479232"/>
            <a:ext cx="6419879" cy="2436054"/>
          </a:xfrm>
          <a:prstGeom prst="rect">
            <a:avLst/>
          </a:prstGeom>
        </p:spPr>
      </p:pic>
      <p:sp>
        <p:nvSpPr>
          <p:cNvPr id="17" name="Google Shape;1910;p31">
            <a:extLst>
              <a:ext uri="{FF2B5EF4-FFF2-40B4-BE49-F238E27FC236}">
                <a16:creationId xmlns:a16="http://schemas.microsoft.com/office/drawing/2014/main" id="{2ED7A13D-01B9-4E07-A70B-95B0C012CD7A}"/>
              </a:ext>
            </a:extLst>
          </p:cNvPr>
          <p:cNvSpPr txBox="1">
            <a:spLocks/>
          </p:cNvSpPr>
          <p:nvPr/>
        </p:nvSpPr>
        <p:spPr>
          <a:xfrm>
            <a:off x="2173835" y="11067090"/>
            <a:ext cx="9192190" cy="2793738"/>
          </a:xfrm>
          <a:prstGeom prst="rect">
            <a:avLst/>
          </a:prstGeom>
          <a:noFill/>
          <a:ln>
            <a:noFill/>
          </a:ln>
        </p:spPr>
        <p:txBody>
          <a:bodyPr spcFirstLastPara="1" wrap="square" lIns="91425" tIns="91425" rIns="91425" bIns="91425" numCol="1" anchor="ctr" anchorCtr="0">
            <a:prstTxWarp prst="textArchUp">
              <a:avLst/>
            </a:prstTxWarp>
            <a:noAutofit/>
            <a:scene3d>
              <a:camera prst="orthographicFront"/>
              <a:lightRig rig="threePt" dir="t"/>
            </a:scene3d>
            <a:sp3d extrusionH="57150">
              <a:bevelT w="82550" h="38100" prst="coolSlant"/>
            </a:sp3d>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5"/>
              </a:buClr>
              <a:buSzPts val="3600"/>
              <a:buFont typeface="Chango"/>
              <a:buNone/>
              <a:defRPr sz="3500" b="0" i="0" u="none" strike="noStrike" cap="none">
                <a:solidFill>
                  <a:schemeClr val="accent5"/>
                </a:solidFill>
                <a:latin typeface="Chango"/>
                <a:ea typeface="Chango"/>
                <a:cs typeface="Chango"/>
                <a:sym typeface="Chango"/>
              </a:defRPr>
            </a:lvl1pPr>
            <a:lvl2pPr marR="0" lvl="1"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2pPr>
            <a:lvl3pPr marR="0" lvl="2"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3pPr>
            <a:lvl4pPr marR="0" lvl="3"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4pPr>
            <a:lvl5pPr marR="0" lvl="4"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5pPr>
            <a:lvl6pPr marR="0" lvl="5"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6pPr>
            <a:lvl7pPr marR="0" lvl="6"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7pPr>
            <a:lvl8pPr marR="0" lvl="7"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8pPr>
            <a:lvl9pPr marR="0" lvl="8"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5B9BD5"/>
              </a:buClr>
              <a:buSzPts val="3600"/>
              <a:buFont typeface="Chango"/>
              <a:buNone/>
              <a:tabLst/>
              <a:defRPr/>
            </a:pPr>
            <a:r>
              <a:rPr kumimoji="0" lang="en-US" sz="8000" b="0" i="0" u="none" strike="noStrike" kern="1200" cap="none" spc="0" normalizeH="0" baseline="0" noProof="0" dirty="0">
                <a:ln>
                  <a:solidFill>
                    <a:prstClr val="black">
                      <a:lumMod val="10000"/>
                    </a:prstClr>
                  </a:solidFill>
                </a:ln>
                <a:solidFill>
                  <a:srgbClr val="D73184"/>
                </a:solidFill>
                <a:effectLst>
                  <a:glow rad="101600">
                    <a:prstClr val="white">
                      <a:lumMod val="60000"/>
                      <a:lumOff val="40000"/>
                      <a:alpha val="60000"/>
                    </a:prstClr>
                  </a:glow>
                </a:effectLst>
                <a:uLnTx/>
                <a:uFillTx/>
                <a:latin typeface="SVN-Hole Hearted" panose="020B0A06020104020203" pitchFamily="34" charset="0"/>
                <a:sym typeface="Chango"/>
              </a:rPr>
              <a:t>EM HAM HỌC HỎI</a:t>
            </a:r>
          </a:p>
        </p:txBody>
      </p:sp>
      <p:pic>
        <p:nvPicPr>
          <p:cNvPr id="10" name="Picture 9">
            <a:extLst>
              <a:ext uri="{FF2B5EF4-FFF2-40B4-BE49-F238E27FC236}">
                <a16:creationId xmlns:a16="http://schemas.microsoft.com/office/drawing/2014/main" id="{3A352529-6F59-414D-AC00-EDA4CFE0B2B3}"/>
              </a:ext>
            </a:extLst>
          </p:cNvPr>
          <p:cNvPicPr>
            <a:picLocks noChangeAspect="1"/>
          </p:cNvPicPr>
          <p:nvPr/>
        </p:nvPicPr>
        <p:blipFill>
          <a:blip r:embed="rId5"/>
          <a:stretch>
            <a:fillRect/>
          </a:stretch>
        </p:blipFill>
        <p:spPr>
          <a:xfrm>
            <a:off x="4426318" y="1686659"/>
            <a:ext cx="3225064" cy="646232"/>
          </a:xfrm>
          <a:prstGeom prst="rect">
            <a:avLst/>
          </a:prstGeom>
        </p:spPr>
      </p:pic>
      <p:pic>
        <p:nvPicPr>
          <p:cNvPr id="14" name="Picture 13">
            <a:extLst>
              <a:ext uri="{FF2B5EF4-FFF2-40B4-BE49-F238E27FC236}">
                <a16:creationId xmlns:a16="http://schemas.microsoft.com/office/drawing/2014/main" id="{B63CB08E-6AF2-4F33-9CF9-C80CB9F04588}"/>
              </a:ext>
            </a:extLst>
          </p:cNvPr>
          <p:cNvPicPr>
            <a:picLocks noChangeAspect="1"/>
          </p:cNvPicPr>
          <p:nvPr/>
        </p:nvPicPr>
        <p:blipFill>
          <a:blip r:embed="rId6"/>
          <a:stretch>
            <a:fillRect/>
          </a:stretch>
        </p:blipFill>
        <p:spPr>
          <a:xfrm>
            <a:off x="1660795" y="2407471"/>
            <a:ext cx="8413209" cy="1566808"/>
          </a:xfrm>
          <a:prstGeom prst="rect">
            <a:avLst/>
          </a:prstGeom>
        </p:spPr>
      </p:pic>
    </p:spTree>
    <p:extLst>
      <p:ext uri="{BB962C8B-B14F-4D97-AF65-F5344CB8AC3E}">
        <p14:creationId xmlns:p14="http://schemas.microsoft.com/office/powerpoint/2010/main" val="2932460917"/>
      </p:ext>
    </p:extLst>
  </p:cSld>
  <p:clrMapOvr>
    <a:masterClrMapping/>
  </p:clrMapOvr>
  <p:transition advTm="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p:cTn id="17" dur="500" fill="hold"/>
                                        <p:tgtEl>
                                          <p:spTgt spid="14"/>
                                        </p:tgtEl>
                                        <p:attrNameLst>
                                          <p:attrName>ppt_w</p:attrName>
                                        </p:attrNameLst>
                                      </p:cBhvr>
                                      <p:tavLst>
                                        <p:tav tm="0">
                                          <p:val>
                                            <p:fltVal val="0"/>
                                          </p:val>
                                        </p:tav>
                                        <p:tav tm="100000">
                                          <p:val>
                                            <p:strVal val="#ppt_w"/>
                                          </p:val>
                                        </p:tav>
                                      </p:tavLst>
                                    </p:anim>
                                    <p:anim calcmode="lin" valueType="num">
                                      <p:cBhvr>
                                        <p:cTn id="18" dur="500" fill="hold"/>
                                        <p:tgtEl>
                                          <p:spTgt spid="14"/>
                                        </p:tgtEl>
                                        <p:attrNameLst>
                                          <p:attrName>ppt_h</p:attrName>
                                        </p:attrNameLst>
                                      </p:cBhvr>
                                      <p:tavLst>
                                        <p:tav tm="0">
                                          <p:val>
                                            <p:fltVal val="0"/>
                                          </p:val>
                                        </p:tav>
                                        <p:tav tm="100000">
                                          <p:val>
                                            <p:strVal val="#ppt_h"/>
                                          </p:val>
                                        </p:tav>
                                      </p:tavLst>
                                    </p:anim>
                                    <p:animEffect transition="in" filter="fade">
                                      <p:cBhvr>
                                        <p:cTn id="1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peech Bubble: Rectangle with Corners Rounded 4">
            <a:extLst>
              <a:ext uri="{FF2B5EF4-FFF2-40B4-BE49-F238E27FC236}">
                <a16:creationId xmlns:a16="http://schemas.microsoft.com/office/drawing/2014/main" id="{1F205D61-8823-43AB-804F-D4DC61D8300E}"/>
              </a:ext>
            </a:extLst>
          </p:cNvPr>
          <p:cNvSpPr/>
          <p:nvPr/>
        </p:nvSpPr>
        <p:spPr>
          <a:xfrm flipH="1">
            <a:off x="5526232" y="1971675"/>
            <a:ext cx="5732318" cy="3092655"/>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800" b="1" dirty="0">
                <a:solidFill>
                  <a:srgbClr val="FF0000"/>
                </a:solidFill>
                <a:latin typeface="Times New Roman" panose="02020603050405020304" pitchFamily="18" charset="0"/>
                <a:cs typeface="Times New Roman" panose="02020603050405020304" pitchFamily="18" charset="0"/>
              </a:rPr>
              <a:t>Suy nghĩ của Nam về bản thân chưa đúng. Mỗi người đều có những điểm mạnh và điểm yếu riêng, không ai là hoàn hảo cả, vì vậy chúng ta cần phải cố gắng phát huy những điểm mạnh và khắc phục những điểm yếu.</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10" name="Picture 9">
            <a:extLst>
              <a:ext uri="{FF2B5EF4-FFF2-40B4-BE49-F238E27FC236}">
                <a16:creationId xmlns:a16="http://schemas.microsoft.com/office/drawing/2014/main" id="{4EF2C2D9-4F63-43B4-803E-E431D2A06E7E}"/>
              </a:ext>
            </a:extLst>
          </p:cNvPr>
          <p:cNvPicPr>
            <a:picLocks noChangeAspect="1"/>
          </p:cNvPicPr>
          <p:nvPr/>
        </p:nvPicPr>
        <p:blipFill>
          <a:blip r:embed="rId2"/>
          <a:stretch>
            <a:fillRect/>
          </a:stretch>
        </p:blipFill>
        <p:spPr>
          <a:xfrm>
            <a:off x="2684936" y="785253"/>
            <a:ext cx="7010400" cy="943704"/>
          </a:xfrm>
          <a:prstGeom prst="rect">
            <a:avLst/>
          </a:prstGeom>
        </p:spPr>
      </p:pic>
      <p:pic>
        <p:nvPicPr>
          <p:cNvPr id="4" name="Picture 3">
            <a:extLst>
              <a:ext uri="{FF2B5EF4-FFF2-40B4-BE49-F238E27FC236}">
                <a16:creationId xmlns:a16="http://schemas.microsoft.com/office/drawing/2014/main" id="{070AF7F4-80DE-4722-919E-F321BA54D506}"/>
              </a:ext>
            </a:extLst>
          </p:cNvPr>
          <p:cNvPicPr>
            <a:picLocks noChangeAspect="1"/>
          </p:cNvPicPr>
          <p:nvPr/>
        </p:nvPicPr>
        <p:blipFill>
          <a:blip r:embed="rId3"/>
          <a:stretch>
            <a:fillRect/>
          </a:stretch>
        </p:blipFill>
        <p:spPr>
          <a:xfrm>
            <a:off x="971550" y="2233612"/>
            <a:ext cx="4495420" cy="2443163"/>
          </a:xfrm>
          <a:prstGeom prst="rect">
            <a:avLst/>
          </a:prstGeom>
        </p:spPr>
      </p:pic>
    </p:spTree>
    <p:extLst>
      <p:ext uri="{BB962C8B-B14F-4D97-AF65-F5344CB8AC3E}">
        <p14:creationId xmlns:p14="http://schemas.microsoft.com/office/powerpoint/2010/main" val="27956215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3000">
        <p15:prstTrans prst="pageCurlDouble"/>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peech Bubble: Rectangle with Corners Rounded 4">
            <a:extLst>
              <a:ext uri="{FF2B5EF4-FFF2-40B4-BE49-F238E27FC236}">
                <a16:creationId xmlns:a16="http://schemas.microsoft.com/office/drawing/2014/main" id="{1F205D61-8823-43AB-804F-D4DC61D8300E}"/>
              </a:ext>
            </a:extLst>
          </p:cNvPr>
          <p:cNvSpPr/>
          <p:nvPr/>
        </p:nvSpPr>
        <p:spPr>
          <a:xfrm flipH="1">
            <a:off x="5526232" y="1971675"/>
            <a:ext cx="5732318" cy="3092655"/>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800" b="1" dirty="0">
                <a:solidFill>
                  <a:srgbClr val="FF0000"/>
                </a:solidFill>
                <a:latin typeface="Times New Roman" panose="02020603050405020304" pitchFamily="18" charset="0"/>
                <a:cs typeface="Times New Roman" panose="02020603050405020304" pitchFamily="18" charset="0"/>
              </a:rPr>
              <a:t>Thu hát hay nhưng chưa bao giờ bạn dám hát trước lớp cho thấy Thu còn tự ti, chưa biết tự tin vào điểm mạnh của bản thân. Thu cần mạnh dạn hơn nữa để phát huy được điểm mạnh của mình</a:t>
            </a:r>
            <a:r>
              <a:rPr lang="vi-VN" sz="2800" b="1" dirty="0">
                <a:solidFill>
                  <a:srgbClr val="FF0000"/>
                </a:solidFill>
                <a:latin typeface="Calibri" panose="020F0502020204030204" pitchFamily="34" charset="0"/>
                <a:cs typeface="Calibri" panose="020F0502020204030204" pitchFamily="34" charset="0"/>
              </a:rPr>
              <a:t>.</a:t>
            </a: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10" name="Picture 9">
            <a:extLst>
              <a:ext uri="{FF2B5EF4-FFF2-40B4-BE49-F238E27FC236}">
                <a16:creationId xmlns:a16="http://schemas.microsoft.com/office/drawing/2014/main" id="{4EF2C2D9-4F63-43B4-803E-E431D2A06E7E}"/>
              </a:ext>
            </a:extLst>
          </p:cNvPr>
          <p:cNvPicPr>
            <a:picLocks noChangeAspect="1"/>
          </p:cNvPicPr>
          <p:nvPr/>
        </p:nvPicPr>
        <p:blipFill>
          <a:blip r:embed="rId2"/>
          <a:stretch>
            <a:fillRect/>
          </a:stretch>
        </p:blipFill>
        <p:spPr>
          <a:xfrm>
            <a:off x="2684936" y="785253"/>
            <a:ext cx="7010400" cy="943704"/>
          </a:xfrm>
          <a:prstGeom prst="rect">
            <a:avLst/>
          </a:prstGeom>
        </p:spPr>
      </p:pic>
      <p:pic>
        <p:nvPicPr>
          <p:cNvPr id="4" name="Picture 3">
            <a:extLst>
              <a:ext uri="{FF2B5EF4-FFF2-40B4-BE49-F238E27FC236}">
                <a16:creationId xmlns:a16="http://schemas.microsoft.com/office/drawing/2014/main" id="{019669A9-64F5-477D-930C-4B99DF3F8EB5}"/>
              </a:ext>
            </a:extLst>
          </p:cNvPr>
          <p:cNvPicPr>
            <a:picLocks noChangeAspect="1"/>
          </p:cNvPicPr>
          <p:nvPr/>
        </p:nvPicPr>
        <p:blipFill>
          <a:blip r:embed="rId3"/>
          <a:stretch>
            <a:fillRect/>
          </a:stretch>
        </p:blipFill>
        <p:spPr>
          <a:xfrm>
            <a:off x="1119187" y="2338387"/>
            <a:ext cx="4173665" cy="2233613"/>
          </a:xfrm>
          <a:prstGeom prst="rect">
            <a:avLst/>
          </a:prstGeom>
        </p:spPr>
      </p:pic>
    </p:spTree>
    <p:extLst>
      <p:ext uri="{BB962C8B-B14F-4D97-AF65-F5344CB8AC3E}">
        <p14:creationId xmlns:p14="http://schemas.microsoft.com/office/powerpoint/2010/main" val="35887049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3000">
        <p15:prstTrans prst="pageCurlDouble"/>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E3D18FFE-AEA6-4C78-AC99-967BDB7B42F7}"/>
              </a:ext>
            </a:extLst>
          </p:cNvPr>
          <p:cNvGrpSpPr/>
          <p:nvPr/>
        </p:nvGrpSpPr>
        <p:grpSpPr>
          <a:xfrm>
            <a:off x="3027972" y="371476"/>
            <a:ext cx="5820753" cy="704850"/>
            <a:chOff x="1235349" y="785665"/>
            <a:chExt cx="9960347" cy="1015187"/>
          </a:xfrm>
        </p:grpSpPr>
        <p:sp>
          <p:nvSpPr>
            <p:cNvPr id="14" name="矩形 10">
              <a:extLst>
                <a:ext uri="{FF2B5EF4-FFF2-40B4-BE49-F238E27FC236}">
                  <a16:creationId xmlns:a16="http://schemas.microsoft.com/office/drawing/2014/main" id="{8B2D0496-7D47-44A0-BC9D-264C13738F00}"/>
                </a:ext>
              </a:extLst>
            </p:cNvPr>
            <p:cNvSpPr/>
            <p:nvPr/>
          </p:nvSpPr>
          <p:spPr>
            <a:xfrm>
              <a:off x="1235349" y="785665"/>
              <a:ext cx="9960347" cy="1015187"/>
            </a:xfrm>
            <a:custGeom>
              <a:avLst/>
              <a:gdLst>
                <a:gd name="connsiteX0" fmla="*/ 0 w 4114800"/>
                <a:gd name="connsiteY0" fmla="*/ 0 h 1381125"/>
                <a:gd name="connsiteX1" fmla="*/ 644652 w 4114800"/>
                <a:gd name="connsiteY1" fmla="*/ 0 h 1381125"/>
                <a:gd name="connsiteX2" fmla="*/ 1207008 w 4114800"/>
                <a:gd name="connsiteY2" fmla="*/ 0 h 1381125"/>
                <a:gd name="connsiteX3" fmla="*/ 1975104 w 4114800"/>
                <a:gd name="connsiteY3" fmla="*/ 0 h 1381125"/>
                <a:gd name="connsiteX4" fmla="*/ 2619756 w 4114800"/>
                <a:gd name="connsiteY4" fmla="*/ 0 h 1381125"/>
                <a:gd name="connsiteX5" fmla="*/ 3264408 w 4114800"/>
                <a:gd name="connsiteY5" fmla="*/ 0 h 1381125"/>
                <a:gd name="connsiteX6" fmla="*/ 4114800 w 4114800"/>
                <a:gd name="connsiteY6" fmla="*/ 0 h 1381125"/>
                <a:gd name="connsiteX7" fmla="*/ 4114800 w 4114800"/>
                <a:gd name="connsiteY7" fmla="*/ 662940 h 1381125"/>
                <a:gd name="connsiteX8" fmla="*/ 4114800 w 4114800"/>
                <a:gd name="connsiteY8" fmla="*/ 1381125 h 1381125"/>
                <a:gd name="connsiteX9" fmla="*/ 3511296 w 4114800"/>
                <a:gd name="connsiteY9" fmla="*/ 1381125 h 1381125"/>
                <a:gd name="connsiteX10" fmla="*/ 2825496 w 4114800"/>
                <a:gd name="connsiteY10" fmla="*/ 1381125 h 1381125"/>
                <a:gd name="connsiteX11" fmla="*/ 2139696 w 4114800"/>
                <a:gd name="connsiteY11" fmla="*/ 1381125 h 1381125"/>
                <a:gd name="connsiteX12" fmla="*/ 1495044 w 4114800"/>
                <a:gd name="connsiteY12" fmla="*/ 1381125 h 1381125"/>
                <a:gd name="connsiteX13" fmla="*/ 726948 w 4114800"/>
                <a:gd name="connsiteY13" fmla="*/ 1381125 h 1381125"/>
                <a:gd name="connsiteX14" fmla="*/ 0 w 4114800"/>
                <a:gd name="connsiteY14" fmla="*/ 1381125 h 1381125"/>
                <a:gd name="connsiteX15" fmla="*/ 0 w 4114800"/>
                <a:gd name="connsiteY15" fmla="*/ 718185 h 1381125"/>
                <a:gd name="connsiteX16" fmla="*/ 0 w 4114800"/>
                <a:gd name="connsiteY16" fmla="*/ 0 h 1381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114800" h="1381125" extrusionOk="0">
                  <a:moveTo>
                    <a:pt x="0" y="0"/>
                  </a:moveTo>
                  <a:cubicBezTo>
                    <a:pt x="276109" y="5266"/>
                    <a:pt x="325589" y="-19584"/>
                    <a:pt x="644652" y="0"/>
                  </a:cubicBezTo>
                  <a:cubicBezTo>
                    <a:pt x="963715" y="19584"/>
                    <a:pt x="1064991" y="6066"/>
                    <a:pt x="1207008" y="0"/>
                  </a:cubicBezTo>
                  <a:cubicBezTo>
                    <a:pt x="1349025" y="-6066"/>
                    <a:pt x="1791724" y="14506"/>
                    <a:pt x="1975104" y="0"/>
                  </a:cubicBezTo>
                  <a:cubicBezTo>
                    <a:pt x="2158484" y="-14506"/>
                    <a:pt x="2397469" y="20822"/>
                    <a:pt x="2619756" y="0"/>
                  </a:cubicBezTo>
                  <a:cubicBezTo>
                    <a:pt x="2842043" y="-20822"/>
                    <a:pt x="2992157" y="20388"/>
                    <a:pt x="3264408" y="0"/>
                  </a:cubicBezTo>
                  <a:cubicBezTo>
                    <a:pt x="3536659" y="-20388"/>
                    <a:pt x="3855620" y="38211"/>
                    <a:pt x="4114800" y="0"/>
                  </a:cubicBezTo>
                  <a:cubicBezTo>
                    <a:pt x="4138362" y="299779"/>
                    <a:pt x="4106054" y="343833"/>
                    <a:pt x="4114800" y="662940"/>
                  </a:cubicBezTo>
                  <a:cubicBezTo>
                    <a:pt x="4123546" y="982047"/>
                    <a:pt x="4104629" y="1100717"/>
                    <a:pt x="4114800" y="1381125"/>
                  </a:cubicBezTo>
                  <a:cubicBezTo>
                    <a:pt x="3910496" y="1396864"/>
                    <a:pt x="3633718" y="1365550"/>
                    <a:pt x="3511296" y="1381125"/>
                  </a:cubicBezTo>
                  <a:cubicBezTo>
                    <a:pt x="3388874" y="1396700"/>
                    <a:pt x="3096389" y="1387417"/>
                    <a:pt x="2825496" y="1381125"/>
                  </a:cubicBezTo>
                  <a:cubicBezTo>
                    <a:pt x="2554603" y="1374833"/>
                    <a:pt x="2326241" y="1375081"/>
                    <a:pt x="2139696" y="1381125"/>
                  </a:cubicBezTo>
                  <a:cubicBezTo>
                    <a:pt x="1953151" y="1387169"/>
                    <a:pt x="1781266" y="1384626"/>
                    <a:pt x="1495044" y="1381125"/>
                  </a:cubicBezTo>
                  <a:cubicBezTo>
                    <a:pt x="1208822" y="1377624"/>
                    <a:pt x="1045232" y="1402451"/>
                    <a:pt x="726948" y="1381125"/>
                  </a:cubicBezTo>
                  <a:cubicBezTo>
                    <a:pt x="408664" y="1359799"/>
                    <a:pt x="350959" y="1374381"/>
                    <a:pt x="0" y="1381125"/>
                  </a:cubicBezTo>
                  <a:cubicBezTo>
                    <a:pt x="-28690" y="1065020"/>
                    <a:pt x="-5765" y="860041"/>
                    <a:pt x="0" y="718185"/>
                  </a:cubicBezTo>
                  <a:cubicBezTo>
                    <a:pt x="5765" y="576329"/>
                    <a:pt x="-20511" y="151182"/>
                    <a:pt x="0" y="0"/>
                  </a:cubicBezTo>
                  <a:close/>
                </a:path>
              </a:pathLst>
            </a:custGeom>
            <a:solidFill>
              <a:schemeClr val="accent2">
                <a:lumMod val="20000"/>
                <a:lumOff val="80000"/>
              </a:schemeClr>
            </a:solidFill>
            <a:ln w="28575">
              <a:solidFill>
                <a:srgbClr val="FF0066"/>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等线"/>
                <a:ea typeface="字魂64号-萌趣软糖体"/>
                <a:cs typeface="+mn-cs"/>
              </a:endParaRPr>
            </a:p>
          </p:txBody>
        </p:sp>
        <p:sp>
          <p:nvSpPr>
            <p:cNvPr id="15" name="TextBox 14">
              <a:extLst>
                <a:ext uri="{FF2B5EF4-FFF2-40B4-BE49-F238E27FC236}">
                  <a16:creationId xmlns:a16="http://schemas.microsoft.com/office/drawing/2014/main" id="{3936B831-EF40-4A0C-B848-9EE72F932D0F}"/>
                </a:ext>
              </a:extLst>
            </p:cNvPr>
            <p:cNvSpPr txBox="1"/>
            <p:nvPr/>
          </p:nvSpPr>
          <p:spPr>
            <a:xfrm>
              <a:off x="1984749" y="792254"/>
              <a:ext cx="9119364" cy="860900"/>
            </a:xfrm>
            <a:prstGeom prst="rect">
              <a:avLst/>
            </a:prstGeom>
            <a:noFill/>
          </p:spPr>
          <p:txBody>
            <a:bodyPr wrap="square" lIns="0" tIns="0"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lang="vi-VN" sz="3200" b="1" i="0" dirty="0">
                  <a:solidFill>
                    <a:srgbClr val="002060"/>
                  </a:solidFill>
                  <a:effectLst/>
                  <a:latin typeface="Calibri" panose="020F0502020204030204" pitchFamily="34" charset="0"/>
                  <a:cs typeface="Calibri" panose="020F0502020204030204" pitchFamily="34" charset="0"/>
                </a:rPr>
                <a:t>Em đồng tình với ý kiến 1, 2, 4</a:t>
              </a:r>
              <a:endParaRPr kumimoji="0" lang="en-US" sz="32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grpSp>
      <p:pic>
        <p:nvPicPr>
          <p:cNvPr id="16" name="Picture 15">
            <a:extLst>
              <a:ext uri="{FF2B5EF4-FFF2-40B4-BE49-F238E27FC236}">
                <a16:creationId xmlns:a16="http://schemas.microsoft.com/office/drawing/2014/main" id="{4D0ED4C1-FDDD-42AB-AC81-DAE8C0178C6A}"/>
              </a:ext>
            </a:extLst>
          </p:cNvPr>
          <p:cNvPicPr>
            <a:picLocks noChangeAspect="1"/>
          </p:cNvPicPr>
          <p:nvPr/>
        </p:nvPicPr>
        <p:blipFill>
          <a:blip r:embed="rId2"/>
          <a:stretch>
            <a:fillRect/>
          </a:stretch>
        </p:blipFill>
        <p:spPr>
          <a:xfrm>
            <a:off x="1509713" y="1319213"/>
            <a:ext cx="8548688" cy="1667716"/>
          </a:xfrm>
          <a:prstGeom prst="rect">
            <a:avLst/>
          </a:prstGeom>
        </p:spPr>
      </p:pic>
      <p:pic>
        <p:nvPicPr>
          <p:cNvPr id="3" name="Picture 2">
            <a:extLst>
              <a:ext uri="{FF2B5EF4-FFF2-40B4-BE49-F238E27FC236}">
                <a16:creationId xmlns:a16="http://schemas.microsoft.com/office/drawing/2014/main" id="{3D752DD7-E01A-47C8-8F85-CD675A723577}"/>
              </a:ext>
            </a:extLst>
          </p:cNvPr>
          <p:cNvPicPr>
            <a:picLocks noChangeAspect="1"/>
          </p:cNvPicPr>
          <p:nvPr/>
        </p:nvPicPr>
        <p:blipFill>
          <a:blip r:embed="rId3"/>
          <a:stretch>
            <a:fillRect/>
          </a:stretch>
        </p:blipFill>
        <p:spPr>
          <a:xfrm>
            <a:off x="1452563" y="3371849"/>
            <a:ext cx="3995738" cy="1819275"/>
          </a:xfrm>
          <a:prstGeom prst="rect">
            <a:avLst/>
          </a:prstGeom>
        </p:spPr>
      </p:pic>
      <p:grpSp>
        <p:nvGrpSpPr>
          <p:cNvPr id="17" name="Group 16">
            <a:extLst>
              <a:ext uri="{FF2B5EF4-FFF2-40B4-BE49-F238E27FC236}">
                <a16:creationId xmlns:a16="http://schemas.microsoft.com/office/drawing/2014/main" id="{0249B7E1-C954-4201-AA49-DDCF3D16AE9E}"/>
              </a:ext>
            </a:extLst>
          </p:cNvPr>
          <p:cNvGrpSpPr/>
          <p:nvPr/>
        </p:nvGrpSpPr>
        <p:grpSpPr>
          <a:xfrm flipH="1">
            <a:off x="5657849" y="2876550"/>
            <a:ext cx="6010275" cy="3073955"/>
            <a:chOff x="5667646" y="720179"/>
            <a:chExt cx="7399941" cy="4614392"/>
          </a:xfrm>
        </p:grpSpPr>
        <p:sp>
          <p:nvSpPr>
            <p:cNvPr id="18" name="Rectangle 17">
              <a:extLst>
                <a:ext uri="{FF2B5EF4-FFF2-40B4-BE49-F238E27FC236}">
                  <a16:creationId xmlns:a16="http://schemas.microsoft.com/office/drawing/2014/main" id="{7F096095-040C-474C-8133-C1038AD4FB82}"/>
                </a:ext>
              </a:extLst>
            </p:cNvPr>
            <p:cNvSpPr/>
            <p:nvPr/>
          </p:nvSpPr>
          <p:spPr>
            <a:xfrm>
              <a:off x="6071244" y="2246283"/>
              <a:ext cx="6996343" cy="3088288"/>
            </a:xfrm>
            <a:prstGeom prst="rect">
              <a:avLst/>
            </a:prstGeom>
            <a:ln w="38100">
              <a:solidFill>
                <a:srgbClr val="C00000"/>
              </a:solidFill>
            </a:ln>
          </p:spPr>
          <p:style>
            <a:lnRef idx="2">
              <a:schemeClr val="accent2"/>
            </a:lnRef>
            <a:fillRef idx="1">
              <a:schemeClr val="lt1"/>
            </a:fillRef>
            <a:effectRef idx="0">
              <a:schemeClr val="accent2"/>
            </a:effectRef>
            <a:fontRef idx="minor">
              <a:schemeClr val="dk1"/>
            </a:fontRef>
          </p:style>
          <p:txBody>
            <a:bodyPr wrap="square" lIns="86699" tIns="43349" rIns="86699" bIns="43349">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a:solidFill>
                    <a:srgbClr val="000000"/>
                  </a:solidFill>
                  <a:latin typeface="Times New Roman" panose="02020603050405020304" pitchFamily="18" charset="0"/>
                  <a:cs typeface="Times New Roman" panose="02020603050405020304" pitchFamily="18" charset="0"/>
                </a:rPr>
                <a:t>V</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ì chúng ta cần biết lắng nghe nhận xét của tất cả mọi người xung để tìm ra các điểm mạnh, điểm yếu của bản thân </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grpSp>
          <p:nvGrpSpPr>
            <p:cNvPr id="19" name="Google Shape;1012;p37">
              <a:extLst>
                <a:ext uri="{FF2B5EF4-FFF2-40B4-BE49-F238E27FC236}">
                  <a16:creationId xmlns:a16="http://schemas.microsoft.com/office/drawing/2014/main" id="{F9644892-C0EF-4719-BA04-9E382F901547}"/>
                </a:ext>
              </a:extLst>
            </p:cNvPr>
            <p:cNvGrpSpPr/>
            <p:nvPr/>
          </p:nvGrpSpPr>
          <p:grpSpPr>
            <a:xfrm>
              <a:off x="5667646" y="720179"/>
              <a:ext cx="1455282" cy="1508052"/>
              <a:chOff x="5949775" y="2481625"/>
              <a:chExt cx="400600" cy="445825"/>
            </a:xfrm>
          </p:grpSpPr>
          <p:sp>
            <p:nvSpPr>
              <p:cNvPr id="20" name="Google Shape;1013;p37">
                <a:extLst>
                  <a:ext uri="{FF2B5EF4-FFF2-40B4-BE49-F238E27FC236}">
                    <a16:creationId xmlns:a16="http://schemas.microsoft.com/office/drawing/2014/main" id="{6340C987-90E8-45BD-9744-959693F2B7C1}"/>
                  </a:ext>
                </a:extLst>
              </p:cNvPr>
              <p:cNvSpPr/>
              <p:nvPr/>
            </p:nvSpPr>
            <p:spPr>
              <a:xfrm>
                <a:off x="5949775" y="2746875"/>
                <a:ext cx="72925" cy="42200"/>
              </a:xfrm>
              <a:custGeom>
                <a:avLst/>
                <a:gdLst/>
                <a:ahLst/>
                <a:cxnLst/>
                <a:rect l="l" t="t" r="r" b="b"/>
                <a:pathLst>
                  <a:path w="2917" h="1688" extrusionOk="0">
                    <a:moveTo>
                      <a:pt x="2916" y="0"/>
                    </a:moveTo>
                    <a:lnTo>
                      <a:pt x="1" y="849"/>
                    </a:lnTo>
                    <a:lnTo>
                      <a:pt x="2916" y="1687"/>
                    </a:lnTo>
                    <a:lnTo>
                      <a:pt x="2916" y="0"/>
                    </a:lnTo>
                    <a:close/>
                  </a:path>
                </a:pathLst>
              </a:custGeom>
              <a:solidFill>
                <a:srgbClr val="84004C"/>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21" name="Google Shape;1014;p37">
                <a:extLst>
                  <a:ext uri="{FF2B5EF4-FFF2-40B4-BE49-F238E27FC236}">
                    <a16:creationId xmlns:a16="http://schemas.microsoft.com/office/drawing/2014/main" id="{B8127CFF-D729-4039-B363-DE2E30F34B16}"/>
                  </a:ext>
                </a:extLst>
              </p:cNvPr>
              <p:cNvSpPr/>
              <p:nvPr/>
            </p:nvSpPr>
            <p:spPr>
              <a:xfrm>
                <a:off x="6061400" y="2481625"/>
                <a:ext cx="176625" cy="179175"/>
              </a:xfrm>
              <a:custGeom>
                <a:avLst/>
                <a:gdLst/>
                <a:ahLst/>
                <a:cxnLst/>
                <a:rect l="l" t="t" r="r" b="b"/>
                <a:pathLst>
                  <a:path w="7065" h="7167" extrusionOk="0">
                    <a:moveTo>
                      <a:pt x="3451" y="1"/>
                    </a:moveTo>
                    <a:cubicBezTo>
                      <a:pt x="3204" y="1"/>
                      <a:pt x="2945" y="49"/>
                      <a:pt x="2675" y="154"/>
                    </a:cubicBezTo>
                    <a:cubicBezTo>
                      <a:pt x="1" y="1187"/>
                      <a:pt x="1206" y="3781"/>
                      <a:pt x="2158" y="5112"/>
                    </a:cubicBezTo>
                    <a:cubicBezTo>
                      <a:pt x="2858" y="6065"/>
                      <a:pt x="5085" y="7167"/>
                      <a:pt x="5085" y="7167"/>
                    </a:cubicBezTo>
                    <a:cubicBezTo>
                      <a:pt x="7064" y="4719"/>
                      <a:pt x="5876" y="1"/>
                      <a:pt x="3451" y="1"/>
                    </a:cubicBezTo>
                    <a:close/>
                  </a:path>
                </a:pathLst>
              </a:custGeom>
              <a:solidFill>
                <a:schemeClr val="accent6">
                  <a:lumMod val="50000"/>
                </a:schemeClr>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22" name="Google Shape;1015;p37">
                <a:extLst>
                  <a:ext uri="{FF2B5EF4-FFF2-40B4-BE49-F238E27FC236}">
                    <a16:creationId xmlns:a16="http://schemas.microsoft.com/office/drawing/2014/main" id="{A34D7926-1BF5-41A2-ABF6-4EB28D2E3CE8}"/>
                  </a:ext>
                </a:extLst>
              </p:cNvPr>
              <p:cNvSpPr/>
              <p:nvPr/>
            </p:nvSpPr>
            <p:spPr>
              <a:xfrm>
                <a:off x="6060875" y="2857825"/>
                <a:ext cx="34425" cy="62000"/>
              </a:xfrm>
              <a:custGeom>
                <a:avLst/>
                <a:gdLst/>
                <a:ahLst/>
                <a:cxnLst/>
                <a:rect l="l" t="t" r="r" b="b"/>
                <a:pathLst>
                  <a:path w="1377" h="2480" extrusionOk="0">
                    <a:moveTo>
                      <a:pt x="954" y="0"/>
                    </a:moveTo>
                    <a:cubicBezTo>
                      <a:pt x="814" y="0"/>
                      <a:pt x="670" y="71"/>
                      <a:pt x="607" y="233"/>
                    </a:cubicBezTo>
                    <a:cubicBezTo>
                      <a:pt x="377" y="819"/>
                      <a:pt x="182" y="1427"/>
                      <a:pt x="56" y="2047"/>
                    </a:cubicBezTo>
                    <a:cubicBezTo>
                      <a:pt x="1" y="2309"/>
                      <a:pt x="219" y="2480"/>
                      <a:pt x="422" y="2480"/>
                    </a:cubicBezTo>
                    <a:cubicBezTo>
                      <a:pt x="557" y="2480"/>
                      <a:pt x="685" y="2404"/>
                      <a:pt x="722" y="2230"/>
                    </a:cubicBezTo>
                    <a:cubicBezTo>
                      <a:pt x="859" y="1611"/>
                      <a:pt x="1043" y="1002"/>
                      <a:pt x="1273" y="417"/>
                    </a:cubicBezTo>
                    <a:cubicBezTo>
                      <a:pt x="1377" y="166"/>
                      <a:pt x="1169" y="0"/>
                      <a:pt x="954"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23" name="Google Shape;1016;p37">
                <a:extLst>
                  <a:ext uri="{FF2B5EF4-FFF2-40B4-BE49-F238E27FC236}">
                    <a16:creationId xmlns:a16="http://schemas.microsoft.com/office/drawing/2014/main" id="{BDA7031F-14F3-42BB-BF1A-581A449601E9}"/>
                  </a:ext>
                </a:extLst>
              </p:cNvPr>
              <p:cNvSpPr/>
              <p:nvPr/>
            </p:nvSpPr>
            <p:spPr>
              <a:xfrm>
                <a:off x="6123225" y="2865225"/>
                <a:ext cx="20400" cy="62225"/>
              </a:xfrm>
              <a:custGeom>
                <a:avLst/>
                <a:gdLst/>
                <a:ahLst/>
                <a:cxnLst/>
                <a:rect l="l" t="t" r="r" b="b"/>
                <a:pathLst>
                  <a:path w="816" h="2489" extrusionOk="0">
                    <a:moveTo>
                      <a:pt x="473" y="0"/>
                    </a:moveTo>
                    <a:cubicBezTo>
                      <a:pt x="299" y="0"/>
                      <a:pt x="121" y="109"/>
                      <a:pt x="110" y="327"/>
                    </a:cubicBezTo>
                    <a:cubicBezTo>
                      <a:pt x="87" y="936"/>
                      <a:pt x="53" y="1544"/>
                      <a:pt x="18" y="2152"/>
                    </a:cubicBezTo>
                    <a:cubicBezTo>
                      <a:pt x="1" y="2376"/>
                      <a:pt x="164" y="2488"/>
                      <a:pt x="337" y="2488"/>
                    </a:cubicBezTo>
                    <a:cubicBezTo>
                      <a:pt x="509" y="2488"/>
                      <a:pt x="690" y="2376"/>
                      <a:pt x="707" y="2152"/>
                    </a:cubicBezTo>
                    <a:cubicBezTo>
                      <a:pt x="741" y="1544"/>
                      <a:pt x="776" y="936"/>
                      <a:pt x="810" y="327"/>
                    </a:cubicBezTo>
                    <a:cubicBezTo>
                      <a:pt x="816" y="109"/>
                      <a:pt x="646" y="0"/>
                      <a:pt x="473"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24" name="Google Shape;1017;p37">
                <a:extLst>
                  <a:ext uri="{FF2B5EF4-FFF2-40B4-BE49-F238E27FC236}">
                    <a16:creationId xmlns:a16="http://schemas.microsoft.com/office/drawing/2014/main" id="{860688C7-7379-4F79-B48B-37BB2F8F1BB5}"/>
                  </a:ext>
                </a:extLst>
              </p:cNvPr>
              <p:cNvSpPr/>
              <p:nvPr/>
            </p:nvSpPr>
            <p:spPr>
              <a:xfrm>
                <a:off x="6197975" y="2865225"/>
                <a:ext cx="24825" cy="62125"/>
              </a:xfrm>
              <a:custGeom>
                <a:avLst/>
                <a:gdLst/>
                <a:ahLst/>
                <a:cxnLst/>
                <a:rect l="l" t="t" r="r" b="b"/>
                <a:pathLst>
                  <a:path w="993" h="2485" extrusionOk="0">
                    <a:moveTo>
                      <a:pt x="344" y="0"/>
                    </a:moveTo>
                    <a:cubicBezTo>
                      <a:pt x="170" y="0"/>
                      <a:pt x="1" y="109"/>
                      <a:pt x="12" y="327"/>
                    </a:cubicBezTo>
                    <a:cubicBezTo>
                      <a:pt x="35" y="970"/>
                      <a:pt x="127" y="1613"/>
                      <a:pt x="265" y="2244"/>
                    </a:cubicBezTo>
                    <a:cubicBezTo>
                      <a:pt x="305" y="2412"/>
                      <a:pt x="434" y="2485"/>
                      <a:pt x="568" y="2485"/>
                    </a:cubicBezTo>
                    <a:cubicBezTo>
                      <a:pt x="774" y="2485"/>
                      <a:pt x="993" y="2313"/>
                      <a:pt x="930" y="2049"/>
                    </a:cubicBezTo>
                    <a:cubicBezTo>
                      <a:pt x="804" y="1487"/>
                      <a:pt x="724" y="913"/>
                      <a:pt x="701" y="327"/>
                    </a:cubicBezTo>
                    <a:cubicBezTo>
                      <a:pt x="695" y="109"/>
                      <a:pt x="517" y="0"/>
                      <a:pt x="344"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25" name="Google Shape;1018;p37">
                <a:extLst>
                  <a:ext uri="{FF2B5EF4-FFF2-40B4-BE49-F238E27FC236}">
                    <a16:creationId xmlns:a16="http://schemas.microsoft.com/office/drawing/2014/main" id="{31326B12-74BE-41D1-9DE1-420DEE9F5956}"/>
                  </a:ext>
                </a:extLst>
              </p:cNvPr>
              <p:cNvSpPr/>
              <p:nvPr/>
            </p:nvSpPr>
            <p:spPr>
              <a:xfrm>
                <a:off x="6246675" y="2860325"/>
                <a:ext cx="35175" cy="56050"/>
              </a:xfrm>
              <a:custGeom>
                <a:avLst/>
                <a:gdLst/>
                <a:ahLst/>
                <a:cxnLst/>
                <a:rect l="l" t="t" r="r" b="b"/>
                <a:pathLst>
                  <a:path w="1407" h="2242" extrusionOk="0">
                    <a:moveTo>
                      <a:pt x="465" y="0"/>
                    </a:moveTo>
                    <a:cubicBezTo>
                      <a:pt x="244" y="0"/>
                      <a:pt x="1" y="252"/>
                      <a:pt x="119" y="535"/>
                    </a:cubicBezTo>
                    <a:cubicBezTo>
                      <a:pt x="325" y="1006"/>
                      <a:pt x="509" y="1499"/>
                      <a:pt x="658" y="1993"/>
                    </a:cubicBezTo>
                    <a:cubicBezTo>
                      <a:pt x="708" y="2167"/>
                      <a:pt x="847" y="2242"/>
                      <a:pt x="986" y="2242"/>
                    </a:cubicBezTo>
                    <a:cubicBezTo>
                      <a:pt x="1195" y="2242"/>
                      <a:pt x="1407" y="2071"/>
                      <a:pt x="1324" y="1809"/>
                    </a:cubicBezTo>
                    <a:cubicBezTo>
                      <a:pt x="1152" y="1258"/>
                      <a:pt x="956" y="707"/>
                      <a:pt x="715" y="179"/>
                    </a:cubicBezTo>
                    <a:cubicBezTo>
                      <a:pt x="661" y="53"/>
                      <a:pt x="565" y="0"/>
                      <a:pt x="465"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26" name="Google Shape;1019;p37">
                <a:extLst>
                  <a:ext uri="{FF2B5EF4-FFF2-40B4-BE49-F238E27FC236}">
                    <a16:creationId xmlns:a16="http://schemas.microsoft.com/office/drawing/2014/main" id="{B5EBD6C3-0B31-4129-B633-24A4F40968B1}"/>
                  </a:ext>
                </a:extLst>
              </p:cNvPr>
              <p:cNvSpPr/>
              <p:nvPr/>
            </p:nvSpPr>
            <p:spPr>
              <a:xfrm>
                <a:off x="6096700" y="2834375"/>
                <a:ext cx="76625" cy="48225"/>
              </a:xfrm>
              <a:custGeom>
                <a:avLst/>
                <a:gdLst/>
                <a:ahLst/>
                <a:cxnLst/>
                <a:rect l="l" t="t" r="r" b="b"/>
                <a:pathLst>
                  <a:path w="3065" h="1929" extrusionOk="0">
                    <a:moveTo>
                      <a:pt x="0" y="1"/>
                    </a:moveTo>
                    <a:lnTo>
                      <a:pt x="0" y="1"/>
                    </a:lnTo>
                    <a:cubicBezTo>
                      <a:pt x="126" y="586"/>
                      <a:pt x="299" y="1171"/>
                      <a:pt x="494" y="1734"/>
                    </a:cubicBezTo>
                    <a:cubicBezTo>
                      <a:pt x="953" y="1871"/>
                      <a:pt x="1423" y="1929"/>
                      <a:pt x="1894" y="1929"/>
                    </a:cubicBezTo>
                    <a:lnTo>
                      <a:pt x="3065" y="1929"/>
                    </a:lnTo>
                    <a:cubicBezTo>
                      <a:pt x="2881" y="1401"/>
                      <a:pt x="2743" y="873"/>
                      <a:pt x="2629" y="322"/>
                    </a:cubicBezTo>
                    <a:cubicBezTo>
                      <a:pt x="1745" y="288"/>
                      <a:pt x="873" y="173"/>
                      <a:pt x="0" y="1"/>
                    </a:cubicBezTo>
                    <a:close/>
                  </a:path>
                </a:pathLst>
              </a:custGeom>
              <a:solidFill>
                <a:srgbClr val="FFA5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27" name="Google Shape;1020;p37">
                <a:extLst>
                  <a:ext uri="{FF2B5EF4-FFF2-40B4-BE49-F238E27FC236}">
                    <a16:creationId xmlns:a16="http://schemas.microsoft.com/office/drawing/2014/main" id="{1AFB1831-0A11-44F4-9E99-C6068AD7652D}"/>
                  </a:ext>
                </a:extLst>
              </p:cNvPr>
              <p:cNvSpPr/>
              <p:nvPr/>
            </p:nvSpPr>
            <p:spPr>
              <a:xfrm>
                <a:off x="6081200" y="2625200"/>
                <a:ext cx="88975" cy="217225"/>
              </a:xfrm>
              <a:custGeom>
                <a:avLst/>
                <a:gdLst/>
                <a:ahLst/>
                <a:cxnLst/>
                <a:rect l="l" t="t" r="r" b="b"/>
                <a:pathLst>
                  <a:path w="3559" h="8689" extrusionOk="0">
                    <a:moveTo>
                      <a:pt x="2514" y="1"/>
                    </a:moveTo>
                    <a:cubicBezTo>
                      <a:pt x="2009" y="1"/>
                      <a:pt x="1493" y="81"/>
                      <a:pt x="1010" y="230"/>
                    </a:cubicBezTo>
                    <a:cubicBezTo>
                      <a:pt x="138" y="2859"/>
                      <a:pt x="0" y="5670"/>
                      <a:pt x="609" y="8368"/>
                    </a:cubicBezTo>
                    <a:cubicBezTo>
                      <a:pt x="1481" y="8540"/>
                      <a:pt x="2365" y="8655"/>
                      <a:pt x="3249" y="8689"/>
                    </a:cubicBezTo>
                    <a:cubicBezTo>
                      <a:pt x="2663" y="5889"/>
                      <a:pt x="2916" y="2847"/>
                      <a:pt x="3558" y="1"/>
                    </a:cubicBezTo>
                    <a:close/>
                  </a:path>
                </a:pathLst>
              </a:custGeom>
              <a:solidFill>
                <a:srgbClr val="FFDB45"/>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28" name="Google Shape;1021;p37">
                <a:extLst>
                  <a:ext uri="{FF2B5EF4-FFF2-40B4-BE49-F238E27FC236}">
                    <a16:creationId xmlns:a16="http://schemas.microsoft.com/office/drawing/2014/main" id="{0D98D401-A015-43C4-98C9-1E890FCB366E}"/>
                  </a:ext>
                </a:extLst>
              </p:cNvPr>
              <p:cNvSpPr/>
              <p:nvPr/>
            </p:nvSpPr>
            <p:spPr>
              <a:xfrm>
                <a:off x="6031550" y="2816025"/>
                <a:ext cx="77500" cy="61700"/>
              </a:xfrm>
              <a:custGeom>
                <a:avLst/>
                <a:gdLst/>
                <a:ahLst/>
                <a:cxnLst/>
                <a:rect l="l" t="t" r="r" b="b"/>
                <a:pathLst>
                  <a:path w="3100" h="2468" extrusionOk="0">
                    <a:moveTo>
                      <a:pt x="1" y="0"/>
                    </a:moveTo>
                    <a:cubicBezTo>
                      <a:pt x="667" y="1205"/>
                      <a:pt x="1780" y="2089"/>
                      <a:pt x="3100" y="2468"/>
                    </a:cubicBezTo>
                    <a:cubicBezTo>
                      <a:pt x="2893" y="1905"/>
                      <a:pt x="2732" y="1320"/>
                      <a:pt x="2595" y="735"/>
                    </a:cubicBezTo>
                    <a:cubicBezTo>
                      <a:pt x="1711" y="562"/>
                      <a:pt x="850" y="310"/>
                      <a:pt x="1"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29" name="Google Shape;1022;p37">
                <a:extLst>
                  <a:ext uri="{FF2B5EF4-FFF2-40B4-BE49-F238E27FC236}">
                    <a16:creationId xmlns:a16="http://schemas.microsoft.com/office/drawing/2014/main" id="{DC9F4953-D613-4BAE-A0F8-8C2B5343418E}"/>
                  </a:ext>
                </a:extLst>
              </p:cNvPr>
              <p:cNvSpPr/>
              <p:nvPr/>
            </p:nvSpPr>
            <p:spPr>
              <a:xfrm>
                <a:off x="6015500" y="2630950"/>
                <a:ext cx="90975" cy="203450"/>
              </a:xfrm>
              <a:custGeom>
                <a:avLst/>
                <a:gdLst/>
                <a:ahLst/>
                <a:cxnLst/>
                <a:rect l="l" t="t" r="r" b="b"/>
                <a:pathLst>
                  <a:path w="3639" h="8138" extrusionOk="0">
                    <a:moveTo>
                      <a:pt x="3638" y="0"/>
                    </a:moveTo>
                    <a:lnTo>
                      <a:pt x="3638" y="0"/>
                    </a:lnTo>
                    <a:cubicBezTo>
                      <a:pt x="1481" y="677"/>
                      <a:pt x="0" y="2663"/>
                      <a:pt x="0" y="4924"/>
                    </a:cubicBezTo>
                    <a:cubicBezTo>
                      <a:pt x="0" y="5796"/>
                      <a:pt x="218" y="6646"/>
                      <a:pt x="643" y="7403"/>
                    </a:cubicBezTo>
                    <a:cubicBezTo>
                      <a:pt x="1492" y="7713"/>
                      <a:pt x="2353" y="7965"/>
                      <a:pt x="3237" y="8138"/>
                    </a:cubicBezTo>
                    <a:cubicBezTo>
                      <a:pt x="2628" y="5440"/>
                      <a:pt x="2766" y="2629"/>
                      <a:pt x="3638"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30" name="Google Shape;1023;p37">
                <a:extLst>
                  <a:ext uri="{FF2B5EF4-FFF2-40B4-BE49-F238E27FC236}">
                    <a16:creationId xmlns:a16="http://schemas.microsoft.com/office/drawing/2014/main" id="{96F5AC51-0D0D-49AC-89F8-F2C9B2DB7093}"/>
                  </a:ext>
                </a:extLst>
              </p:cNvPr>
              <p:cNvSpPr/>
              <p:nvPr/>
            </p:nvSpPr>
            <p:spPr>
              <a:xfrm>
                <a:off x="6162400" y="2838400"/>
                <a:ext cx="86400" cy="44200"/>
              </a:xfrm>
              <a:custGeom>
                <a:avLst/>
                <a:gdLst/>
                <a:ahLst/>
                <a:cxnLst/>
                <a:rect l="l" t="t" r="r" b="b"/>
                <a:pathLst>
                  <a:path w="3456" h="1768" extrusionOk="0">
                    <a:moveTo>
                      <a:pt x="3019" y="0"/>
                    </a:moveTo>
                    <a:cubicBezTo>
                      <a:pt x="2263" y="122"/>
                      <a:pt x="1500" y="178"/>
                      <a:pt x="736" y="178"/>
                    </a:cubicBezTo>
                    <a:cubicBezTo>
                      <a:pt x="491" y="178"/>
                      <a:pt x="246" y="172"/>
                      <a:pt x="1" y="161"/>
                    </a:cubicBezTo>
                    <a:lnTo>
                      <a:pt x="1" y="161"/>
                    </a:lnTo>
                    <a:cubicBezTo>
                      <a:pt x="104" y="712"/>
                      <a:pt x="253" y="1240"/>
                      <a:pt x="425" y="1768"/>
                    </a:cubicBezTo>
                    <a:lnTo>
                      <a:pt x="2652" y="1768"/>
                    </a:lnTo>
                    <a:cubicBezTo>
                      <a:pt x="2916" y="1768"/>
                      <a:pt x="3191" y="1756"/>
                      <a:pt x="3455" y="1710"/>
                    </a:cubicBezTo>
                    <a:cubicBezTo>
                      <a:pt x="3283" y="1148"/>
                      <a:pt x="3145" y="574"/>
                      <a:pt x="3019"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31" name="Google Shape;1024;p37">
                <a:extLst>
                  <a:ext uri="{FF2B5EF4-FFF2-40B4-BE49-F238E27FC236}">
                    <a16:creationId xmlns:a16="http://schemas.microsoft.com/office/drawing/2014/main" id="{31238E7F-4FFC-4B58-95F6-EE9D30F4D03E}"/>
                  </a:ext>
                </a:extLst>
              </p:cNvPr>
              <p:cNvSpPr/>
              <p:nvPr/>
            </p:nvSpPr>
            <p:spPr>
              <a:xfrm>
                <a:off x="6147775" y="2625200"/>
                <a:ext cx="93850" cy="217650"/>
              </a:xfrm>
              <a:custGeom>
                <a:avLst/>
                <a:gdLst/>
                <a:ahLst/>
                <a:cxnLst/>
                <a:rect l="l" t="t" r="r" b="b"/>
                <a:pathLst>
                  <a:path w="3754" h="8706" extrusionOk="0">
                    <a:moveTo>
                      <a:pt x="884" y="1"/>
                    </a:moveTo>
                    <a:cubicBezTo>
                      <a:pt x="253" y="2836"/>
                      <a:pt x="0" y="5889"/>
                      <a:pt x="574" y="8689"/>
                    </a:cubicBezTo>
                    <a:cubicBezTo>
                      <a:pt x="822" y="8700"/>
                      <a:pt x="1069" y="8706"/>
                      <a:pt x="1316" y="8706"/>
                    </a:cubicBezTo>
                    <a:cubicBezTo>
                      <a:pt x="2086" y="8706"/>
                      <a:pt x="2851" y="8650"/>
                      <a:pt x="3616" y="8528"/>
                    </a:cubicBezTo>
                    <a:cubicBezTo>
                      <a:pt x="3019" y="5739"/>
                      <a:pt x="2973" y="2847"/>
                      <a:pt x="3753" y="35"/>
                    </a:cubicBezTo>
                    <a:cubicBezTo>
                      <a:pt x="3581" y="12"/>
                      <a:pt x="3409" y="1"/>
                      <a:pt x="3237"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32" name="Google Shape;1025;p37">
                <a:extLst>
                  <a:ext uri="{FF2B5EF4-FFF2-40B4-BE49-F238E27FC236}">
                    <a16:creationId xmlns:a16="http://schemas.microsoft.com/office/drawing/2014/main" id="{D34387A4-6E88-467C-8246-629F8F099D0E}"/>
                  </a:ext>
                </a:extLst>
              </p:cNvPr>
              <p:cNvSpPr/>
              <p:nvPr/>
            </p:nvSpPr>
            <p:spPr>
              <a:xfrm>
                <a:off x="6209999" y="2617577"/>
                <a:ext cx="135475" cy="212350"/>
              </a:xfrm>
              <a:custGeom>
                <a:avLst/>
                <a:gdLst/>
                <a:ahLst/>
                <a:cxnLst/>
                <a:rect l="l" t="t" r="r" b="b"/>
                <a:pathLst>
                  <a:path w="5419" h="8494" extrusionOk="0">
                    <a:moveTo>
                      <a:pt x="793" y="0"/>
                    </a:moveTo>
                    <a:cubicBezTo>
                      <a:pt x="1" y="2812"/>
                      <a:pt x="47" y="5704"/>
                      <a:pt x="644" y="8493"/>
                    </a:cubicBezTo>
                    <a:cubicBezTo>
                      <a:pt x="2285" y="8241"/>
                      <a:pt x="3834" y="7690"/>
                      <a:pt x="5131" y="6795"/>
                    </a:cubicBezTo>
                    <a:cubicBezTo>
                      <a:pt x="5326" y="6255"/>
                      <a:pt x="5418" y="5693"/>
                      <a:pt x="5418" y="5119"/>
                    </a:cubicBezTo>
                    <a:cubicBezTo>
                      <a:pt x="5407" y="2479"/>
                      <a:pt x="3410" y="264"/>
                      <a:pt x="793" y="0"/>
                    </a:cubicBezTo>
                    <a:close/>
                  </a:path>
                </a:pathLst>
              </a:custGeom>
              <a:solidFill>
                <a:srgbClr val="FFDB45"/>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33" name="Google Shape;1026;p37">
                <a:extLst>
                  <a:ext uri="{FF2B5EF4-FFF2-40B4-BE49-F238E27FC236}">
                    <a16:creationId xmlns:a16="http://schemas.microsoft.com/office/drawing/2014/main" id="{31D083EE-A28F-4E60-95F6-03CD31FC39D1}"/>
                  </a:ext>
                </a:extLst>
              </p:cNvPr>
              <p:cNvSpPr/>
              <p:nvPr/>
            </p:nvSpPr>
            <p:spPr>
              <a:xfrm>
                <a:off x="6238150" y="2795925"/>
                <a:ext cx="112225" cy="85250"/>
              </a:xfrm>
              <a:custGeom>
                <a:avLst/>
                <a:gdLst/>
                <a:ahLst/>
                <a:cxnLst/>
                <a:rect l="l" t="t" r="r" b="b"/>
                <a:pathLst>
                  <a:path w="4489" h="3410" extrusionOk="0">
                    <a:moveTo>
                      <a:pt x="4488" y="1"/>
                    </a:moveTo>
                    <a:lnTo>
                      <a:pt x="4488" y="1"/>
                    </a:lnTo>
                    <a:cubicBezTo>
                      <a:pt x="3180" y="896"/>
                      <a:pt x="1630" y="1447"/>
                      <a:pt x="1" y="1699"/>
                    </a:cubicBezTo>
                    <a:cubicBezTo>
                      <a:pt x="115" y="2273"/>
                      <a:pt x="265" y="2847"/>
                      <a:pt x="425" y="3409"/>
                    </a:cubicBezTo>
                    <a:cubicBezTo>
                      <a:pt x="2307" y="3099"/>
                      <a:pt x="3857" y="1803"/>
                      <a:pt x="4488" y="1"/>
                    </a:cubicBezTo>
                    <a:close/>
                  </a:path>
                </a:pathLst>
              </a:custGeom>
              <a:solidFill>
                <a:srgbClr val="FFA5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34" name="Google Shape;1027;p37">
                <a:extLst>
                  <a:ext uri="{FF2B5EF4-FFF2-40B4-BE49-F238E27FC236}">
                    <a16:creationId xmlns:a16="http://schemas.microsoft.com/office/drawing/2014/main" id="{FABE378A-BC2B-4BE5-87F2-A1D9D777F556}"/>
                  </a:ext>
                </a:extLst>
              </p:cNvPr>
              <p:cNvSpPr/>
              <p:nvPr/>
            </p:nvSpPr>
            <p:spPr>
              <a:xfrm>
                <a:off x="6284050" y="2722175"/>
                <a:ext cx="29300" cy="24900"/>
              </a:xfrm>
              <a:custGeom>
                <a:avLst/>
                <a:gdLst/>
                <a:ahLst/>
                <a:cxnLst/>
                <a:rect l="l" t="t" r="r" b="b"/>
                <a:pathLst>
                  <a:path w="1172" h="996" extrusionOk="0">
                    <a:moveTo>
                      <a:pt x="667" y="1"/>
                    </a:moveTo>
                    <a:cubicBezTo>
                      <a:pt x="230" y="1"/>
                      <a:pt x="1" y="529"/>
                      <a:pt x="322" y="850"/>
                    </a:cubicBezTo>
                    <a:cubicBezTo>
                      <a:pt x="422" y="950"/>
                      <a:pt x="546" y="995"/>
                      <a:pt x="668" y="995"/>
                    </a:cubicBezTo>
                    <a:cubicBezTo>
                      <a:pt x="924" y="995"/>
                      <a:pt x="1172" y="798"/>
                      <a:pt x="1172" y="495"/>
                    </a:cubicBezTo>
                    <a:cubicBezTo>
                      <a:pt x="1172" y="219"/>
                      <a:pt x="942" y="1"/>
                      <a:pt x="667"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35" name="Google Shape;1028;p37">
                <a:extLst>
                  <a:ext uri="{FF2B5EF4-FFF2-40B4-BE49-F238E27FC236}">
                    <a16:creationId xmlns:a16="http://schemas.microsoft.com/office/drawing/2014/main" id="{7F2F8B99-0A67-4DBD-A6DF-167137DC9A3B}"/>
                  </a:ext>
                </a:extLst>
              </p:cNvPr>
              <p:cNvSpPr/>
              <p:nvPr/>
            </p:nvSpPr>
            <p:spPr>
              <a:xfrm>
                <a:off x="6256525" y="2757775"/>
                <a:ext cx="68300" cy="58400"/>
              </a:xfrm>
              <a:custGeom>
                <a:avLst/>
                <a:gdLst/>
                <a:ahLst/>
                <a:cxnLst/>
                <a:rect l="l" t="t" r="r" b="b"/>
                <a:pathLst>
                  <a:path w="2732" h="2336" extrusionOk="0">
                    <a:moveTo>
                      <a:pt x="1561" y="0"/>
                    </a:moveTo>
                    <a:cubicBezTo>
                      <a:pt x="528" y="0"/>
                      <a:pt x="0" y="1251"/>
                      <a:pt x="735" y="1986"/>
                    </a:cubicBezTo>
                    <a:cubicBezTo>
                      <a:pt x="976" y="2227"/>
                      <a:pt x="1271" y="2335"/>
                      <a:pt x="1559" y="2335"/>
                    </a:cubicBezTo>
                    <a:cubicBezTo>
                      <a:pt x="2160" y="2335"/>
                      <a:pt x="2732" y="1865"/>
                      <a:pt x="2732" y="1159"/>
                    </a:cubicBezTo>
                    <a:cubicBezTo>
                      <a:pt x="2732" y="517"/>
                      <a:pt x="2215" y="0"/>
                      <a:pt x="1561" y="0"/>
                    </a:cubicBezTo>
                    <a:close/>
                  </a:path>
                </a:pathLst>
              </a:custGeom>
              <a:solidFill>
                <a:srgbClr val="F78F8F"/>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36" name="Google Shape;1029;p37">
                <a:extLst>
                  <a:ext uri="{FF2B5EF4-FFF2-40B4-BE49-F238E27FC236}">
                    <a16:creationId xmlns:a16="http://schemas.microsoft.com/office/drawing/2014/main" id="{BFDA3351-EADE-48F4-B9DF-A3F04308C929}"/>
                  </a:ext>
                </a:extLst>
              </p:cNvPr>
              <p:cNvSpPr/>
              <p:nvPr/>
            </p:nvSpPr>
            <p:spPr>
              <a:xfrm>
                <a:off x="6005725" y="2504325"/>
                <a:ext cx="194025" cy="156475"/>
              </a:xfrm>
              <a:custGeom>
                <a:avLst/>
                <a:gdLst/>
                <a:ahLst/>
                <a:cxnLst/>
                <a:rect l="l" t="t" r="r" b="b"/>
                <a:pathLst>
                  <a:path w="7761" h="6259" extrusionOk="0">
                    <a:moveTo>
                      <a:pt x="3454" y="0"/>
                    </a:moveTo>
                    <a:cubicBezTo>
                      <a:pt x="3001" y="0"/>
                      <a:pt x="2551" y="163"/>
                      <a:pt x="2136" y="532"/>
                    </a:cubicBezTo>
                    <a:cubicBezTo>
                      <a:pt x="1" y="2437"/>
                      <a:pt x="2032" y="4445"/>
                      <a:pt x="3398" y="5352"/>
                    </a:cubicBezTo>
                    <a:cubicBezTo>
                      <a:pt x="4374" y="6006"/>
                      <a:pt x="6853" y="6259"/>
                      <a:pt x="6853" y="6259"/>
                    </a:cubicBezTo>
                    <a:cubicBezTo>
                      <a:pt x="7760" y="3546"/>
                      <a:pt x="5570" y="0"/>
                      <a:pt x="3454" y="0"/>
                    </a:cubicBezTo>
                    <a:close/>
                  </a:path>
                </a:pathLst>
              </a:custGeom>
              <a:solidFill>
                <a:srgbClr val="FFC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37" name="Google Shape;1030;p37">
                <a:extLst>
                  <a:ext uri="{FF2B5EF4-FFF2-40B4-BE49-F238E27FC236}">
                    <a16:creationId xmlns:a16="http://schemas.microsoft.com/office/drawing/2014/main" id="{9C2A8D7C-F1A5-4E9D-81EB-6114071E23B6}"/>
                  </a:ext>
                </a:extLst>
              </p:cNvPr>
              <p:cNvSpPr/>
              <p:nvPr/>
            </p:nvSpPr>
            <p:spPr>
              <a:xfrm>
                <a:off x="6197975" y="2535675"/>
                <a:ext cx="132875" cy="111925"/>
              </a:xfrm>
              <a:custGeom>
                <a:avLst/>
                <a:gdLst/>
                <a:ahLst/>
                <a:cxnLst/>
                <a:rect l="l" t="t" r="r" b="b"/>
                <a:pathLst>
                  <a:path w="5315" h="4477" extrusionOk="0">
                    <a:moveTo>
                      <a:pt x="2847" y="1"/>
                    </a:moveTo>
                    <a:cubicBezTo>
                      <a:pt x="2847" y="1"/>
                      <a:pt x="1573" y="1619"/>
                      <a:pt x="1573" y="1619"/>
                    </a:cubicBezTo>
                    <a:cubicBezTo>
                      <a:pt x="1562" y="1619"/>
                      <a:pt x="1" y="253"/>
                      <a:pt x="1" y="253"/>
                    </a:cubicBezTo>
                    <a:lnTo>
                      <a:pt x="1" y="253"/>
                    </a:lnTo>
                    <a:lnTo>
                      <a:pt x="620" y="4006"/>
                    </a:lnTo>
                    <a:lnTo>
                      <a:pt x="4121" y="4477"/>
                    </a:lnTo>
                    <a:lnTo>
                      <a:pt x="5315" y="1424"/>
                    </a:lnTo>
                    <a:lnTo>
                      <a:pt x="3467" y="1917"/>
                    </a:lnTo>
                    <a:lnTo>
                      <a:pt x="2847" y="1"/>
                    </a:lnTo>
                    <a:close/>
                  </a:path>
                </a:pathLst>
              </a:custGeom>
              <a:solidFill>
                <a:schemeClr val="accent2"/>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grpSp>
      </p:grpSp>
    </p:spTree>
    <p:extLst>
      <p:ext uri="{BB962C8B-B14F-4D97-AF65-F5344CB8AC3E}">
        <p14:creationId xmlns:p14="http://schemas.microsoft.com/office/powerpoint/2010/main" val="135250676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p:cTn id="12" dur="500" fill="hold"/>
                                        <p:tgtEl>
                                          <p:spTgt spid="16"/>
                                        </p:tgtEl>
                                        <p:attrNameLst>
                                          <p:attrName>ppt_w</p:attrName>
                                        </p:attrNameLst>
                                      </p:cBhvr>
                                      <p:tavLst>
                                        <p:tav tm="0">
                                          <p:val>
                                            <p:fltVal val="0"/>
                                          </p:val>
                                        </p:tav>
                                        <p:tav tm="100000">
                                          <p:val>
                                            <p:strVal val="#ppt_w"/>
                                          </p:val>
                                        </p:tav>
                                      </p:tavLst>
                                    </p:anim>
                                    <p:anim calcmode="lin" valueType="num">
                                      <p:cBhvr>
                                        <p:cTn id="13" dur="500" fill="hold"/>
                                        <p:tgtEl>
                                          <p:spTgt spid="16"/>
                                        </p:tgtEl>
                                        <p:attrNameLst>
                                          <p:attrName>ppt_h</p:attrName>
                                        </p:attrNameLst>
                                      </p:cBhvr>
                                      <p:tavLst>
                                        <p:tav tm="0">
                                          <p:val>
                                            <p:fltVal val="0"/>
                                          </p:val>
                                        </p:tav>
                                        <p:tav tm="100000">
                                          <p:val>
                                            <p:strVal val="#ppt_h"/>
                                          </p:val>
                                        </p:tav>
                                      </p:tavLst>
                                    </p:anim>
                                    <p:animEffect transition="in" filter="fade">
                                      <p:cBhvr>
                                        <p:cTn id="14" dur="500"/>
                                        <p:tgtEl>
                                          <p:spTgt spid="16"/>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p:cTn id="19" dur="500" fill="hold"/>
                                        <p:tgtEl>
                                          <p:spTgt spid="3"/>
                                        </p:tgtEl>
                                        <p:attrNameLst>
                                          <p:attrName>ppt_w</p:attrName>
                                        </p:attrNameLst>
                                      </p:cBhvr>
                                      <p:tavLst>
                                        <p:tav tm="0">
                                          <p:val>
                                            <p:fltVal val="0"/>
                                          </p:val>
                                        </p:tav>
                                        <p:tav tm="100000">
                                          <p:val>
                                            <p:strVal val="#ppt_w"/>
                                          </p:val>
                                        </p:tav>
                                      </p:tavLst>
                                    </p:anim>
                                    <p:anim calcmode="lin" valueType="num">
                                      <p:cBhvr>
                                        <p:cTn id="20" dur="500" fill="hold"/>
                                        <p:tgtEl>
                                          <p:spTgt spid="3"/>
                                        </p:tgtEl>
                                        <p:attrNameLst>
                                          <p:attrName>ppt_h</p:attrName>
                                        </p:attrNameLst>
                                      </p:cBhvr>
                                      <p:tavLst>
                                        <p:tav tm="0">
                                          <p:val>
                                            <p:fltVal val="0"/>
                                          </p:val>
                                        </p:tav>
                                        <p:tav tm="100000">
                                          <p:val>
                                            <p:strVal val="#ppt_h"/>
                                          </p:val>
                                        </p:tav>
                                      </p:tavLst>
                                    </p:anim>
                                    <p:animEffect transition="in" filter="fade">
                                      <p:cBhvr>
                                        <p:cTn id="21" dur="500"/>
                                        <p:tgtEl>
                                          <p:spTgt spid="3"/>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6" fill="hold" nodeType="clickEffect">
                                  <p:stCondLst>
                                    <p:cond delay="0"/>
                                  </p:stCondLst>
                                  <p:childTnLst>
                                    <p:set>
                                      <p:cBhvr>
                                        <p:cTn id="25" dur="1" fill="hold">
                                          <p:stCondLst>
                                            <p:cond delay="0"/>
                                          </p:stCondLst>
                                        </p:cTn>
                                        <p:tgtEl>
                                          <p:spTgt spid="17"/>
                                        </p:tgtEl>
                                        <p:attrNameLst>
                                          <p:attrName>style.visibility</p:attrName>
                                        </p:attrNameLst>
                                      </p:cBhvr>
                                      <p:to>
                                        <p:strVal val="visible"/>
                                      </p:to>
                                    </p:set>
                                    <p:anim calcmode="lin" valueType="num">
                                      <p:cBhvr additive="base">
                                        <p:cTn id="26" dur="500" fill="hold"/>
                                        <p:tgtEl>
                                          <p:spTgt spid="17"/>
                                        </p:tgtEl>
                                        <p:attrNameLst>
                                          <p:attrName>ppt_x</p:attrName>
                                        </p:attrNameLst>
                                      </p:cBhvr>
                                      <p:tavLst>
                                        <p:tav tm="0">
                                          <p:val>
                                            <p:strVal val="1+#ppt_w/2"/>
                                          </p:val>
                                        </p:tav>
                                        <p:tav tm="100000">
                                          <p:val>
                                            <p:strVal val="#ppt_x"/>
                                          </p:val>
                                        </p:tav>
                                      </p:tavLst>
                                    </p:anim>
                                    <p:anim calcmode="lin" valueType="num">
                                      <p:cBhvr additive="base">
                                        <p:cTn id="27"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E3D18FFE-AEA6-4C78-AC99-967BDB7B42F7}"/>
              </a:ext>
            </a:extLst>
          </p:cNvPr>
          <p:cNvGrpSpPr/>
          <p:nvPr/>
        </p:nvGrpSpPr>
        <p:grpSpPr>
          <a:xfrm>
            <a:off x="2714626" y="371476"/>
            <a:ext cx="6696074" cy="1193234"/>
            <a:chOff x="1235349" y="785665"/>
            <a:chExt cx="9960347" cy="1718600"/>
          </a:xfrm>
        </p:grpSpPr>
        <p:sp>
          <p:nvSpPr>
            <p:cNvPr id="14" name="矩形 10">
              <a:extLst>
                <a:ext uri="{FF2B5EF4-FFF2-40B4-BE49-F238E27FC236}">
                  <a16:creationId xmlns:a16="http://schemas.microsoft.com/office/drawing/2014/main" id="{8B2D0496-7D47-44A0-BC9D-264C13738F00}"/>
                </a:ext>
              </a:extLst>
            </p:cNvPr>
            <p:cNvSpPr/>
            <p:nvPr/>
          </p:nvSpPr>
          <p:spPr>
            <a:xfrm>
              <a:off x="1235349" y="785665"/>
              <a:ext cx="9960347" cy="1015187"/>
            </a:xfrm>
            <a:custGeom>
              <a:avLst/>
              <a:gdLst>
                <a:gd name="connsiteX0" fmla="*/ 0 w 4114800"/>
                <a:gd name="connsiteY0" fmla="*/ 0 h 1381125"/>
                <a:gd name="connsiteX1" fmla="*/ 644652 w 4114800"/>
                <a:gd name="connsiteY1" fmla="*/ 0 h 1381125"/>
                <a:gd name="connsiteX2" fmla="*/ 1207008 w 4114800"/>
                <a:gd name="connsiteY2" fmla="*/ 0 h 1381125"/>
                <a:gd name="connsiteX3" fmla="*/ 1975104 w 4114800"/>
                <a:gd name="connsiteY3" fmla="*/ 0 h 1381125"/>
                <a:gd name="connsiteX4" fmla="*/ 2619756 w 4114800"/>
                <a:gd name="connsiteY4" fmla="*/ 0 h 1381125"/>
                <a:gd name="connsiteX5" fmla="*/ 3264408 w 4114800"/>
                <a:gd name="connsiteY5" fmla="*/ 0 h 1381125"/>
                <a:gd name="connsiteX6" fmla="*/ 4114800 w 4114800"/>
                <a:gd name="connsiteY6" fmla="*/ 0 h 1381125"/>
                <a:gd name="connsiteX7" fmla="*/ 4114800 w 4114800"/>
                <a:gd name="connsiteY7" fmla="*/ 662940 h 1381125"/>
                <a:gd name="connsiteX8" fmla="*/ 4114800 w 4114800"/>
                <a:gd name="connsiteY8" fmla="*/ 1381125 h 1381125"/>
                <a:gd name="connsiteX9" fmla="*/ 3511296 w 4114800"/>
                <a:gd name="connsiteY9" fmla="*/ 1381125 h 1381125"/>
                <a:gd name="connsiteX10" fmla="*/ 2825496 w 4114800"/>
                <a:gd name="connsiteY10" fmla="*/ 1381125 h 1381125"/>
                <a:gd name="connsiteX11" fmla="*/ 2139696 w 4114800"/>
                <a:gd name="connsiteY11" fmla="*/ 1381125 h 1381125"/>
                <a:gd name="connsiteX12" fmla="*/ 1495044 w 4114800"/>
                <a:gd name="connsiteY12" fmla="*/ 1381125 h 1381125"/>
                <a:gd name="connsiteX13" fmla="*/ 726948 w 4114800"/>
                <a:gd name="connsiteY13" fmla="*/ 1381125 h 1381125"/>
                <a:gd name="connsiteX14" fmla="*/ 0 w 4114800"/>
                <a:gd name="connsiteY14" fmla="*/ 1381125 h 1381125"/>
                <a:gd name="connsiteX15" fmla="*/ 0 w 4114800"/>
                <a:gd name="connsiteY15" fmla="*/ 718185 h 1381125"/>
                <a:gd name="connsiteX16" fmla="*/ 0 w 4114800"/>
                <a:gd name="connsiteY16" fmla="*/ 0 h 1381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114800" h="1381125" extrusionOk="0">
                  <a:moveTo>
                    <a:pt x="0" y="0"/>
                  </a:moveTo>
                  <a:cubicBezTo>
                    <a:pt x="276109" y="5266"/>
                    <a:pt x="325589" y="-19584"/>
                    <a:pt x="644652" y="0"/>
                  </a:cubicBezTo>
                  <a:cubicBezTo>
                    <a:pt x="963715" y="19584"/>
                    <a:pt x="1064991" y="6066"/>
                    <a:pt x="1207008" y="0"/>
                  </a:cubicBezTo>
                  <a:cubicBezTo>
                    <a:pt x="1349025" y="-6066"/>
                    <a:pt x="1791724" y="14506"/>
                    <a:pt x="1975104" y="0"/>
                  </a:cubicBezTo>
                  <a:cubicBezTo>
                    <a:pt x="2158484" y="-14506"/>
                    <a:pt x="2397469" y="20822"/>
                    <a:pt x="2619756" y="0"/>
                  </a:cubicBezTo>
                  <a:cubicBezTo>
                    <a:pt x="2842043" y="-20822"/>
                    <a:pt x="2992157" y="20388"/>
                    <a:pt x="3264408" y="0"/>
                  </a:cubicBezTo>
                  <a:cubicBezTo>
                    <a:pt x="3536659" y="-20388"/>
                    <a:pt x="3855620" y="38211"/>
                    <a:pt x="4114800" y="0"/>
                  </a:cubicBezTo>
                  <a:cubicBezTo>
                    <a:pt x="4138362" y="299779"/>
                    <a:pt x="4106054" y="343833"/>
                    <a:pt x="4114800" y="662940"/>
                  </a:cubicBezTo>
                  <a:cubicBezTo>
                    <a:pt x="4123546" y="982047"/>
                    <a:pt x="4104629" y="1100717"/>
                    <a:pt x="4114800" y="1381125"/>
                  </a:cubicBezTo>
                  <a:cubicBezTo>
                    <a:pt x="3910496" y="1396864"/>
                    <a:pt x="3633718" y="1365550"/>
                    <a:pt x="3511296" y="1381125"/>
                  </a:cubicBezTo>
                  <a:cubicBezTo>
                    <a:pt x="3388874" y="1396700"/>
                    <a:pt x="3096389" y="1387417"/>
                    <a:pt x="2825496" y="1381125"/>
                  </a:cubicBezTo>
                  <a:cubicBezTo>
                    <a:pt x="2554603" y="1374833"/>
                    <a:pt x="2326241" y="1375081"/>
                    <a:pt x="2139696" y="1381125"/>
                  </a:cubicBezTo>
                  <a:cubicBezTo>
                    <a:pt x="1953151" y="1387169"/>
                    <a:pt x="1781266" y="1384626"/>
                    <a:pt x="1495044" y="1381125"/>
                  </a:cubicBezTo>
                  <a:cubicBezTo>
                    <a:pt x="1208822" y="1377624"/>
                    <a:pt x="1045232" y="1402451"/>
                    <a:pt x="726948" y="1381125"/>
                  </a:cubicBezTo>
                  <a:cubicBezTo>
                    <a:pt x="408664" y="1359799"/>
                    <a:pt x="350959" y="1374381"/>
                    <a:pt x="0" y="1381125"/>
                  </a:cubicBezTo>
                  <a:cubicBezTo>
                    <a:pt x="-28690" y="1065020"/>
                    <a:pt x="-5765" y="860041"/>
                    <a:pt x="0" y="718185"/>
                  </a:cubicBezTo>
                  <a:cubicBezTo>
                    <a:pt x="5765" y="576329"/>
                    <a:pt x="-20511" y="151182"/>
                    <a:pt x="0" y="0"/>
                  </a:cubicBezTo>
                  <a:close/>
                </a:path>
              </a:pathLst>
            </a:custGeom>
            <a:solidFill>
              <a:schemeClr val="accent2">
                <a:lumMod val="20000"/>
                <a:lumOff val="80000"/>
              </a:schemeClr>
            </a:solidFill>
            <a:ln w="28575">
              <a:solidFill>
                <a:srgbClr val="FF0066"/>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等线"/>
                <a:ea typeface="字魂64号-萌趣软糖体"/>
                <a:cs typeface="+mn-cs"/>
              </a:endParaRPr>
            </a:p>
          </p:txBody>
        </p:sp>
        <p:sp>
          <p:nvSpPr>
            <p:cNvPr id="15" name="TextBox 14">
              <a:extLst>
                <a:ext uri="{FF2B5EF4-FFF2-40B4-BE49-F238E27FC236}">
                  <a16:creationId xmlns:a16="http://schemas.microsoft.com/office/drawing/2014/main" id="{3936B831-EF40-4A0C-B848-9EE72F932D0F}"/>
                </a:ext>
              </a:extLst>
            </p:cNvPr>
            <p:cNvSpPr txBox="1"/>
            <p:nvPr/>
          </p:nvSpPr>
          <p:spPr>
            <a:xfrm>
              <a:off x="1984749" y="792254"/>
              <a:ext cx="9119364" cy="1712011"/>
            </a:xfrm>
            <a:prstGeom prst="rect">
              <a:avLst/>
            </a:prstGeom>
            <a:noFill/>
          </p:spPr>
          <p:txBody>
            <a:bodyPr wrap="square" lIns="0" tIns="0"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Em </a:t>
              </a:r>
              <a:r>
                <a:rPr kumimoji="0" lang="en-US" sz="32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không</a:t>
              </a: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vi-VN" sz="3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đồng tình với ý kiến </a:t>
              </a: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3, 5</a:t>
              </a:r>
            </a:p>
          </p:txBody>
        </p:sp>
      </p:grpSp>
      <p:grpSp>
        <p:nvGrpSpPr>
          <p:cNvPr id="17" name="Group 16">
            <a:extLst>
              <a:ext uri="{FF2B5EF4-FFF2-40B4-BE49-F238E27FC236}">
                <a16:creationId xmlns:a16="http://schemas.microsoft.com/office/drawing/2014/main" id="{0249B7E1-C954-4201-AA49-DDCF3D16AE9E}"/>
              </a:ext>
            </a:extLst>
          </p:cNvPr>
          <p:cNvGrpSpPr/>
          <p:nvPr/>
        </p:nvGrpSpPr>
        <p:grpSpPr>
          <a:xfrm flipH="1">
            <a:off x="5657849" y="2876550"/>
            <a:ext cx="6010275" cy="3073955"/>
            <a:chOff x="5667646" y="720179"/>
            <a:chExt cx="7399941" cy="4614392"/>
          </a:xfrm>
        </p:grpSpPr>
        <p:sp>
          <p:nvSpPr>
            <p:cNvPr id="18" name="Rectangle 17">
              <a:extLst>
                <a:ext uri="{FF2B5EF4-FFF2-40B4-BE49-F238E27FC236}">
                  <a16:creationId xmlns:a16="http://schemas.microsoft.com/office/drawing/2014/main" id="{7F096095-040C-474C-8133-C1038AD4FB82}"/>
                </a:ext>
              </a:extLst>
            </p:cNvPr>
            <p:cNvSpPr/>
            <p:nvPr/>
          </p:nvSpPr>
          <p:spPr>
            <a:xfrm>
              <a:off x="6071244" y="2246283"/>
              <a:ext cx="6996343" cy="3088288"/>
            </a:xfrm>
            <a:prstGeom prst="rect">
              <a:avLst/>
            </a:prstGeom>
            <a:ln w="38100">
              <a:solidFill>
                <a:srgbClr val="C00000"/>
              </a:solidFill>
            </a:ln>
          </p:spPr>
          <p:style>
            <a:lnRef idx="2">
              <a:schemeClr val="accent2"/>
            </a:lnRef>
            <a:fillRef idx="1">
              <a:schemeClr val="lt1"/>
            </a:fillRef>
            <a:effectRef idx="0">
              <a:schemeClr val="accent2"/>
            </a:effectRef>
            <a:fontRef idx="minor">
              <a:schemeClr val="dk1"/>
            </a:fontRef>
          </p:style>
          <p:txBody>
            <a:bodyPr wrap="square" lIns="86699" tIns="43349" rIns="86699" bIns="43349">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V</a:t>
              </a: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ì chúng ta cần biết lắng nghe nhận xét của tất cả mọi người xung để tìm ra các điểm mạnh, điểm yếu của bản thân </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nvGrpSpPr>
            <p:cNvPr id="19" name="Google Shape;1012;p37">
              <a:extLst>
                <a:ext uri="{FF2B5EF4-FFF2-40B4-BE49-F238E27FC236}">
                  <a16:creationId xmlns:a16="http://schemas.microsoft.com/office/drawing/2014/main" id="{F9644892-C0EF-4719-BA04-9E382F901547}"/>
                </a:ext>
              </a:extLst>
            </p:cNvPr>
            <p:cNvGrpSpPr/>
            <p:nvPr/>
          </p:nvGrpSpPr>
          <p:grpSpPr>
            <a:xfrm>
              <a:off x="5667646" y="720179"/>
              <a:ext cx="1455282" cy="1508052"/>
              <a:chOff x="5949775" y="2481625"/>
              <a:chExt cx="400600" cy="445825"/>
            </a:xfrm>
          </p:grpSpPr>
          <p:sp>
            <p:nvSpPr>
              <p:cNvPr id="20" name="Google Shape;1013;p37">
                <a:extLst>
                  <a:ext uri="{FF2B5EF4-FFF2-40B4-BE49-F238E27FC236}">
                    <a16:creationId xmlns:a16="http://schemas.microsoft.com/office/drawing/2014/main" id="{6340C987-90E8-45BD-9744-959693F2B7C1}"/>
                  </a:ext>
                </a:extLst>
              </p:cNvPr>
              <p:cNvSpPr/>
              <p:nvPr/>
            </p:nvSpPr>
            <p:spPr>
              <a:xfrm>
                <a:off x="5949775" y="2746875"/>
                <a:ext cx="72925" cy="42200"/>
              </a:xfrm>
              <a:custGeom>
                <a:avLst/>
                <a:gdLst/>
                <a:ahLst/>
                <a:cxnLst/>
                <a:rect l="l" t="t" r="r" b="b"/>
                <a:pathLst>
                  <a:path w="2917" h="1688" extrusionOk="0">
                    <a:moveTo>
                      <a:pt x="2916" y="0"/>
                    </a:moveTo>
                    <a:lnTo>
                      <a:pt x="1" y="849"/>
                    </a:lnTo>
                    <a:lnTo>
                      <a:pt x="2916" y="1687"/>
                    </a:lnTo>
                    <a:lnTo>
                      <a:pt x="2916" y="0"/>
                    </a:lnTo>
                    <a:close/>
                  </a:path>
                </a:pathLst>
              </a:custGeom>
              <a:solidFill>
                <a:srgbClr val="84004C"/>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21" name="Google Shape;1014;p37">
                <a:extLst>
                  <a:ext uri="{FF2B5EF4-FFF2-40B4-BE49-F238E27FC236}">
                    <a16:creationId xmlns:a16="http://schemas.microsoft.com/office/drawing/2014/main" id="{B8127CFF-D729-4039-B363-DE2E30F34B16}"/>
                  </a:ext>
                </a:extLst>
              </p:cNvPr>
              <p:cNvSpPr/>
              <p:nvPr/>
            </p:nvSpPr>
            <p:spPr>
              <a:xfrm>
                <a:off x="6061400" y="2481625"/>
                <a:ext cx="176625" cy="179175"/>
              </a:xfrm>
              <a:custGeom>
                <a:avLst/>
                <a:gdLst/>
                <a:ahLst/>
                <a:cxnLst/>
                <a:rect l="l" t="t" r="r" b="b"/>
                <a:pathLst>
                  <a:path w="7065" h="7167" extrusionOk="0">
                    <a:moveTo>
                      <a:pt x="3451" y="1"/>
                    </a:moveTo>
                    <a:cubicBezTo>
                      <a:pt x="3204" y="1"/>
                      <a:pt x="2945" y="49"/>
                      <a:pt x="2675" y="154"/>
                    </a:cubicBezTo>
                    <a:cubicBezTo>
                      <a:pt x="1" y="1187"/>
                      <a:pt x="1206" y="3781"/>
                      <a:pt x="2158" y="5112"/>
                    </a:cubicBezTo>
                    <a:cubicBezTo>
                      <a:pt x="2858" y="6065"/>
                      <a:pt x="5085" y="7167"/>
                      <a:pt x="5085" y="7167"/>
                    </a:cubicBezTo>
                    <a:cubicBezTo>
                      <a:pt x="7064" y="4719"/>
                      <a:pt x="5876" y="1"/>
                      <a:pt x="3451" y="1"/>
                    </a:cubicBezTo>
                    <a:close/>
                  </a:path>
                </a:pathLst>
              </a:custGeom>
              <a:solidFill>
                <a:schemeClr val="accent6">
                  <a:lumMod val="50000"/>
                </a:schemeClr>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22" name="Google Shape;1015;p37">
                <a:extLst>
                  <a:ext uri="{FF2B5EF4-FFF2-40B4-BE49-F238E27FC236}">
                    <a16:creationId xmlns:a16="http://schemas.microsoft.com/office/drawing/2014/main" id="{A34D7926-1BF5-41A2-ABF6-4EB28D2E3CE8}"/>
                  </a:ext>
                </a:extLst>
              </p:cNvPr>
              <p:cNvSpPr/>
              <p:nvPr/>
            </p:nvSpPr>
            <p:spPr>
              <a:xfrm>
                <a:off x="6060875" y="2857825"/>
                <a:ext cx="34425" cy="62000"/>
              </a:xfrm>
              <a:custGeom>
                <a:avLst/>
                <a:gdLst/>
                <a:ahLst/>
                <a:cxnLst/>
                <a:rect l="l" t="t" r="r" b="b"/>
                <a:pathLst>
                  <a:path w="1377" h="2480" extrusionOk="0">
                    <a:moveTo>
                      <a:pt x="954" y="0"/>
                    </a:moveTo>
                    <a:cubicBezTo>
                      <a:pt x="814" y="0"/>
                      <a:pt x="670" y="71"/>
                      <a:pt x="607" y="233"/>
                    </a:cubicBezTo>
                    <a:cubicBezTo>
                      <a:pt x="377" y="819"/>
                      <a:pt x="182" y="1427"/>
                      <a:pt x="56" y="2047"/>
                    </a:cubicBezTo>
                    <a:cubicBezTo>
                      <a:pt x="1" y="2309"/>
                      <a:pt x="219" y="2480"/>
                      <a:pt x="422" y="2480"/>
                    </a:cubicBezTo>
                    <a:cubicBezTo>
                      <a:pt x="557" y="2480"/>
                      <a:pt x="685" y="2404"/>
                      <a:pt x="722" y="2230"/>
                    </a:cubicBezTo>
                    <a:cubicBezTo>
                      <a:pt x="859" y="1611"/>
                      <a:pt x="1043" y="1002"/>
                      <a:pt x="1273" y="417"/>
                    </a:cubicBezTo>
                    <a:cubicBezTo>
                      <a:pt x="1377" y="166"/>
                      <a:pt x="1169" y="0"/>
                      <a:pt x="954"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23" name="Google Shape;1016;p37">
                <a:extLst>
                  <a:ext uri="{FF2B5EF4-FFF2-40B4-BE49-F238E27FC236}">
                    <a16:creationId xmlns:a16="http://schemas.microsoft.com/office/drawing/2014/main" id="{BDA7031F-14F3-42BB-BF1A-581A449601E9}"/>
                  </a:ext>
                </a:extLst>
              </p:cNvPr>
              <p:cNvSpPr/>
              <p:nvPr/>
            </p:nvSpPr>
            <p:spPr>
              <a:xfrm>
                <a:off x="6123225" y="2865225"/>
                <a:ext cx="20400" cy="62225"/>
              </a:xfrm>
              <a:custGeom>
                <a:avLst/>
                <a:gdLst/>
                <a:ahLst/>
                <a:cxnLst/>
                <a:rect l="l" t="t" r="r" b="b"/>
                <a:pathLst>
                  <a:path w="816" h="2489" extrusionOk="0">
                    <a:moveTo>
                      <a:pt x="473" y="0"/>
                    </a:moveTo>
                    <a:cubicBezTo>
                      <a:pt x="299" y="0"/>
                      <a:pt x="121" y="109"/>
                      <a:pt x="110" y="327"/>
                    </a:cubicBezTo>
                    <a:cubicBezTo>
                      <a:pt x="87" y="936"/>
                      <a:pt x="53" y="1544"/>
                      <a:pt x="18" y="2152"/>
                    </a:cubicBezTo>
                    <a:cubicBezTo>
                      <a:pt x="1" y="2376"/>
                      <a:pt x="164" y="2488"/>
                      <a:pt x="337" y="2488"/>
                    </a:cubicBezTo>
                    <a:cubicBezTo>
                      <a:pt x="509" y="2488"/>
                      <a:pt x="690" y="2376"/>
                      <a:pt x="707" y="2152"/>
                    </a:cubicBezTo>
                    <a:cubicBezTo>
                      <a:pt x="741" y="1544"/>
                      <a:pt x="776" y="936"/>
                      <a:pt x="810" y="327"/>
                    </a:cubicBezTo>
                    <a:cubicBezTo>
                      <a:pt x="816" y="109"/>
                      <a:pt x="646" y="0"/>
                      <a:pt x="473"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24" name="Google Shape;1017;p37">
                <a:extLst>
                  <a:ext uri="{FF2B5EF4-FFF2-40B4-BE49-F238E27FC236}">
                    <a16:creationId xmlns:a16="http://schemas.microsoft.com/office/drawing/2014/main" id="{860688C7-7379-4F79-B48B-37BB2F8F1BB5}"/>
                  </a:ext>
                </a:extLst>
              </p:cNvPr>
              <p:cNvSpPr/>
              <p:nvPr/>
            </p:nvSpPr>
            <p:spPr>
              <a:xfrm>
                <a:off x="6197975" y="2865225"/>
                <a:ext cx="24825" cy="62125"/>
              </a:xfrm>
              <a:custGeom>
                <a:avLst/>
                <a:gdLst/>
                <a:ahLst/>
                <a:cxnLst/>
                <a:rect l="l" t="t" r="r" b="b"/>
                <a:pathLst>
                  <a:path w="993" h="2485" extrusionOk="0">
                    <a:moveTo>
                      <a:pt x="344" y="0"/>
                    </a:moveTo>
                    <a:cubicBezTo>
                      <a:pt x="170" y="0"/>
                      <a:pt x="1" y="109"/>
                      <a:pt x="12" y="327"/>
                    </a:cubicBezTo>
                    <a:cubicBezTo>
                      <a:pt x="35" y="970"/>
                      <a:pt x="127" y="1613"/>
                      <a:pt x="265" y="2244"/>
                    </a:cubicBezTo>
                    <a:cubicBezTo>
                      <a:pt x="305" y="2412"/>
                      <a:pt x="434" y="2485"/>
                      <a:pt x="568" y="2485"/>
                    </a:cubicBezTo>
                    <a:cubicBezTo>
                      <a:pt x="774" y="2485"/>
                      <a:pt x="993" y="2313"/>
                      <a:pt x="930" y="2049"/>
                    </a:cubicBezTo>
                    <a:cubicBezTo>
                      <a:pt x="804" y="1487"/>
                      <a:pt x="724" y="913"/>
                      <a:pt x="701" y="327"/>
                    </a:cubicBezTo>
                    <a:cubicBezTo>
                      <a:pt x="695" y="109"/>
                      <a:pt x="517" y="0"/>
                      <a:pt x="344"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25" name="Google Shape;1018;p37">
                <a:extLst>
                  <a:ext uri="{FF2B5EF4-FFF2-40B4-BE49-F238E27FC236}">
                    <a16:creationId xmlns:a16="http://schemas.microsoft.com/office/drawing/2014/main" id="{31326B12-74BE-41D1-9DE1-420DEE9F5956}"/>
                  </a:ext>
                </a:extLst>
              </p:cNvPr>
              <p:cNvSpPr/>
              <p:nvPr/>
            </p:nvSpPr>
            <p:spPr>
              <a:xfrm>
                <a:off x="6246675" y="2860325"/>
                <a:ext cx="35175" cy="56050"/>
              </a:xfrm>
              <a:custGeom>
                <a:avLst/>
                <a:gdLst/>
                <a:ahLst/>
                <a:cxnLst/>
                <a:rect l="l" t="t" r="r" b="b"/>
                <a:pathLst>
                  <a:path w="1407" h="2242" extrusionOk="0">
                    <a:moveTo>
                      <a:pt x="465" y="0"/>
                    </a:moveTo>
                    <a:cubicBezTo>
                      <a:pt x="244" y="0"/>
                      <a:pt x="1" y="252"/>
                      <a:pt x="119" y="535"/>
                    </a:cubicBezTo>
                    <a:cubicBezTo>
                      <a:pt x="325" y="1006"/>
                      <a:pt x="509" y="1499"/>
                      <a:pt x="658" y="1993"/>
                    </a:cubicBezTo>
                    <a:cubicBezTo>
                      <a:pt x="708" y="2167"/>
                      <a:pt x="847" y="2242"/>
                      <a:pt x="986" y="2242"/>
                    </a:cubicBezTo>
                    <a:cubicBezTo>
                      <a:pt x="1195" y="2242"/>
                      <a:pt x="1407" y="2071"/>
                      <a:pt x="1324" y="1809"/>
                    </a:cubicBezTo>
                    <a:cubicBezTo>
                      <a:pt x="1152" y="1258"/>
                      <a:pt x="956" y="707"/>
                      <a:pt x="715" y="179"/>
                    </a:cubicBezTo>
                    <a:cubicBezTo>
                      <a:pt x="661" y="53"/>
                      <a:pt x="565" y="0"/>
                      <a:pt x="465"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26" name="Google Shape;1019;p37">
                <a:extLst>
                  <a:ext uri="{FF2B5EF4-FFF2-40B4-BE49-F238E27FC236}">
                    <a16:creationId xmlns:a16="http://schemas.microsoft.com/office/drawing/2014/main" id="{B5EBD6C3-0B31-4129-B633-24A4F40968B1}"/>
                  </a:ext>
                </a:extLst>
              </p:cNvPr>
              <p:cNvSpPr/>
              <p:nvPr/>
            </p:nvSpPr>
            <p:spPr>
              <a:xfrm>
                <a:off x="6096700" y="2834375"/>
                <a:ext cx="76625" cy="48225"/>
              </a:xfrm>
              <a:custGeom>
                <a:avLst/>
                <a:gdLst/>
                <a:ahLst/>
                <a:cxnLst/>
                <a:rect l="l" t="t" r="r" b="b"/>
                <a:pathLst>
                  <a:path w="3065" h="1929" extrusionOk="0">
                    <a:moveTo>
                      <a:pt x="0" y="1"/>
                    </a:moveTo>
                    <a:lnTo>
                      <a:pt x="0" y="1"/>
                    </a:lnTo>
                    <a:cubicBezTo>
                      <a:pt x="126" y="586"/>
                      <a:pt x="299" y="1171"/>
                      <a:pt x="494" y="1734"/>
                    </a:cubicBezTo>
                    <a:cubicBezTo>
                      <a:pt x="953" y="1871"/>
                      <a:pt x="1423" y="1929"/>
                      <a:pt x="1894" y="1929"/>
                    </a:cubicBezTo>
                    <a:lnTo>
                      <a:pt x="3065" y="1929"/>
                    </a:lnTo>
                    <a:cubicBezTo>
                      <a:pt x="2881" y="1401"/>
                      <a:pt x="2743" y="873"/>
                      <a:pt x="2629" y="322"/>
                    </a:cubicBezTo>
                    <a:cubicBezTo>
                      <a:pt x="1745" y="288"/>
                      <a:pt x="873" y="173"/>
                      <a:pt x="0" y="1"/>
                    </a:cubicBezTo>
                    <a:close/>
                  </a:path>
                </a:pathLst>
              </a:custGeom>
              <a:solidFill>
                <a:srgbClr val="FFA5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27" name="Google Shape;1020;p37">
                <a:extLst>
                  <a:ext uri="{FF2B5EF4-FFF2-40B4-BE49-F238E27FC236}">
                    <a16:creationId xmlns:a16="http://schemas.microsoft.com/office/drawing/2014/main" id="{1AFB1831-0A11-44F4-9E99-C6068AD7652D}"/>
                  </a:ext>
                </a:extLst>
              </p:cNvPr>
              <p:cNvSpPr/>
              <p:nvPr/>
            </p:nvSpPr>
            <p:spPr>
              <a:xfrm>
                <a:off x="6081200" y="2625200"/>
                <a:ext cx="88975" cy="217225"/>
              </a:xfrm>
              <a:custGeom>
                <a:avLst/>
                <a:gdLst/>
                <a:ahLst/>
                <a:cxnLst/>
                <a:rect l="l" t="t" r="r" b="b"/>
                <a:pathLst>
                  <a:path w="3559" h="8689" extrusionOk="0">
                    <a:moveTo>
                      <a:pt x="2514" y="1"/>
                    </a:moveTo>
                    <a:cubicBezTo>
                      <a:pt x="2009" y="1"/>
                      <a:pt x="1493" y="81"/>
                      <a:pt x="1010" y="230"/>
                    </a:cubicBezTo>
                    <a:cubicBezTo>
                      <a:pt x="138" y="2859"/>
                      <a:pt x="0" y="5670"/>
                      <a:pt x="609" y="8368"/>
                    </a:cubicBezTo>
                    <a:cubicBezTo>
                      <a:pt x="1481" y="8540"/>
                      <a:pt x="2365" y="8655"/>
                      <a:pt x="3249" y="8689"/>
                    </a:cubicBezTo>
                    <a:cubicBezTo>
                      <a:pt x="2663" y="5889"/>
                      <a:pt x="2916" y="2847"/>
                      <a:pt x="3558" y="1"/>
                    </a:cubicBezTo>
                    <a:close/>
                  </a:path>
                </a:pathLst>
              </a:custGeom>
              <a:solidFill>
                <a:srgbClr val="FFDB45"/>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28" name="Google Shape;1021;p37">
                <a:extLst>
                  <a:ext uri="{FF2B5EF4-FFF2-40B4-BE49-F238E27FC236}">
                    <a16:creationId xmlns:a16="http://schemas.microsoft.com/office/drawing/2014/main" id="{0D98D401-A015-43C4-98C9-1E890FCB366E}"/>
                  </a:ext>
                </a:extLst>
              </p:cNvPr>
              <p:cNvSpPr/>
              <p:nvPr/>
            </p:nvSpPr>
            <p:spPr>
              <a:xfrm>
                <a:off x="6031550" y="2816025"/>
                <a:ext cx="77500" cy="61700"/>
              </a:xfrm>
              <a:custGeom>
                <a:avLst/>
                <a:gdLst/>
                <a:ahLst/>
                <a:cxnLst/>
                <a:rect l="l" t="t" r="r" b="b"/>
                <a:pathLst>
                  <a:path w="3100" h="2468" extrusionOk="0">
                    <a:moveTo>
                      <a:pt x="1" y="0"/>
                    </a:moveTo>
                    <a:cubicBezTo>
                      <a:pt x="667" y="1205"/>
                      <a:pt x="1780" y="2089"/>
                      <a:pt x="3100" y="2468"/>
                    </a:cubicBezTo>
                    <a:cubicBezTo>
                      <a:pt x="2893" y="1905"/>
                      <a:pt x="2732" y="1320"/>
                      <a:pt x="2595" y="735"/>
                    </a:cubicBezTo>
                    <a:cubicBezTo>
                      <a:pt x="1711" y="562"/>
                      <a:pt x="850" y="310"/>
                      <a:pt x="1"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29" name="Google Shape;1022;p37">
                <a:extLst>
                  <a:ext uri="{FF2B5EF4-FFF2-40B4-BE49-F238E27FC236}">
                    <a16:creationId xmlns:a16="http://schemas.microsoft.com/office/drawing/2014/main" id="{DC9F4953-D613-4BAE-A0F8-8C2B5343418E}"/>
                  </a:ext>
                </a:extLst>
              </p:cNvPr>
              <p:cNvSpPr/>
              <p:nvPr/>
            </p:nvSpPr>
            <p:spPr>
              <a:xfrm>
                <a:off x="6015500" y="2630950"/>
                <a:ext cx="90975" cy="203450"/>
              </a:xfrm>
              <a:custGeom>
                <a:avLst/>
                <a:gdLst/>
                <a:ahLst/>
                <a:cxnLst/>
                <a:rect l="l" t="t" r="r" b="b"/>
                <a:pathLst>
                  <a:path w="3639" h="8138" extrusionOk="0">
                    <a:moveTo>
                      <a:pt x="3638" y="0"/>
                    </a:moveTo>
                    <a:lnTo>
                      <a:pt x="3638" y="0"/>
                    </a:lnTo>
                    <a:cubicBezTo>
                      <a:pt x="1481" y="677"/>
                      <a:pt x="0" y="2663"/>
                      <a:pt x="0" y="4924"/>
                    </a:cubicBezTo>
                    <a:cubicBezTo>
                      <a:pt x="0" y="5796"/>
                      <a:pt x="218" y="6646"/>
                      <a:pt x="643" y="7403"/>
                    </a:cubicBezTo>
                    <a:cubicBezTo>
                      <a:pt x="1492" y="7713"/>
                      <a:pt x="2353" y="7965"/>
                      <a:pt x="3237" y="8138"/>
                    </a:cubicBezTo>
                    <a:cubicBezTo>
                      <a:pt x="2628" y="5440"/>
                      <a:pt x="2766" y="2629"/>
                      <a:pt x="3638"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30" name="Google Shape;1023;p37">
                <a:extLst>
                  <a:ext uri="{FF2B5EF4-FFF2-40B4-BE49-F238E27FC236}">
                    <a16:creationId xmlns:a16="http://schemas.microsoft.com/office/drawing/2014/main" id="{96F5AC51-0D0D-49AC-89F8-F2C9B2DB7093}"/>
                  </a:ext>
                </a:extLst>
              </p:cNvPr>
              <p:cNvSpPr/>
              <p:nvPr/>
            </p:nvSpPr>
            <p:spPr>
              <a:xfrm>
                <a:off x="6162400" y="2838400"/>
                <a:ext cx="86400" cy="44200"/>
              </a:xfrm>
              <a:custGeom>
                <a:avLst/>
                <a:gdLst/>
                <a:ahLst/>
                <a:cxnLst/>
                <a:rect l="l" t="t" r="r" b="b"/>
                <a:pathLst>
                  <a:path w="3456" h="1768" extrusionOk="0">
                    <a:moveTo>
                      <a:pt x="3019" y="0"/>
                    </a:moveTo>
                    <a:cubicBezTo>
                      <a:pt x="2263" y="122"/>
                      <a:pt x="1500" y="178"/>
                      <a:pt x="736" y="178"/>
                    </a:cubicBezTo>
                    <a:cubicBezTo>
                      <a:pt x="491" y="178"/>
                      <a:pt x="246" y="172"/>
                      <a:pt x="1" y="161"/>
                    </a:cubicBezTo>
                    <a:lnTo>
                      <a:pt x="1" y="161"/>
                    </a:lnTo>
                    <a:cubicBezTo>
                      <a:pt x="104" y="712"/>
                      <a:pt x="253" y="1240"/>
                      <a:pt x="425" y="1768"/>
                    </a:cubicBezTo>
                    <a:lnTo>
                      <a:pt x="2652" y="1768"/>
                    </a:lnTo>
                    <a:cubicBezTo>
                      <a:pt x="2916" y="1768"/>
                      <a:pt x="3191" y="1756"/>
                      <a:pt x="3455" y="1710"/>
                    </a:cubicBezTo>
                    <a:cubicBezTo>
                      <a:pt x="3283" y="1148"/>
                      <a:pt x="3145" y="574"/>
                      <a:pt x="3019"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31" name="Google Shape;1024;p37">
                <a:extLst>
                  <a:ext uri="{FF2B5EF4-FFF2-40B4-BE49-F238E27FC236}">
                    <a16:creationId xmlns:a16="http://schemas.microsoft.com/office/drawing/2014/main" id="{31238E7F-4FFC-4B58-95F6-EE9D30F4D03E}"/>
                  </a:ext>
                </a:extLst>
              </p:cNvPr>
              <p:cNvSpPr/>
              <p:nvPr/>
            </p:nvSpPr>
            <p:spPr>
              <a:xfrm>
                <a:off x="6147775" y="2625200"/>
                <a:ext cx="93850" cy="217650"/>
              </a:xfrm>
              <a:custGeom>
                <a:avLst/>
                <a:gdLst/>
                <a:ahLst/>
                <a:cxnLst/>
                <a:rect l="l" t="t" r="r" b="b"/>
                <a:pathLst>
                  <a:path w="3754" h="8706" extrusionOk="0">
                    <a:moveTo>
                      <a:pt x="884" y="1"/>
                    </a:moveTo>
                    <a:cubicBezTo>
                      <a:pt x="253" y="2836"/>
                      <a:pt x="0" y="5889"/>
                      <a:pt x="574" y="8689"/>
                    </a:cubicBezTo>
                    <a:cubicBezTo>
                      <a:pt x="822" y="8700"/>
                      <a:pt x="1069" y="8706"/>
                      <a:pt x="1316" y="8706"/>
                    </a:cubicBezTo>
                    <a:cubicBezTo>
                      <a:pt x="2086" y="8706"/>
                      <a:pt x="2851" y="8650"/>
                      <a:pt x="3616" y="8528"/>
                    </a:cubicBezTo>
                    <a:cubicBezTo>
                      <a:pt x="3019" y="5739"/>
                      <a:pt x="2973" y="2847"/>
                      <a:pt x="3753" y="35"/>
                    </a:cubicBezTo>
                    <a:cubicBezTo>
                      <a:pt x="3581" y="12"/>
                      <a:pt x="3409" y="1"/>
                      <a:pt x="3237"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32" name="Google Shape;1025;p37">
                <a:extLst>
                  <a:ext uri="{FF2B5EF4-FFF2-40B4-BE49-F238E27FC236}">
                    <a16:creationId xmlns:a16="http://schemas.microsoft.com/office/drawing/2014/main" id="{D34387A4-6E88-467C-8246-629F8F099D0E}"/>
                  </a:ext>
                </a:extLst>
              </p:cNvPr>
              <p:cNvSpPr/>
              <p:nvPr/>
            </p:nvSpPr>
            <p:spPr>
              <a:xfrm>
                <a:off x="6209999" y="2617577"/>
                <a:ext cx="135475" cy="212350"/>
              </a:xfrm>
              <a:custGeom>
                <a:avLst/>
                <a:gdLst/>
                <a:ahLst/>
                <a:cxnLst/>
                <a:rect l="l" t="t" r="r" b="b"/>
                <a:pathLst>
                  <a:path w="5419" h="8494" extrusionOk="0">
                    <a:moveTo>
                      <a:pt x="793" y="0"/>
                    </a:moveTo>
                    <a:cubicBezTo>
                      <a:pt x="1" y="2812"/>
                      <a:pt x="47" y="5704"/>
                      <a:pt x="644" y="8493"/>
                    </a:cubicBezTo>
                    <a:cubicBezTo>
                      <a:pt x="2285" y="8241"/>
                      <a:pt x="3834" y="7690"/>
                      <a:pt x="5131" y="6795"/>
                    </a:cubicBezTo>
                    <a:cubicBezTo>
                      <a:pt x="5326" y="6255"/>
                      <a:pt x="5418" y="5693"/>
                      <a:pt x="5418" y="5119"/>
                    </a:cubicBezTo>
                    <a:cubicBezTo>
                      <a:pt x="5407" y="2479"/>
                      <a:pt x="3410" y="264"/>
                      <a:pt x="793" y="0"/>
                    </a:cubicBezTo>
                    <a:close/>
                  </a:path>
                </a:pathLst>
              </a:custGeom>
              <a:solidFill>
                <a:srgbClr val="FFDB45"/>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33" name="Google Shape;1026;p37">
                <a:extLst>
                  <a:ext uri="{FF2B5EF4-FFF2-40B4-BE49-F238E27FC236}">
                    <a16:creationId xmlns:a16="http://schemas.microsoft.com/office/drawing/2014/main" id="{31D083EE-A28F-4E60-95F6-03CD31FC39D1}"/>
                  </a:ext>
                </a:extLst>
              </p:cNvPr>
              <p:cNvSpPr/>
              <p:nvPr/>
            </p:nvSpPr>
            <p:spPr>
              <a:xfrm>
                <a:off x="6238150" y="2795925"/>
                <a:ext cx="112225" cy="85250"/>
              </a:xfrm>
              <a:custGeom>
                <a:avLst/>
                <a:gdLst/>
                <a:ahLst/>
                <a:cxnLst/>
                <a:rect l="l" t="t" r="r" b="b"/>
                <a:pathLst>
                  <a:path w="4489" h="3410" extrusionOk="0">
                    <a:moveTo>
                      <a:pt x="4488" y="1"/>
                    </a:moveTo>
                    <a:lnTo>
                      <a:pt x="4488" y="1"/>
                    </a:lnTo>
                    <a:cubicBezTo>
                      <a:pt x="3180" y="896"/>
                      <a:pt x="1630" y="1447"/>
                      <a:pt x="1" y="1699"/>
                    </a:cubicBezTo>
                    <a:cubicBezTo>
                      <a:pt x="115" y="2273"/>
                      <a:pt x="265" y="2847"/>
                      <a:pt x="425" y="3409"/>
                    </a:cubicBezTo>
                    <a:cubicBezTo>
                      <a:pt x="2307" y="3099"/>
                      <a:pt x="3857" y="1803"/>
                      <a:pt x="4488" y="1"/>
                    </a:cubicBezTo>
                    <a:close/>
                  </a:path>
                </a:pathLst>
              </a:custGeom>
              <a:solidFill>
                <a:srgbClr val="FFA5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34" name="Google Shape;1027;p37">
                <a:extLst>
                  <a:ext uri="{FF2B5EF4-FFF2-40B4-BE49-F238E27FC236}">
                    <a16:creationId xmlns:a16="http://schemas.microsoft.com/office/drawing/2014/main" id="{FABE378A-BC2B-4BE5-87F2-A1D9D777F556}"/>
                  </a:ext>
                </a:extLst>
              </p:cNvPr>
              <p:cNvSpPr/>
              <p:nvPr/>
            </p:nvSpPr>
            <p:spPr>
              <a:xfrm>
                <a:off x="6284050" y="2722175"/>
                <a:ext cx="29300" cy="24900"/>
              </a:xfrm>
              <a:custGeom>
                <a:avLst/>
                <a:gdLst/>
                <a:ahLst/>
                <a:cxnLst/>
                <a:rect l="l" t="t" r="r" b="b"/>
                <a:pathLst>
                  <a:path w="1172" h="996" extrusionOk="0">
                    <a:moveTo>
                      <a:pt x="667" y="1"/>
                    </a:moveTo>
                    <a:cubicBezTo>
                      <a:pt x="230" y="1"/>
                      <a:pt x="1" y="529"/>
                      <a:pt x="322" y="850"/>
                    </a:cubicBezTo>
                    <a:cubicBezTo>
                      <a:pt x="422" y="950"/>
                      <a:pt x="546" y="995"/>
                      <a:pt x="668" y="995"/>
                    </a:cubicBezTo>
                    <a:cubicBezTo>
                      <a:pt x="924" y="995"/>
                      <a:pt x="1172" y="798"/>
                      <a:pt x="1172" y="495"/>
                    </a:cubicBezTo>
                    <a:cubicBezTo>
                      <a:pt x="1172" y="219"/>
                      <a:pt x="942" y="1"/>
                      <a:pt x="667"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35" name="Google Shape;1028;p37">
                <a:extLst>
                  <a:ext uri="{FF2B5EF4-FFF2-40B4-BE49-F238E27FC236}">
                    <a16:creationId xmlns:a16="http://schemas.microsoft.com/office/drawing/2014/main" id="{7F2F8B99-0A67-4DBD-A6DF-167137DC9A3B}"/>
                  </a:ext>
                </a:extLst>
              </p:cNvPr>
              <p:cNvSpPr/>
              <p:nvPr/>
            </p:nvSpPr>
            <p:spPr>
              <a:xfrm>
                <a:off x="6256525" y="2757775"/>
                <a:ext cx="68300" cy="58400"/>
              </a:xfrm>
              <a:custGeom>
                <a:avLst/>
                <a:gdLst/>
                <a:ahLst/>
                <a:cxnLst/>
                <a:rect l="l" t="t" r="r" b="b"/>
                <a:pathLst>
                  <a:path w="2732" h="2336" extrusionOk="0">
                    <a:moveTo>
                      <a:pt x="1561" y="0"/>
                    </a:moveTo>
                    <a:cubicBezTo>
                      <a:pt x="528" y="0"/>
                      <a:pt x="0" y="1251"/>
                      <a:pt x="735" y="1986"/>
                    </a:cubicBezTo>
                    <a:cubicBezTo>
                      <a:pt x="976" y="2227"/>
                      <a:pt x="1271" y="2335"/>
                      <a:pt x="1559" y="2335"/>
                    </a:cubicBezTo>
                    <a:cubicBezTo>
                      <a:pt x="2160" y="2335"/>
                      <a:pt x="2732" y="1865"/>
                      <a:pt x="2732" y="1159"/>
                    </a:cubicBezTo>
                    <a:cubicBezTo>
                      <a:pt x="2732" y="517"/>
                      <a:pt x="2215" y="0"/>
                      <a:pt x="1561" y="0"/>
                    </a:cubicBezTo>
                    <a:close/>
                  </a:path>
                </a:pathLst>
              </a:custGeom>
              <a:solidFill>
                <a:srgbClr val="F78F8F"/>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36" name="Google Shape;1029;p37">
                <a:extLst>
                  <a:ext uri="{FF2B5EF4-FFF2-40B4-BE49-F238E27FC236}">
                    <a16:creationId xmlns:a16="http://schemas.microsoft.com/office/drawing/2014/main" id="{BFDA3351-EADE-48F4-B9DF-A3F04308C929}"/>
                  </a:ext>
                </a:extLst>
              </p:cNvPr>
              <p:cNvSpPr/>
              <p:nvPr/>
            </p:nvSpPr>
            <p:spPr>
              <a:xfrm>
                <a:off x="6005725" y="2504325"/>
                <a:ext cx="194025" cy="156475"/>
              </a:xfrm>
              <a:custGeom>
                <a:avLst/>
                <a:gdLst/>
                <a:ahLst/>
                <a:cxnLst/>
                <a:rect l="l" t="t" r="r" b="b"/>
                <a:pathLst>
                  <a:path w="7761" h="6259" extrusionOk="0">
                    <a:moveTo>
                      <a:pt x="3454" y="0"/>
                    </a:moveTo>
                    <a:cubicBezTo>
                      <a:pt x="3001" y="0"/>
                      <a:pt x="2551" y="163"/>
                      <a:pt x="2136" y="532"/>
                    </a:cubicBezTo>
                    <a:cubicBezTo>
                      <a:pt x="1" y="2437"/>
                      <a:pt x="2032" y="4445"/>
                      <a:pt x="3398" y="5352"/>
                    </a:cubicBezTo>
                    <a:cubicBezTo>
                      <a:pt x="4374" y="6006"/>
                      <a:pt x="6853" y="6259"/>
                      <a:pt x="6853" y="6259"/>
                    </a:cubicBezTo>
                    <a:cubicBezTo>
                      <a:pt x="7760" y="3546"/>
                      <a:pt x="5570" y="0"/>
                      <a:pt x="3454" y="0"/>
                    </a:cubicBezTo>
                    <a:close/>
                  </a:path>
                </a:pathLst>
              </a:custGeom>
              <a:solidFill>
                <a:srgbClr val="FFC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37" name="Google Shape;1030;p37">
                <a:extLst>
                  <a:ext uri="{FF2B5EF4-FFF2-40B4-BE49-F238E27FC236}">
                    <a16:creationId xmlns:a16="http://schemas.microsoft.com/office/drawing/2014/main" id="{9C2A8D7C-F1A5-4E9D-81EB-6114071E23B6}"/>
                  </a:ext>
                </a:extLst>
              </p:cNvPr>
              <p:cNvSpPr/>
              <p:nvPr/>
            </p:nvSpPr>
            <p:spPr>
              <a:xfrm>
                <a:off x="6197975" y="2535675"/>
                <a:ext cx="132875" cy="111925"/>
              </a:xfrm>
              <a:custGeom>
                <a:avLst/>
                <a:gdLst/>
                <a:ahLst/>
                <a:cxnLst/>
                <a:rect l="l" t="t" r="r" b="b"/>
                <a:pathLst>
                  <a:path w="5315" h="4477" extrusionOk="0">
                    <a:moveTo>
                      <a:pt x="2847" y="1"/>
                    </a:moveTo>
                    <a:cubicBezTo>
                      <a:pt x="2847" y="1"/>
                      <a:pt x="1573" y="1619"/>
                      <a:pt x="1573" y="1619"/>
                    </a:cubicBezTo>
                    <a:cubicBezTo>
                      <a:pt x="1562" y="1619"/>
                      <a:pt x="1" y="253"/>
                      <a:pt x="1" y="253"/>
                    </a:cubicBezTo>
                    <a:lnTo>
                      <a:pt x="1" y="253"/>
                    </a:lnTo>
                    <a:lnTo>
                      <a:pt x="620" y="4006"/>
                    </a:lnTo>
                    <a:lnTo>
                      <a:pt x="4121" y="4477"/>
                    </a:lnTo>
                    <a:lnTo>
                      <a:pt x="5315" y="1424"/>
                    </a:lnTo>
                    <a:lnTo>
                      <a:pt x="3467" y="1917"/>
                    </a:lnTo>
                    <a:lnTo>
                      <a:pt x="2847" y="1"/>
                    </a:lnTo>
                    <a:close/>
                  </a:path>
                </a:pathLst>
              </a:custGeom>
              <a:solidFill>
                <a:schemeClr val="accent2"/>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grpSp>
      </p:grpSp>
      <p:pic>
        <p:nvPicPr>
          <p:cNvPr id="4" name="Picture 3">
            <a:extLst>
              <a:ext uri="{FF2B5EF4-FFF2-40B4-BE49-F238E27FC236}">
                <a16:creationId xmlns:a16="http://schemas.microsoft.com/office/drawing/2014/main" id="{008F087D-DC18-430D-A6CD-41FEB4F86039}"/>
              </a:ext>
            </a:extLst>
          </p:cNvPr>
          <p:cNvPicPr>
            <a:picLocks noChangeAspect="1"/>
          </p:cNvPicPr>
          <p:nvPr/>
        </p:nvPicPr>
        <p:blipFill>
          <a:blip r:embed="rId2"/>
          <a:stretch>
            <a:fillRect/>
          </a:stretch>
        </p:blipFill>
        <p:spPr>
          <a:xfrm>
            <a:off x="1166812" y="1433512"/>
            <a:ext cx="8955309" cy="1976438"/>
          </a:xfrm>
          <a:prstGeom prst="rect">
            <a:avLst/>
          </a:prstGeom>
        </p:spPr>
      </p:pic>
    </p:spTree>
    <p:extLst>
      <p:ext uri="{BB962C8B-B14F-4D97-AF65-F5344CB8AC3E}">
        <p14:creationId xmlns:p14="http://schemas.microsoft.com/office/powerpoint/2010/main" val="61108046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6"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500" fill="hold"/>
                                        <p:tgtEl>
                                          <p:spTgt spid="17"/>
                                        </p:tgtEl>
                                        <p:attrNameLst>
                                          <p:attrName>ppt_x</p:attrName>
                                        </p:attrNameLst>
                                      </p:cBhvr>
                                      <p:tavLst>
                                        <p:tav tm="0">
                                          <p:val>
                                            <p:strVal val="1+#ppt_w/2"/>
                                          </p:val>
                                        </p:tav>
                                        <p:tav tm="100000">
                                          <p:val>
                                            <p:strVal val="#ppt_x"/>
                                          </p:val>
                                        </p:tav>
                                      </p:tavLst>
                                    </p:anim>
                                    <p:anim calcmode="lin" valueType="num">
                                      <p:cBhvr additive="base">
                                        <p:cTn id="20"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AAE761C-FEA3-4C02-9E66-B2EFFF46A916}"/>
              </a:ext>
            </a:extLst>
          </p:cNvPr>
          <p:cNvPicPr>
            <a:picLocks noChangeAspect="1"/>
          </p:cNvPicPr>
          <p:nvPr/>
        </p:nvPicPr>
        <p:blipFill>
          <a:blip r:embed="rId2"/>
          <a:stretch>
            <a:fillRect/>
          </a:stretch>
        </p:blipFill>
        <p:spPr>
          <a:xfrm>
            <a:off x="1388110" y="1265237"/>
            <a:ext cx="9352664" cy="3794443"/>
          </a:xfrm>
          <a:prstGeom prst="rect">
            <a:avLst/>
          </a:prstGeom>
        </p:spPr>
      </p:pic>
    </p:spTree>
    <p:extLst>
      <p:ext uri="{BB962C8B-B14F-4D97-AF65-F5344CB8AC3E}">
        <p14:creationId xmlns:p14="http://schemas.microsoft.com/office/powerpoint/2010/main" val="501955237"/>
      </p:ext>
    </p:extLst>
  </p:cSld>
  <p:clrMapOvr>
    <a:masterClrMapping/>
  </p:clrMapOvr>
  <p:transition spd="slow" advTm="300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26"/>
          <p:cNvGrpSpPr/>
          <p:nvPr/>
        </p:nvGrpSpPr>
        <p:grpSpPr>
          <a:xfrm>
            <a:off x="1177447" y="977031"/>
            <a:ext cx="8116865" cy="4509336"/>
            <a:chOff x="-7927329" y="-4954585"/>
            <a:chExt cx="9902260" cy="5268685"/>
          </a:xfrm>
        </p:grpSpPr>
        <p:sp>
          <p:nvSpPr>
            <p:cNvPr id="3" name="任意多边形 43"/>
            <p:cNvSpPr/>
            <p:nvPr/>
          </p:nvSpPr>
          <p:spPr>
            <a:xfrm>
              <a:off x="-7927329" y="-4954585"/>
              <a:ext cx="9902260" cy="5268685"/>
            </a:xfrm>
            <a:custGeom>
              <a:avLst/>
              <a:gdLst>
                <a:gd name="connsiteX0" fmla="*/ 152243 w 10553239"/>
                <a:gd name="connsiteY0" fmla="*/ 28014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20" fmla="*/ 152243 w 10553239"/>
                <a:gd name="connsiteY20" fmla="*/ 2801412 h 5781900"/>
                <a:gd name="connsiteX0" fmla="*/ 152243 w 10553239"/>
                <a:gd name="connsiteY0" fmla="*/ 34110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20031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9699 w 10554238"/>
                <a:gd name="connsiteY0" fmla="*/ 3730326 h 5781900"/>
                <a:gd name="connsiteX1" fmla="*/ 182270 w 10554238"/>
                <a:gd name="connsiteY1" fmla="*/ 2743355 h 5781900"/>
                <a:gd name="connsiteX2" fmla="*/ 182270 w 10554238"/>
                <a:gd name="connsiteY2" fmla="*/ 2003126 h 5781900"/>
                <a:gd name="connsiteX3" fmla="*/ 8099 w 10554238"/>
                <a:gd name="connsiteY3" fmla="*/ 1277412 h 5781900"/>
                <a:gd name="connsiteX4" fmla="*/ 458042 w 10554238"/>
                <a:gd name="connsiteY4" fmla="*/ 450098 h 5781900"/>
                <a:gd name="connsiteX5" fmla="*/ 1706270 w 10554238"/>
                <a:gd name="connsiteY5" fmla="*/ 101755 h 5781900"/>
                <a:gd name="connsiteX6" fmla="*/ 3375413 w 10554238"/>
                <a:gd name="connsiteY6" fmla="*/ 290441 h 5781900"/>
                <a:gd name="connsiteX7" fmla="*/ 6365356 w 10554238"/>
                <a:gd name="connsiteY7" fmla="*/ 290441 h 5781900"/>
                <a:gd name="connsiteX8" fmla="*/ 8455413 w 10554238"/>
                <a:gd name="connsiteY8" fmla="*/ 155 h 5781900"/>
                <a:gd name="connsiteX9" fmla="*/ 9834270 w 10554238"/>
                <a:gd name="connsiteY9" fmla="*/ 333984 h 5781900"/>
                <a:gd name="connsiteX10" fmla="*/ 10530956 w 10554238"/>
                <a:gd name="connsiteY10" fmla="*/ 1596726 h 5781900"/>
                <a:gd name="connsiteX11" fmla="*/ 10371299 w 10554238"/>
                <a:gd name="connsiteY11" fmla="*/ 2903012 h 5781900"/>
                <a:gd name="connsiteX12" fmla="*/ 10197128 w 10554238"/>
                <a:gd name="connsiteY12" fmla="*/ 3977069 h 5781900"/>
                <a:gd name="connsiteX13" fmla="*/ 10051985 w 10554238"/>
                <a:gd name="connsiteY13" fmla="*/ 5689755 h 5781900"/>
                <a:gd name="connsiteX14" fmla="*/ 7062042 w 10554238"/>
                <a:gd name="connsiteY14" fmla="*/ 5530098 h 5781900"/>
                <a:gd name="connsiteX15" fmla="*/ 5407413 w 10554238"/>
                <a:gd name="connsiteY15" fmla="*/ 5355926 h 5781900"/>
                <a:gd name="connsiteX16" fmla="*/ 3172213 w 10554238"/>
                <a:gd name="connsiteY16" fmla="*/ 5559126 h 5781900"/>
                <a:gd name="connsiteX17" fmla="*/ 1880442 w 10554238"/>
                <a:gd name="connsiteY17" fmla="*/ 5675241 h 5781900"/>
                <a:gd name="connsiteX18" fmla="*/ 341928 w 10554238"/>
                <a:gd name="connsiteY18" fmla="*/ 5268841 h 5781900"/>
                <a:gd name="connsiteX19" fmla="*/ 109699 w 10554238"/>
                <a:gd name="connsiteY19" fmla="*/ 3730326 h 5781900"/>
                <a:gd name="connsiteX0" fmla="*/ 108701 w 10553240"/>
                <a:gd name="connsiteY0" fmla="*/ 3730326 h 5781900"/>
                <a:gd name="connsiteX1" fmla="*/ 181272 w 10553240"/>
                <a:gd name="connsiteY1" fmla="*/ 2743355 h 5781900"/>
                <a:gd name="connsiteX2" fmla="*/ 181272 w 10553240"/>
                <a:gd name="connsiteY2" fmla="*/ 2003126 h 5781900"/>
                <a:gd name="connsiteX3" fmla="*/ 7101 w 10553240"/>
                <a:gd name="connsiteY3" fmla="*/ 1181844 h 5781900"/>
                <a:gd name="connsiteX4" fmla="*/ 457044 w 10553240"/>
                <a:gd name="connsiteY4" fmla="*/ 450098 h 5781900"/>
                <a:gd name="connsiteX5" fmla="*/ 1705272 w 10553240"/>
                <a:gd name="connsiteY5" fmla="*/ 101755 h 5781900"/>
                <a:gd name="connsiteX6" fmla="*/ 3374415 w 10553240"/>
                <a:gd name="connsiteY6" fmla="*/ 290441 h 5781900"/>
                <a:gd name="connsiteX7" fmla="*/ 6364358 w 10553240"/>
                <a:gd name="connsiteY7" fmla="*/ 290441 h 5781900"/>
                <a:gd name="connsiteX8" fmla="*/ 8454415 w 10553240"/>
                <a:gd name="connsiteY8" fmla="*/ 155 h 5781900"/>
                <a:gd name="connsiteX9" fmla="*/ 9833272 w 10553240"/>
                <a:gd name="connsiteY9" fmla="*/ 333984 h 5781900"/>
                <a:gd name="connsiteX10" fmla="*/ 10529958 w 10553240"/>
                <a:gd name="connsiteY10" fmla="*/ 1596726 h 5781900"/>
                <a:gd name="connsiteX11" fmla="*/ 10370301 w 10553240"/>
                <a:gd name="connsiteY11" fmla="*/ 2903012 h 5781900"/>
                <a:gd name="connsiteX12" fmla="*/ 10196130 w 10553240"/>
                <a:gd name="connsiteY12" fmla="*/ 3977069 h 5781900"/>
                <a:gd name="connsiteX13" fmla="*/ 10050987 w 10553240"/>
                <a:gd name="connsiteY13" fmla="*/ 5689755 h 5781900"/>
                <a:gd name="connsiteX14" fmla="*/ 7061044 w 10553240"/>
                <a:gd name="connsiteY14" fmla="*/ 5530098 h 5781900"/>
                <a:gd name="connsiteX15" fmla="*/ 5406415 w 10553240"/>
                <a:gd name="connsiteY15" fmla="*/ 5355926 h 5781900"/>
                <a:gd name="connsiteX16" fmla="*/ 3171215 w 10553240"/>
                <a:gd name="connsiteY16" fmla="*/ 5559126 h 5781900"/>
                <a:gd name="connsiteX17" fmla="*/ 1879444 w 10553240"/>
                <a:gd name="connsiteY17" fmla="*/ 5675241 h 5781900"/>
                <a:gd name="connsiteX18" fmla="*/ 340930 w 10553240"/>
                <a:gd name="connsiteY18" fmla="*/ 5268841 h 5781900"/>
                <a:gd name="connsiteX19" fmla="*/ 108701 w 1055324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372861 w 10469057"/>
                <a:gd name="connsiteY3" fmla="*/ 450098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144180 w 10469057"/>
                <a:gd name="connsiteY2" fmla="*/ 848300 h 5781900"/>
                <a:gd name="connsiteX3" fmla="*/ 1621089 w 10469057"/>
                <a:gd name="connsiteY3" fmla="*/ 101755 h 5781900"/>
                <a:gd name="connsiteX4" fmla="*/ 3290232 w 10469057"/>
                <a:gd name="connsiteY4" fmla="*/ 290441 h 5781900"/>
                <a:gd name="connsiteX5" fmla="*/ 6280175 w 10469057"/>
                <a:gd name="connsiteY5" fmla="*/ 290441 h 5781900"/>
                <a:gd name="connsiteX6" fmla="*/ 8370232 w 10469057"/>
                <a:gd name="connsiteY6" fmla="*/ 155 h 5781900"/>
                <a:gd name="connsiteX7" fmla="*/ 9749089 w 10469057"/>
                <a:gd name="connsiteY7" fmla="*/ 333984 h 5781900"/>
                <a:gd name="connsiteX8" fmla="*/ 10445775 w 10469057"/>
                <a:gd name="connsiteY8" fmla="*/ 1596726 h 5781900"/>
                <a:gd name="connsiteX9" fmla="*/ 10286118 w 10469057"/>
                <a:gd name="connsiteY9" fmla="*/ 2903012 h 5781900"/>
                <a:gd name="connsiteX10" fmla="*/ 10111947 w 10469057"/>
                <a:gd name="connsiteY10" fmla="*/ 3977069 h 5781900"/>
                <a:gd name="connsiteX11" fmla="*/ 9966804 w 10469057"/>
                <a:gd name="connsiteY11" fmla="*/ 5689755 h 5781900"/>
                <a:gd name="connsiteX12" fmla="*/ 6976861 w 10469057"/>
                <a:gd name="connsiteY12" fmla="*/ 5530098 h 5781900"/>
                <a:gd name="connsiteX13" fmla="*/ 5322232 w 10469057"/>
                <a:gd name="connsiteY13" fmla="*/ 5355926 h 5781900"/>
                <a:gd name="connsiteX14" fmla="*/ 3087032 w 10469057"/>
                <a:gd name="connsiteY14" fmla="*/ 5559126 h 5781900"/>
                <a:gd name="connsiteX15" fmla="*/ 1795261 w 10469057"/>
                <a:gd name="connsiteY15" fmla="*/ 5675241 h 5781900"/>
                <a:gd name="connsiteX16" fmla="*/ 256747 w 10469057"/>
                <a:gd name="connsiteY16" fmla="*/ 5268841 h 5781900"/>
                <a:gd name="connsiteX17" fmla="*/ 24518 w 10469057"/>
                <a:gd name="connsiteY17" fmla="*/ 3730326 h 5781900"/>
                <a:gd name="connsiteX0" fmla="*/ 505 w 10445044"/>
                <a:gd name="connsiteY0" fmla="*/ 3730326 h 5781900"/>
                <a:gd name="connsiteX1" fmla="*/ 179794 w 10445044"/>
                <a:gd name="connsiteY1" fmla="*/ 2807068 h 5781900"/>
                <a:gd name="connsiteX2" fmla="*/ 120167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505 w 10445044"/>
                <a:gd name="connsiteY0" fmla="*/ 3730326 h 5781900"/>
                <a:gd name="connsiteX1" fmla="*/ 179794 w 10445044"/>
                <a:gd name="connsiteY1" fmla="*/ 2807068 h 5781900"/>
                <a:gd name="connsiteX2" fmla="*/ 150658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182758 w 10395068"/>
                <a:gd name="connsiteY0" fmla="*/ 5268841 h 5781900"/>
                <a:gd name="connsiteX1" fmla="*/ 129818 w 10395068"/>
                <a:gd name="connsiteY1" fmla="*/ 2807068 h 5781900"/>
                <a:gd name="connsiteX2" fmla="*/ 100682 w 10395068"/>
                <a:gd name="connsiteY2" fmla="*/ 848300 h 5781900"/>
                <a:gd name="connsiteX3" fmla="*/ 1547100 w 10395068"/>
                <a:gd name="connsiteY3" fmla="*/ 101755 h 5781900"/>
                <a:gd name="connsiteX4" fmla="*/ 3216243 w 10395068"/>
                <a:gd name="connsiteY4" fmla="*/ 290441 h 5781900"/>
                <a:gd name="connsiteX5" fmla="*/ 6206186 w 10395068"/>
                <a:gd name="connsiteY5" fmla="*/ 290441 h 5781900"/>
                <a:gd name="connsiteX6" fmla="*/ 8296243 w 10395068"/>
                <a:gd name="connsiteY6" fmla="*/ 155 h 5781900"/>
                <a:gd name="connsiteX7" fmla="*/ 9675100 w 10395068"/>
                <a:gd name="connsiteY7" fmla="*/ 333984 h 5781900"/>
                <a:gd name="connsiteX8" fmla="*/ 10371786 w 10395068"/>
                <a:gd name="connsiteY8" fmla="*/ 1596726 h 5781900"/>
                <a:gd name="connsiteX9" fmla="*/ 10212129 w 10395068"/>
                <a:gd name="connsiteY9" fmla="*/ 2903012 h 5781900"/>
                <a:gd name="connsiteX10" fmla="*/ 10037958 w 10395068"/>
                <a:gd name="connsiteY10" fmla="*/ 3977069 h 5781900"/>
                <a:gd name="connsiteX11" fmla="*/ 9892815 w 10395068"/>
                <a:gd name="connsiteY11" fmla="*/ 5689755 h 5781900"/>
                <a:gd name="connsiteX12" fmla="*/ 6902872 w 10395068"/>
                <a:gd name="connsiteY12" fmla="*/ 5530098 h 5781900"/>
                <a:gd name="connsiteX13" fmla="*/ 5248243 w 10395068"/>
                <a:gd name="connsiteY13" fmla="*/ 5355926 h 5781900"/>
                <a:gd name="connsiteX14" fmla="*/ 3013043 w 10395068"/>
                <a:gd name="connsiteY14" fmla="*/ 5559126 h 5781900"/>
                <a:gd name="connsiteX15" fmla="*/ 1721272 w 10395068"/>
                <a:gd name="connsiteY15" fmla="*/ 5675241 h 5781900"/>
                <a:gd name="connsiteX16" fmla="*/ 182758 w 10395068"/>
                <a:gd name="connsiteY16" fmla="*/ 5268841 h 5781900"/>
                <a:gd name="connsiteX0" fmla="*/ 166990 w 10394547"/>
                <a:gd name="connsiteY0" fmla="*/ 5157345 h 5781900"/>
                <a:gd name="connsiteX1" fmla="*/ 129297 w 10394547"/>
                <a:gd name="connsiteY1" fmla="*/ 2807068 h 5781900"/>
                <a:gd name="connsiteX2" fmla="*/ 100161 w 10394547"/>
                <a:gd name="connsiteY2" fmla="*/ 848300 h 5781900"/>
                <a:gd name="connsiteX3" fmla="*/ 1546579 w 10394547"/>
                <a:gd name="connsiteY3" fmla="*/ 101755 h 5781900"/>
                <a:gd name="connsiteX4" fmla="*/ 3215722 w 10394547"/>
                <a:gd name="connsiteY4" fmla="*/ 290441 h 5781900"/>
                <a:gd name="connsiteX5" fmla="*/ 6205665 w 10394547"/>
                <a:gd name="connsiteY5" fmla="*/ 290441 h 5781900"/>
                <a:gd name="connsiteX6" fmla="*/ 8295722 w 10394547"/>
                <a:gd name="connsiteY6" fmla="*/ 155 h 5781900"/>
                <a:gd name="connsiteX7" fmla="*/ 9674579 w 10394547"/>
                <a:gd name="connsiteY7" fmla="*/ 333984 h 5781900"/>
                <a:gd name="connsiteX8" fmla="*/ 10371265 w 10394547"/>
                <a:gd name="connsiteY8" fmla="*/ 1596726 h 5781900"/>
                <a:gd name="connsiteX9" fmla="*/ 10211608 w 10394547"/>
                <a:gd name="connsiteY9" fmla="*/ 2903012 h 5781900"/>
                <a:gd name="connsiteX10" fmla="*/ 10037437 w 10394547"/>
                <a:gd name="connsiteY10" fmla="*/ 3977069 h 5781900"/>
                <a:gd name="connsiteX11" fmla="*/ 9892294 w 10394547"/>
                <a:gd name="connsiteY11" fmla="*/ 5689755 h 5781900"/>
                <a:gd name="connsiteX12" fmla="*/ 6902351 w 10394547"/>
                <a:gd name="connsiteY12" fmla="*/ 5530098 h 5781900"/>
                <a:gd name="connsiteX13" fmla="*/ 5247722 w 10394547"/>
                <a:gd name="connsiteY13" fmla="*/ 5355926 h 5781900"/>
                <a:gd name="connsiteX14" fmla="*/ 3012522 w 10394547"/>
                <a:gd name="connsiteY14" fmla="*/ 5559126 h 5781900"/>
                <a:gd name="connsiteX15" fmla="*/ 1720751 w 10394547"/>
                <a:gd name="connsiteY15" fmla="*/ 5675241 h 5781900"/>
                <a:gd name="connsiteX16" fmla="*/ 166990 w 10394547"/>
                <a:gd name="connsiteY16" fmla="*/ 5157345 h 5781900"/>
                <a:gd name="connsiteX0" fmla="*/ 172974 w 10400531"/>
                <a:gd name="connsiteY0" fmla="*/ 5157345 h 5781900"/>
                <a:gd name="connsiteX1" fmla="*/ 135281 w 10400531"/>
                <a:gd name="connsiteY1" fmla="*/ 2807068 h 5781900"/>
                <a:gd name="connsiteX2" fmla="*/ 106145 w 10400531"/>
                <a:gd name="connsiteY2" fmla="*/ 848300 h 5781900"/>
                <a:gd name="connsiteX3" fmla="*/ 1552563 w 10400531"/>
                <a:gd name="connsiteY3" fmla="*/ 101755 h 5781900"/>
                <a:gd name="connsiteX4" fmla="*/ 3221706 w 10400531"/>
                <a:gd name="connsiteY4" fmla="*/ 290441 h 5781900"/>
                <a:gd name="connsiteX5" fmla="*/ 6211649 w 10400531"/>
                <a:gd name="connsiteY5" fmla="*/ 290441 h 5781900"/>
                <a:gd name="connsiteX6" fmla="*/ 8301706 w 10400531"/>
                <a:gd name="connsiteY6" fmla="*/ 155 h 5781900"/>
                <a:gd name="connsiteX7" fmla="*/ 9680563 w 10400531"/>
                <a:gd name="connsiteY7" fmla="*/ 333984 h 5781900"/>
                <a:gd name="connsiteX8" fmla="*/ 10377249 w 10400531"/>
                <a:gd name="connsiteY8" fmla="*/ 1596726 h 5781900"/>
                <a:gd name="connsiteX9" fmla="*/ 10217592 w 10400531"/>
                <a:gd name="connsiteY9" fmla="*/ 2903012 h 5781900"/>
                <a:gd name="connsiteX10" fmla="*/ 10043421 w 10400531"/>
                <a:gd name="connsiteY10" fmla="*/ 3977069 h 5781900"/>
                <a:gd name="connsiteX11" fmla="*/ 9898278 w 10400531"/>
                <a:gd name="connsiteY11" fmla="*/ 5689755 h 5781900"/>
                <a:gd name="connsiteX12" fmla="*/ 6908335 w 10400531"/>
                <a:gd name="connsiteY12" fmla="*/ 5530098 h 5781900"/>
                <a:gd name="connsiteX13" fmla="*/ 5253706 w 10400531"/>
                <a:gd name="connsiteY13" fmla="*/ 5355926 h 5781900"/>
                <a:gd name="connsiteX14" fmla="*/ 3018506 w 10400531"/>
                <a:gd name="connsiteY14" fmla="*/ 5559126 h 5781900"/>
                <a:gd name="connsiteX15" fmla="*/ 1726735 w 10400531"/>
                <a:gd name="connsiteY15" fmla="*/ 5675241 h 5781900"/>
                <a:gd name="connsiteX16" fmla="*/ 172974 w 10400531"/>
                <a:gd name="connsiteY16" fmla="*/ 5157345 h 5781900"/>
                <a:gd name="connsiteX0" fmla="*/ 221145 w 10448702"/>
                <a:gd name="connsiteY0" fmla="*/ 5157345 h 5781900"/>
                <a:gd name="connsiteX1" fmla="*/ 183452 w 10448702"/>
                <a:gd name="connsiteY1" fmla="*/ 2807068 h 5781900"/>
                <a:gd name="connsiteX2" fmla="*/ 154316 w 10448702"/>
                <a:gd name="connsiteY2" fmla="*/ 848300 h 5781900"/>
                <a:gd name="connsiteX3" fmla="*/ 1600734 w 10448702"/>
                <a:gd name="connsiteY3" fmla="*/ 101755 h 5781900"/>
                <a:gd name="connsiteX4" fmla="*/ 3269877 w 10448702"/>
                <a:gd name="connsiteY4" fmla="*/ 290441 h 5781900"/>
                <a:gd name="connsiteX5" fmla="*/ 6259820 w 10448702"/>
                <a:gd name="connsiteY5" fmla="*/ 290441 h 5781900"/>
                <a:gd name="connsiteX6" fmla="*/ 8349877 w 10448702"/>
                <a:gd name="connsiteY6" fmla="*/ 155 h 5781900"/>
                <a:gd name="connsiteX7" fmla="*/ 9728734 w 10448702"/>
                <a:gd name="connsiteY7" fmla="*/ 333984 h 5781900"/>
                <a:gd name="connsiteX8" fmla="*/ 10425420 w 10448702"/>
                <a:gd name="connsiteY8" fmla="*/ 1596726 h 5781900"/>
                <a:gd name="connsiteX9" fmla="*/ 10265763 w 10448702"/>
                <a:gd name="connsiteY9" fmla="*/ 2903012 h 5781900"/>
                <a:gd name="connsiteX10" fmla="*/ 10091592 w 10448702"/>
                <a:gd name="connsiteY10" fmla="*/ 3977069 h 5781900"/>
                <a:gd name="connsiteX11" fmla="*/ 9946449 w 10448702"/>
                <a:gd name="connsiteY11" fmla="*/ 5689755 h 5781900"/>
                <a:gd name="connsiteX12" fmla="*/ 6956506 w 10448702"/>
                <a:gd name="connsiteY12" fmla="*/ 5530098 h 5781900"/>
                <a:gd name="connsiteX13" fmla="*/ 5301877 w 10448702"/>
                <a:gd name="connsiteY13" fmla="*/ 5355926 h 5781900"/>
                <a:gd name="connsiteX14" fmla="*/ 3066677 w 10448702"/>
                <a:gd name="connsiteY14" fmla="*/ 5559126 h 5781900"/>
                <a:gd name="connsiteX15" fmla="*/ 221145 w 10448702"/>
                <a:gd name="connsiteY15" fmla="*/ 5157345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401070" h="5781900">
                  <a:moveTo>
                    <a:pt x="356458" y="5396267"/>
                  </a:moveTo>
                  <a:cubicBezTo>
                    <a:pt x="-124079" y="4937591"/>
                    <a:pt x="177449" y="3565062"/>
                    <a:pt x="135820" y="2807068"/>
                  </a:cubicBezTo>
                  <a:cubicBezTo>
                    <a:pt x="94191" y="2049074"/>
                    <a:pt x="-129530" y="1299185"/>
                    <a:pt x="106684" y="848300"/>
                  </a:cubicBezTo>
                  <a:cubicBezTo>
                    <a:pt x="342898" y="397415"/>
                    <a:pt x="1033842" y="194732"/>
                    <a:pt x="1553102" y="101755"/>
                  </a:cubicBezTo>
                  <a:cubicBezTo>
                    <a:pt x="2072362" y="8779"/>
                    <a:pt x="2445731" y="258993"/>
                    <a:pt x="3222245" y="290441"/>
                  </a:cubicBezTo>
                  <a:cubicBezTo>
                    <a:pt x="3998759" y="321889"/>
                    <a:pt x="5365521" y="338822"/>
                    <a:pt x="6212188" y="290441"/>
                  </a:cubicBezTo>
                  <a:cubicBezTo>
                    <a:pt x="7058855" y="242060"/>
                    <a:pt x="7724093" y="-7102"/>
                    <a:pt x="8302245" y="155"/>
                  </a:cubicBezTo>
                  <a:cubicBezTo>
                    <a:pt x="8880397" y="7412"/>
                    <a:pt x="9335178" y="67889"/>
                    <a:pt x="9681102" y="333984"/>
                  </a:cubicBezTo>
                  <a:cubicBezTo>
                    <a:pt x="10027026" y="600079"/>
                    <a:pt x="10288283" y="1168555"/>
                    <a:pt x="10377788" y="1596726"/>
                  </a:cubicBezTo>
                  <a:cubicBezTo>
                    <a:pt x="10467293" y="2024897"/>
                    <a:pt x="10273769" y="2506288"/>
                    <a:pt x="10218131" y="2903012"/>
                  </a:cubicBezTo>
                  <a:cubicBezTo>
                    <a:pt x="10162493" y="3299736"/>
                    <a:pt x="10097179" y="3512612"/>
                    <a:pt x="10043960" y="3977069"/>
                  </a:cubicBezTo>
                  <a:cubicBezTo>
                    <a:pt x="9990741" y="4441526"/>
                    <a:pt x="10421331" y="5430917"/>
                    <a:pt x="9898817" y="5689755"/>
                  </a:cubicBezTo>
                  <a:cubicBezTo>
                    <a:pt x="9376303" y="5948593"/>
                    <a:pt x="7682969" y="5585736"/>
                    <a:pt x="6908874" y="5530098"/>
                  </a:cubicBezTo>
                  <a:cubicBezTo>
                    <a:pt x="6134779" y="5474460"/>
                    <a:pt x="5902550" y="5351088"/>
                    <a:pt x="5254245" y="5355926"/>
                  </a:cubicBezTo>
                  <a:cubicBezTo>
                    <a:pt x="4605940" y="5360764"/>
                    <a:pt x="3835343" y="5552403"/>
                    <a:pt x="3019045" y="5559126"/>
                  </a:cubicBezTo>
                  <a:cubicBezTo>
                    <a:pt x="2202747" y="5565849"/>
                    <a:pt x="1218131" y="5759375"/>
                    <a:pt x="356458" y="5396267"/>
                  </a:cubicBez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4" name="任意多边形 44"/>
            <p:cNvSpPr/>
            <p:nvPr/>
          </p:nvSpPr>
          <p:spPr>
            <a:xfrm>
              <a:off x="-7607581" y="-4631681"/>
              <a:ext cx="9233126" cy="4698505"/>
            </a:xfrm>
            <a:custGeom>
              <a:avLst/>
              <a:gdLst>
                <a:gd name="connsiteX0" fmla="*/ 152243 w 10553239"/>
                <a:gd name="connsiteY0" fmla="*/ 28014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20" fmla="*/ 152243 w 10553239"/>
                <a:gd name="connsiteY20" fmla="*/ 2801412 h 5781900"/>
                <a:gd name="connsiteX0" fmla="*/ 152243 w 10553239"/>
                <a:gd name="connsiteY0" fmla="*/ 34110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20031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9699 w 10554238"/>
                <a:gd name="connsiteY0" fmla="*/ 3730326 h 5781900"/>
                <a:gd name="connsiteX1" fmla="*/ 182270 w 10554238"/>
                <a:gd name="connsiteY1" fmla="*/ 2743355 h 5781900"/>
                <a:gd name="connsiteX2" fmla="*/ 182270 w 10554238"/>
                <a:gd name="connsiteY2" fmla="*/ 2003126 h 5781900"/>
                <a:gd name="connsiteX3" fmla="*/ 8099 w 10554238"/>
                <a:gd name="connsiteY3" fmla="*/ 1277412 h 5781900"/>
                <a:gd name="connsiteX4" fmla="*/ 458042 w 10554238"/>
                <a:gd name="connsiteY4" fmla="*/ 450098 h 5781900"/>
                <a:gd name="connsiteX5" fmla="*/ 1706270 w 10554238"/>
                <a:gd name="connsiteY5" fmla="*/ 101755 h 5781900"/>
                <a:gd name="connsiteX6" fmla="*/ 3375413 w 10554238"/>
                <a:gd name="connsiteY6" fmla="*/ 290441 h 5781900"/>
                <a:gd name="connsiteX7" fmla="*/ 6365356 w 10554238"/>
                <a:gd name="connsiteY7" fmla="*/ 290441 h 5781900"/>
                <a:gd name="connsiteX8" fmla="*/ 8455413 w 10554238"/>
                <a:gd name="connsiteY8" fmla="*/ 155 h 5781900"/>
                <a:gd name="connsiteX9" fmla="*/ 9834270 w 10554238"/>
                <a:gd name="connsiteY9" fmla="*/ 333984 h 5781900"/>
                <a:gd name="connsiteX10" fmla="*/ 10530956 w 10554238"/>
                <a:gd name="connsiteY10" fmla="*/ 1596726 h 5781900"/>
                <a:gd name="connsiteX11" fmla="*/ 10371299 w 10554238"/>
                <a:gd name="connsiteY11" fmla="*/ 2903012 h 5781900"/>
                <a:gd name="connsiteX12" fmla="*/ 10197128 w 10554238"/>
                <a:gd name="connsiteY12" fmla="*/ 3977069 h 5781900"/>
                <a:gd name="connsiteX13" fmla="*/ 10051985 w 10554238"/>
                <a:gd name="connsiteY13" fmla="*/ 5689755 h 5781900"/>
                <a:gd name="connsiteX14" fmla="*/ 7062042 w 10554238"/>
                <a:gd name="connsiteY14" fmla="*/ 5530098 h 5781900"/>
                <a:gd name="connsiteX15" fmla="*/ 5407413 w 10554238"/>
                <a:gd name="connsiteY15" fmla="*/ 5355926 h 5781900"/>
                <a:gd name="connsiteX16" fmla="*/ 3172213 w 10554238"/>
                <a:gd name="connsiteY16" fmla="*/ 5559126 h 5781900"/>
                <a:gd name="connsiteX17" fmla="*/ 1880442 w 10554238"/>
                <a:gd name="connsiteY17" fmla="*/ 5675241 h 5781900"/>
                <a:gd name="connsiteX18" fmla="*/ 341928 w 10554238"/>
                <a:gd name="connsiteY18" fmla="*/ 5268841 h 5781900"/>
                <a:gd name="connsiteX19" fmla="*/ 109699 w 10554238"/>
                <a:gd name="connsiteY19" fmla="*/ 3730326 h 5781900"/>
                <a:gd name="connsiteX0" fmla="*/ 108701 w 10553240"/>
                <a:gd name="connsiteY0" fmla="*/ 3730326 h 5781900"/>
                <a:gd name="connsiteX1" fmla="*/ 181272 w 10553240"/>
                <a:gd name="connsiteY1" fmla="*/ 2743355 h 5781900"/>
                <a:gd name="connsiteX2" fmla="*/ 181272 w 10553240"/>
                <a:gd name="connsiteY2" fmla="*/ 2003126 h 5781900"/>
                <a:gd name="connsiteX3" fmla="*/ 7101 w 10553240"/>
                <a:gd name="connsiteY3" fmla="*/ 1181844 h 5781900"/>
                <a:gd name="connsiteX4" fmla="*/ 457044 w 10553240"/>
                <a:gd name="connsiteY4" fmla="*/ 450098 h 5781900"/>
                <a:gd name="connsiteX5" fmla="*/ 1705272 w 10553240"/>
                <a:gd name="connsiteY5" fmla="*/ 101755 h 5781900"/>
                <a:gd name="connsiteX6" fmla="*/ 3374415 w 10553240"/>
                <a:gd name="connsiteY6" fmla="*/ 290441 h 5781900"/>
                <a:gd name="connsiteX7" fmla="*/ 6364358 w 10553240"/>
                <a:gd name="connsiteY7" fmla="*/ 290441 h 5781900"/>
                <a:gd name="connsiteX8" fmla="*/ 8454415 w 10553240"/>
                <a:gd name="connsiteY8" fmla="*/ 155 h 5781900"/>
                <a:gd name="connsiteX9" fmla="*/ 9833272 w 10553240"/>
                <a:gd name="connsiteY9" fmla="*/ 333984 h 5781900"/>
                <a:gd name="connsiteX10" fmla="*/ 10529958 w 10553240"/>
                <a:gd name="connsiteY10" fmla="*/ 1596726 h 5781900"/>
                <a:gd name="connsiteX11" fmla="*/ 10370301 w 10553240"/>
                <a:gd name="connsiteY11" fmla="*/ 2903012 h 5781900"/>
                <a:gd name="connsiteX12" fmla="*/ 10196130 w 10553240"/>
                <a:gd name="connsiteY12" fmla="*/ 3977069 h 5781900"/>
                <a:gd name="connsiteX13" fmla="*/ 10050987 w 10553240"/>
                <a:gd name="connsiteY13" fmla="*/ 5689755 h 5781900"/>
                <a:gd name="connsiteX14" fmla="*/ 7061044 w 10553240"/>
                <a:gd name="connsiteY14" fmla="*/ 5530098 h 5781900"/>
                <a:gd name="connsiteX15" fmla="*/ 5406415 w 10553240"/>
                <a:gd name="connsiteY15" fmla="*/ 5355926 h 5781900"/>
                <a:gd name="connsiteX16" fmla="*/ 3171215 w 10553240"/>
                <a:gd name="connsiteY16" fmla="*/ 5559126 h 5781900"/>
                <a:gd name="connsiteX17" fmla="*/ 1879444 w 10553240"/>
                <a:gd name="connsiteY17" fmla="*/ 5675241 h 5781900"/>
                <a:gd name="connsiteX18" fmla="*/ 340930 w 10553240"/>
                <a:gd name="connsiteY18" fmla="*/ 5268841 h 5781900"/>
                <a:gd name="connsiteX19" fmla="*/ 108701 w 1055324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372861 w 10469057"/>
                <a:gd name="connsiteY3" fmla="*/ 450098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144180 w 10469057"/>
                <a:gd name="connsiteY2" fmla="*/ 848300 h 5781900"/>
                <a:gd name="connsiteX3" fmla="*/ 1621089 w 10469057"/>
                <a:gd name="connsiteY3" fmla="*/ 101755 h 5781900"/>
                <a:gd name="connsiteX4" fmla="*/ 3290232 w 10469057"/>
                <a:gd name="connsiteY4" fmla="*/ 290441 h 5781900"/>
                <a:gd name="connsiteX5" fmla="*/ 6280175 w 10469057"/>
                <a:gd name="connsiteY5" fmla="*/ 290441 h 5781900"/>
                <a:gd name="connsiteX6" fmla="*/ 8370232 w 10469057"/>
                <a:gd name="connsiteY6" fmla="*/ 155 h 5781900"/>
                <a:gd name="connsiteX7" fmla="*/ 9749089 w 10469057"/>
                <a:gd name="connsiteY7" fmla="*/ 333984 h 5781900"/>
                <a:gd name="connsiteX8" fmla="*/ 10445775 w 10469057"/>
                <a:gd name="connsiteY8" fmla="*/ 1596726 h 5781900"/>
                <a:gd name="connsiteX9" fmla="*/ 10286118 w 10469057"/>
                <a:gd name="connsiteY9" fmla="*/ 2903012 h 5781900"/>
                <a:gd name="connsiteX10" fmla="*/ 10111947 w 10469057"/>
                <a:gd name="connsiteY10" fmla="*/ 3977069 h 5781900"/>
                <a:gd name="connsiteX11" fmla="*/ 9966804 w 10469057"/>
                <a:gd name="connsiteY11" fmla="*/ 5689755 h 5781900"/>
                <a:gd name="connsiteX12" fmla="*/ 6976861 w 10469057"/>
                <a:gd name="connsiteY12" fmla="*/ 5530098 h 5781900"/>
                <a:gd name="connsiteX13" fmla="*/ 5322232 w 10469057"/>
                <a:gd name="connsiteY13" fmla="*/ 5355926 h 5781900"/>
                <a:gd name="connsiteX14" fmla="*/ 3087032 w 10469057"/>
                <a:gd name="connsiteY14" fmla="*/ 5559126 h 5781900"/>
                <a:gd name="connsiteX15" fmla="*/ 1795261 w 10469057"/>
                <a:gd name="connsiteY15" fmla="*/ 5675241 h 5781900"/>
                <a:gd name="connsiteX16" fmla="*/ 256747 w 10469057"/>
                <a:gd name="connsiteY16" fmla="*/ 5268841 h 5781900"/>
                <a:gd name="connsiteX17" fmla="*/ 24518 w 10469057"/>
                <a:gd name="connsiteY17" fmla="*/ 3730326 h 5781900"/>
                <a:gd name="connsiteX0" fmla="*/ 505 w 10445044"/>
                <a:gd name="connsiteY0" fmla="*/ 3730326 h 5781900"/>
                <a:gd name="connsiteX1" fmla="*/ 179794 w 10445044"/>
                <a:gd name="connsiteY1" fmla="*/ 2807068 h 5781900"/>
                <a:gd name="connsiteX2" fmla="*/ 120167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505 w 10445044"/>
                <a:gd name="connsiteY0" fmla="*/ 3730326 h 5781900"/>
                <a:gd name="connsiteX1" fmla="*/ 179794 w 10445044"/>
                <a:gd name="connsiteY1" fmla="*/ 2807068 h 5781900"/>
                <a:gd name="connsiteX2" fmla="*/ 150658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182758 w 10395068"/>
                <a:gd name="connsiteY0" fmla="*/ 5268841 h 5781900"/>
                <a:gd name="connsiteX1" fmla="*/ 129818 w 10395068"/>
                <a:gd name="connsiteY1" fmla="*/ 2807068 h 5781900"/>
                <a:gd name="connsiteX2" fmla="*/ 100682 w 10395068"/>
                <a:gd name="connsiteY2" fmla="*/ 848300 h 5781900"/>
                <a:gd name="connsiteX3" fmla="*/ 1547100 w 10395068"/>
                <a:gd name="connsiteY3" fmla="*/ 101755 h 5781900"/>
                <a:gd name="connsiteX4" fmla="*/ 3216243 w 10395068"/>
                <a:gd name="connsiteY4" fmla="*/ 290441 h 5781900"/>
                <a:gd name="connsiteX5" fmla="*/ 6206186 w 10395068"/>
                <a:gd name="connsiteY5" fmla="*/ 290441 h 5781900"/>
                <a:gd name="connsiteX6" fmla="*/ 8296243 w 10395068"/>
                <a:gd name="connsiteY6" fmla="*/ 155 h 5781900"/>
                <a:gd name="connsiteX7" fmla="*/ 9675100 w 10395068"/>
                <a:gd name="connsiteY7" fmla="*/ 333984 h 5781900"/>
                <a:gd name="connsiteX8" fmla="*/ 10371786 w 10395068"/>
                <a:gd name="connsiteY8" fmla="*/ 1596726 h 5781900"/>
                <a:gd name="connsiteX9" fmla="*/ 10212129 w 10395068"/>
                <a:gd name="connsiteY9" fmla="*/ 2903012 h 5781900"/>
                <a:gd name="connsiteX10" fmla="*/ 10037958 w 10395068"/>
                <a:gd name="connsiteY10" fmla="*/ 3977069 h 5781900"/>
                <a:gd name="connsiteX11" fmla="*/ 9892815 w 10395068"/>
                <a:gd name="connsiteY11" fmla="*/ 5689755 h 5781900"/>
                <a:gd name="connsiteX12" fmla="*/ 6902872 w 10395068"/>
                <a:gd name="connsiteY12" fmla="*/ 5530098 h 5781900"/>
                <a:gd name="connsiteX13" fmla="*/ 5248243 w 10395068"/>
                <a:gd name="connsiteY13" fmla="*/ 5355926 h 5781900"/>
                <a:gd name="connsiteX14" fmla="*/ 3013043 w 10395068"/>
                <a:gd name="connsiteY14" fmla="*/ 5559126 h 5781900"/>
                <a:gd name="connsiteX15" fmla="*/ 1721272 w 10395068"/>
                <a:gd name="connsiteY15" fmla="*/ 5675241 h 5781900"/>
                <a:gd name="connsiteX16" fmla="*/ 182758 w 10395068"/>
                <a:gd name="connsiteY16" fmla="*/ 5268841 h 5781900"/>
                <a:gd name="connsiteX0" fmla="*/ 166990 w 10394547"/>
                <a:gd name="connsiteY0" fmla="*/ 5157345 h 5781900"/>
                <a:gd name="connsiteX1" fmla="*/ 129297 w 10394547"/>
                <a:gd name="connsiteY1" fmla="*/ 2807068 h 5781900"/>
                <a:gd name="connsiteX2" fmla="*/ 100161 w 10394547"/>
                <a:gd name="connsiteY2" fmla="*/ 848300 h 5781900"/>
                <a:gd name="connsiteX3" fmla="*/ 1546579 w 10394547"/>
                <a:gd name="connsiteY3" fmla="*/ 101755 h 5781900"/>
                <a:gd name="connsiteX4" fmla="*/ 3215722 w 10394547"/>
                <a:gd name="connsiteY4" fmla="*/ 290441 h 5781900"/>
                <a:gd name="connsiteX5" fmla="*/ 6205665 w 10394547"/>
                <a:gd name="connsiteY5" fmla="*/ 290441 h 5781900"/>
                <a:gd name="connsiteX6" fmla="*/ 8295722 w 10394547"/>
                <a:gd name="connsiteY6" fmla="*/ 155 h 5781900"/>
                <a:gd name="connsiteX7" fmla="*/ 9674579 w 10394547"/>
                <a:gd name="connsiteY7" fmla="*/ 333984 h 5781900"/>
                <a:gd name="connsiteX8" fmla="*/ 10371265 w 10394547"/>
                <a:gd name="connsiteY8" fmla="*/ 1596726 h 5781900"/>
                <a:gd name="connsiteX9" fmla="*/ 10211608 w 10394547"/>
                <a:gd name="connsiteY9" fmla="*/ 2903012 h 5781900"/>
                <a:gd name="connsiteX10" fmla="*/ 10037437 w 10394547"/>
                <a:gd name="connsiteY10" fmla="*/ 3977069 h 5781900"/>
                <a:gd name="connsiteX11" fmla="*/ 9892294 w 10394547"/>
                <a:gd name="connsiteY11" fmla="*/ 5689755 h 5781900"/>
                <a:gd name="connsiteX12" fmla="*/ 6902351 w 10394547"/>
                <a:gd name="connsiteY12" fmla="*/ 5530098 h 5781900"/>
                <a:gd name="connsiteX13" fmla="*/ 5247722 w 10394547"/>
                <a:gd name="connsiteY13" fmla="*/ 5355926 h 5781900"/>
                <a:gd name="connsiteX14" fmla="*/ 3012522 w 10394547"/>
                <a:gd name="connsiteY14" fmla="*/ 5559126 h 5781900"/>
                <a:gd name="connsiteX15" fmla="*/ 1720751 w 10394547"/>
                <a:gd name="connsiteY15" fmla="*/ 5675241 h 5781900"/>
                <a:gd name="connsiteX16" fmla="*/ 166990 w 10394547"/>
                <a:gd name="connsiteY16" fmla="*/ 5157345 h 5781900"/>
                <a:gd name="connsiteX0" fmla="*/ 172974 w 10400531"/>
                <a:gd name="connsiteY0" fmla="*/ 5157345 h 5781900"/>
                <a:gd name="connsiteX1" fmla="*/ 135281 w 10400531"/>
                <a:gd name="connsiteY1" fmla="*/ 2807068 h 5781900"/>
                <a:gd name="connsiteX2" fmla="*/ 106145 w 10400531"/>
                <a:gd name="connsiteY2" fmla="*/ 848300 h 5781900"/>
                <a:gd name="connsiteX3" fmla="*/ 1552563 w 10400531"/>
                <a:gd name="connsiteY3" fmla="*/ 101755 h 5781900"/>
                <a:gd name="connsiteX4" fmla="*/ 3221706 w 10400531"/>
                <a:gd name="connsiteY4" fmla="*/ 290441 h 5781900"/>
                <a:gd name="connsiteX5" fmla="*/ 6211649 w 10400531"/>
                <a:gd name="connsiteY5" fmla="*/ 290441 h 5781900"/>
                <a:gd name="connsiteX6" fmla="*/ 8301706 w 10400531"/>
                <a:gd name="connsiteY6" fmla="*/ 155 h 5781900"/>
                <a:gd name="connsiteX7" fmla="*/ 9680563 w 10400531"/>
                <a:gd name="connsiteY7" fmla="*/ 333984 h 5781900"/>
                <a:gd name="connsiteX8" fmla="*/ 10377249 w 10400531"/>
                <a:gd name="connsiteY8" fmla="*/ 1596726 h 5781900"/>
                <a:gd name="connsiteX9" fmla="*/ 10217592 w 10400531"/>
                <a:gd name="connsiteY9" fmla="*/ 2903012 h 5781900"/>
                <a:gd name="connsiteX10" fmla="*/ 10043421 w 10400531"/>
                <a:gd name="connsiteY10" fmla="*/ 3977069 h 5781900"/>
                <a:gd name="connsiteX11" fmla="*/ 9898278 w 10400531"/>
                <a:gd name="connsiteY11" fmla="*/ 5689755 h 5781900"/>
                <a:gd name="connsiteX12" fmla="*/ 6908335 w 10400531"/>
                <a:gd name="connsiteY12" fmla="*/ 5530098 h 5781900"/>
                <a:gd name="connsiteX13" fmla="*/ 5253706 w 10400531"/>
                <a:gd name="connsiteY13" fmla="*/ 5355926 h 5781900"/>
                <a:gd name="connsiteX14" fmla="*/ 3018506 w 10400531"/>
                <a:gd name="connsiteY14" fmla="*/ 5559126 h 5781900"/>
                <a:gd name="connsiteX15" fmla="*/ 1726735 w 10400531"/>
                <a:gd name="connsiteY15" fmla="*/ 5675241 h 5781900"/>
                <a:gd name="connsiteX16" fmla="*/ 172974 w 10400531"/>
                <a:gd name="connsiteY16" fmla="*/ 5157345 h 5781900"/>
                <a:gd name="connsiteX0" fmla="*/ 221145 w 10448702"/>
                <a:gd name="connsiteY0" fmla="*/ 5157345 h 5781900"/>
                <a:gd name="connsiteX1" fmla="*/ 183452 w 10448702"/>
                <a:gd name="connsiteY1" fmla="*/ 2807068 h 5781900"/>
                <a:gd name="connsiteX2" fmla="*/ 154316 w 10448702"/>
                <a:gd name="connsiteY2" fmla="*/ 848300 h 5781900"/>
                <a:gd name="connsiteX3" fmla="*/ 1600734 w 10448702"/>
                <a:gd name="connsiteY3" fmla="*/ 101755 h 5781900"/>
                <a:gd name="connsiteX4" fmla="*/ 3269877 w 10448702"/>
                <a:gd name="connsiteY4" fmla="*/ 290441 h 5781900"/>
                <a:gd name="connsiteX5" fmla="*/ 6259820 w 10448702"/>
                <a:gd name="connsiteY5" fmla="*/ 290441 h 5781900"/>
                <a:gd name="connsiteX6" fmla="*/ 8349877 w 10448702"/>
                <a:gd name="connsiteY6" fmla="*/ 155 h 5781900"/>
                <a:gd name="connsiteX7" fmla="*/ 9728734 w 10448702"/>
                <a:gd name="connsiteY7" fmla="*/ 333984 h 5781900"/>
                <a:gd name="connsiteX8" fmla="*/ 10425420 w 10448702"/>
                <a:gd name="connsiteY8" fmla="*/ 1596726 h 5781900"/>
                <a:gd name="connsiteX9" fmla="*/ 10265763 w 10448702"/>
                <a:gd name="connsiteY9" fmla="*/ 2903012 h 5781900"/>
                <a:gd name="connsiteX10" fmla="*/ 10091592 w 10448702"/>
                <a:gd name="connsiteY10" fmla="*/ 3977069 h 5781900"/>
                <a:gd name="connsiteX11" fmla="*/ 9946449 w 10448702"/>
                <a:gd name="connsiteY11" fmla="*/ 5689755 h 5781900"/>
                <a:gd name="connsiteX12" fmla="*/ 6956506 w 10448702"/>
                <a:gd name="connsiteY12" fmla="*/ 5530098 h 5781900"/>
                <a:gd name="connsiteX13" fmla="*/ 5301877 w 10448702"/>
                <a:gd name="connsiteY13" fmla="*/ 5355926 h 5781900"/>
                <a:gd name="connsiteX14" fmla="*/ 3066677 w 10448702"/>
                <a:gd name="connsiteY14" fmla="*/ 5559126 h 5781900"/>
                <a:gd name="connsiteX15" fmla="*/ 221145 w 10448702"/>
                <a:gd name="connsiteY15" fmla="*/ 5157345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401070" h="5781900">
                  <a:moveTo>
                    <a:pt x="356458" y="5396267"/>
                  </a:moveTo>
                  <a:cubicBezTo>
                    <a:pt x="-124079" y="4937591"/>
                    <a:pt x="177449" y="3565062"/>
                    <a:pt x="135820" y="2807068"/>
                  </a:cubicBezTo>
                  <a:cubicBezTo>
                    <a:pt x="94191" y="2049074"/>
                    <a:pt x="-129530" y="1299185"/>
                    <a:pt x="106684" y="848300"/>
                  </a:cubicBezTo>
                  <a:cubicBezTo>
                    <a:pt x="342898" y="397415"/>
                    <a:pt x="1033842" y="194732"/>
                    <a:pt x="1553102" y="101755"/>
                  </a:cubicBezTo>
                  <a:cubicBezTo>
                    <a:pt x="2072362" y="8779"/>
                    <a:pt x="2445731" y="258993"/>
                    <a:pt x="3222245" y="290441"/>
                  </a:cubicBezTo>
                  <a:cubicBezTo>
                    <a:pt x="3998759" y="321889"/>
                    <a:pt x="5365521" y="338822"/>
                    <a:pt x="6212188" y="290441"/>
                  </a:cubicBezTo>
                  <a:cubicBezTo>
                    <a:pt x="7058855" y="242060"/>
                    <a:pt x="7724093" y="-7102"/>
                    <a:pt x="8302245" y="155"/>
                  </a:cubicBezTo>
                  <a:cubicBezTo>
                    <a:pt x="8880397" y="7412"/>
                    <a:pt x="9335178" y="67889"/>
                    <a:pt x="9681102" y="333984"/>
                  </a:cubicBezTo>
                  <a:cubicBezTo>
                    <a:pt x="10027026" y="600079"/>
                    <a:pt x="10288283" y="1168555"/>
                    <a:pt x="10377788" y="1596726"/>
                  </a:cubicBezTo>
                  <a:cubicBezTo>
                    <a:pt x="10467293" y="2024897"/>
                    <a:pt x="10273769" y="2506288"/>
                    <a:pt x="10218131" y="2903012"/>
                  </a:cubicBezTo>
                  <a:cubicBezTo>
                    <a:pt x="10162493" y="3299736"/>
                    <a:pt x="10097179" y="3512612"/>
                    <a:pt x="10043960" y="3977069"/>
                  </a:cubicBezTo>
                  <a:cubicBezTo>
                    <a:pt x="9990741" y="4441526"/>
                    <a:pt x="10421331" y="5430917"/>
                    <a:pt x="9898817" y="5689755"/>
                  </a:cubicBezTo>
                  <a:cubicBezTo>
                    <a:pt x="9376303" y="5948593"/>
                    <a:pt x="7682969" y="5585736"/>
                    <a:pt x="6908874" y="5530098"/>
                  </a:cubicBezTo>
                  <a:cubicBezTo>
                    <a:pt x="6134779" y="5474460"/>
                    <a:pt x="5902550" y="5351088"/>
                    <a:pt x="5254245" y="5355926"/>
                  </a:cubicBezTo>
                  <a:cubicBezTo>
                    <a:pt x="4605940" y="5360764"/>
                    <a:pt x="3835343" y="5552403"/>
                    <a:pt x="3019045" y="5559126"/>
                  </a:cubicBezTo>
                  <a:cubicBezTo>
                    <a:pt x="2202747" y="5565849"/>
                    <a:pt x="1218131" y="5759375"/>
                    <a:pt x="356458" y="539626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5" name="任意多边形 45"/>
            <p:cNvSpPr/>
            <p:nvPr/>
          </p:nvSpPr>
          <p:spPr>
            <a:xfrm>
              <a:off x="-7762875" y="-4794271"/>
              <a:ext cx="9572625" cy="4972072"/>
            </a:xfrm>
            <a:custGeom>
              <a:avLst/>
              <a:gdLst>
                <a:gd name="connsiteX0" fmla="*/ 152243 w 10553239"/>
                <a:gd name="connsiteY0" fmla="*/ 28014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20" fmla="*/ 152243 w 10553239"/>
                <a:gd name="connsiteY20" fmla="*/ 2801412 h 5781900"/>
                <a:gd name="connsiteX0" fmla="*/ 152243 w 10553239"/>
                <a:gd name="connsiteY0" fmla="*/ 34110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20031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9699 w 10554238"/>
                <a:gd name="connsiteY0" fmla="*/ 3730326 h 5781900"/>
                <a:gd name="connsiteX1" fmla="*/ 182270 w 10554238"/>
                <a:gd name="connsiteY1" fmla="*/ 2743355 h 5781900"/>
                <a:gd name="connsiteX2" fmla="*/ 182270 w 10554238"/>
                <a:gd name="connsiteY2" fmla="*/ 2003126 h 5781900"/>
                <a:gd name="connsiteX3" fmla="*/ 8099 w 10554238"/>
                <a:gd name="connsiteY3" fmla="*/ 1277412 h 5781900"/>
                <a:gd name="connsiteX4" fmla="*/ 458042 w 10554238"/>
                <a:gd name="connsiteY4" fmla="*/ 450098 h 5781900"/>
                <a:gd name="connsiteX5" fmla="*/ 1706270 w 10554238"/>
                <a:gd name="connsiteY5" fmla="*/ 101755 h 5781900"/>
                <a:gd name="connsiteX6" fmla="*/ 3375413 w 10554238"/>
                <a:gd name="connsiteY6" fmla="*/ 290441 h 5781900"/>
                <a:gd name="connsiteX7" fmla="*/ 6365356 w 10554238"/>
                <a:gd name="connsiteY7" fmla="*/ 290441 h 5781900"/>
                <a:gd name="connsiteX8" fmla="*/ 8455413 w 10554238"/>
                <a:gd name="connsiteY8" fmla="*/ 155 h 5781900"/>
                <a:gd name="connsiteX9" fmla="*/ 9834270 w 10554238"/>
                <a:gd name="connsiteY9" fmla="*/ 333984 h 5781900"/>
                <a:gd name="connsiteX10" fmla="*/ 10530956 w 10554238"/>
                <a:gd name="connsiteY10" fmla="*/ 1596726 h 5781900"/>
                <a:gd name="connsiteX11" fmla="*/ 10371299 w 10554238"/>
                <a:gd name="connsiteY11" fmla="*/ 2903012 h 5781900"/>
                <a:gd name="connsiteX12" fmla="*/ 10197128 w 10554238"/>
                <a:gd name="connsiteY12" fmla="*/ 3977069 h 5781900"/>
                <a:gd name="connsiteX13" fmla="*/ 10051985 w 10554238"/>
                <a:gd name="connsiteY13" fmla="*/ 5689755 h 5781900"/>
                <a:gd name="connsiteX14" fmla="*/ 7062042 w 10554238"/>
                <a:gd name="connsiteY14" fmla="*/ 5530098 h 5781900"/>
                <a:gd name="connsiteX15" fmla="*/ 5407413 w 10554238"/>
                <a:gd name="connsiteY15" fmla="*/ 5355926 h 5781900"/>
                <a:gd name="connsiteX16" fmla="*/ 3172213 w 10554238"/>
                <a:gd name="connsiteY16" fmla="*/ 5559126 h 5781900"/>
                <a:gd name="connsiteX17" fmla="*/ 1880442 w 10554238"/>
                <a:gd name="connsiteY17" fmla="*/ 5675241 h 5781900"/>
                <a:gd name="connsiteX18" fmla="*/ 341928 w 10554238"/>
                <a:gd name="connsiteY18" fmla="*/ 5268841 h 5781900"/>
                <a:gd name="connsiteX19" fmla="*/ 109699 w 10554238"/>
                <a:gd name="connsiteY19" fmla="*/ 3730326 h 5781900"/>
                <a:gd name="connsiteX0" fmla="*/ 108701 w 10553240"/>
                <a:gd name="connsiteY0" fmla="*/ 3730326 h 5781900"/>
                <a:gd name="connsiteX1" fmla="*/ 181272 w 10553240"/>
                <a:gd name="connsiteY1" fmla="*/ 2743355 h 5781900"/>
                <a:gd name="connsiteX2" fmla="*/ 181272 w 10553240"/>
                <a:gd name="connsiteY2" fmla="*/ 2003126 h 5781900"/>
                <a:gd name="connsiteX3" fmla="*/ 7101 w 10553240"/>
                <a:gd name="connsiteY3" fmla="*/ 1181844 h 5781900"/>
                <a:gd name="connsiteX4" fmla="*/ 457044 w 10553240"/>
                <a:gd name="connsiteY4" fmla="*/ 450098 h 5781900"/>
                <a:gd name="connsiteX5" fmla="*/ 1705272 w 10553240"/>
                <a:gd name="connsiteY5" fmla="*/ 101755 h 5781900"/>
                <a:gd name="connsiteX6" fmla="*/ 3374415 w 10553240"/>
                <a:gd name="connsiteY6" fmla="*/ 290441 h 5781900"/>
                <a:gd name="connsiteX7" fmla="*/ 6364358 w 10553240"/>
                <a:gd name="connsiteY7" fmla="*/ 290441 h 5781900"/>
                <a:gd name="connsiteX8" fmla="*/ 8454415 w 10553240"/>
                <a:gd name="connsiteY8" fmla="*/ 155 h 5781900"/>
                <a:gd name="connsiteX9" fmla="*/ 9833272 w 10553240"/>
                <a:gd name="connsiteY9" fmla="*/ 333984 h 5781900"/>
                <a:gd name="connsiteX10" fmla="*/ 10529958 w 10553240"/>
                <a:gd name="connsiteY10" fmla="*/ 1596726 h 5781900"/>
                <a:gd name="connsiteX11" fmla="*/ 10370301 w 10553240"/>
                <a:gd name="connsiteY11" fmla="*/ 2903012 h 5781900"/>
                <a:gd name="connsiteX12" fmla="*/ 10196130 w 10553240"/>
                <a:gd name="connsiteY12" fmla="*/ 3977069 h 5781900"/>
                <a:gd name="connsiteX13" fmla="*/ 10050987 w 10553240"/>
                <a:gd name="connsiteY13" fmla="*/ 5689755 h 5781900"/>
                <a:gd name="connsiteX14" fmla="*/ 7061044 w 10553240"/>
                <a:gd name="connsiteY14" fmla="*/ 5530098 h 5781900"/>
                <a:gd name="connsiteX15" fmla="*/ 5406415 w 10553240"/>
                <a:gd name="connsiteY15" fmla="*/ 5355926 h 5781900"/>
                <a:gd name="connsiteX16" fmla="*/ 3171215 w 10553240"/>
                <a:gd name="connsiteY16" fmla="*/ 5559126 h 5781900"/>
                <a:gd name="connsiteX17" fmla="*/ 1879444 w 10553240"/>
                <a:gd name="connsiteY17" fmla="*/ 5675241 h 5781900"/>
                <a:gd name="connsiteX18" fmla="*/ 340930 w 10553240"/>
                <a:gd name="connsiteY18" fmla="*/ 5268841 h 5781900"/>
                <a:gd name="connsiteX19" fmla="*/ 108701 w 1055324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372861 w 10469057"/>
                <a:gd name="connsiteY3" fmla="*/ 450098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144180 w 10469057"/>
                <a:gd name="connsiteY2" fmla="*/ 848300 h 5781900"/>
                <a:gd name="connsiteX3" fmla="*/ 1621089 w 10469057"/>
                <a:gd name="connsiteY3" fmla="*/ 101755 h 5781900"/>
                <a:gd name="connsiteX4" fmla="*/ 3290232 w 10469057"/>
                <a:gd name="connsiteY4" fmla="*/ 290441 h 5781900"/>
                <a:gd name="connsiteX5" fmla="*/ 6280175 w 10469057"/>
                <a:gd name="connsiteY5" fmla="*/ 290441 h 5781900"/>
                <a:gd name="connsiteX6" fmla="*/ 8370232 w 10469057"/>
                <a:gd name="connsiteY6" fmla="*/ 155 h 5781900"/>
                <a:gd name="connsiteX7" fmla="*/ 9749089 w 10469057"/>
                <a:gd name="connsiteY7" fmla="*/ 333984 h 5781900"/>
                <a:gd name="connsiteX8" fmla="*/ 10445775 w 10469057"/>
                <a:gd name="connsiteY8" fmla="*/ 1596726 h 5781900"/>
                <a:gd name="connsiteX9" fmla="*/ 10286118 w 10469057"/>
                <a:gd name="connsiteY9" fmla="*/ 2903012 h 5781900"/>
                <a:gd name="connsiteX10" fmla="*/ 10111947 w 10469057"/>
                <a:gd name="connsiteY10" fmla="*/ 3977069 h 5781900"/>
                <a:gd name="connsiteX11" fmla="*/ 9966804 w 10469057"/>
                <a:gd name="connsiteY11" fmla="*/ 5689755 h 5781900"/>
                <a:gd name="connsiteX12" fmla="*/ 6976861 w 10469057"/>
                <a:gd name="connsiteY12" fmla="*/ 5530098 h 5781900"/>
                <a:gd name="connsiteX13" fmla="*/ 5322232 w 10469057"/>
                <a:gd name="connsiteY13" fmla="*/ 5355926 h 5781900"/>
                <a:gd name="connsiteX14" fmla="*/ 3087032 w 10469057"/>
                <a:gd name="connsiteY14" fmla="*/ 5559126 h 5781900"/>
                <a:gd name="connsiteX15" fmla="*/ 1795261 w 10469057"/>
                <a:gd name="connsiteY15" fmla="*/ 5675241 h 5781900"/>
                <a:gd name="connsiteX16" fmla="*/ 256747 w 10469057"/>
                <a:gd name="connsiteY16" fmla="*/ 5268841 h 5781900"/>
                <a:gd name="connsiteX17" fmla="*/ 24518 w 10469057"/>
                <a:gd name="connsiteY17" fmla="*/ 3730326 h 5781900"/>
                <a:gd name="connsiteX0" fmla="*/ 505 w 10445044"/>
                <a:gd name="connsiteY0" fmla="*/ 3730326 h 5781900"/>
                <a:gd name="connsiteX1" fmla="*/ 179794 w 10445044"/>
                <a:gd name="connsiteY1" fmla="*/ 2807068 h 5781900"/>
                <a:gd name="connsiteX2" fmla="*/ 120167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505 w 10445044"/>
                <a:gd name="connsiteY0" fmla="*/ 3730326 h 5781900"/>
                <a:gd name="connsiteX1" fmla="*/ 179794 w 10445044"/>
                <a:gd name="connsiteY1" fmla="*/ 2807068 h 5781900"/>
                <a:gd name="connsiteX2" fmla="*/ 150658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182758 w 10395068"/>
                <a:gd name="connsiteY0" fmla="*/ 5268841 h 5781900"/>
                <a:gd name="connsiteX1" fmla="*/ 129818 w 10395068"/>
                <a:gd name="connsiteY1" fmla="*/ 2807068 h 5781900"/>
                <a:gd name="connsiteX2" fmla="*/ 100682 w 10395068"/>
                <a:gd name="connsiteY2" fmla="*/ 848300 h 5781900"/>
                <a:gd name="connsiteX3" fmla="*/ 1547100 w 10395068"/>
                <a:gd name="connsiteY3" fmla="*/ 101755 h 5781900"/>
                <a:gd name="connsiteX4" fmla="*/ 3216243 w 10395068"/>
                <a:gd name="connsiteY4" fmla="*/ 290441 h 5781900"/>
                <a:gd name="connsiteX5" fmla="*/ 6206186 w 10395068"/>
                <a:gd name="connsiteY5" fmla="*/ 290441 h 5781900"/>
                <a:gd name="connsiteX6" fmla="*/ 8296243 w 10395068"/>
                <a:gd name="connsiteY6" fmla="*/ 155 h 5781900"/>
                <a:gd name="connsiteX7" fmla="*/ 9675100 w 10395068"/>
                <a:gd name="connsiteY7" fmla="*/ 333984 h 5781900"/>
                <a:gd name="connsiteX8" fmla="*/ 10371786 w 10395068"/>
                <a:gd name="connsiteY8" fmla="*/ 1596726 h 5781900"/>
                <a:gd name="connsiteX9" fmla="*/ 10212129 w 10395068"/>
                <a:gd name="connsiteY9" fmla="*/ 2903012 h 5781900"/>
                <a:gd name="connsiteX10" fmla="*/ 10037958 w 10395068"/>
                <a:gd name="connsiteY10" fmla="*/ 3977069 h 5781900"/>
                <a:gd name="connsiteX11" fmla="*/ 9892815 w 10395068"/>
                <a:gd name="connsiteY11" fmla="*/ 5689755 h 5781900"/>
                <a:gd name="connsiteX12" fmla="*/ 6902872 w 10395068"/>
                <a:gd name="connsiteY12" fmla="*/ 5530098 h 5781900"/>
                <a:gd name="connsiteX13" fmla="*/ 5248243 w 10395068"/>
                <a:gd name="connsiteY13" fmla="*/ 5355926 h 5781900"/>
                <a:gd name="connsiteX14" fmla="*/ 3013043 w 10395068"/>
                <a:gd name="connsiteY14" fmla="*/ 5559126 h 5781900"/>
                <a:gd name="connsiteX15" fmla="*/ 1721272 w 10395068"/>
                <a:gd name="connsiteY15" fmla="*/ 5675241 h 5781900"/>
                <a:gd name="connsiteX16" fmla="*/ 182758 w 10395068"/>
                <a:gd name="connsiteY16" fmla="*/ 5268841 h 5781900"/>
                <a:gd name="connsiteX0" fmla="*/ 166990 w 10394547"/>
                <a:gd name="connsiteY0" fmla="*/ 5157345 h 5781900"/>
                <a:gd name="connsiteX1" fmla="*/ 129297 w 10394547"/>
                <a:gd name="connsiteY1" fmla="*/ 2807068 h 5781900"/>
                <a:gd name="connsiteX2" fmla="*/ 100161 w 10394547"/>
                <a:gd name="connsiteY2" fmla="*/ 848300 h 5781900"/>
                <a:gd name="connsiteX3" fmla="*/ 1546579 w 10394547"/>
                <a:gd name="connsiteY3" fmla="*/ 101755 h 5781900"/>
                <a:gd name="connsiteX4" fmla="*/ 3215722 w 10394547"/>
                <a:gd name="connsiteY4" fmla="*/ 290441 h 5781900"/>
                <a:gd name="connsiteX5" fmla="*/ 6205665 w 10394547"/>
                <a:gd name="connsiteY5" fmla="*/ 290441 h 5781900"/>
                <a:gd name="connsiteX6" fmla="*/ 8295722 w 10394547"/>
                <a:gd name="connsiteY6" fmla="*/ 155 h 5781900"/>
                <a:gd name="connsiteX7" fmla="*/ 9674579 w 10394547"/>
                <a:gd name="connsiteY7" fmla="*/ 333984 h 5781900"/>
                <a:gd name="connsiteX8" fmla="*/ 10371265 w 10394547"/>
                <a:gd name="connsiteY8" fmla="*/ 1596726 h 5781900"/>
                <a:gd name="connsiteX9" fmla="*/ 10211608 w 10394547"/>
                <a:gd name="connsiteY9" fmla="*/ 2903012 h 5781900"/>
                <a:gd name="connsiteX10" fmla="*/ 10037437 w 10394547"/>
                <a:gd name="connsiteY10" fmla="*/ 3977069 h 5781900"/>
                <a:gd name="connsiteX11" fmla="*/ 9892294 w 10394547"/>
                <a:gd name="connsiteY11" fmla="*/ 5689755 h 5781900"/>
                <a:gd name="connsiteX12" fmla="*/ 6902351 w 10394547"/>
                <a:gd name="connsiteY12" fmla="*/ 5530098 h 5781900"/>
                <a:gd name="connsiteX13" fmla="*/ 5247722 w 10394547"/>
                <a:gd name="connsiteY13" fmla="*/ 5355926 h 5781900"/>
                <a:gd name="connsiteX14" fmla="*/ 3012522 w 10394547"/>
                <a:gd name="connsiteY14" fmla="*/ 5559126 h 5781900"/>
                <a:gd name="connsiteX15" fmla="*/ 1720751 w 10394547"/>
                <a:gd name="connsiteY15" fmla="*/ 5675241 h 5781900"/>
                <a:gd name="connsiteX16" fmla="*/ 166990 w 10394547"/>
                <a:gd name="connsiteY16" fmla="*/ 5157345 h 5781900"/>
                <a:gd name="connsiteX0" fmla="*/ 172974 w 10400531"/>
                <a:gd name="connsiteY0" fmla="*/ 5157345 h 5781900"/>
                <a:gd name="connsiteX1" fmla="*/ 135281 w 10400531"/>
                <a:gd name="connsiteY1" fmla="*/ 2807068 h 5781900"/>
                <a:gd name="connsiteX2" fmla="*/ 106145 w 10400531"/>
                <a:gd name="connsiteY2" fmla="*/ 848300 h 5781900"/>
                <a:gd name="connsiteX3" fmla="*/ 1552563 w 10400531"/>
                <a:gd name="connsiteY3" fmla="*/ 101755 h 5781900"/>
                <a:gd name="connsiteX4" fmla="*/ 3221706 w 10400531"/>
                <a:gd name="connsiteY4" fmla="*/ 290441 h 5781900"/>
                <a:gd name="connsiteX5" fmla="*/ 6211649 w 10400531"/>
                <a:gd name="connsiteY5" fmla="*/ 290441 h 5781900"/>
                <a:gd name="connsiteX6" fmla="*/ 8301706 w 10400531"/>
                <a:gd name="connsiteY6" fmla="*/ 155 h 5781900"/>
                <a:gd name="connsiteX7" fmla="*/ 9680563 w 10400531"/>
                <a:gd name="connsiteY7" fmla="*/ 333984 h 5781900"/>
                <a:gd name="connsiteX8" fmla="*/ 10377249 w 10400531"/>
                <a:gd name="connsiteY8" fmla="*/ 1596726 h 5781900"/>
                <a:gd name="connsiteX9" fmla="*/ 10217592 w 10400531"/>
                <a:gd name="connsiteY9" fmla="*/ 2903012 h 5781900"/>
                <a:gd name="connsiteX10" fmla="*/ 10043421 w 10400531"/>
                <a:gd name="connsiteY10" fmla="*/ 3977069 h 5781900"/>
                <a:gd name="connsiteX11" fmla="*/ 9898278 w 10400531"/>
                <a:gd name="connsiteY11" fmla="*/ 5689755 h 5781900"/>
                <a:gd name="connsiteX12" fmla="*/ 6908335 w 10400531"/>
                <a:gd name="connsiteY12" fmla="*/ 5530098 h 5781900"/>
                <a:gd name="connsiteX13" fmla="*/ 5253706 w 10400531"/>
                <a:gd name="connsiteY13" fmla="*/ 5355926 h 5781900"/>
                <a:gd name="connsiteX14" fmla="*/ 3018506 w 10400531"/>
                <a:gd name="connsiteY14" fmla="*/ 5559126 h 5781900"/>
                <a:gd name="connsiteX15" fmla="*/ 1726735 w 10400531"/>
                <a:gd name="connsiteY15" fmla="*/ 5675241 h 5781900"/>
                <a:gd name="connsiteX16" fmla="*/ 172974 w 10400531"/>
                <a:gd name="connsiteY16" fmla="*/ 5157345 h 5781900"/>
                <a:gd name="connsiteX0" fmla="*/ 221145 w 10448702"/>
                <a:gd name="connsiteY0" fmla="*/ 5157345 h 5781900"/>
                <a:gd name="connsiteX1" fmla="*/ 183452 w 10448702"/>
                <a:gd name="connsiteY1" fmla="*/ 2807068 h 5781900"/>
                <a:gd name="connsiteX2" fmla="*/ 154316 w 10448702"/>
                <a:gd name="connsiteY2" fmla="*/ 848300 h 5781900"/>
                <a:gd name="connsiteX3" fmla="*/ 1600734 w 10448702"/>
                <a:gd name="connsiteY3" fmla="*/ 101755 h 5781900"/>
                <a:gd name="connsiteX4" fmla="*/ 3269877 w 10448702"/>
                <a:gd name="connsiteY4" fmla="*/ 290441 h 5781900"/>
                <a:gd name="connsiteX5" fmla="*/ 6259820 w 10448702"/>
                <a:gd name="connsiteY5" fmla="*/ 290441 h 5781900"/>
                <a:gd name="connsiteX6" fmla="*/ 8349877 w 10448702"/>
                <a:gd name="connsiteY6" fmla="*/ 155 h 5781900"/>
                <a:gd name="connsiteX7" fmla="*/ 9728734 w 10448702"/>
                <a:gd name="connsiteY7" fmla="*/ 333984 h 5781900"/>
                <a:gd name="connsiteX8" fmla="*/ 10425420 w 10448702"/>
                <a:gd name="connsiteY8" fmla="*/ 1596726 h 5781900"/>
                <a:gd name="connsiteX9" fmla="*/ 10265763 w 10448702"/>
                <a:gd name="connsiteY9" fmla="*/ 2903012 h 5781900"/>
                <a:gd name="connsiteX10" fmla="*/ 10091592 w 10448702"/>
                <a:gd name="connsiteY10" fmla="*/ 3977069 h 5781900"/>
                <a:gd name="connsiteX11" fmla="*/ 9946449 w 10448702"/>
                <a:gd name="connsiteY11" fmla="*/ 5689755 h 5781900"/>
                <a:gd name="connsiteX12" fmla="*/ 6956506 w 10448702"/>
                <a:gd name="connsiteY12" fmla="*/ 5530098 h 5781900"/>
                <a:gd name="connsiteX13" fmla="*/ 5301877 w 10448702"/>
                <a:gd name="connsiteY13" fmla="*/ 5355926 h 5781900"/>
                <a:gd name="connsiteX14" fmla="*/ 3066677 w 10448702"/>
                <a:gd name="connsiteY14" fmla="*/ 5559126 h 5781900"/>
                <a:gd name="connsiteX15" fmla="*/ 221145 w 10448702"/>
                <a:gd name="connsiteY15" fmla="*/ 5157345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401070" h="5781900">
                  <a:moveTo>
                    <a:pt x="356458" y="5396267"/>
                  </a:moveTo>
                  <a:cubicBezTo>
                    <a:pt x="-124079" y="4937591"/>
                    <a:pt x="177449" y="3565062"/>
                    <a:pt x="135820" y="2807068"/>
                  </a:cubicBezTo>
                  <a:cubicBezTo>
                    <a:pt x="94191" y="2049074"/>
                    <a:pt x="-129530" y="1299185"/>
                    <a:pt x="106684" y="848300"/>
                  </a:cubicBezTo>
                  <a:cubicBezTo>
                    <a:pt x="342898" y="397415"/>
                    <a:pt x="1033842" y="194732"/>
                    <a:pt x="1553102" y="101755"/>
                  </a:cubicBezTo>
                  <a:cubicBezTo>
                    <a:pt x="2072362" y="8779"/>
                    <a:pt x="2445731" y="258993"/>
                    <a:pt x="3222245" y="290441"/>
                  </a:cubicBezTo>
                  <a:cubicBezTo>
                    <a:pt x="3998759" y="321889"/>
                    <a:pt x="5365521" y="338822"/>
                    <a:pt x="6212188" y="290441"/>
                  </a:cubicBezTo>
                  <a:cubicBezTo>
                    <a:pt x="7058855" y="242060"/>
                    <a:pt x="7724093" y="-7102"/>
                    <a:pt x="8302245" y="155"/>
                  </a:cubicBezTo>
                  <a:cubicBezTo>
                    <a:pt x="8880397" y="7412"/>
                    <a:pt x="9335178" y="67889"/>
                    <a:pt x="9681102" y="333984"/>
                  </a:cubicBezTo>
                  <a:cubicBezTo>
                    <a:pt x="10027026" y="600079"/>
                    <a:pt x="10288283" y="1168555"/>
                    <a:pt x="10377788" y="1596726"/>
                  </a:cubicBezTo>
                  <a:cubicBezTo>
                    <a:pt x="10467293" y="2024897"/>
                    <a:pt x="10273769" y="2506288"/>
                    <a:pt x="10218131" y="2903012"/>
                  </a:cubicBezTo>
                  <a:cubicBezTo>
                    <a:pt x="10162493" y="3299736"/>
                    <a:pt x="10097179" y="3512612"/>
                    <a:pt x="10043960" y="3977069"/>
                  </a:cubicBezTo>
                  <a:cubicBezTo>
                    <a:pt x="9990741" y="4441526"/>
                    <a:pt x="10421331" y="5430917"/>
                    <a:pt x="9898817" y="5689755"/>
                  </a:cubicBezTo>
                  <a:cubicBezTo>
                    <a:pt x="9376303" y="5948593"/>
                    <a:pt x="7682969" y="5585736"/>
                    <a:pt x="6908874" y="5530098"/>
                  </a:cubicBezTo>
                  <a:cubicBezTo>
                    <a:pt x="6134779" y="5474460"/>
                    <a:pt x="5902550" y="5351088"/>
                    <a:pt x="5254245" y="5355926"/>
                  </a:cubicBezTo>
                  <a:cubicBezTo>
                    <a:pt x="4605940" y="5360764"/>
                    <a:pt x="3835343" y="5552403"/>
                    <a:pt x="3019045" y="5559126"/>
                  </a:cubicBezTo>
                  <a:cubicBezTo>
                    <a:pt x="2202747" y="5565849"/>
                    <a:pt x="1218131" y="5759375"/>
                    <a:pt x="356458" y="5396267"/>
                  </a:cubicBezTo>
                  <a:close/>
                </a:path>
              </a:pathLst>
            </a:custGeom>
            <a:noFill/>
            <a:ln w="190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grpSp>
      <p:pic>
        <p:nvPicPr>
          <p:cNvPr id="6" name="图片 4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8184334" y="3590521"/>
            <a:ext cx="3048014" cy="3193373"/>
          </a:xfrm>
          <a:prstGeom prst="rect">
            <a:avLst/>
          </a:prstGeom>
        </p:spPr>
      </p:pic>
      <p:pic>
        <p:nvPicPr>
          <p:cNvPr id="8" name="Picture 7">
            <a:extLst>
              <a:ext uri="{FF2B5EF4-FFF2-40B4-BE49-F238E27FC236}">
                <a16:creationId xmlns:a16="http://schemas.microsoft.com/office/drawing/2014/main" id="{4B2E0F82-8500-4A74-AA04-6B61842D117D}"/>
              </a:ext>
            </a:extLst>
          </p:cNvPr>
          <p:cNvPicPr>
            <a:picLocks noChangeAspect="1"/>
          </p:cNvPicPr>
          <p:nvPr/>
        </p:nvPicPr>
        <p:blipFill>
          <a:blip r:embed="rId3"/>
          <a:stretch>
            <a:fillRect/>
          </a:stretch>
        </p:blipFill>
        <p:spPr>
          <a:xfrm>
            <a:off x="1856697" y="2406684"/>
            <a:ext cx="6840305" cy="2139881"/>
          </a:xfrm>
          <a:prstGeom prst="rect">
            <a:avLst/>
          </a:prstGeom>
        </p:spPr>
      </p:pic>
    </p:spTree>
    <p:extLst>
      <p:ext uri="{BB962C8B-B14F-4D97-AF65-F5344CB8AC3E}">
        <p14:creationId xmlns:p14="http://schemas.microsoft.com/office/powerpoint/2010/main" val="239776911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3" descr="千库网_小朋友奔跑_元素编号12844002"/>
          <p:cNvPicPr>
            <a:picLocks noChangeAspect="1"/>
          </p:cNvPicPr>
          <p:nvPr/>
        </p:nvPicPr>
        <p:blipFill>
          <a:blip r:embed="rId2"/>
          <a:stretch>
            <a:fillRect/>
          </a:stretch>
        </p:blipFill>
        <p:spPr>
          <a:xfrm>
            <a:off x="3870960" y="3753485"/>
            <a:ext cx="3763645" cy="2509520"/>
          </a:xfrm>
          <a:prstGeom prst="rect">
            <a:avLst/>
          </a:prstGeom>
        </p:spPr>
      </p:pic>
      <p:pic>
        <p:nvPicPr>
          <p:cNvPr id="3" name="Picture 2"/>
          <p:cNvPicPr>
            <a:picLocks noChangeAspect="1"/>
          </p:cNvPicPr>
          <p:nvPr/>
        </p:nvPicPr>
        <p:blipFill>
          <a:blip r:embed="rId3"/>
          <a:stretch>
            <a:fillRect/>
          </a:stretch>
        </p:blipFill>
        <p:spPr>
          <a:xfrm>
            <a:off x="778333" y="1508548"/>
            <a:ext cx="10839627" cy="1975275"/>
          </a:xfrm>
          <a:prstGeom prst="rect">
            <a:avLst/>
          </a:prstGeom>
        </p:spPr>
      </p:pic>
    </p:spTree>
    <p:extLst>
      <p:ext uri="{BB962C8B-B14F-4D97-AF65-F5344CB8AC3E}">
        <p14:creationId xmlns:p14="http://schemas.microsoft.com/office/powerpoint/2010/main" val="2532316959"/>
      </p:ext>
    </p:extLst>
  </p:cSld>
  <p:clrMapOvr>
    <a:masterClrMapping/>
  </p:clrMapOvr>
  <p:transition spd="slow" advTm="300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2" cstate="print">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rcRect b="33889"/>
          <a:stretch/>
        </p:blipFill>
        <p:spPr>
          <a:xfrm>
            <a:off x="0" y="0"/>
            <a:ext cx="12192000" cy="6858000"/>
          </a:xfrm>
          <a:prstGeom prst="rect">
            <a:avLst/>
          </a:prstGeom>
        </p:spPr>
      </p:pic>
      <p:pic>
        <p:nvPicPr>
          <p:cNvPr id="14" name="图片 13"/>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23488" y="0"/>
            <a:ext cx="12215488" cy="6845300"/>
          </a:xfrm>
          <a:prstGeom prst="rect">
            <a:avLst/>
          </a:prstGeom>
        </p:spPr>
      </p:pic>
      <p:sp>
        <p:nvSpPr>
          <p:cNvPr id="3" name="TextBox 2">
            <a:extLst>
              <a:ext uri="{FF2B5EF4-FFF2-40B4-BE49-F238E27FC236}">
                <a16:creationId xmlns:a16="http://schemas.microsoft.com/office/drawing/2014/main" id="{45B2AA74-897E-1D0F-1B5C-4EC3D2957D09}"/>
              </a:ext>
            </a:extLst>
          </p:cNvPr>
          <p:cNvSpPr txBox="1"/>
          <p:nvPr/>
        </p:nvSpPr>
        <p:spPr>
          <a:xfrm>
            <a:off x="408663" y="1046255"/>
            <a:ext cx="11290694" cy="5461495"/>
          </a:xfrm>
          <a:prstGeom prst="rect">
            <a:avLst/>
          </a:prstGeom>
          <a:solidFill>
            <a:schemeClr val="bg1"/>
          </a:solidFill>
        </p:spPr>
        <p:txBody>
          <a:bodyPr wrap="square" rtlCol="0">
            <a:spAutoFit/>
          </a:bodyPr>
          <a:lstStyle/>
          <a:p>
            <a:pPr marL="0" marR="0" lvl="0" indent="0" algn="just" defTabSz="914400" rtl="0" eaLnBrk="1" fontAlgn="auto" latinLnBrk="0" hangingPunct="1">
              <a:lnSpc>
                <a:spcPct val="107000"/>
              </a:lnSpc>
              <a:spcBef>
                <a:spcPts val="0"/>
              </a:spcBef>
              <a:spcAft>
                <a:spcPts val="800"/>
              </a:spcAft>
              <a:buClrTx/>
              <a:buSzTx/>
              <a:buFontTx/>
              <a:buNone/>
              <a:tabLst/>
              <a:defRPr/>
            </a:pPr>
            <a:endParaRPr kumimoji="0" lang="en-US" sz="3000" b="1" i="0" u="none" strike="noStrike" kern="1200" cap="none" spc="0" normalizeH="0" baseline="0" noProof="0" dirty="0">
              <a:ln>
                <a:noFill/>
              </a:ln>
              <a:solidFill>
                <a:prstClr val="black"/>
              </a:solidFill>
              <a:effectLst/>
              <a:uLnTx/>
              <a:uFillTx/>
              <a:latin typeface="UTM Avo" pitchFamily="18" charset="0"/>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07000"/>
              </a:lnSpc>
              <a:spcBef>
                <a:spcPts val="0"/>
              </a:spcBef>
              <a:spcAft>
                <a:spcPts val="800"/>
              </a:spcAft>
              <a:buClrTx/>
              <a:buSzTx/>
              <a:buFontTx/>
              <a:buNone/>
              <a:tabLst/>
              <a:defRPr/>
            </a:pPr>
            <a:endParaRPr kumimoji="0" lang="en-US" sz="3000" b="1" i="0" u="none" strike="noStrike" kern="1200" cap="none" spc="0" normalizeH="0" baseline="0" noProof="0" dirty="0">
              <a:ln>
                <a:noFill/>
              </a:ln>
              <a:solidFill>
                <a:prstClr val="black"/>
              </a:solidFill>
              <a:effectLst/>
              <a:uLnTx/>
              <a:uFillTx/>
              <a:latin typeface="UTM Avo" pitchFamily="18" charset="0"/>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07000"/>
              </a:lnSpc>
              <a:spcBef>
                <a:spcPts val="0"/>
              </a:spcBef>
              <a:spcAft>
                <a:spcPts val="800"/>
              </a:spcAft>
              <a:buClrTx/>
              <a:buSzTx/>
              <a:buFontTx/>
              <a:buNone/>
              <a:tabLst/>
              <a:defRPr/>
            </a:pPr>
            <a:endParaRPr kumimoji="0" lang="en-US" sz="3000" b="1" i="0" u="none" strike="noStrike" kern="1200" cap="none" spc="0" normalizeH="0" baseline="0" noProof="0" dirty="0">
              <a:ln>
                <a:noFill/>
              </a:ln>
              <a:solidFill>
                <a:prstClr val="black"/>
              </a:solidFill>
              <a:effectLst/>
              <a:uLnTx/>
              <a:uFillTx/>
              <a:latin typeface="UTM Avo" pitchFamily="18" charset="0"/>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07000"/>
              </a:lnSpc>
              <a:spcBef>
                <a:spcPts val="0"/>
              </a:spcBef>
              <a:spcAft>
                <a:spcPts val="800"/>
              </a:spcAft>
              <a:buClrTx/>
              <a:buSzTx/>
              <a:buFontTx/>
              <a:buNone/>
              <a:tabLst/>
              <a:defRPr/>
            </a:pPr>
            <a:endParaRPr kumimoji="0" lang="en-US" sz="3000" b="1" i="0" u="none" strike="noStrike" kern="1200" cap="none" spc="0" normalizeH="0" baseline="0" noProof="0" dirty="0">
              <a:ln>
                <a:noFill/>
              </a:ln>
              <a:solidFill>
                <a:prstClr val="black"/>
              </a:solidFill>
              <a:effectLst/>
              <a:uLnTx/>
              <a:uFillTx/>
              <a:latin typeface="UTM Avo" pitchFamily="18" charset="0"/>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07000"/>
              </a:lnSpc>
              <a:spcBef>
                <a:spcPts val="0"/>
              </a:spcBef>
              <a:spcAft>
                <a:spcPts val="800"/>
              </a:spcAft>
              <a:buClrTx/>
              <a:buSzTx/>
              <a:buFontTx/>
              <a:buNone/>
              <a:tabLst/>
              <a:defRPr/>
            </a:pPr>
            <a:endParaRPr kumimoji="0" lang="en-US" sz="3000" b="1" i="0" u="none" strike="noStrike" kern="1200" cap="none" spc="0" normalizeH="0" baseline="0" noProof="0" dirty="0">
              <a:ln>
                <a:noFill/>
              </a:ln>
              <a:solidFill>
                <a:prstClr val="black"/>
              </a:solidFill>
              <a:effectLst/>
              <a:uLnTx/>
              <a:uFillTx/>
              <a:latin typeface="UTM Avo" pitchFamily="18" charset="0"/>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07000"/>
              </a:lnSpc>
              <a:spcBef>
                <a:spcPts val="0"/>
              </a:spcBef>
              <a:spcAft>
                <a:spcPts val="800"/>
              </a:spcAft>
              <a:buClrTx/>
              <a:buSzTx/>
              <a:buFontTx/>
              <a:buNone/>
              <a:tabLst/>
              <a:defRPr/>
            </a:pPr>
            <a:endParaRPr kumimoji="0" lang="en-US" sz="3000" b="1" i="0" u="none" strike="noStrike" kern="1200" cap="none" spc="0" normalizeH="0" baseline="0" noProof="0" dirty="0">
              <a:ln>
                <a:noFill/>
              </a:ln>
              <a:solidFill>
                <a:prstClr val="black"/>
              </a:solidFill>
              <a:effectLst/>
              <a:uLnTx/>
              <a:uFillTx/>
              <a:latin typeface="UTM Avo" pitchFamily="18" charset="0"/>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07000"/>
              </a:lnSpc>
              <a:spcBef>
                <a:spcPts val="0"/>
              </a:spcBef>
              <a:spcAft>
                <a:spcPts val="800"/>
              </a:spcAft>
              <a:buClrTx/>
              <a:buSzTx/>
              <a:buFontTx/>
              <a:buNone/>
              <a:tabLst/>
              <a:defRPr/>
            </a:pPr>
            <a:endParaRPr kumimoji="0" lang="en-US" sz="3000" b="1" i="0" u="none" strike="noStrike" kern="1200" cap="none" spc="0" normalizeH="0" baseline="0" noProof="0" dirty="0">
              <a:ln>
                <a:noFill/>
              </a:ln>
              <a:solidFill>
                <a:prstClr val="black"/>
              </a:solidFill>
              <a:effectLst/>
              <a:uLnTx/>
              <a:uFillTx/>
              <a:latin typeface="UTM Avo" pitchFamily="18" charset="0"/>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07000"/>
              </a:lnSpc>
              <a:spcBef>
                <a:spcPts val="0"/>
              </a:spcBef>
              <a:spcAft>
                <a:spcPts val="800"/>
              </a:spcAft>
              <a:buClrTx/>
              <a:buSzTx/>
              <a:buFontTx/>
              <a:buNone/>
              <a:tabLst/>
              <a:defRPr/>
            </a:pPr>
            <a:endParaRPr kumimoji="0" lang="en-US" sz="3000" b="1" i="0" u="none" strike="noStrike" kern="1200" cap="none" spc="0" normalizeH="0" baseline="0" noProof="0" dirty="0">
              <a:ln>
                <a:noFill/>
              </a:ln>
              <a:solidFill>
                <a:prstClr val="black"/>
              </a:solidFill>
              <a:effectLst/>
              <a:uLnTx/>
              <a:uFillTx/>
              <a:latin typeface="UTM Avo" pitchFamily="18" charset="0"/>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07000"/>
              </a:lnSpc>
              <a:spcBef>
                <a:spcPts val="0"/>
              </a:spcBef>
              <a:spcAft>
                <a:spcPts val="800"/>
              </a:spcAft>
              <a:buClrTx/>
              <a:buSzTx/>
              <a:buFontTx/>
              <a:buNone/>
              <a:tabLst/>
              <a:defRPr/>
            </a:pPr>
            <a:endParaRPr kumimoji="0" lang="en-US" sz="3000" b="1" i="0" u="none" strike="noStrike" kern="1200" cap="none" spc="0" normalizeH="0" baseline="0" noProof="0" dirty="0">
              <a:ln>
                <a:noFill/>
              </a:ln>
              <a:solidFill>
                <a:prstClr val="black"/>
              </a:solidFill>
              <a:effectLst/>
              <a:uLnTx/>
              <a:uFillTx/>
              <a:latin typeface="UTM Avo" pitchFamily="18" charset="0"/>
              <a:ea typeface="Calibri" panose="020F0502020204030204" pitchFamily="34" charset="0"/>
              <a:cs typeface="Times New Roman" panose="02020603050405020304" pitchFamily="18" charset="0"/>
            </a:endParaRPr>
          </a:p>
        </p:txBody>
      </p:sp>
      <p:grpSp>
        <p:nvGrpSpPr>
          <p:cNvPr id="12" name="组合 28">
            <a:extLst>
              <a:ext uri="{FF2B5EF4-FFF2-40B4-BE49-F238E27FC236}">
                <a16:creationId xmlns:a16="http://schemas.microsoft.com/office/drawing/2014/main" id="{0562451E-74BA-BD2C-3498-E5AD87ED9F52}"/>
              </a:ext>
            </a:extLst>
          </p:cNvPr>
          <p:cNvGrpSpPr/>
          <p:nvPr/>
        </p:nvGrpSpPr>
        <p:grpSpPr>
          <a:xfrm>
            <a:off x="487572" y="1582305"/>
            <a:ext cx="1250565" cy="1155344"/>
            <a:chOff x="990159" y="1862891"/>
            <a:chExt cx="1250951" cy="1155700"/>
          </a:xfrm>
        </p:grpSpPr>
        <p:sp>
          <p:nvSpPr>
            <p:cNvPr id="13" name="Freeform 6">
              <a:extLst>
                <a:ext uri="{FF2B5EF4-FFF2-40B4-BE49-F238E27FC236}">
                  <a16:creationId xmlns:a16="http://schemas.microsoft.com/office/drawing/2014/main" id="{0C1068FA-2B34-0D79-DB63-279A74F37EF1}"/>
                </a:ext>
              </a:extLst>
            </p:cNvPr>
            <p:cNvSpPr>
              <a:spLocks/>
            </p:cNvSpPr>
            <p:nvPr/>
          </p:nvSpPr>
          <p:spPr bwMode="auto">
            <a:xfrm rot="1800000">
              <a:off x="990159" y="1862891"/>
              <a:ext cx="1250951" cy="1155700"/>
            </a:xfrm>
            <a:custGeom>
              <a:avLst/>
              <a:gdLst>
                <a:gd name="T0" fmla="*/ 1730 w 2851"/>
                <a:gd name="T1" fmla="*/ 2494 h 2627"/>
                <a:gd name="T2" fmla="*/ 1425 w 2851"/>
                <a:gd name="T3" fmla="*/ 2423 h 2627"/>
                <a:gd name="T4" fmla="*/ 1120 w 2851"/>
                <a:gd name="T5" fmla="*/ 2493 h 2627"/>
                <a:gd name="T6" fmla="*/ 553 w 2851"/>
                <a:gd name="T7" fmla="*/ 2162 h 2627"/>
                <a:gd name="T8" fmla="*/ 462 w 2851"/>
                <a:gd name="T9" fmla="*/ 1867 h 2627"/>
                <a:gd name="T10" fmla="*/ 252 w 2851"/>
                <a:gd name="T11" fmla="*/ 1640 h 2627"/>
                <a:gd name="T12" fmla="*/ 252 w 2851"/>
                <a:gd name="T13" fmla="*/ 982 h 2627"/>
                <a:gd name="T14" fmla="*/ 462 w 2851"/>
                <a:gd name="T15" fmla="*/ 755 h 2627"/>
                <a:gd name="T16" fmla="*/ 553 w 2851"/>
                <a:gd name="T17" fmla="*/ 460 h 2627"/>
                <a:gd name="T18" fmla="*/ 1126 w 2851"/>
                <a:gd name="T19" fmla="*/ 132 h 2627"/>
                <a:gd name="T20" fmla="*/ 1425 w 2851"/>
                <a:gd name="T21" fmla="*/ 200 h 2627"/>
                <a:gd name="T22" fmla="*/ 1726 w 2851"/>
                <a:gd name="T23" fmla="*/ 131 h 2627"/>
                <a:gd name="T24" fmla="*/ 2109 w 2851"/>
                <a:gd name="T25" fmla="*/ 135 h 2627"/>
                <a:gd name="T26" fmla="*/ 2296 w 2851"/>
                <a:gd name="T27" fmla="*/ 460 h 2627"/>
                <a:gd name="T28" fmla="*/ 2387 w 2851"/>
                <a:gd name="T29" fmla="*/ 755 h 2627"/>
                <a:gd name="T30" fmla="*/ 2598 w 2851"/>
                <a:gd name="T31" fmla="*/ 982 h 2627"/>
                <a:gd name="T32" fmla="*/ 2600 w 2851"/>
                <a:gd name="T33" fmla="*/ 1639 h 2627"/>
                <a:gd name="T34" fmla="*/ 2387 w 2851"/>
                <a:gd name="T35" fmla="*/ 1867 h 2627"/>
                <a:gd name="T36" fmla="*/ 2297 w 2851"/>
                <a:gd name="T37" fmla="*/ 2164 h 2627"/>
                <a:gd name="T38" fmla="*/ 1730 w 2851"/>
                <a:gd name="T39" fmla="*/ 2494 h 26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851" h="2627">
                  <a:moveTo>
                    <a:pt x="1730" y="2494"/>
                  </a:moveTo>
                  <a:cubicBezTo>
                    <a:pt x="1638" y="2448"/>
                    <a:pt x="1534" y="2423"/>
                    <a:pt x="1425" y="2423"/>
                  </a:cubicBezTo>
                  <a:cubicBezTo>
                    <a:pt x="1315" y="2423"/>
                    <a:pt x="1212" y="2448"/>
                    <a:pt x="1120" y="2493"/>
                  </a:cubicBezTo>
                  <a:cubicBezTo>
                    <a:pt x="848" y="2627"/>
                    <a:pt x="575" y="2461"/>
                    <a:pt x="553" y="2162"/>
                  </a:cubicBezTo>
                  <a:cubicBezTo>
                    <a:pt x="546" y="2061"/>
                    <a:pt x="516" y="1960"/>
                    <a:pt x="462" y="1867"/>
                  </a:cubicBezTo>
                  <a:cubicBezTo>
                    <a:pt x="408" y="1773"/>
                    <a:pt x="336" y="1697"/>
                    <a:pt x="252" y="1640"/>
                  </a:cubicBezTo>
                  <a:cubicBezTo>
                    <a:pt x="0" y="1470"/>
                    <a:pt x="0" y="1152"/>
                    <a:pt x="252" y="982"/>
                  </a:cubicBezTo>
                  <a:cubicBezTo>
                    <a:pt x="336" y="925"/>
                    <a:pt x="408" y="849"/>
                    <a:pt x="462" y="755"/>
                  </a:cubicBezTo>
                  <a:cubicBezTo>
                    <a:pt x="516" y="662"/>
                    <a:pt x="546" y="561"/>
                    <a:pt x="553" y="460"/>
                  </a:cubicBezTo>
                  <a:cubicBezTo>
                    <a:pt x="575" y="152"/>
                    <a:pt x="851" y="0"/>
                    <a:pt x="1126" y="132"/>
                  </a:cubicBezTo>
                  <a:cubicBezTo>
                    <a:pt x="1217" y="175"/>
                    <a:pt x="1318" y="200"/>
                    <a:pt x="1425" y="200"/>
                  </a:cubicBezTo>
                  <a:cubicBezTo>
                    <a:pt x="1533" y="200"/>
                    <a:pt x="1635" y="175"/>
                    <a:pt x="1726" y="131"/>
                  </a:cubicBezTo>
                  <a:cubicBezTo>
                    <a:pt x="1865" y="63"/>
                    <a:pt x="2003" y="72"/>
                    <a:pt x="2109" y="135"/>
                  </a:cubicBezTo>
                  <a:cubicBezTo>
                    <a:pt x="2213" y="198"/>
                    <a:pt x="2286" y="313"/>
                    <a:pt x="2296" y="460"/>
                  </a:cubicBezTo>
                  <a:cubicBezTo>
                    <a:pt x="2304" y="561"/>
                    <a:pt x="2333" y="662"/>
                    <a:pt x="2387" y="755"/>
                  </a:cubicBezTo>
                  <a:cubicBezTo>
                    <a:pt x="2441" y="849"/>
                    <a:pt x="2514" y="925"/>
                    <a:pt x="2598" y="982"/>
                  </a:cubicBezTo>
                  <a:cubicBezTo>
                    <a:pt x="2846" y="1150"/>
                    <a:pt x="2851" y="1470"/>
                    <a:pt x="2600" y="1639"/>
                  </a:cubicBezTo>
                  <a:cubicBezTo>
                    <a:pt x="2515" y="1696"/>
                    <a:pt x="2442" y="1772"/>
                    <a:pt x="2387" y="1867"/>
                  </a:cubicBezTo>
                  <a:cubicBezTo>
                    <a:pt x="2333" y="1961"/>
                    <a:pt x="2304" y="2062"/>
                    <a:pt x="2297" y="2164"/>
                  </a:cubicBezTo>
                  <a:cubicBezTo>
                    <a:pt x="2275" y="2460"/>
                    <a:pt x="2000" y="2627"/>
                    <a:pt x="1730" y="2494"/>
                  </a:cubicBezTo>
                  <a:close/>
                </a:path>
              </a:pathLst>
            </a:custGeom>
            <a:noFill/>
            <a:ln w="12700" cap="flat" cmpd="sng" algn="ctr">
              <a:solidFill>
                <a:srgbClr val="FFFFFF">
                  <a:lumMod val="85000"/>
                </a:srgbClr>
              </a:solidFill>
              <a:prstDash val="solid"/>
              <a:miter lim="800000"/>
            </a:ln>
            <a:effectLst/>
          </p:spPr>
          <p:txBody>
            <a:bodyPr rot="0" spcFirstLastPara="0" vertOverflow="overflow" horzOverflow="overflow" vert="horz" wrap="square" lIns="91412" tIns="45706" rIns="91412" bIns="45706" numCol="1" spcCol="0" rtlCol="0" fromWordArt="0" anchor="ctr" anchorCtr="0" forceAA="0" compatLnSpc="1">
              <a:prstTxWarp prst="textNoShape">
                <a:avLst/>
              </a:prstTxWarp>
              <a:noAutofit/>
            </a:bodyPr>
            <a:lstStyle/>
            <a:p>
              <a:pPr marL="0" marR="0" lvl="0" indent="0" algn="ctr" defTabSz="914103" rtl="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prstClr val="black"/>
                </a:solidFill>
                <a:effectLst/>
                <a:uLnTx/>
                <a:uFillTx/>
                <a:latin typeface="UTM Avo" pitchFamily="18" charset="0"/>
                <a:ea typeface="仓耳羽辰体-谷力 W05" panose="02020400000000000000" pitchFamily="18" charset="-122"/>
                <a:cs typeface="+mn-cs"/>
              </a:endParaRPr>
            </a:p>
          </p:txBody>
        </p:sp>
        <p:grpSp>
          <p:nvGrpSpPr>
            <p:cNvPr id="15" name="组合 30">
              <a:extLst>
                <a:ext uri="{FF2B5EF4-FFF2-40B4-BE49-F238E27FC236}">
                  <a16:creationId xmlns:a16="http://schemas.microsoft.com/office/drawing/2014/main" id="{EB939913-AD8A-C8BE-F64B-B1F9E3D06EB5}"/>
                </a:ext>
              </a:extLst>
            </p:cNvPr>
            <p:cNvGrpSpPr/>
            <p:nvPr/>
          </p:nvGrpSpPr>
          <p:grpSpPr>
            <a:xfrm>
              <a:off x="1085500" y="1950144"/>
              <a:ext cx="1060270" cy="981196"/>
              <a:chOff x="1085500" y="1950144"/>
              <a:chExt cx="1060270" cy="981196"/>
            </a:xfrm>
          </p:grpSpPr>
          <p:sp>
            <p:nvSpPr>
              <p:cNvPr id="16" name="Freeform 7">
                <a:extLst>
                  <a:ext uri="{FF2B5EF4-FFF2-40B4-BE49-F238E27FC236}">
                    <a16:creationId xmlns:a16="http://schemas.microsoft.com/office/drawing/2014/main" id="{103CCD39-90AC-6156-74AC-9A99C4E3EF69}"/>
                  </a:ext>
                </a:extLst>
              </p:cNvPr>
              <p:cNvSpPr>
                <a:spLocks/>
              </p:cNvSpPr>
              <p:nvPr/>
            </p:nvSpPr>
            <p:spPr bwMode="auto">
              <a:xfrm rot="1800000">
                <a:off x="1085500" y="1950144"/>
                <a:ext cx="1060270" cy="981196"/>
              </a:xfrm>
              <a:custGeom>
                <a:avLst/>
                <a:gdLst>
                  <a:gd name="T0" fmla="*/ 1297 w 2136"/>
                  <a:gd name="T1" fmla="*/ 1868 h 1968"/>
                  <a:gd name="T2" fmla="*/ 1068 w 2136"/>
                  <a:gd name="T3" fmla="*/ 1815 h 1968"/>
                  <a:gd name="T4" fmla="*/ 839 w 2136"/>
                  <a:gd name="T5" fmla="*/ 1868 h 1968"/>
                  <a:gd name="T6" fmla="*/ 415 w 2136"/>
                  <a:gd name="T7" fmla="*/ 1620 h 1968"/>
                  <a:gd name="T8" fmla="*/ 347 w 2136"/>
                  <a:gd name="T9" fmla="*/ 1399 h 1968"/>
                  <a:gd name="T10" fmla="*/ 189 w 2136"/>
                  <a:gd name="T11" fmla="*/ 1229 h 1968"/>
                  <a:gd name="T12" fmla="*/ 189 w 2136"/>
                  <a:gd name="T13" fmla="*/ 736 h 1968"/>
                  <a:gd name="T14" fmla="*/ 347 w 2136"/>
                  <a:gd name="T15" fmla="*/ 566 h 1968"/>
                  <a:gd name="T16" fmla="*/ 415 w 2136"/>
                  <a:gd name="T17" fmla="*/ 345 h 1968"/>
                  <a:gd name="T18" fmla="*/ 844 w 2136"/>
                  <a:gd name="T19" fmla="*/ 99 h 1968"/>
                  <a:gd name="T20" fmla="*/ 1068 w 2136"/>
                  <a:gd name="T21" fmla="*/ 150 h 1968"/>
                  <a:gd name="T22" fmla="*/ 1293 w 2136"/>
                  <a:gd name="T23" fmla="*/ 98 h 1968"/>
                  <a:gd name="T24" fmla="*/ 1580 w 2136"/>
                  <a:gd name="T25" fmla="*/ 102 h 1968"/>
                  <a:gd name="T26" fmla="*/ 1721 w 2136"/>
                  <a:gd name="T27" fmla="*/ 345 h 1968"/>
                  <a:gd name="T28" fmla="*/ 1789 w 2136"/>
                  <a:gd name="T29" fmla="*/ 566 h 1968"/>
                  <a:gd name="T30" fmla="*/ 1947 w 2136"/>
                  <a:gd name="T31" fmla="*/ 736 h 1968"/>
                  <a:gd name="T32" fmla="*/ 1948 w 2136"/>
                  <a:gd name="T33" fmla="*/ 1228 h 1968"/>
                  <a:gd name="T34" fmla="*/ 1789 w 2136"/>
                  <a:gd name="T35" fmla="*/ 1399 h 1968"/>
                  <a:gd name="T36" fmla="*/ 1721 w 2136"/>
                  <a:gd name="T37" fmla="*/ 1621 h 1968"/>
                  <a:gd name="T38" fmla="*/ 1297 w 2136"/>
                  <a:gd name="T39" fmla="*/ 1868 h 1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136" h="1968">
                    <a:moveTo>
                      <a:pt x="1297" y="1868"/>
                    </a:moveTo>
                    <a:cubicBezTo>
                      <a:pt x="1228" y="1834"/>
                      <a:pt x="1150" y="1815"/>
                      <a:pt x="1068" y="1815"/>
                    </a:cubicBezTo>
                    <a:cubicBezTo>
                      <a:pt x="986" y="1815"/>
                      <a:pt x="908" y="1834"/>
                      <a:pt x="839" y="1868"/>
                    </a:cubicBezTo>
                    <a:cubicBezTo>
                      <a:pt x="636" y="1968"/>
                      <a:pt x="431" y="1843"/>
                      <a:pt x="415" y="1620"/>
                    </a:cubicBezTo>
                    <a:cubicBezTo>
                      <a:pt x="409" y="1544"/>
                      <a:pt x="387" y="1469"/>
                      <a:pt x="347" y="1399"/>
                    </a:cubicBezTo>
                    <a:cubicBezTo>
                      <a:pt x="306" y="1329"/>
                      <a:pt x="252" y="1271"/>
                      <a:pt x="189" y="1229"/>
                    </a:cubicBezTo>
                    <a:cubicBezTo>
                      <a:pt x="0" y="1101"/>
                      <a:pt x="1" y="863"/>
                      <a:pt x="189" y="736"/>
                    </a:cubicBezTo>
                    <a:cubicBezTo>
                      <a:pt x="252" y="693"/>
                      <a:pt x="306" y="636"/>
                      <a:pt x="347" y="566"/>
                    </a:cubicBezTo>
                    <a:cubicBezTo>
                      <a:pt x="387" y="496"/>
                      <a:pt x="409" y="420"/>
                      <a:pt x="415" y="345"/>
                    </a:cubicBezTo>
                    <a:cubicBezTo>
                      <a:pt x="431" y="114"/>
                      <a:pt x="638" y="0"/>
                      <a:pt x="844" y="99"/>
                    </a:cubicBezTo>
                    <a:cubicBezTo>
                      <a:pt x="912" y="131"/>
                      <a:pt x="988" y="150"/>
                      <a:pt x="1068" y="150"/>
                    </a:cubicBezTo>
                    <a:cubicBezTo>
                      <a:pt x="1149" y="150"/>
                      <a:pt x="1225" y="131"/>
                      <a:pt x="1293" y="98"/>
                    </a:cubicBezTo>
                    <a:cubicBezTo>
                      <a:pt x="1397" y="48"/>
                      <a:pt x="1501" y="54"/>
                      <a:pt x="1580" y="102"/>
                    </a:cubicBezTo>
                    <a:cubicBezTo>
                      <a:pt x="1658" y="148"/>
                      <a:pt x="1713" y="235"/>
                      <a:pt x="1721" y="345"/>
                    </a:cubicBezTo>
                    <a:cubicBezTo>
                      <a:pt x="1726" y="420"/>
                      <a:pt x="1748" y="496"/>
                      <a:pt x="1789" y="566"/>
                    </a:cubicBezTo>
                    <a:cubicBezTo>
                      <a:pt x="1829" y="636"/>
                      <a:pt x="1884" y="693"/>
                      <a:pt x="1947" y="736"/>
                    </a:cubicBezTo>
                    <a:cubicBezTo>
                      <a:pt x="2132" y="862"/>
                      <a:pt x="2136" y="1102"/>
                      <a:pt x="1948" y="1228"/>
                    </a:cubicBezTo>
                    <a:cubicBezTo>
                      <a:pt x="1885" y="1270"/>
                      <a:pt x="1829" y="1328"/>
                      <a:pt x="1789" y="1399"/>
                    </a:cubicBezTo>
                    <a:cubicBezTo>
                      <a:pt x="1748" y="1469"/>
                      <a:pt x="1726" y="1545"/>
                      <a:pt x="1721" y="1621"/>
                    </a:cubicBezTo>
                    <a:cubicBezTo>
                      <a:pt x="1705" y="1843"/>
                      <a:pt x="1499" y="1968"/>
                      <a:pt x="1297" y="1868"/>
                    </a:cubicBezTo>
                    <a:close/>
                  </a:path>
                </a:pathLst>
              </a:custGeom>
              <a:solidFill>
                <a:srgbClr val="FFC38B"/>
              </a:solidFill>
              <a:ln w="12700" cap="flat" cmpd="sng" algn="ctr">
                <a:noFill/>
                <a:prstDash val="solid"/>
                <a:miter lim="800000"/>
              </a:ln>
              <a:effectLst/>
            </p:spPr>
            <p:txBody>
              <a:bodyPr rtlCol="0" anchor="ctr"/>
              <a:lstStyle/>
              <a:p>
                <a:pPr marL="0" marR="0" lvl="0" indent="0" algn="ctr" defTabSz="914103" rtl="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prstClr val="black"/>
                  </a:solidFill>
                  <a:effectLst/>
                  <a:uLnTx/>
                  <a:uFillTx/>
                  <a:latin typeface="UTM Avo" pitchFamily="18" charset="0"/>
                  <a:ea typeface="仓耳羽辰体-谷力 W05" panose="02020400000000000000" pitchFamily="18" charset="-122"/>
                  <a:cs typeface="+mn-cs"/>
                </a:endParaRPr>
              </a:p>
            </p:txBody>
          </p:sp>
          <p:sp>
            <p:nvSpPr>
              <p:cNvPr id="17" name="TextBox 50">
                <a:extLst>
                  <a:ext uri="{FF2B5EF4-FFF2-40B4-BE49-F238E27FC236}">
                    <a16:creationId xmlns:a16="http://schemas.microsoft.com/office/drawing/2014/main" id="{F6BAFE71-4E55-3C81-D05A-2B8196692182}"/>
                  </a:ext>
                </a:extLst>
              </p:cNvPr>
              <p:cNvSpPr txBox="1"/>
              <p:nvPr/>
            </p:nvSpPr>
            <p:spPr>
              <a:xfrm>
                <a:off x="1351061" y="2136650"/>
                <a:ext cx="556544" cy="554169"/>
              </a:xfrm>
              <a:prstGeom prst="rect">
                <a:avLst/>
              </a:prstGeom>
              <a:noFill/>
            </p:spPr>
            <p:txBody>
              <a:bodyPr wrap="square" lIns="0" tIns="0" rIns="0" bIns="0" rtlCol="0">
                <a:spAutoFit/>
              </a:bodyPr>
              <a:lstStyle/>
              <a:p>
                <a:pPr marL="0" marR="0" lvl="0" indent="0" algn="ctr" defTabSz="914103" rtl="0" eaLnBrk="1" fontAlgn="auto" latinLnBrk="0" hangingPunct="1">
                  <a:lnSpc>
                    <a:spcPct val="150000"/>
                  </a:lnSpc>
                  <a:spcBef>
                    <a:spcPts val="0"/>
                  </a:spcBef>
                  <a:spcAft>
                    <a:spcPts val="0"/>
                  </a:spcAft>
                  <a:buClrTx/>
                  <a:buSzTx/>
                  <a:buFontTx/>
                  <a:buNone/>
                  <a:tabLst/>
                  <a:defRPr/>
                </a:pPr>
                <a:r>
                  <a:rPr kumimoji="0" lang="en-US" altLang="zh-CN" sz="2400" b="1" i="0" u="none" strike="noStrike" kern="0" cap="none" spc="0" normalizeH="0" baseline="0" noProof="0" dirty="0">
                    <a:ln>
                      <a:noFill/>
                    </a:ln>
                    <a:solidFill>
                      <a:prstClr val="black"/>
                    </a:solidFill>
                    <a:effectLst/>
                    <a:uLnTx/>
                    <a:uFillTx/>
                    <a:latin typeface="UTM Avo" pitchFamily="18" charset="0"/>
                    <a:ea typeface="仓耳羽辰体-谷力 W05" panose="02020400000000000000" pitchFamily="18" charset="-122"/>
                    <a:cs typeface="+mn-cs"/>
                  </a:rPr>
                  <a:t>01</a:t>
                </a:r>
              </a:p>
            </p:txBody>
          </p:sp>
        </p:grpSp>
      </p:grpSp>
      <p:grpSp>
        <p:nvGrpSpPr>
          <p:cNvPr id="18" name="组合 35">
            <a:extLst>
              <a:ext uri="{FF2B5EF4-FFF2-40B4-BE49-F238E27FC236}">
                <a16:creationId xmlns:a16="http://schemas.microsoft.com/office/drawing/2014/main" id="{BD69D626-B774-1E6B-3528-060184FFC210}"/>
              </a:ext>
            </a:extLst>
          </p:cNvPr>
          <p:cNvGrpSpPr/>
          <p:nvPr/>
        </p:nvGrpSpPr>
        <p:grpSpPr>
          <a:xfrm>
            <a:off x="893106" y="2859411"/>
            <a:ext cx="1250565" cy="1155344"/>
            <a:chOff x="990159" y="3430434"/>
            <a:chExt cx="1250951" cy="1155700"/>
          </a:xfrm>
        </p:grpSpPr>
        <p:sp>
          <p:nvSpPr>
            <p:cNvPr id="19" name="Freeform 6">
              <a:extLst>
                <a:ext uri="{FF2B5EF4-FFF2-40B4-BE49-F238E27FC236}">
                  <a16:creationId xmlns:a16="http://schemas.microsoft.com/office/drawing/2014/main" id="{EDA8CEF0-FCF8-F6F1-A3C5-B4CA13033361}"/>
                </a:ext>
              </a:extLst>
            </p:cNvPr>
            <p:cNvSpPr>
              <a:spLocks/>
            </p:cNvSpPr>
            <p:nvPr/>
          </p:nvSpPr>
          <p:spPr bwMode="auto">
            <a:xfrm rot="1800000">
              <a:off x="990159" y="3430434"/>
              <a:ext cx="1250951" cy="1155700"/>
            </a:xfrm>
            <a:custGeom>
              <a:avLst/>
              <a:gdLst>
                <a:gd name="T0" fmla="*/ 1730 w 2851"/>
                <a:gd name="T1" fmla="*/ 2494 h 2627"/>
                <a:gd name="T2" fmla="*/ 1425 w 2851"/>
                <a:gd name="T3" fmla="*/ 2423 h 2627"/>
                <a:gd name="T4" fmla="*/ 1120 w 2851"/>
                <a:gd name="T5" fmla="*/ 2493 h 2627"/>
                <a:gd name="T6" fmla="*/ 553 w 2851"/>
                <a:gd name="T7" fmla="*/ 2162 h 2627"/>
                <a:gd name="T8" fmla="*/ 462 w 2851"/>
                <a:gd name="T9" fmla="*/ 1867 h 2627"/>
                <a:gd name="T10" fmla="*/ 252 w 2851"/>
                <a:gd name="T11" fmla="*/ 1640 h 2627"/>
                <a:gd name="T12" fmla="*/ 252 w 2851"/>
                <a:gd name="T13" fmla="*/ 982 h 2627"/>
                <a:gd name="T14" fmla="*/ 462 w 2851"/>
                <a:gd name="T15" fmla="*/ 755 h 2627"/>
                <a:gd name="T16" fmla="*/ 553 w 2851"/>
                <a:gd name="T17" fmla="*/ 460 h 2627"/>
                <a:gd name="T18" fmla="*/ 1126 w 2851"/>
                <a:gd name="T19" fmla="*/ 132 h 2627"/>
                <a:gd name="T20" fmla="*/ 1425 w 2851"/>
                <a:gd name="T21" fmla="*/ 200 h 2627"/>
                <a:gd name="T22" fmla="*/ 1726 w 2851"/>
                <a:gd name="T23" fmla="*/ 131 h 2627"/>
                <a:gd name="T24" fmla="*/ 2109 w 2851"/>
                <a:gd name="T25" fmla="*/ 135 h 2627"/>
                <a:gd name="T26" fmla="*/ 2296 w 2851"/>
                <a:gd name="T27" fmla="*/ 460 h 2627"/>
                <a:gd name="T28" fmla="*/ 2387 w 2851"/>
                <a:gd name="T29" fmla="*/ 755 h 2627"/>
                <a:gd name="T30" fmla="*/ 2598 w 2851"/>
                <a:gd name="T31" fmla="*/ 982 h 2627"/>
                <a:gd name="T32" fmla="*/ 2600 w 2851"/>
                <a:gd name="T33" fmla="*/ 1639 h 2627"/>
                <a:gd name="T34" fmla="*/ 2387 w 2851"/>
                <a:gd name="T35" fmla="*/ 1867 h 2627"/>
                <a:gd name="T36" fmla="*/ 2297 w 2851"/>
                <a:gd name="T37" fmla="*/ 2164 h 2627"/>
                <a:gd name="T38" fmla="*/ 1730 w 2851"/>
                <a:gd name="T39" fmla="*/ 2494 h 26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851" h="2627">
                  <a:moveTo>
                    <a:pt x="1730" y="2494"/>
                  </a:moveTo>
                  <a:cubicBezTo>
                    <a:pt x="1638" y="2448"/>
                    <a:pt x="1534" y="2423"/>
                    <a:pt x="1425" y="2423"/>
                  </a:cubicBezTo>
                  <a:cubicBezTo>
                    <a:pt x="1315" y="2423"/>
                    <a:pt x="1212" y="2448"/>
                    <a:pt x="1120" y="2493"/>
                  </a:cubicBezTo>
                  <a:cubicBezTo>
                    <a:pt x="848" y="2627"/>
                    <a:pt x="575" y="2461"/>
                    <a:pt x="553" y="2162"/>
                  </a:cubicBezTo>
                  <a:cubicBezTo>
                    <a:pt x="546" y="2061"/>
                    <a:pt x="516" y="1960"/>
                    <a:pt x="462" y="1867"/>
                  </a:cubicBezTo>
                  <a:cubicBezTo>
                    <a:pt x="408" y="1773"/>
                    <a:pt x="336" y="1697"/>
                    <a:pt x="252" y="1640"/>
                  </a:cubicBezTo>
                  <a:cubicBezTo>
                    <a:pt x="0" y="1470"/>
                    <a:pt x="0" y="1152"/>
                    <a:pt x="252" y="982"/>
                  </a:cubicBezTo>
                  <a:cubicBezTo>
                    <a:pt x="336" y="925"/>
                    <a:pt x="408" y="849"/>
                    <a:pt x="462" y="755"/>
                  </a:cubicBezTo>
                  <a:cubicBezTo>
                    <a:pt x="516" y="662"/>
                    <a:pt x="546" y="561"/>
                    <a:pt x="553" y="460"/>
                  </a:cubicBezTo>
                  <a:cubicBezTo>
                    <a:pt x="575" y="152"/>
                    <a:pt x="851" y="0"/>
                    <a:pt x="1126" y="132"/>
                  </a:cubicBezTo>
                  <a:cubicBezTo>
                    <a:pt x="1217" y="175"/>
                    <a:pt x="1318" y="200"/>
                    <a:pt x="1425" y="200"/>
                  </a:cubicBezTo>
                  <a:cubicBezTo>
                    <a:pt x="1533" y="200"/>
                    <a:pt x="1635" y="175"/>
                    <a:pt x="1726" y="131"/>
                  </a:cubicBezTo>
                  <a:cubicBezTo>
                    <a:pt x="1865" y="63"/>
                    <a:pt x="2003" y="72"/>
                    <a:pt x="2109" y="135"/>
                  </a:cubicBezTo>
                  <a:cubicBezTo>
                    <a:pt x="2213" y="198"/>
                    <a:pt x="2286" y="313"/>
                    <a:pt x="2296" y="460"/>
                  </a:cubicBezTo>
                  <a:cubicBezTo>
                    <a:pt x="2304" y="561"/>
                    <a:pt x="2333" y="662"/>
                    <a:pt x="2387" y="755"/>
                  </a:cubicBezTo>
                  <a:cubicBezTo>
                    <a:pt x="2441" y="849"/>
                    <a:pt x="2514" y="925"/>
                    <a:pt x="2598" y="982"/>
                  </a:cubicBezTo>
                  <a:cubicBezTo>
                    <a:pt x="2846" y="1150"/>
                    <a:pt x="2851" y="1470"/>
                    <a:pt x="2600" y="1639"/>
                  </a:cubicBezTo>
                  <a:cubicBezTo>
                    <a:pt x="2515" y="1696"/>
                    <a:pt x="2442" y="1772"/>
                    <a:pt x="2387" y="1867"/>
                  </a:cubicBezTo>
                  <a:cubicBezTo>
                    <a:pt x="2333" y="1961"/>
                    <a:pt x="2304" y="2062"/>
                    <a:pt x="2297" y="2164"/>
                  </a:cubicBezTo>
                  <a:cubicBezTo>
                    <a:pt x="2275" y="2460"/>
                    <a:pt x="2000" y="2627"/>
                    <a:pt x="1730" y="2494"/>
                  </a:cubicBezTo>
                  <a:close/>
                </a:path>
              </a:pathLst>
            </a:custGeom>
            <a:noFill/>
            <a:ln w="12700" cap="flat" cmpd="sng" algn="ctr">
              <a:solidFill>
                <a:srgbClr val="FFFFFF">
                  <a:lumMod val="85000"/>
                </a:srgbClr>
              </a:solidFill>
              <a:prstDash val="solid"/>
              <a:miter lim="800000"/>
            </a:ln>
            <a:effectLst/>
          </p:spPr>
          <p:txBody>
            <a:bodyPr rot="0" spcFirstLastPara="0" vertOverflow="overflow" horzOverflow="overflow" vert="horz" wrap="square" lIns="91412" tIns="45706" rIns="91412" bIns="45706" numCol="1" spcCol="0" rtlCol="0" fromWordArt="0" anchor="ctr" anchorCtr="0" forceAA="0" compatLnSpc="1">
              <a:prstTxWarp prst="textNoShape">
                <a:avLst/>
              </a:prstTxWarp>
              <a:noAutofit/>
            </a:bodyPr>
            <a:lstStyle/>
            <a:p>
              <a:pPr marL="0" marR="0" lvl="0" indent="0" algn="ctr" defTabSz="914103" rtl="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dirty="0">
                <a:ln>
                  <a:noFill/>
                </a:ln>
                <a:solidFill>
                  <a:prstClr val="black"/>
                </a:solidFill>
                <a:effectLst/>
                <a:uLnTx/>
                <a:uFillTx/>
                <a:latin typeface="UTM Avo" pitchFamily="18" charset="0"/>
                <a:ea typeface="仓耳羽辰体-谷力 W05" panose="02020400000000000000" pitchFamily="18" charset="-122"/>
                <a:cs typeface="+mn-cs"/>
              </a:endParaRPr>
            </a:p>
          </p:txBody>
        </p:sp>
        <p:grpSp>
          <p:nvGrpSpPr>
            <p:cNvPr id="20" name="组合 37">
              <a:extLst>
                <a:ext uri="{FF2B5EF4-FFF2-40B4-BE49-F238E27FC236}">
                  <a16:creationId xmlns:a16="http://schemas.microsoft.com/office/drawing/2014/main" id="{48F38328-E4AB-0FF3-436E-D0AB23D75C6D}"/>
                </a:ext>
              </a:extLst>
            </p:cNvPr>
            <p:cNvGrpSpPr/>
            <p:nvPr/>
          </p:nvGrpSpPr>
          <p:grpSpPr>
            <a:xfrm>
              <a:off x="1085500" y="3517686"/>
              <a:ext cx="1060270" cy="981196"/>
              <a:chOff x="1085500" y="3517686"/>
              <a:chExt cx="1060270" cy="981196"/>
            </a:xfrm>
          </p:grpSpPr>
          <p:sp>
            <p:nvSpPr>
              <p:cNvPr id="21" name="Freeform 7">
                <a:extLst>
                  <a:ext uri="{FF2B5EF4-FFF2-40B4-BE49-F238E27FC236}">
                    <a16:creationId xmlns:a16="http://schemas.microsoft.com/office/drawing/2014/main" id="{E789B59A-2183-B98E-36C7-3178F9FB0D40}"/>
                  </a:ext>
                </a:extLst>
              </p:cNvPr>
              <p:cNvSpPr>
                <a:spLocks/>
              </p:cNvSpPr>
              <p:nvPr/>
            </p:nvSpPr>
            <p:spPr bwMode="auto">
              <a:xfrm rot="1800000">
                <a:off x="1085500" y="3517686"/>
                <a:ext cx="1060270" cy="981196"/>
              </a:xfrm>
              <a:custGeom>
                <a:avLst/>
                <a:gdLst>
                  <a:gd name="T0" fmla="*/ 1297 w 2136"/>
                  <a:gd name="T1" fmla="*/ 1868 h 1968"/>
                  <a:gd name="T2" fmla="*/ 1068 w 2136"/>
                  <a:gd name="T3" fmla="*/ 1815 h 1968"/>
                  <a:gd name="T4" fmla="*/ 839 w 2136"/>
                  <a:gd name="T5" fmla="*/ 1868 h 1968"/>
                  <a:gd name="T6" fmla="*/ 415 w 2136"/>
                  <a:gd name="T7" fmla="*/ 1620 h 1968"/>
                  <a:gd name="T8" fmla="*/ 347 w 2136"/>
                  <a:gd name="T9" fmla="*/ 1399 h 1968"/>
                  <a:gd name="T10" fmla="*/ 189 w 2136"/>
                  <a:gd name="T11" fmla="*/ 1229 h 1968"/>
                  <a:gd name="T12" fmla="*/ 189 w 2136"/>
                  <a:gd name="T13" fmla="*/ 736 h 1968"/>
                  <a:gd name="T14" fmla="*/ 347 w 2136"/>
                  <a:gd name="T15" fmla="*/ 566 h 1968"/>
                  <a:gd name="T16" fmla="*/ 415 w 2136"/>
                  <a:gd name="T17" fmla="*/ 345 h 1968"/>
                  <a:gd name="T18" fmla="*/ 844 w 2136"/>
                  <a:gd name="T19" fmla="*/ 99 h 1968"/>
                  <a:gd name="T20" fmla="*/ 1068 w 2136"/>
                  <a:gd name="T21" fmla="*/ 150 h 1968"/>
                  <a:gd name="T22" fmla="*/ 1293 w 2136"/>
                  <a:gd name="T23" fmla="*/ 98 h 1968"/>
                  <a:gd name="T24" fmla="*/ 1580 w 2136"/>
                  <a:gd name="T25" fmla="*/ 102 h 1968"/>
                  <a:gd name="T26" fmla="*/ 1721 w 2136"/>
                  <a:gd name="T27" fmla="*/ 345 h 1968"/>
                  <a:gd name="T28" fmla="*/ 1789 w 2136"/>
                  <a:gd name="T29" fmla="*/ 566 h 1968"/>
                  <a:gd name="T30" fmla="*/ 1947 w 2136"/>
                  <a:gd name="T31" fmla="*/ 736 h 1968"/>
                  <a:gd name="T32" fmla="*/ 1948 w 2136"/>
                  <a:gd name="T33" fmla="*/ 1228 h 1968"/>
                  <a:gd name="T34" fmla="*/ 1789 w 2136"/>
                  <a:gd name="T35" fmla="*/ 1399 h 1968"/>
                  <a:gd name="T36" fmla="*/ 1721 w 2136"/>
                  <a:gd name="T37" fmla="*/ 1621 h 1968"/>
                  <a:gd name="T38" fmla="*/ 1297 w 2136"/>
                  <a:gd name="T39" fmla="*/ 1868 h 1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136" h="1968">
                    <a:moveTo>
                      <a:pt x="1297" y="1868"/>
                    </a:moveTo>
                    <a:cubicBezTo>
                      <a:pt x="1228" y="1834"/>
                      <a:pt x="1150" y="1815"/>
                      <a:pt x="1068" y="1815"/>
                    </a:cubicBezTo>
                    <a:cubicBezTo>
                      <a:pt x="986" y="1815"/>
                      <a:pt x="908" y="1834"/>
                      <a:pt x="839" y="1868"/>
                    </a:cubicBezTo>
                    <a:cubicBezTo>
                      <a:pt x="636" y="1968"/>
                      <a:pt x="431" y="1843"/>
                      <a:pt x="415" y="1620"/>
                    </a:cubicBezTo>
                    <a:cubicBezTo>
                      <a:pt x="409" y="1544"/>
                      <a:pt x="387" y="1469"/>
                      <a:pt x="347" y="1399"/>
                    </a:cubicBezTo>
                    <a:cubicBezTo>
                      <a:pt x="306" y="1329"/>
                      <a:pt x="252" y="1271"/>
                      <a:pt x="189" y="1229"/>
                    </a:cubicBezTo>
                    <a:cubicBezTo>
                      <a:pt x="0" y="1101"/>
                      <a:pt x="1" y="863"/>
                      <a:pt x="189" y="736"/>
                    </a:cubicBezTo>
                    <a:cubicBezTo>
                      <a:pt x="252" y="693"/>
                      <a:pt x="306" y="636"/>
                      <a:pt x="347" y="566"/>
                    </a:cubicBezTo>
                    <a:cubicBezTo>
                      <a:pt x="387" y="496"/>
                      <a:pt x="409" y="420"/>
                      <a:pt x="415" y="345"/>
                    </a:cubicBezTo>
                    <a:cubicBezTo>
                      <a:pt x="431" y="114"/>
                      <a:pt x="638" y="0"/>
                      <a:pt x="844" y="99"/>
                    </a:cubicBezTo>
                    <a:cubicBezTo>
                      <a:pt x="912" y="131"/>
                      <a:pt x="988" y="150"/>
                      <a:pt x="1068" y="150"/>
                    </a:cubicBezTo>
                    <a:cubicBezTo>
                      <a:pt x="1149" y="150"/>
                      <a:pt x="1225" y="131"/>
                      <a:pt x="1293" y="98"/>
                    </a:cubicBezTo>
                    <a:cubicBezTo>
                      <a:pt x="1397" y="48"/>
                      <a:pt x="1501" y="54"/>
                      <a:pt x="1580" y="102"/>
                    </a:cubicBezTo>
                    <a:cubicBezTo>
                      <a:pt x="1658" y="148"/>
                      <a:pt x="1713" y="235"/>
                      <a:pt x="1721" y="345"/>
                    </a:cubicBezTo>
                    <a:cubicBezTo>
                      <a:pt x="1726" y="420"/>
                      <a:pt x="1748" y="496"/>
                      <a:pt x="1789" y="566"/>
                    </a:cubicBezTo>
                    <a:cubicBezTo>
                      <a:pt x="1829" y="636"/>
                      <a:pt x="1884" y="693"/>
                      <a:pt x="1947" y="736"/>
                    </a:cubicBezTo>
                    <a:cubicBezTo>
                      <a:pt x="2132" y="862"/>
                      <a:pt x="2136" y="1102"/>
                      <a:pt x="1948" y="1228"/>
                    </a:cubicBezTo>
                    <a:cubicBezTo>
                      <a:pt x="1885" y="1270"/>
                      <a:pt x="1829" y="1328"/>
                      <a:pt x="1789" y="1399"/>
                    </a:cubicBezTo>
                    <a:cubicBezTo>
                      <a:pt x="1748" y="1469"/>
                      <a:pt x="1726" y="1545"/>
                      <a:pt x="1721" y="1621"/>
                    </a:cubicBezTo>
                    <a:cubicBezTo>
                      <a:pt x="1705" y="1843"/>
                      <a:pt x="1499" y="1968"/>
                      <a:pt x="1297" y="1868"/>
                    </a:cubicBezTo>
                    <a:close/>
                  </a:path>
                </a:pathLst>
              </a:custGeom>
              <a:solidFill>
                <a:srgbClr val="FFC38B"/>
              </a:solidFill>
              <a:ln w="12700" cap="flat" cmpd="sng" algn="ctr">
                <a:noFill/>
                <a:prstDash val="solid"/>
                <a:miter lim="800000"/>
              </a:ln>
              <a:effectLst/>
            </p:spPr>
            <p:txBody>
              <a:bodyPr rtlCol="0" anchor="ctr"/>
              <a:lstStyle/>
              <a:p>
                <a:pPr marL="0" marR="0" lvl="0" indent="0" algn="ctr" defTabSz="914103" rtl="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dirty="0">
                  <a:ln>
                    <a:noFill/>
                  </a:ln>
                  <a:solidFill>
                    <a:prstClr val="black"/>
                  </a:solidFill>
                  <a:effectLst/>
                  <a:uLnTx/>
                  <a:uFillTx/>
                  <a:latin typeface="UTM Avo" pitchFamily="18" charset="0"/>
                  <a:ea typeface="仓耳羽辰体-谷力 W05" panose="02020400000000000000" pitchFamily="18" charset="-122"/>
                  <a:cs typeface="+mn-cs"/>
                </a:endParaRPr>
              </a:p>
            </p:txBody>
          </p:sp>
          <p:sp>
            <p:nvSpPr>
              <p:cNvPr id="22" name="TextBox 50">
                <a:extLst>
                  <a:ext uri="{FF2B5EF4-FFF2-40B4-BE49-F238E27FC236}">
                    <a16:creationId xmlns:a16="http://schemas.microsoft.com/office/drawing/2014/main" id="{E1A7C57B-C575-099C-7B5A-B7DB62D2A265}"/>
                  </a:ext>
                </a:extLst>
              </p:cNvPr>
              <p:cNvSpPr txBox="1"/>
              <p:nvPr/>
            </p:nvSpPr>
            <p:spPr>
              <a:xfrm>
                <a:off x="1337362" y="3673783"/>
                <a:ext cx="556544" cy="554169"/>
              </a:xfrm>
              <a:prstGeom prst="rect">
                <a:avLst/>
              </a:prstGeom>
              <a:noFill/>
            </p:spPr>
            <p:txBody>
              <a:bodyPr wrap="square" lIns="0" tIns="0" rIns="0" bIns="0" rtlCol="0">
                <a:spAutoFit/>
              </a:bodyPr>
              <a:lstStyle/>
              <a:p>
                <a:pPr marL="0" marR="0" lvl="0" indent="0" algn="ctr" defTabSz="914103" rtl="0" eaLnBrk="1" fontAlgn="auto" latinLnBrk="0" hangingPunct="1">
                  <a:lnSpc>
                    <a:spcPct val="150000"/>
                  </a:lnSpc>
                  <a:spcBef>
                    <a:spcPts val="0"/>
                  </a:spcBef>
                  <a:spcAft>
                    <a:spcPts val="0"/>
                  </a:spcAft>
                  <a:buClrTx/>
                  <a:buSzTx/>
                  <a:buFontTx/>
                  <a:buNone/>
                  <a:tabLst/>
                  <a:defRPr/>
                </a:pPr>
                <a:r>
                  <a:rPr kumimoji="0" lang="en-US" altLang="zh-CN" sz="2400" b="1" i="0" u="none" strike="noStrike" kern="0" cap="none" spc="0" normalizeH="0" baseline="0" noProof="0" dirty="0">
                    <a:ln>
                      <a:noFill/>
                    </a:ln>
                    <a:solidFill>
                      <a:prstClr val="black"/>
                    </a:solidFill>
                    <a:effectLst/>
                    <a:uLnTx/>
                    <a:uFillTx/>
                    <a:latin typeface="UTM Avo" pitchFamily="18" charset="0"/>
                    <a:ea typeface="仓耳羽辰体-谷力 W05" panose="02020400000000000000" pitchFamily="18" charset="-122"/>
                    <a:cs typeface="+mn-cs"/>
                  </a:rPr>
                  <a:t>02</a:t>
                </a:r>
              </a:p>
            </p:txBody>
          </p:sp>
        </p:grpSp>
      </p:grpSp>
      <p:grpSp>
        <p:nvGrpSpPr>
          <p:cNvPr id="23" name="组合 42">
            <a:extLst>
              <a:ext uri="{FF2B5EF4-FFF2-40B4-BE49-F238E27FC236}">
                <a16:creationId xmlns:a16="http://schemas.microsoft.com/office/drawing/2014/main" id="{5DE30215-7470-47C5-2F50-53DD0DA103BE}"/>
              </a:ext>
            </a:extLst>
          </p:cNvPr>
          <p:cNvGrpSpPr/>
          <p:nvPr/>
        </p:nvGrpSpPr>
        <p:grpSpPr>
          <a:xfrm>
            <a:off x="692637" y="4612415"/>
            <a:ext cx="1250565" cy="1155344"/>
            <a:chOff x="6485268" y="1862891"/>
            <a:chExt cx="1250951" cy="1155700"/>
          </a:xfrm>
        </p:grpSpPr>
        <p:sp>
          <p:nvSpPr>
            <p:cNvPr id="24" name="Freeform 6">
              <a:extLst>
                <a:ext uri="{FF2B5EF4-FFF2-40B4-BE49-F238E27FC236}">
                  <a16:creationId xmlns:a16="http://schemas.microsoft.com/office/drawing/2014/main" id="{05546E63-BBF9-C43D-F89A-CF923435E4A7}"/>
                </a:ext>
              </a:extLst>
            </p:cNvPr>
            <p:cNvSpPr>
              <a:spLocks/>
            </p:cNvSpPr>
            <p:nvPr/>
          </p:nvSpPr>
          <p:spPr bwMode="auto">
            <a:xfrm rot="1800000">
              <a:off x="6485268" y="1862891"/>
              <a:ext cx="1250951" cy="1155700"/>
            </a:xfrm>
            <a:custGeom>
              <a:avLst/>
              <a:gdLst>
                <a:gd name="T0" fmla="*/ 1730 w 2851"/>
                <a:gd name="T1" fmla="*/ 2494 h 2627"/>
                <a:gd name="T2" fmla="*/ 1425 w 2851"/>
                <a:gd name="T3" fmla="*/ 2423 h 2627"/>
                <a:gd name="T4" fmla="*/ 1120 w 2851"/>
                <a:gd name="T5" fmla="*/ 2493 h 2627"/>
                <a:gd name="T6" fmla="*/ 553 w 2851"/>
                <a:gd name="T7" fmla="*/ 2162 h 2627"/>
                <a:gd name="T8" fmla="*/ 462 w 2851"/>
                <a:gd name="T9" fmla="*/ 1867 h 2627"/>
                <a:gd name="T10" fmla="*/ 252 w 2851"/>
                <a:gd name="T11" fmla="*/ 1640 h 2627"/>
                <a:gd name="T12" fmla="*/ 252 w 2851"/>
                <a:gd name="T13" fmla="*/ 982 h 2627"/>
                <a:gd name="T14" fmla="*/ 462 w 2851"/>
                <a:gd name="T15" fmla="*/ 755 h 2627"/>
                <a:gd name="T16" fmla="*/ 553 w 2851"/>
                <a:gd name="T17" fmla="*/ 460 h 2627"/>
                <a:gd name="T18" fmla="*/ 1126 w 2851"/>
                <a:gd name="T19" fmla="*/ 132 h 2627"/>
                <a:gd name="T20" fmla="*/ 1425 w 2851"/>
                <a:gd name="T21" fmla="*/ 200 h 2627"/>
                <a:gd name="T22" fmla="*/ 1726 w 2851"/>
                <a:gd name="T23" fmla="*/ 131 h 2627"/>
                <a:gd name="T24" fmla="*/ 2109 w 2851"/>
                <a:gd name="T25" fmla="*/ 135 h 2627"/>
                <a:gd name="T26" fmla="*/ 2296 w 2851"/>
                <a:gd name="T27" fmla="*/ 460 h 2627"/>
                <a:gd name="T28" fmla="*/ 2387 w 2851"/>
                <a:gd name="T29" fmla="*/ 755 h 2627"/>
                <a:gd name="T30" fmla="*/ 2598 w 2851"/>
                <a:gd name="T31" fmla="*/ 982 h 2627"/>
                <a:gd name="T32" fmla="*/ 2600 w 2851"/>
                <a:gd name="T33" fmla="*/ 1639 h 2627"/>
                <a:gd name="T34" fmla="*/ 2387 w 2851"/>
                <a:gd name="T35" fmla="*/ 1867 h 2627"/>
                <a:gd name="T36" fmla="*/ 2297 w 2851"/>
                <a:gd name="T37" fmla="*/ 2164 h 2627"/>
                <a:gd name="T38" fmla="*/ 1730 w 2851"/>
                <a:gd name="T39" fmla="*/ 2494 h 26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851" h="2627">
                  <a:moveTo>
                    <a:pt x="1730" y="2494"/>
                  </a:moveTo>
                  <a:cubicBezTo>
                    <a:pt x="1638" y="2448"/>
                    <a:pt x="1534" y="2423"/>
                    <a:pt x="1425" y="2423"/>
                  </a:cubicBezTo>
                  <a:cubicBezTo>
                    <a:pt x="1315" y="2423"/>
                    <a:pt x="1212" y="2448"/>
                    <a:pt x="1120" y="2493"/>
                  </a:cubicBezTo>
                  <a:cubicBezTo>
                    <a:pt x="848" y="2627"/>
                    <a:pt x="575" y="2461"/>
                    <a:pt x="553" y="2162"/>
                  </a:cubicBezTo>
                  <a:cubicBezTo>
                    <a:pt x="546" y="2061"/>
                    <a:pt x="516" y="1960"/>
                    <a:pt x="462" y="1867"/>
                  </a:cubicBezTo>
                  <a:cubicBezTo>
                    <a:pt x="408" y="1773"/>
                    <a:pt x="336" y="1697"/>
                    <a:pt x="252" y="1640"/>
                  </a:cubicBezTo>
                  <a:cubicBezTo>
                    <a:pt x="0" y="1470"/>
                    <a:pt x="0" y="1152"/>
                    <a:pt x="252" y="982"/>
                  </a:cubicBezTo>
                  <a:cubicBezTo>
                    <a:pt x="336" y="925"/>
                    <a:pt x="408" y="849"/>
                    <a:pt x="462" y="755"/>
                  </a:cubicBezTo>
                  <a:cubicBezTo>
                    <a:pt x="516" y="662"/>
                    <a:pt x="546" y="561"/>
                    <a:pt x="553" y="460"/>
                  </a:cubicBezTo>
                  <a:cubicBezTo>
                    <a:pt x="575" y="152"/>
                    <a:pt x="851" y="0"/>
                    <a:pt x="1126" y="132"/>
                  </a:cubicBezTo>
                  <a:cubicBezTo>
                    <a:pt x="1217" y="175"/>
                    <a:pt x="1318" y="200"/>
                    <a:pt x="1425" y="200"/>
                  </a:cubicBezTo>
                  <a:cubicBezTo>
                    <a:pt x="1533" y="200"/>
                    <a:pt x="1635" y="175"/>
                    <a:pt x="1726" y="131"/>
                  </a:cubicBezTo>
                  <a:cubicBezTo>
                    <a:pt x="1865" y="63"/>
                    <a:pt x="2003" y="72"/>
                    <a:pt x="2109" y="135"/>
                  </a:cubicBezTo>
                  <a:cubicBezTo>
                    <a:pt x="2213" y="198"/>
                    <a:pt x="2286" y="313"/>
                    <a:pt x="2296" y="460"/>
                  </a:cubicBezTo>
                  <a:cubicBezTo>
                    <a:pt x="2304" y="561"/>
                    <a:pt x="2333" y="662"/>
                    <a:pt x="2387" y="755"/>
                  </a:cubicBezTo>
                  <a:cubicBezTo>
                    <a:pt x="2441" y="849"/>
                    <a:pt x="2514" y="925"/>
                    <a:pt x="2598" y="982"/>
                  </a:cubicBezTo>
                  <a:cubicBezTo>
                    <a:pt x="2846" y="1150"/>
                    <a:pt x="2851" y="1470"/>
                    <a:pt x="2600" y="1639"/>
                  </a:cubicBezTo>
                  <a:cubicBezTo>
                    <a:pt x="2515" y="1696"/>
                    <a:pt x="2442" y="1772"/>
                    <a:pt x="2387" y="1867"/>
                  </a:cubicBezTo>
                  <a:cubicBezTo>
                    <a:pt x="2333" y="1961"/>
                    <a:pt x="2304" y="2062"/>
                    <a:pt x="2297" y="2164"/>
                  </a:cubicBezTo>
                  <a:cubicBezTo>
                    <a:pt x="2275" y="2460"/>
                    <a:pt x="2000" y="2627"/>
                    <a:pt x="1730" y="2494"/>
                  </a:cubicBezTo>
                  <a:close/>
                </a:path>
              </a:pathLst>
            </a:custGeom>
            <a:noFill/>
            <a:ln w="12700" cap="flat" cmpd="sng" algn="ctr">
              <a:solidFill>
                <a:srgbClr val="FFFFFF">
                  <a:lumMod val="85000"/>
                </a:srgbClr>
              </a:solidFill>
              <a:prstDash val="solid"/>
              <a:miter lim="800000"/>
            </a:ln>
            <a:effectLst/>
          </p:spPr>
          <p:txBody>
            <a:bodyPr rot="0" spcFirstLastPara="0" vertOverflow="overflow" horzOverflow="overflow" vert="horz" wrap="square" lIns="91412" tIns="45706" rIns="91412" bIns="45706" numCol="1" spcCol="0" rtlCol="0" fromWordArt="0" anchor="ctr" anchorCtr="0" forceAA="0" compatLnSpc="1">
              <a:prstTxWarp prst="textNoShape">
                <a:avLst/>
              </a:prstTxWarp>
              <a:noAutofit/>
            </a:bodyPr>
            <a:lstStyle/>
            <a:p>
              <a:pPr marL="0" marR="0" lvl="0" indent="0" algn="ctr" defTabSz="914103" rtl="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prstClr val="black"/>
                </a:solidFill>
                <a:effectLst/>
                <a:uLnTx/>
                <a:uFillTx/>
                <a:latin typeface="UTM Avo" pitchFamily="18" charset="0"/>
                <a:ea typeface="仓耳羽辰体-谷力 W05" panose="02020400000000000000" pitchFamily="18" charset="-122"/>
                <a:cs typeface="+mn-cs"/>
              </a:endParaRPr>
            </a:p>
          </p:txBody>
        </p:sp>
        <p:sp>
          <p:nvSpPr>
            <p:cNvPr id="25" name="Freeform 7">
              <a:extLst>
                <a:ext uri="{FF2B5EF4-FFF2-40B4-BE49-F238E27FC236}">
                  <a16:creationId xmlns:a16="http://schemas.microsoft.com/office/drawing/2014/main" id="{258CE698-A321-7F46-C98D-175A4DEF1BB7}"/>
                </a:ext>
              </a:extLst>
            </p:cNvPr>
            <p:cNvSpPr>
              <a:spLocks/>
            </p:cNvSpPr>
            <p:nvPr/>
          </p:nvSpPr>
          <p:spPr bwMode="auto">
            <a:xfrm rot="1800000">
              <a:off x="6580609" y="1950144"/>
              <a:ext cx="1060270" cy="981196"/>
            </a:xfrm>
            <a:custGeom>
              <a:avLst/>
              <a:gdLst>
                <a:gd name="T0" fmla="*/ 1297 w 2136"/>
                <a:gd name="T1" fmla="*/ 1868 h 1968"/>
                <a:gd name="T2" fmla="*/ 1068 w 2136"/>
                <a:gd name="T3" fmla="*/ 1815 h 1968"/>
                <a:gd name="T4" fmla="*/ 839 w 2136"/>
                <a:gd name="T5" fmla="*/ 1868 h 1968"/>
                <a:gd name="T6" fmla="*/ 415 w 2136"/>
                <a:gd name="T7" fmla="*/ 1620 h 1968"/>
                <a:gd name="T8" fmla="*/ 347 w 2136"/>
                <a:gd name="T9" fmla="*/ 1399 h 1968"/>
                <a:gd name="T10" fmla="*/ 189 w 2136"/>
                <a:gd name="T11" fmla="*/ 1229 h 1968"/>
                <a:gd name="T12" fmla="*/ 189 w 2136"/>
                <a:gd name="T13" fmla="*/ 736 h 1968"/>
                <a:gd name="T14" fmla="*/ 347 w 2136"/>
                <a:gd name="T15" fmla="*/ 566 h 1968"/>
                <a:gd name="T16" fmla="*/ 415 w 2136"/>
                <a:gd name="T17" fmla="*/ 345 h 1968"/>
                <a:gd name="T18" fmla="*/ 844 w 2136"/>
                <a:gd name="T19" fmla="*/ 99 h 1968"/>
                <a:gd name="T20" fmla="*/ 1068 w 2136"/>
                <a:gd name="T21" fmla="*/ 150 h 1968"/>
                <a:gd name="T22" fmla="*/ 1293 w 2136"/>
                <a:gd name="T23" fmla="*/ 98 h 1968"/>
                <a:gd name="T24" fmla="*/ 1580 w 2136"/>
                <a:gd name="T25" fmla="*/ 102 h 1968"/>
                <a:gd name="T26" fmla="*/ 1721 w 2136"/>
                <a:gd name="T27" fmla="*/ 345 h 1968"/>
                <a:gd name="T28" fmla="*/ 1789 w 2136"/>
                <a:gd name="T29" fmla="*/ 566 h 1968"/>
                <a:gd name="T30" fmla="*/ 1947 w 2136"/>
                <a:gd name="T31" fmla="*/ 736 h 1968"/>
                <a:gd name="T32" fmla="*/ 1948 w 2136"/>
                <a:gd name="T33" fmla="*/ 1228 h 1968"/>
                <a:gd name="T34" fmla="*/ 1789 w 2136"/>
                <a:gd name="T35" fmla="*/ 1399 h 1968"/>
                <a:gd name="T36" fmla="*/ 1721 w 2136"/>
                <a:gd name="T37" fmla="*/ 1621 h 1968"/>
                <a:gd name="T38" fmla="*/ 1297 w 2136"/>
                <a:gd name="T39" fmla="*/ 1868 h 1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136" h="1968">
                  <a:moveTo>
                    <a:pt x="1297" y="1868"/>
                  </a:moveTo>
                  <a:cubicBezTo>
                    <a:pt x="1228" y="1834"/>
                    <a:pt x="1150" y="1815"/>
                    <a:pt x="1068" y="1815"/>
                  </a:cubicBezTo>
                  <a:cubicBezTo>
                    <a:pt x="986" y="1815"/>
                    <a:pt x="908" y="1834"/>
                    <a:pt x="839" y="1868"/>
                  </a:cubicBezTo>
                  <a:cubicBezTo>
                    <a:pt x="636" y="1968"/>
                    <a:pt x="431" y="1843"/>
                    <a:pt x="415" y="1620"/>
                  </a:cubicBezTo>
                  <a:cubicBezTo>
                    <a:pt x="409" y="1544"/>
                    <a:pt x="387" y="1469"/>
                    <a:pt x="347" y="1399"/>
                  </a:cubicBezTo>
                  <a:cubicBezTo>
                    <a:pt x="306" y="1329"/>
                    <a:pt x="252" y="1271"/>
                    <a:pt x="189" y="1229"/>
                  </a:cubicBezTo>
                  <a:cubicBezTo>
                    <a:pt x="0" y="1101"/>
                    <a:pt x="1" y="863"/>
                    <a:pt x="189" y="736"/>
                  </a:cubicBezTo>
                  <a:cubicBezTo>
                    <a:pt x="252" y="693"/>
                    <a:pt x="306" y="636"/>
                    <a:pt x="347" y="566"/>
                  </a:cubicBezTo>
                  <a:cubicBezTo>
                    <a:pt x="387" y="496"/>
                    <a:pt x="409" y="420"/>
                    <a:pt x="415" y="345"/>
                  </a:cubicBezTo>
                  <a:cubicBezTo>
                    <a:pt x="431" y="114"/>
                    <a:pt x="638" y="0"/>
                    <a:pt x="844" y="99"/>
                  </a:cubicBezTo>
                  <a:cubicBezTo>
                    <a:pt x="912" y="131"/>
                    <a:pt x="988" y="150"/>
                    <a:pt x="1068" y="150"/>
                  </a:cubicBezTo>
                  <a:cubicBezTo>
                    <a:pt x="1149" y="150"/>
                    <a:pt x="1225" y="131"/>
                    <a:pt x="1293" y="98"/>
                  </a:cubicBezTo>
                  <a:cubicBezTo>
                    <a:pt x="1397" y="48"/>
                    <a:pt x="1501" y="54"/>
                    <a:pt x="1580" y="102"/>
                  </a:cubicBezTo>
                  <a:cubicBezTo>
                    <a:pt x="1658" y="148"/>
                    <a:pt x="1713" y="235"/>
                    <a:pt x="1721" y="345"/>
                  </a:cubicBezTo>
                  <a:cubicBezTo>
                    <a:pt x="1726" y="420"/>
                    <a:pt x="1748" y="496"/>
                    <a:pt x="1789" y="566"/>
                  </a:cubicBezTo>
                  <a:cubicBezTo>
                    <a:pt x="1829" y="636"/>
                    <a:pt x="1884" y="693"/>
                    <a:pt x="1947" y="736"/>
                  </a:cubicBezTo>
                  <a:cubicBezTo>
                    <a:pt x="2132" y="862"/>
                    <a:pt x="2136" y="1102"/>
                    <a:pt x="1948" y="1228"/>
                  </a:cubicBezTo>
                  <a:cubicBezTo>
                    <a:pt x="1885" y="1270"/>
                    <a:pt x="1829" y="1328"/>
                    <a:pt x="1789" y="1399"/>
                  </a:cubicBezTo>
                  <a:cubicBezTo>
                    <a:pt x="1748" y="1469"/>
                    <a:pt x="1726" y="1545"/>
                    <a:pt x="1721" y="1621"/>
                  </a:cubicBezTo>
                  <a:cubicBezTo>
                    <a:pt x="1705" y="1843"/>
                    <a:pt x="1499" y="1968"/>
                    <a:pt x="1297" y="1868"/>
                  </a:cubicBezTo>
                  <a:close/>
                </a:path>
              </a:pathLst>
            </a:custGeom>
            <a:solidFill>
              <a:srgbClr val="FFC38B"/>
            </a:solidFill>
            <a:ln w="12700" cap="flat" cmpd="sng" algn="ctr">
              <a:noFill/>
              <a:prstDash val="solid"/>
              <a:miter lim="800000"/>
            </a:ln>
            <a:effectLst/>
          </p:spPr>
          <p:txBody>
            <a:bodyPr rtlCol="0" anchor="ctr"/>
            <a:lstStyle/>
            <a:p>
              <a:pPr marL="0" marR="0" lvl="0" indent="0" algn="ctr" defTabSz="914103" rtl="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dirty="0">
                <a:ln>
                  <a:noFill/>
                </a:ln>
                <a:solidFill>
                  <a:prstClr val="black"/>
                </a:solidFill>
                <a:effectLst/>
                <a:uLnTx/>
                <a:uFillTx/>
                <a:latin typeface="UTM Avo" pitchFamily="18" charset="0"/>
                <a:ea typeface="仓耳羽辰体-谷力 W05" panose="02020400000000000000" pitchFamily="18" charset="-122"/>
                <a:cs typeface="+mn-cs"/>
              </a:endParaRPr>
            </a:p>
          </p:txBody>
        </p:sp>
        <p:sp>
          <p:nvSpPr>
            <p:cNvPr id="26" name="TextBox 50">
              <a:extLst>
                <a:ext uri="{FF2B5EF4-FFF2-40B4-BE49-F238E27FC236}">
                  <a16:creationId xmlns:a16="http://schemas.microsoft.com/office/drawing/2014/main" id="{AF7E41FE-DEE7-714B-315B-F97AFC1F3FAA}"/>
                </a:ext>
              </a:extLst>
            </p:cNvPr>
            <p:cNvSpPr txBox="1"/>
            <p:nvPr/>
          </p:nvSpPr>
          <p:spPr>
            <a:xfrm>
              <a:off x="6825966" y="2119277"/>
              <a:ext cx="556544" cy="554169"/>
            </a:xfrm>
            <a:prstGeom prst="rect">
              <a:avLst/>
            </a:prstGeom>
            <a:noFill/>
          </p:spPr>
          <p:txBody>
            <a:bodyPr wrap="square" lIns="0" tIns="0" rIns="0" bIns="0" rtlCol="0">
              <a:spAutoFit/>
            </a:bodyPr>
            <a:lstStyle/>
            <a:p>
              <a:pPr marL="0" marR="0" lvl="0" indent="0" algn="ctr" defTabSz="914103" rtl="0" eaLnBrk="1" fontAlgn="auto" latinLnBrk="0" hangingPunct="1">
                <a:lnSpc>
                  <a:spcPct val="150000"/>
                </a:lnSpc>
                <a:spcBef>
                  <a:spcPts val="0"/>
                </a:spcBef>
                <a:spcAft>
                  <a:spcPts val="0"/>
                </a:spcAft>
                <a:buClrTx/>
                <a:buSzTx/>
                <a:buFontTx/>
                <a:buNone/>
                <a:tabLst/>
                <a:defRPr/>
              </a:pPr>
              <a:r>
                <a:rPr kumimoji="0" lang="en-US" altLang="zh-CN" sz="2400" b="1" i="0" u="none" strike="noStrike" kern="0" cap="none" spc="0" normalizeH="0" baseline="0" noProof="0" dirty="0">
                  <a:ln>
                    <a:noFill/>
                  </a:ln>
                  <a:solidFill>
                    <a:prstClr val="black"/>
                  </a:solidFill>
                  <a:effectLst/>
                  <a:uLnTx/>
                  <a:uFillTx/>
                  <a:latin typeface="UTM Avo" pitchFamily="18" charset="0"/>
                  <a:ea typeface="仓耳羽辰体-谷力 W05" panose="02020400000000000000" pitchFamily="18" charset="-122"/>
                  <a:cs typeface="+mn-cs"/>
                </a:rPr>
                <a:t>03</a:t>
              </a:r>
            </a:p>
          </p:txBody>
        </p:sp>
      </p:grpSp>
      <p:sp>
        <p:nvSpPr>
          <p:cNvPr id="27" name="TextBox 10">
            <a:extLst>
              <a:ext uri="{FF2B5EF4-FFF2-40B4-BE49-F238E27FC236}">
                <a16:creationId xmlns:a16="http://schemas.microsoft.com/office/drawing/2014/main" id="{929A7D65-B603-D7C9-99D4-A1B893E0EA69}"/>
              </a:ext>
            </a:extLst>
          </p:cNvPr>
          <p:cNvSpPr txBox="1">
            <a:spLocks noChangeArrowheads="1"/>
          </p:cNvSpPr>
          <p:nvPr/>
        </p:nvSpPr>
        <p:spPr bwMode="auto">
          <a:xfrm>
            <a:off x="1812745" y="1610086"/>
            <a:ext cx="9642502" cy="631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nSpc>
                <a:spcPct val="130000"/>
              </a:lnSpc>
              <a:defRPr sz="1200" kern="3000" spc="31">
                <a:solidFill>
                  <a:schemeClr val="tx1">
                    <a:lumMod val="50000"/>
                    <a:lumOff val="50000"/>
                  </a:schemeClr>
                </a:solidFill>
                <a:latin typeface="+mj-ea"/>
                <a:ea typeface="+mj-ea"/>
              </a:defRPr>
            </a:lvl1pPr>
            <a:lvl2pPr marL="742950" indent="-285750">
              <a:defRPr>
                <a:latin typeface="Calibri" panose="020F0502020204030204" pitchFamily="34" charset="0"/>
                <a:ea typeface="宋体" panose="02010600030101010101" pitchFamily="2" charset="-122"/>
              </a:defRPr>
            </a:lvl2pPr>
            <a:lvl3pPr marL="1143000" indent="-228600">
              <a:defRPr>
                <a:latin typeface="Calibri" panose="020F0502020204030204" pitchFamily="34" charset="0"/>
                <a:ea typeface="宋体" panose="02010600030101010101" pitchFamily="2" charset="-122"/>
              </a:defRPr>
            </a:lvl3pPr>
            <a:lvl4pPr marL="1600200" indent="-228600">
              <a:defRPr>
                <a:latin typeface="Calibri" panose="020F0502020204030204" pitchFamily="34" charset="0"/>
                <a:ea typeface="宋体" panose="02010600030101010101" pitchFamily="2" charset="-122"/>
              </a:defRPr>
            </a:lvl4pPr>
            <a:lvl5pPr marL="2057400" indent="-228600">
              <a:defRPr>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latin typeface="Calibri" panose="020F0502020204030204" pitchFamily="34" charset="0"/>
                <a:ea typeface="宋体" panose="02010600030101010101" pitchFamily="2" charset="-122"/>
              </a:defRPr>
            </a:lvl9pPr>
          </a:lstStyle>
          <a:p>
            <a:pPr lvl="0">
              <a:defRPr/>
            </a:pPr>
            <a:r>
              <a:rPr lang="vi-VN" altLang="zh-CN" sz="3000" b="1" dirty="0">
                <a:solidFill>
                  <a:prstClr val="black"/>
                </a:solidFill>
                <a:latin typeface="Times New Roman" panose="02020603050405020304" pitchFamily="18" charset="0"/>
                <a:ea typeface="仓耳羽辰体-谷力 W05" panose="02020400000000000000" pitchFamily="18" charset="-122"/>
                <a:cs typeface="Times New Roman" panose="02020603050405020304" pitchFamily="18" charset="0"/>
                <a:sym typeface="+mn-lt"/>
              </a:rPr>
              <a:t>Nêu được một số điểm mạnh, điểm yếu của bản thân.</a:t>
            </a:r>
            <a:endParaRPr kumimoji="0" lang="en-US" altLang="zh-CN" sz="3000" b="1" i="0" u="none" strike="noStrike" kern="3000" cap="none" spc="31" normalizeH="0" baseline="0" noProof="0" dirty="0">
              <a:ln>
                <a:noFill/>
              </a:ln>
              <a:solidFill>
                <a:prstClr val="black"/>
              </a:solidFill>
              <a:effectLst/>
              <a:uLnTx/>
              <a:uFillTx/>
              <a:latin typeface="UTM Avo" pitchFamily="18" charset="0"/>
              <a:ea typeface="仓耳羽辰体-谷力 W05" panose="02020400000000000000" pitchFamily="18" charset="-122"/>
              <a:cs typeface="Times New Roman" panose="02020603050405020304" pitchFamily="18" charset="0"/>
              <a:sym typeface="+mn-lt"/>
            </a:endParaRPr>
          </a:p>
        </p:txBody>
      </p:sp>
      <p:sp>
        <p:nvSpPr>
          <p:cNvPr id="28" name="TextBox 10">
            <a:extLst>
              <a:ext uri="{FF2B5EF4-FFF2-40B4-BE49-F238E27FC236}">
                <a16:creationId xmlns:a16="http://schemas.microsoft.com/office/drawing/2014/main" id="{3A30C2B9-C901-3262-64A6-6E88896F24A2}"/>
              </a:ext>
            </a:extLst>
          </p:cNvPr>
          <p:cNvSpPr txBox="1">
            <a:spLocks noChangeArrowheads="1"/>
          </p:cNvSpPr>
          <p:nvPr/>
        </p:nvSpPr>
        <p:spPr bwMode="auto">
          <a:xfrm>
            <a:off x="2056856" y="3079545"/>
            <a:ext cx="9642502" cy="12314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nSpc>
                <a:spcPct val="130000"/>
              </a:lnSpc>
              <a:defRPr sz="1200" kern="3000" spc="31">
                <a:solidFill>
                  <a:schemeClr val="tx1">
                    <a:lumMod val="50000"/>
                    <a:lumOff val="50000"/>
                  </a:schemeClr>
                </a:solidFill>
                <a:latin typeface="+mj-ea"/>
                <a:ea typeface="+mj-ea"/>
              </a:defRPr>
            </a:lvl1pPr>
            <a:lvl2pPr marL="742950" indent="-285750">
              <a:defRPr>
                <a:latin typeface="Calibri" panose="020F0502020204030204" pitchFamily="34" charset="0"/>
                <a:ea typeface="宋体" panose="02010600030101010101" pitchFamily="2" charset="-122"/>
              </a:defRPr>
            </a:lvl2pPr>
            <a:lvl3pPr marL="1143000" indent="-228600">
              <a:defRPr>
                <a:latin typeface="Calibri" panose="020F0502020204030204" pitchFamily="34" charset="0"/>
                <a:ea typeface="宋体" panose="02010600030101010101" pitchFamily="2" charset="-122"/>
              </a:defRPr>
            </a:lvl3pPr>
            <a:lvl4pPr marL="1600200" indent="-228600">
              <a:defRPr>
                <a:latin typeface="Calibri" panose="020F0502020204030204" pitchFamily="34" charset="0"/>
                <a:ea typeface="宋体" panose="02010600030101010101" pitchFamily="2" charset="-122"/>
              </a:defRPr>
            </a:lvl4pPr>
            <a:lvl5pPr marL="2057400" indent="-228600">
              <a:defRPr>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latin typeface="Calibri" panose="020F0502020204030204" pitchFamily="34" charset="0"/>
                <a:ea typeface="宋体" panose="02010600030101010101" pitchFamily="2" charset="-122"/>
              </a:defRPr>
            </a:lvl9pPr>
          </a:lstStyle>
          <a:p>
            <a:pPr lvl="0">
              <a:defRPr/>
            </a:pPr>
            <a:r>
              <a:rPr lang="vi-VN" altLang="zh-CN" sz="3000" b="1">
                <a:solidFill>
                  <a:prstClr val="black"/>
                </a:solidFill>
                <a:latin typeface="Times New Roman" panose="02020603050405020304" pitchFamily="18" charset="0"/>
                <a:ea typeface="仓耳羽辰体-谷力 W05" panose="02020400000000000000" pitchFamily="18" charset="-122"/>
                <a:cs typeface="Times New Roman" panose="02020603050405020304" pitchFamily="18" charset="0"/>
                <a:sym typeface="+mn-lt"/>
              </a:rPr>
              <a:t>Nêu được vì sao cần biết điểm mạnh, điểm yếu của bản thân.</a:t>
            </a:r>
            <a:endParaRPr kumimoji="0" lang="en-US" altLang="zh-CN" sz="3000" b="1" i="0" u="none" strike="noStrike" kern="3000" cap="none" spc="31" normalizeH="0" baseline="0" noProof="0" dirty="0">
              <a:ln>
                <a:noFill/>
              </a:ln>
              <a:solidFill>
                <a:prstClr val="black"/>
              </a:solidFill>
              <a:effectLst/>
              <a:uLnTx/>
              <a:uFillTx/>
              <a:latin typeface="UTM Avo" pitchFamily="18" charset="0"/>
              <a:ea typeface="仓耳羽辰体-谷力 W05" panose="02020400000000000000" pitchFamily="18" charset="-122"/>
              <a:cs typeface="Times New Roman" panose="02020603050405020304" pitchFamily="18" charset="0"/>
              <a:sym typeface="+mn-lt"/>
            </a:endParaRPr>
          </a:p>
        </p:txBody>
      </p:sp>
      <p:sp>
        <p:nvSpPr>
          <p:cNvPr id="29" name="TextBox 10">
            <a:extLst>
              <a:ext uri="{FF2B5EF4-FFF2-40B4-BE49-F238E27FC236}">
                <a16:creationId xmlns:a16="http://schemas.microsoft.com/office/drawing/2014/main" id="{59AFAD33-0DBF-6D29-2702-E7A7B4E98B32}"/>
              </a:ext>
            </a:extLst>
          </p:cNvPr>
          <p:cNvSpPr txBox="1">
            <a:spLocks noChangeArrowheads="1"/>
          </p:cNvSpPr>
          <p:nvPr/>
        </p:nvSpPr>
        <p:spPr bwMode="auto">
          <a:xfrm>
            <a:off x="2056856" y="4647040"/>
            <a:ext cx="9642502" cy="12314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nSpc>
                <a:spcPct val="130000"/>
              </a:lnSpc>
              <a:defRPr sz="1200" kern="3000" spc="31">
                <a:solidFill>
                  <a:schemeClr val="tx1">
                    <a:lumMod val="50000"/>
                    <a:lumOff val="50000"/>
                  </a:schemeClr>
                </a:solidFill>
                <a:latin typeface="+mj-ea"/>
                <a:ea typeface="+mj-ea"/>
              </a:defRPr>
            </a:lvl1pPr>
            <a:lvl2pPr marL="742950" indent="-285750">
              <a:defRPr>
                <a:latin typeface="Calibri" panose="020F0502020204030204" pitchFamily="34" charset="0"/>
                <a:ea typeface="宋体" panose="02010600030101010101" pitchFamily="2" charset="-122"/>
              </a:defRPr>
            </a:lvl2pPr>
            <a:lvl3pPr marL="1143000" indent="-228600">
              <a:defRPr>
                <a:latin typeface="Calibri" panose="020F0502020204030204" pitchFamily="34" charset="0"/>
                <a:ea typeface="宋体" panose="02010600030101010101" pitchFamily="2" charset="-122"/>
              </a:defRPr>
            </a:lvl3pPr>
            <a:lvl4pPr marL="1600200" indent="-228600">
              <a:defRPr>
                <a:latin typeface="Calibri" panose="020F0502020204030204" pitchFamily="34" charset="0"/>
                <a:ea typeface="宋体" panose="02010600030101010101" pitchFamily="2" charset="-122"/>
              </a:defRPr>
            </a:lvl4pPr>
            <a:lvl5pPr marL="2057400" indent="-228600">
              <a:defRPr>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latin typeface="Calibri" panose="020F0502020204030204" pitchFamily="34" charset="0"/>
                <a:ea typeface="宋体" panose="02010600030101010101" pitchFamily="2" charset="-122"/>
              </a:defRPr>
            </a:lvl9pPr>
          </a:lstStyle>
          <a:p>
            <a:pPr lvl="0">
              <a:defRPr/>
            </a:pPr>
            <a:r>
              <a:rPr lang="vi-VN" altLang="zh-CN" sz="3000" b="1">
                <a:solidFill>
                  <a:prstClr val="black"/>
                </a:solidFill>
                <a:latin typeface="Times New Roman" panose="02020603050405020304" pitchFamily="18" charset="0"/>
                <a:ea typeface="仓耳羽辰体-谷力 W05" panose="02020400000000000000" pitchFamily="18" charset="-122"/>
                <a:cs typeface="Times New Roman" panose="02020603050405020304" pitchFamily="18" charset="0"/>
                <a:sym typeface="+mn-lt"/>
              </a:rPr>
              <a:t>Thực hiện một số cách đơn giản tự đánh giá điểm mạnh, điểm yếu của bản thân.</a:t>
            </a:r>
            <a:endParaRPr kumimoji="0" lang="en-US" altLang="zh-CN" sz="3000" b="1" i="0" u="none" strike="noStrike" kern="3000" cap="none" spc="31" normalizeH="0" baseline="0" noProof="0" dirty="0">
              <a:ln>
                <a:noFill/>
              </a:ln>
              <a:solidFill>
                <a:prstClr val="black"/>
              </a:solidFill>
              <a:effectLst/>
              <a:uLnTx/>
              <a:uFillTx/>
              <a:latin typeface="UTM Avo" pitchFamily="18" charset="0"/>
              <a:ea typeface="仓耳羽辰体-谷力 W05" panose="02020400000000000000" pitchFamily="18" charset="-122"/>
              <a:cs typeface="Times New Roman" panose="02020603050405020304" pitchFamily="18" charset="0"/>
              <a:sym typeface="+mn-lt"/>
            </a:endParaRPr>
          </a:p>
        </p:txBody>
      </p:sp>
      <p:pic>
        <p:nvPicPr>
          <p:cNvPr id="30" name="Picture 29">
            <a:extLst>
              <a:ext uri="{FF2B5EF4-FFF2-40B4-BE49-F238E27FC236}">
                <a16:creationId xmlns:a16="http://schemas.microsoft.com/office/drawing/2014/main" id="{504D3978-BB6A-4DE2-8D75-4A2929AE4749}"/>
              </a:ext>
            </a:extLst>
          </p:cNvPr>
          <p:cNvPicPr>
            <a:picLocks noChangeAspect="1"/>
          </p:cNvPicPr>
          <p:nvPr/>
        </p:nvPicPr>
        <p:blipFill>
          <a:blip r:embed="rId5"/>
          <a:stretch>
            <a:fillRect/>
          </a:stretch>
        </p:blipFill>
        <p:spPr>
          <a:xfrm>
            <a:off x="2764634" y="-104775"/>
            <a:ext cx="6529382" cy="1457070"/>
          </a:xfrm>
          <a:prstGeom prst="rect">
            <a:avLst/>
          </a:prstGeom>
        </p:spPr>
      </p:pic>
    </p:spTree>
    <p:extLst>
      <p:ext uri="{BB962C8B-B14F-4D97-AF65-F5344CB8AC3E}">
        <p14:creationId xmlns:p14="http://schemas.microsoft.com/office/powerpoint/2010/main" val="170483536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1000" fill="hold"/>
                                        <p:tgtEl>
                                          <p:spTgt spid="12"/>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1000"/>
                                        <p:tgtEl>
                                          <p:spTgt spid="27"/>
                                        </p:tgtEl>
                                      </p:cBhvr>
                                    </p:animEffect>
                                    <p:anim calcmode="lin" valueType="num">
                                      <p:cBhvr>
                                        <p:cTn id="20" dur="1000" fill="hold"/>
                                        <p:tgtEl>
                                          <p:spTgt spid="27"/>
                                        </p:tgtEl>
                                        <p:attrNameLst>
                                          <p:attrName>ppt_x</p:attrName>
                                        </p:attrNameLst>
                                      </p:cBhvr>
                                      <p:tavLst>
                                        <p:tav tm="0">
                                          <p:val>
                                            <p:strVal val="#ppt_x"/>
                                          </p:val>
                                        </p:tav>
                                        <p:tav tm="100000">
                                          <p:val>
                                            <p:strVal val="#ppt_x"/>
                                          </p:val>
                                        </p:tav>
                                      </p:tavLst>
                                    </p:anim>
                                    <p:anim calcmode="lin" valueType="num">
                                      <p:cBhvr>
                                        <p:cTn id="21"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fade">
                                      <p:cBhvr>
                                        <p:cTn id="26" dur="1000"/>
                                        <p:tgtEl>
                                          <p:spTgt spid="18"/>
                                        </p:tgtEl>
                                      </p:cBhvr>
                                    </p:animEffect>
                                    <p:anim calcmode="lin" valueType="num">
                                      <p:cBhvr>
                                        <p:cTn id="27" dur="1000" fill="hold"/>
                                        <p:tgtEl>
                                          <p:spTgt spid="18"/>
                                        </p:tgtEl>
                                        <p:attrNameLst>
                                          <p:attrName>ppt_x</p:attrName>
                                        </p:attrNameLst>
                                      </p:cBhvr>
                                      <p:tavLst>
                                        <p:tav tm="0">
                                          <p:val>
                                            <p:strVal val="#ppt_x"/>
                                          </p:val>
                                        </p:tav>
                                        <p:tav tm="100000">
                                          <p:val>
                                            <p:strVal val="#ppt_x"/>
                                          </p:val>
                                        </p:tav>
                                      </p:tavLst>
                                    </p:anim>
                                    <p:anim calcmode="lin" valueType="num">
                                      <p:cBhvr>
                                        <p:cTn id="28" dur="1000" fill="hold"/>
                                        <p:tgtEl>
                                          <p:spTgt spid="18"/>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28"/>
                                        </p:tgtEl>
                                        <p:attrNameLst>
                                          <p:attrName>style.visibility</p:attrName>
                                        </p:attrNameLst>
                                      </p:cBhvr>
                                      <p:to>
                                        <p:strVal val="visible"/>
                                      </p:to>
                                    </p:set>
                                    <p:animEffect transition="in" filter="fade">
                                      <p:cBhvr>
                                        <p:cTn id="31" dur="1000"/>
                                        <p:tgtEl>
                                          <p:spTgt spid="28"/>
                                        </p:tgtEl>
                                      </p:cBhvr>
                                    </p:animEffect>
                                    <p:anim calcmode="lin" valueType="num">
                                      <p:cBhvr>
                                        <p:cTn id="32" dur="1000" fill="hold"/>
                                        <p:tgtEl>
                                          <p:spTgt spid="28"/>
                                        </p:tgtEl>
                                        <p:attrNameLst>
                                          <p:attrName>ppt_x</p:attrName>
                                        </p:attrNameLst>
                                      </p:cBhvr>
                                      <p:tavLst>
                                        <p:tav tm="0">
                                          <p:val>
                                            <p:strVal val="#ppt_x"/>
                                          </p:val>
                                        </p:tav>
                                        <p:tav tm="100000">
                                          <p:val>
                                            <p:strVal val="#ppt_x"/>
                                          </p:val>
                                        </p:tav>
                                      </p:tavLst>
                                    </p:anim>
                                    <p:anim calcmode="lin" valueType="num">
                                      <p:cBhvr>
                                        <p:cTn id="33"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23"/>
                                        </p:tgtEl>
                                        <p:attrNameLst>
                                          <p:attrName>style.visibility</p:attrName>
                                        </p:attrNameLst>
                                      </p:cBhvr>
                                      <p:to>
                                        <p:strVal val="visible"/>
                                      </p:to>
                                    </p:set>
                                    <p:animEffect transition="in" filter="fade">
                                      <p:cBhvr>
                                        <p:cTn id="38" dur="1000"/>
                                        <p:tgtEl>
                                          <p:spTgt spid="23"/>
                                        </p:tgtEl>
                                      </p:cBhvr>
                                    </p:animEffect>
                                    <p:anim calcmode="lin" valueType="num">
                                      <p:cBhvr>
                                        <p:cTn id="39" dur="1000" fill="hold"/>
                                        <p:tgtEl>
                                          <p:spTgt spid="23"/>
                                        </p:tgtEl>
                                        <p:attrNameLst>
                                          <p:attrName>ppt_x</p:attrName>
                                        </p:attrNameLst>
                                      </p:cBhvr>
                                      <p:tavLst>
                                        <p:tav tm="0">
                                          <p:val>
                                            <p:strVal val="#ppt_x"/>
                                          </p:val>
                                        </p:tav>
                                        <p:tav tm="100000">
                                          <p:val>
                                            <p:strVal val="#ppt_x"/>
                                          </p:val>
                                        </p:tav>
                                      </p:tavLst>
                                    </p:anim>
                                    <p:anim calcmode="lin" valueType="num">
                                      <p:cBhvr>
                                        <p:cTn id="40" dur="1000" fill="hold"/>
                                        <p:tgtEl>
                                          <p:spTgt spid="23"/>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29"/>
                                        </p:tgtEl>
                                        <p:attrNameLst>
                                          <p:attrName>style.visibility</p:attrName>
                                        </p:attrNameLst>
                                      </p:cBhvr>
                                      <p:to>
                                        <p:strVal val="visible"/>
                                      </p:to>
                                    </p:set>
                                    <p:animEffect transition="in" filter="fade">
                                      <p:cBhvr>
                                        <p:cTn id="43" dur="1000"/>
                                        <p:tgtEl>
                                          <p:spTgt spid="29"/>
                                        </p:tgtEl>
                                      </p:cBhvr>
                                    </p:animEffect>
                                    <p:anim calcmode="lin" valueType="num">
                                      <p:cBhvr>
                                        <p:cTn id="44" dur="1000" fill="hold"/>
                                        <p:tgtEl>
                                          <p:spTgt spid="29"/>
                                        </p:tgtEl>
                                        <p:attrNameLst>
                                          <p:attrName>ppt_x</p:attrName>
                                        </p:attrNameLst>
                                      </p:cBhvr>
                                      <p:tavLst>
                                        <p:tav tm="0">
                                          <p:val>
                                            <p:strVal val="#ppt_x"/>
                                          </p:val>
                                        </p:tav>
                                        <p:tav tm="100000">
                                          <p:val>
                                            <p:strVal val="#ppt_x"/>
                                          </p:val>
                                        </p:tav>
                                      </p:tavLst>
                                    </p:anim>
                                    <p:anim calcmode="lin" valueType="num">
                                      <p:cBhvr>
                                        <p:cTn id="45"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7" grpId="0"/>
      <p:bldP spid="28" grpId="0"/>
      <p:bldP spid="2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26"/>
          <p:cNvGrpSpPr/>
          <p:nvPr/>
        </p:nvGrpSpPr>
        <p:grpSpPr>
          <a:xfrm>
            <a:off x="1177447" y="977031"/>
            <a:ext cx="8116865" cy="4509336"/>
            <a:chOff x="-7927329" y="-4954585"/>
            <a:chExt cx="9902260" cy="5268685"/>
          </a:xfrm>
        </p:grpSpPr>
        <p:sp>
          <p:nvSpPr>
            <p:cNvPr id="3" name="任意多边形 43"/>
            <p:cNvSpPr/>
            <p:nvPr/>
          </p:nvSpPr>
          <p:spPr>
            <a:xfrm>
              <a:off x="-7927329" y="-4954585"/>
              <a:ext cx="9902260" cy="5268685"/>
            </a:xfrm>
            <a:custGeom>
              <a:avLst/>
              <a:gdLst>
                <a:gd name="connsiteX0" fmla="*/ 152243 w 10553239"/>
                <a:gd name="connsiteY0" fmla="*/ 28014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20" fmla="*/ 152243 w 10553239"/>
                <a:gd name="connsiteY20" fmla="*/ 2801412 h 5781900"/>
                <a:gd name="connsiteX0" fmla="*/ 152243 w 10553239"/>
                <a:gd name="connsiteY0" fmla="*/ 34110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20031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9699 w 10554238"/>
                <a:gd name="connsiteY0" fmla="*/ 3730326 h 5781900"/>
                <a:gd name="connsiteX1" fmla="*/ 182270 w 10554238"/>
                <a:gd name="connsiteY1" fmla="*/ 2743355 h 5781900"/>
                <a:gd name="connsiteX2" fmla="*/ 182270 w 10554238"/>
                <a:gd name="connsiteY2" fmla="*/ 2003126 h 5781900"/>
                <a:gd name="connsiteX3" fmla="*/ 8099 w 10554238"/>
                <a:gd name="connsiteY3" fmla="*/ 1277412 h 5781900"/>
                <a:gd name="connsiteX4" fmla="*/ 458042 w 10554238"/>
                <a:gd name="connsiteY4" fmla="*/ 450098 h 5781900"/>
                <a:gd name="connsiteX5" fmla="*/ 1706270 w 10554238"/>
                <a:gd name="connsiteY5" fmla="*/ 101755 h 5781900"/>
                <a:gd name="connsiteX6" fmla="*/ 3375413 w 10554238"/>
                <a:gd name="connsiteY6" fmla="*/ 290441 h 5781900"/>
                <a:gd name="connsiteX7" fmla="*/ 6365356 w 10554238"/>
                <a:gd name="connsiteY7" fmla="*/ 290441 h 5781900"/>
                <a:gd name="connsiteX8" fmla="*/ 8455413 w 10554238"/>
                <a:gd name="connsiteY8" fmla="*/ 155 h 5781900"/>
                <a:gd name="connsiteX9" fmla="*/ 9834270 w 10554238"/>
                <a:gd name="connsiteY9" fmla="*/ 333984 h 5781900"/>
                <a:gd name="connsiteX10" fmla="*/ 10530956 w 10554238"/>
                <a:gd name="connsiteY10" fmla="*/ 1596726 h 5781900"/>
                <a:gd name="connsiteX11" fmla="*/ 10371299 w 10554238"/>
                <a:gd name="connsiteY11" fmla="*/ 2903012 h 5781900"/>
                <a:gd name="connsiteX12" fmla="*/ 10197128 w 10554238"/>
                <a:gd name="connsiteY12" fmla="*/ 3977069 h 5781900"/>
                <a:gd name="connsiteX13" fmla="*/ 10051985 w 10554238"/>
                <a:gd name="connsiteY13" fmla="*/ 5689755 h 5781900"/>
                <a:gd name="connsiteX14" fmla="*/ 7062042 w 10554238"/>
                <a:gd name="connsiteY14" fmla="*/ 5530098 h 5781900"/>
                <a:gd name="connsiteX15" fmla="*/ 5407413 w 10554238"/>
                <a:gd name="connsiteY15" fmla="*/ 5355926 h 5781900"/>
                <a:gd name="connsiteX16" fmla="*/ 3172213 w 10554238"/>
                <a:gd name="connsiteY16" fmla="*/ 5559126 h 5781900"/>
                <a:gd name="connsiteX17" fmla="*/ 1880442 w 10554238"/>
                <a:gd name="connsiteY17" fmla="*/ 5675241 h 5781900"/>
                <a:gd name="connsiteX18" fmla="*/ 341928 w 10554238"/>
                <a:gd name="connsiteY18" fmla="*/ 5268841 h 5781900"/>
                <a:gd name="connsiteX19" fmla="*/ 109699 w 10554238"/>
                <a:gd name="connsiteY19" fmla="*/ 3730326 h 5781900"/>
                <a:gd name="connsiteX0" fmla="*/ 108701 w 10553240"/>
                <a:gd name="connsiteY0" fmla="*/ 3730326 h 5781900"/>
                <a:gd name="connsiteX1" fmla="*/ 181272 w 10553240"/>
                <a:gd name="connsiteY1" fmla="*/ 2743355 h 5781900"/>
                <a:gd name="connsiteX2" fmla="*/ 181272 w 10553240"/>
                <a:gd name="connsiteY2" fmla="*/ 2003126 h 5781900"/>
                <a:gd name="connsiteX3" fmla="*/ 7101 w 10553240"/>
                <a:gd name="connsiteY3" fmla="*/ 1181844 h 5781900"/>
                <a:gd name="connsiteX4" fmla="*/ 457044 w 10553240"/>
                <a:gd name="connsiteY4" fmla="*/ 450098 h 5781900"/>
                <a:gd name="connsiteX5" fmla="*/ 1705272 w 10553240"/>
                <a:gd name="connsiteY5" fmla="*/ 101755 h 5781900"/>
                <a:gd name="connsiteX6" fmla="*/ 3374415 w 10553240"/>
                <a:gd name="connsiteY6" fmla="*/ 290441 h 5781900"/>
                <a:gd name="connsiteX7" fmla="*/ 6364358 w 10553240"/>
                <a:gd name="connsiteY7" fmla="*/ 290441 h 5781900"/>
                <a:gd name="connsiteX8" fmla="*/ 8454415 w 10553240"/>
                <a:gd name="connsiteY8" fmla="*/ 155 h 5781900"/>
                <a:gd name="connsiteX9" fmla="*/ 9833272 w 10553240"/>
                <a:gd name="connsiteY9" fmla="*/ 333984 h 5781900"/>
                <a:gd name="connsiteX10" fmla="*/ 10529958 w 10553240"/>
                <a:gd name="connsiteY10" fmla="*/ 1596726 h 5781900"/>
                <a:gd name="connsiteX11" fmla="*/ 10370301 w 10553240"/>
                <a:gd name="connsiteY11" fmla="*/ 2903012 h 5781900"/>
                <a:gd name="connsiteX12" fmla="*/ 10196130 w 10553240"/>
                <a:gd name="connsiteY12" fmla="*/ 3977069 h 5781900"/>
                <a:gd name="connsiteX13" fmla="*/ 10050987 w 10553240"/>
                <a:gd name="connsiteY13" fmla="*/ 5689755 h 5781900"/>
                <a:gd name="connsiteX14" fmla="*/ 7061044 w 10553240"/>
                <a:gd name="connsiteY14" fmla="*/ 5530098 h 5781900"/>
                <a:gd name="connsiteX15" fmla="*/ 5406415 w 10553240"/>
                <a:gd name="connsiteY15" fmla="*/ 5355926 h 5781900"/>
                <a:gd name="connsiteX16" fmla="*/ 3171215 w 10553240"/>
                <a:gd name="connsiteY16" fmla="*/ 5559126 h 5781900"/>
                <a:gd name="connsiteX17" fmla="*/ 1879444 w 10553240"/>
                <a:gd name="connsiteY17" fmla="*/ 5675241 h 5781900"/>
                <a:gd name="connsiteX18" fmla="*/ 340930 w 10553240"/>
                <a:gd name="connsiteY18" fmla="*/ 5268841 h 5781900"/>
                <a:gd name="connsiteX19" fmla="*/ 108701 w 1055324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372861 w 10469057"/>
                <a:gd name="connsiteY3" fmla="*/ 450098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144180 w 10469057"/>
                <a:gd name="connsiteY2" fmla="*/ 848300 h 5781900"/>
                <a:gd name="connsiteX3" fmla="*/ 1621089 w 10469057"/>
                <a:gd name="connsiteY3" fmla="*/ 101755 h 5781900"/>
                <a:gd name="connsiteX4" fmla="*/ 3290232 w 10469057"/>
                <a:gd name="connsiteY4" fmla="*/ 290441 h 5781900"/>
                <a:gd name="connsiteX5" fmla="*/ 6280175 w 10469057"/>
                <a:gd name="connsiteY5" fmla="*/ 290441 h 5781900"/>
                <a:gd name="connsiteX6" fmla="*/ 8370232 w 10469057"/>
                <a:gd name="connsiteY6" fmla="*/ 155 h 5781900"/>
                <a:gd name="connsiteX7" fmla="*/ 9749089 w 10469057"/>
                <a:gd name="connsiteY7" fmla="*/ 333984 h 5781900"/>
                <a:gd name="connsiteX8" fmla="*/ 10445775 w 10469057"/>
                <a:gd name="connsiteY8" fmla="*/ 1596726 h 5781900"/>
                <a:gd name="connsiteX9" fmla="*/ 10286118 w 10469057"/>
                <a:gd name="connsiteY9" fmla="*/ 2903012 h 5781900"/>
                <a:gd name="connsiteX10" fmla="*/ 10111947 w 10469057"/>
                <a:gd name="connsiteY10" fmla="*/ 3977069 h 5781900"/>
                <a:gd name="connsiteX11" fmla="*/ 9966804 w 10469057"/>
                <a:gd name="connsiteY11" fmla="*/ 5689755 h 5781900"/>
                <a:gd name="connsiteX12" fmla="*/ 6976861 w 10469057"/>
                <a:gd name="connsiteY12" fmla="*/ 5530098 h 5781900"/>
                <a:gd name="connsiteX13" fmla="*/ 5322232 w 10469057"/>
                <a:gd name="connsiteY13" fmla="*/ 5355926 h 5781900"/>
                <a:gd name="connsiteX14" fmla="*/ 3087032 w 10469057"/>
                <a:gd name="connsiteY14" fmla="*/ 5559126 h 5781900"/>
                <a:gd name="connsiteX15" fmla="*/ 1795261 w 10469057"/>
                <a:gd name="connsiteY15" fmla="*/ 5675241 h 5781900"/>
                <a:gd name="connsiteX16" fmla="*/ 256747 w 10469057"/>
                <a:gd name="connsiteY16" fmla="*/ 5268841 h 5781900"/>
                <a:gd name="connsiteX17" fmla="*/ 24518 w 10469057"/>
                <a:gd name="connsiteY17" fmla="*/ 3730326 h 5781900"/>
                <a:gd name="connsiteX0" fmla="*/ 505 w 10445044"/>
                <a:gd name="connsiteY0" fmla="*/ 3730326 h 5781900"/>
                <a:gd name="connsiteX1" fmla="*/ 179794 w 10445044"/>
                <a:gd name="connsiteY1" fmla="*/ 2807068 h 5781900"/>
                <a:gd name="connsiteX2" fmla="*/ 120167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505 w 10445044"/>
                <a:gd name="connsiteY0" fmla="*/ 3730326 h 5781900"/>
                <a:gd name="connsiteX1" fmla="*/ 179794 w 10445044"/>
                <a:gd name="connsiteY1" fmla="*/ 2807068 h 5781900"/>
                <a:gd name="connsiteX2" fmla="*/ 150658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182758 w 10395068"/>
                <a:gd name="connsiteY0" fmla="*/ 5268841 h 5781900"/>
                <a:gd name="connsiteX1" fmla="*/ 129818 w 10395068"/>
                <a:gd name="connsiteY1" fmla="*/ 2807068 h 5781900"/>
                <a:gd name="connsiteX2" fmla="*/ 100682 w 10395068"/>
                <a:gd name="connsiteY2" fmla="*/ 848300 h 5781900"/>
                <a:gd name="connsiteX3" fmla="*/ 1547100 w 10395068"/>
                <a:gd name="connsiteY3" fmla="*/ 101755 h 5781900"/>
                <a:gd name="connsiteX4" fmla="*/ 3216243 w 10395068"/>
                <a:gd name="connsiteY4" fmla="*/ 290441 h 5781900"/>
                <a:gd name="connsiteX5" fmla="*/ 6206186 w 10395068"/>
                <a:gd name="connsiteY5" fmla="*/ 290441 h 5781900"/>
                <a:gd name="connsiteX6" fmla="*/ 8296243 w 10395068"/>
                <a:gd name="connsiteY6" fmla="*/ 155 h 5781900"/>
                <a:gd name="connsiteX7" fmla="*/ 9675100 w 10395068"/>
                <a:gd name="connsiteY7" fmla="*/ 333984 h 5781900"/>
                <a:gd name="connsiteX8" fmla="*/ 10371786 w 10395068"/>
                <a:gd name="connsiteY8" fmla="*/ 1596726 h 5781900"/>
                <a:gd name="connsiteX9" fmla="*/ 10212129 w 10395068"/>
                <a:gd name="connsiteY9" fmla="*/ 2903012 h 5781900"/>
                <a:gd name="connsiteX10" fmla="*/ 10037958 w 10395068"/>
                <a:gd name="connsiteY10" fmla="*/ 3977069 h 5781900"/>
                <a:gd name="connsiteX11" fmla="*/ 9892815 w 10395068"/>
                <a:gd name="connsiteY11" fmla="*/ 5689755 h 5781900"/>
                <a:gd name="connsiteX12" fmla="*/ 6902872 w 10395068"/>
                <a:gd name="connsiteY12" fmla="*/ 5530098 h 5781900"/>
                <a:gd name="connsiteX13" fmla="*/ 5248243 w 10395068"/>
                <a:gd name="connsiteY13" fmla="*/ 5355926 h 5781900"/>
                <a:gd name="connsiteX14" fmla="*/ 3013043 w 10395068"/>
                <a:gd name="connsiteY14" fmla="*/ 5559126 h 5781900"/>
                <a:gd name="connsiteX15" fmla="*/ 1721272 w 10395068"/>
                <a:gd name="connsiteY15" fmla="*/ 5675241 h 5781900"/>
                <a:gd name="connsiteX16" fmla="*/ 182758 w 10395068"/>
                <a:gd name="connsiteY16" fmla="*/ 5268841 h 5781900"/>
                <a:gd name="connsiteX0" fmla="*/ 166990 w 10394547"/>
                <a:gd name="connsiteY0" fmla="*/ 5157345 h 5781900"/>
                <a:gd name="connsiteX1" fmla="*/ 129297 w 10394547"/>
                <a:gd name="connsiteY1" fmla="*/ 2807068 h 5781900"/>
                <a:gd name="connsiteX2" fmla="*/ 100161 w 10394547"/>
                <a:gd name="connsiteY2" fmla="*/ 848300 h 5781900"/>
                <a:gd name="connsiteX3" fmla="*/ 1546579 w 10394547"/>
                <a:gd name="connsiteY3" fmla="*/ 101755 h 5781900"/>
                <a:gd name="connsiteX4" fmla="*/ 3215722 w 10394547"/>
                <a:gd name="connsiteY4" fmla="*/ 290441 h 5781900"/>
                <a:gd name="connsiteX5" fmla="*/ 6205665 w 10394547"/>
                <a:gd name="connsiteY5" fmla="*/ 290441 h 5781900"/>
                <a:gd name="connsiteX6" fmla="*/ 8295722 w 10394547"/>
                <a:gd name="connsiteY6" fmla="*/ 155 h 5781900"/>
                <a:gd name="connsiteX7" fmla="*/ 9674579 w 10394547"/>
                <a:gd name="connsiteY7" fmla="*/ 333984 h 5781900"/>
                <a:gd name="connsiteX8" fmla="*/ 10371265 w 10394547"/>
                <a:gd name="connsiteY8" fmla="*/ 1596726 h 5781900"/>
                <a:gd name="connsiteX9" fmla="*/ 10211608 w 10394547"/>
                <a:gd name="connsiteY9" fmla="*/ 2903012 h 5781900"/>
                <a:gd name="connsiteX10" fmla="*/ 10037437 w 10394547"/>
                <a:gd name="connsiteY10" fmla="*/ 3977069 h 5781900"/>
                <a:gd name="connsiteX11" fmla="*/ 9892294 w 10394547"/>
                <a:gd name="connsiteY11" fmla="*/ 5689755 h 5781900"/>
                <a:gd name="connsiteX12" fmla="*/ 6902351 w 10394547"/>
                <a:gd name="connsiteY12" fmla="*/ 5530098 h 5781900"/>
                <a:gd name="connsiteX13" fmla="*/ 5247722 w 10394547"/>
                <a:gd name="connsiteY13" fmla="*/ 5355926 h 5781900"/>
                <a:gd name="connsiteX14" fmla="*/ 3012522 w 10394547"/>
                <a:gd name="connsiteY14" fmla="*/ 5559126 h 5781900"/>
                <a:gd name="connsiteX15" fmla="*/ 1720751 w 10394547"/>
                <a:gd name="connsiteY15" fmla="*/ 5675241 h 5781900"/>
                <a:gd name="connsiteX16" fmla="*/ 166990 w 10394547"/>
                <a:gd name="connsiteY16" fmla="*/ 5157345 h 5781900"/>
                <a:gd name="connsiteX0" fmla="*/ 172974 w 10400531"/>
                <a:gd name="connsiteY0" fmla="*/ 5157345 h 5781900"/>
                <a:gd name="connsiteX1" fmla="*/ 135281 w 10400531"/>
                <a:gd name="connsiteY1" fmla="*/ 2807068 h 5781900"/>
                <a:gd name="connsiteX2" fmla="*/ 106145 w 10400531"/>
                <a:gd name="connsiteY2" fmla="*/ 848300 h 5781900"/>
                <a:gd name="connsiteX3" fmla="*/ 1552563 w 10400531"/>
                <a:gd name="connsiteY3" fmla="*/ 101755 h 5781900"/>
                <a:gd name="connsiteX4" fmla="*/ 3221706 w 10400531"/>
                <a:gd name="connsiteY4" fmla="*/ 290441 h 5781900"/>
                <a:gd name="connsiteX5" fmla="*/ 6211649 w 10400531"/>
                <a:gd name="connsiteY5" fmla="*/ 290441 h 5781900"/>
                <a:gd name="connsiteX6" fmla="*/ 8301706 w 10400531"/>
                <a:gd name="connsiteY6" fmla="*/ 155 h 5781900"/>
                <a:gd name="connsiteX7" fmla="*/ 9680563 w 10400531"/>
                <a:gd name="connsiteY7" fmla="*/ 333984 h 5781900"/>
                <a:gd name="connsiteX8" fmla="*/ 10377249 w 10400531"/>
                <a:gd name="connsiteY8" fmla="*/ 1596726 h 5781900"/>
                <a:gd name="connsiteX9" fmla="*/ 10217592 w 10400531"/>
                <a:gd name="connsiteY9" fmla="*/ 2903012 h 5781900"/>
                <a:gd name="connsiteX10" fmla="*/ 10043421 w 10400531"/>
                <a:gd name="connsiteY10" fmla="*/ 3977069 h 5781900"/>
                <a:gd name="connsiteX11" fmla="*/ 9898278 w 10400531"/>
                <a:gd name="connsiteY11" fmla="*/ 5689755 h 5781900"/>
                <a:gd name="connsiteX12" fmla="*/ 6908335 w 10400531"/>
                <a:gd name="connsiteY12" fmla="*/ 5530098 h 5781900"/>
                <a:gd name="connsiteX13" fmla="*/ 5253706 w 10400531"/>
                <a:gd name="connsiteY13" fmla="*/ 5355926 h 5781900"/>
                <a:gd name="connsiteX14" fmla="*/ 3018506 w 10400531"/>
                <a:gd name="connsiteY14" fmla="*/ 5559126 h 5781900"/>
                <a:gd name="connsiteX15" fmla="*/ 1726735 w 10400531"/>
                <a:gd name="connsiteY15" fmla="*/ 5675241 h 5781900"/>
                <a:gd name="connsiteX16" fmla="*/ 172974 w 10400531"/>
                <a:gd name="connsiteY16" fmla="*/ 5157345 h 5781900"/>
                <a:gd name="connsiteX0" fmla="*/ 221145 w 10448702"/>
                <a:gd name="connsiteY0" fmla="*/ 5157345 h 5781900"/>
                <a:gd name="connsiteX1" fmla="*/ 183452 w 10448702"/>
                <a:gd name="connsiteY1" fmla="*/ 2807068 h 5781900"/>
                <a:gd name="connsiteX2" fmla="*/ 154316 w 10448702"/>
                <a:gd name="connsiteY2" fmla="*/ 848300 h 5781900"/>
                <a:gd name="connsiteX3" fmla="*/ 1600734 w 10448702"/>
                <a:gd name="connsiteY3" fmla="*/ 101755 h 5781900"/>
                <a:gd name="connsiteX4" fmla="*/ 3269877 w 10448702"/>
                <a:gd name="connsiteY4" fmla="*/ 290441 h 5781900"/>
                <a:gd name="connsiteX5" fmla="*/ 6259820 w 10448702"/>
                <a:gd name="connsiteY5" fmla="*/ 290441 h 5781900"/>
                <a:gd name="connsiteX6" fmla="*/ 8349877 w 10448702"/>
                <a:gd name="connsiteY6" fmla="*/ 155 h 5781900"/>
                <a:gd name="connsiteX7" fmla="*/ 9728734 w 10448702"/>
                <a:gd name="connsiteY7" fmla="*/ 333984 h 5781900"/>
                <a:gd name="connsiteX8" fmla="*/ 10425420 w 10448702"/>
                <a:gd name="connsiteY8" fmla="*/ 1596726 h 5781900"/>
                <a:gd name="connsiteX9" fmla="*/ 10265763 w 10448702"/>
                <a:gd name="connsiteY9" fmla="*/ 2903012 h 5781900"/>
                <a:gd name="connsiteX10" fmla="*/ 10091592 w 10448702"/>
                <a:gd name="connsiteY10" fmla="*/ 3977069 h 5781900"/>
                <a:gd name="connsiteX11" fmla="*/ 9946449 w 10448702"/>
                <a:gd name="connsiteY11" fmla="*/ 5689755 h 5781900"/>
                <a:gd name="connsiteX12" fmla="*/ 6956506 w 10448702"/>
                <a:gd name="connsiteY12" fmla="*/ 5530098 h 5781900"/>
                <a:gd name="connsiteX13" fmla="*/ 5301877 w 10448702"/>
                <a:gd name="connsiteY13" fmla="*/ 5355926 h 5781900"/>
                <a:gd name="connsiteX14" fmla="*/ 3066677 w 10448702"/>
                <a:gd name="connsiteY14" fmla="*/ 5559126 h 5781900"/>
                <a:gd name="connsiteX15" fmla="*/ 221145 w 10448702"/>
                <a:gd name="connsiteY15" fmla="*/ 5157345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401070" h="5781900">
                  <a:moveTo>
                    <a:pt x="356458" y="5396267"/>
                  </a:moveTo>
                  <a:cubicBezTo>
                    <a:pt x="-124079" y="4937591"/>
                    <a:pt x="177449" y="3565062"/>
                    <a:pt x="135820" y="2807068"/>
                  </a:cubicBezTo>
                  <a:cubicBezTo>
                    <a:pt x="94191" y="2049074"/>
                    <a:pt x="-129530" y="1299185"/>
                    <a:pt x="106684" y="848300"/>
                  </a:cubicBezTo>
                  <a:cubicBezTo>
                    <a:pt x="342898" y="397415"/>
                    <a:pt x="1033842" y="194732"/>
                    <a:pt x="1553102" y="101755"/>
                  </a:cubicBezTo>
                  <a:cubicBezTo>
                    <a:pt x="2072362" y="8779"/>
                    <a:pt x="2445731" y="258993"/>
                    <a:pt x="3222245" y="290441"/>
                  </a:cubicBezTo>
                  <a:cubicBezTo>
                    <a:pt x="3998759" y="321889"/>
                    <a:pt x="5365521" y="338822"/>
                    <a:pt x="6212188" y="290441"/>
                  </a:cubicBezTo>
                  <a:cubicBezTo>
                    <a:pt x="7058855" y="242060"/>
                    <a:pt x="7724093" y="-7102"/>
                    <a:pt x="8302245" y="155"/>
                  </a:cubicBezTo>
                  <a:cubicBezTo>
                    <a:pt x="8880397" y="7412"/>
                    <a:pt x="9335178" y="67889"/>
                    <a:pt x="9681102" y="333984"/>
                  </a:cubicBezTo>
                  <a:cubicBezTo>
                    <a:pt x="10027026" y="600079"/>
                    <a:pt x="10288283" y="1168555"/>
                    <a:pt x="10377788" y="1596726"/>
                  </a:cubicBezTo>
                  <a:cubicBezTo>
                    <a:pt x="10467293" y="2024897"/>
                    <a:pt x="10273769" y="2506288"/>
                    <a:pt x="10218131" y="2903012"/>
                  </a:cubicBezTo>
                  <a:cubicBezTo>
                    <a:pt x="10162493" y="3299736"/>
                    <a:pt x="10097179" y="3512612"/>
                    <a:pt x="10043960" y="3977069"/>
                  </a:cubicBezTo>
                  <a:cubicBezTo>
                    <a:pt x="9990741" y="4441526"/>
                    <a:pt x="10421331" y="5430917"/>
                    <a:pt x="9898817" y="5689755"/>
                  </a:cubicBezTo>
                  <a:cubicBezTo>
                    <a:pt x="9376303" y="5948593"/>
                    <a:pt x="7682969" y="5585736"/>
                    <a:pt x="6908874" y="5530098"/>
                  </a:cubicBezTo>
                  <a:cubicBezTo>
                    <a:pt x="6134779" y="5474460"/>
                    <a:pt x="5902550" y="5351088"/>
                    <a:pt x="5254245" y="5355926"/>
                  </a:cubicBezTo>
                  <a:cubicBezTo>
                    <a:pt x="4605940" y="5360764"/>
                    <a:pt x="3835343" y="5552403"/>
                    <a:pt x="3019045" y="5559126"/>
                  </a:cubicBezTo>
                  <a:cubicBezTo>
                    <a:pt x="2202747" y="5565849"/>
                    <a:pt x="1218131" y="5759375"/>
                    <a:pt x="356458" y="5396267"/>
                  </a:cubicBez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4" name="任意多边形 44"/>
            <p:cNvSpPr/>
            <p:nvPr/>
          </p:nvSpPr>
          <p:spPr>
            <a:xfrm>
              <a:off x="-7607581" y="-4631681"/>
              <a:ext cx="9233126" cy="4698505"/>
            </a:xfrm>
            <a:custGeom>
              <a:avLst/>
              <a:gdLst>
                <a:gd name="connsiteX0" fmla="*/ 152243 w 10553239"/>
                <a:gd name="connsiteY0" fmla="*/ 28014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20" fmla="*/ 152243 w 10553239"/>
                <a:gd name="connsiteY20" fmla="*/ 2801412 h 5781900"/>
                <a:gd name="connsiteX0" fmla="*/ 152243 w 10553239"/>
                <a:gd name="connsiteY0" fmla="*/ 34110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20031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9699 w 10554238"/>
                <a:gd name="connsiteY0" fmla="*/ 3730326 h 5781900"/>
                <a:gd name="connsiteX1" fmla="*/ 182270 w 10554238"/>
                <a:gd name="connsiteY1" fmla="*/ 2743355 h 5781900"/>
                <a:gd name="connsiteX2" fmla="*/ 182270 w 10554238"/>
                <a:gd name="connsiteY2" fmla="*/ 2003126 h 5781900"/>
                <a:gd name="connsiteX3" fmla="*/ 8099 w 10554238"/>
                <a:gd name="connsiteY3" fmla="*/ 1277412 h 5781900"/>
                <a:gd name="connsiteX4" fmla="*/ 458042 w 10554238"/>
                <a:gd name="connsiteY4" fmla="*/ 450098 h 5781900"/>
                <a:gd name="connsiteX5" fmla="*/ 1706270 w 10554238"/>
                <a:gd name="connsiteY5" fmla="*/ 101755 h 5781900"/>
                <a:gd name="connsiteX6" fmla="*/ 3375413 w 10554238"/>
                <a:gd name="connsiteY6" fmla="*/ 290441 h 5781900"/>
                <a:gd name="connsiteX7" fmla="*/ 6365356 w 10554238"/>
                <a:gd name="connsiteY7" fmla="*/ 290441 h 5781900"/>
                <a:gd name="connsiteX8" fmla="*/ 8455413 w 10554238"/>
                <a:gd name="connsiteY8" fmla="*/ 155 h 5781900"/>
                <a:gd name="connsiteX9" fmla="*/ 9834270 w 10554238"/>
                <a:gd name="connsiteY9" fmla="*/ 333984 h 5781900"/>
                <a:gd name="connsiteX10" fmla="*/ 10530956 w 10554238"/>
                <a:gd name="connsiteY10" fmla="*/ 1596726 h 5781900"/>
                <a:gd name="connsiteX11" fmla="*/ 10371299 w 10554238"/>
                <a:gd name="connsiteY11" fmla="*/ 2903012 h 5781900"/>
                <a:gd name="connsiteX12" fmla="*/ 10197128 w 10554238"/>
                <a:gd name="connsiteY12" fmla="*/ 3977069 h 5781900"/>
                <a:gd name="connsiteX13" fmla="*/ 10051985 w 10554238"/>
                <a:gd name="connsiteY13" fmla="*/ 5689755 h 5781900"/>
                <a:gd name="connsiteX14" fmla="*/ 7062042 w 10554238"/>
                <a:gd name="connsiteY14" fmla="*/ 5530098 h 5781900"/>
                <a:gd name="connsiteX15" fmla="*/ 5407413 w 10554238"/>
                <a:gd name="connsiteY15" fmla="*/ 5355926 h 5781900"/>
                <a:gd name="connsiteX16" fmla="*/ 3172213 w 10554238"/>
                <a:gd name="connsiteY16" fmla="*/ 5559126 h 5781900"/>
                <a:gd name="connsiteX17" fmla="*/ 1880442 w 10554238"/>
                <a:gd name="connsiteY17" fmla="*/ 5675241 h 5781900"/>
                <a:gd name="connsiteX18" fmla="*/ 341928 w 10554238"/>
                <a:gd name="connsiteY18" fmla="*/ 5268841 h 5781900"/>
                <a:gd name="connsiteX19" fmla="*/ 109699 w 10554238"/>
                <a:gd name="connsiteY19" fmla="*/ 3730326 h 5781900"/>
                <a:gd name="connsiteX0" fmla="*/ 108701 w 10553240"/>
                <a:gd name="connsiteY0" fmla="*/ 3730326 h 5781900"/>
                <a:gd name="connsiteX1" fmla="*/ 181272 w 10553240"/>
                <a:gd name="connsiteY1" fmla="*/ 2743355 h 5781900"/>
                <a:gd name="connsiteX2" fmla="*/ 181272 w 10553240"/>
                <a:gd name="connsiteY2" fmla="*/ 2003126 h 5781900"/>
                <a:gd name="connsiteX3" fmla="*/ 7101 w 10553240"/>
                <a:gd name="connsiteY3" fmla="*/ 1181844 h 5781900"/>
                <a:gd name="connsiteX4" fmla="*/ 457044 w 10553240"/>
                <a:gd name="connsiteY4" fmla="*/ 450098 h 5781900"/>
                <a:gd name="connsiteX5" fmla="*/ 1705272 w 10553240"/>
                <a:gd name="connsiteY5" fmla="*/ 101755 h 5781900"/>
                <a:gd name="connsiteX6" fmla="*/ 3374415 w 10553240"/>
                <a:gd name="connsiteY6" fmla="*/ 290441 h 5781900"/>
                <a:gd name="connsiteX7" fmla="*/ 6364358 w 10553240"/>
                <a:gd name="connsiteY7" fmla="*/ 290441 h 5781900"/>
                <a:gd name="connsiteX8" fmla="*/ 8454415 w 10553240"/>
                <a:gd name="connsiteY8" fmla="*/ 155 h 5781900"/>
                <a:gd name="connsiteX9" fmla="*/ 9833272 w 10553240"/>
                <a:gd name="connsiteY9" fmla="*/ 333984 h 5781900"/>
                <a:gd name="connsiteX10" fmla="*/ 10529958 w 10553240"/>
                <a:gd name="connsiteY10" fmla="*/ 1596726 h 5781900"/>
                <a:gd name="connsiteX11" fmla="*/ 10370301 w 10553240"/>
                <a:gd name="connsiteY11" fmla="*/ 2903012 h 5781900"/>
                <a:gd name="connsiteX12" fmla="*/ 10196130 w 10553240"/>
                <a:gd name="connsiteY12" fmla="*/ 3977069 h 5781900"/>
                <a:gd name="connsiteX13" fmla="*/ 10050987 w 10553240"/>
                <a:gd name="connsiteY13" fmla="*/ 5689755 h 5781900"/>
                <a:gd name="connsiteX14" fmla="*/ 7061044 w 10553240"/>
                <a:gd name="connsiteY14" fmla="*/ 5530098 h 5781900"/>
                <a:gd name="connsiteX15" fmla="*/ 5406415 w 10553240"/>
                <a:gd name="connsiteY15" fmla="*/ 5355926 h 5781900"/>
                <a:gd name="connsiteX16" fmla="*/ 3171215 w 10553240"/>
                <a:gd name="connsiteY16" fmla="*/ 5559126 h 5781900"/>
                <a:gd name="connsiteX17" fmla="*/ 1879444 w 10553240"/>
                <a:gd name="connsiteY17" fmla="*/ 5675241 h 5781900"/>
                <a:gd name="connsiteX18" fmla="*/ 340930 w 10553240"/>
                <a:gd name="connsiteY18" fmla="*/ 5268841 h 5781900"/>
                <a:gd name="connsiteX19" fmla="*/ 108701 w 1055324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372861 w 10469057"/>
                <a:gd name="connsiteY3" fmla="*/ 450098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144180 w 10469057"/>
                <a:gd name="connsiteY2" fmla="*/ 848300 h 5781900"/>
                <a:gd name="connsiteX3" fmla="*/ 1621089 w 10469057"/>
                <a:gd name="connsiteY3" fmla="*/ 101755 h 5781900"/>
                <a:gd name="connsiteX4" fmla="*/ 3290232 w 10469057"/>
                <a:gd name="connsiteY4" fmla="*/ 290441 h 5781900"/>
                <a:gd name="connsiteX5" fmla="*/ 6280175 w 10469057"/>
                <a:gd name="connsiteY5" fmla="*/ 290441 h 5781900"/>
                <a:gd name="connsiteX6" fmla="*/ 8370232 w 10469057"/>
                <a:gd name="connsiteY6" fmla="*/ 155 h 5781900"/>
                <a:gd name="connsiteX7" fmla="*/ 9749089 w 10469057"/>
                <a:gd name="connsiteY7" fmla="*/ 333984 h 5781900"/>
                <a:gd name="connsiteX8" fmla="*/ 10445775 w 10469057"/>
                <a:gd name="connsiteY8" fmla="*/ 1596726 h 5781900"/>
                <a:gd name="connsiteX9" fmla="*/ 10286118 w 10469057"/>
                <a:gd name="connsiteY9" fmla="*/ 2903012 h 5781900"/>
                <a:gd name="connsiteX10" fmla="*/ 10111947 w 10469057"/>
                <a:gd name="connsiteY10" fmla="*/ 3977069 h 5781900"/>
                <a:gd name="connsiteX11" fmla="*/ 9966804 w 10469057"/>
                <a:gd name="connsiteY11" fmla="*/ 5689755 h 5781900"/>
                <a:gd name="connsiteX12" fmla="*/ 6976861 w 10469057"/>
                <a:gd name="connsiteY12" fmla="*/ 5530098 h 5781900"/>
                <a:gd name="connsiteX13" fmla="*/ 5322232 w 10469057"/>
                <a:gd name="connsiteY13" fmla="*/ 5355926 h 5781900"/>
                <a:gd name="connsiteX14" fmla="*/ 3087032 w 10469057"/>
                <a:gd name="connsiteY14" fmla="*/ 5559126 h 5781900"/>
                <a:gd name="connsiteX15" fmla="*/ 1795261 w 10469057"/>
                <a:gd name="connsiteY15" fmla="*/ 5675241 h 5781900"/>
                <a:gd name="connsiteX16" fmla="*/ 256747 w 10469057"/>
                <a:gd name="connsiteY16" fmla="*/ 5268841 h 5781900"/>
                <a:gd name="connsiteX17" fmla="*/ 24518 w 10469057"/>
                <a:gd name="connsiteY17" fmla="*/ 3730326 h 5781900"/>
                <a:gd name="connsiteX0" fmla="*/ 505 w 10445044"/>
                <a:gd name="connsiteY0" fmla="*/ 3730326 h 5781900"/>
                <a:gd name="connsiteX1" fmla="*/ 179794 w 10445044"/>
                <a:gd name="connsiteY1" fmla="*/ 2807068 h 5781900"/>
                <a:gd name="connsiteX2" fmla="*/ 120167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505 w 10445044"/>
                <a:gd name="connsiteY0" fmla="*/ 3730326 h 5781900"/>
                <a:gd name="connsiteX1" fmla="*/ 179794 w 10445044"/>
                <a:gd name="connsiteY1" fmla="*/ 2807068 h 5781900"/>
                <a:gd name="connsiteX2" fmla="*/ 150658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182758 w 10395068"/>
                <a:gd name="connsiteY0" fmla="*/ 5268841 h 5781900"/>
                <a:gd name="connsiteX1" fmla="*/ 129818 w 10395068"/>
                <a:gd name="connsiteY1" fmla="*/ 2807068 h 5781900"/>
                <a:gd name="connsiteX2" fmla="*/ 100682 w 10395068"/>
                <a:gd name="connsiteY2" fmla="*/ 848300 h 5781900"/>
                <a:gd name="connsiteX3" fmla="*/ 1547100 w 10395068"/>
                <a:gd name="connsiteY3" fmla="*/ 101755 h 5781900"/>
                <a:gd name="connsiteX4" fmla="*/ 3216243 w 10395068"/>
                <a:gd name="connsiteY4" fmla="*/ 290441 h 5781900"/>
                <a:gd name="connsiteX5" fmla="*/ 6206186 w 10395068"/>
                <a:gd name="connsiteY5" fmla="*/ 290441 h 5781900"/>
                <a:gd name="connsiteX6" fmla="*/ 8296243 w 10395068"/>
                <a:gd name="connsiteY6" fmla="*/ 155 h 5781900"/>
                <a:gd name="connsiteX7" fmla="*/ 9675100 w 10395068"/>
                <a:gd name="connsiteY7" fmla="*/ 333984 h 5781900"/>
                <a:gd name="connsiteX8" fmla="*/ 10371786 w 10395068"/>
                <a:gd name="connsiteY8" fmla="*/ 1596726 h 5781900"/>
                <a:gd name="connsiteX9" fmla="*/ 10212129 w 10395068"/>
                <a:gd name="connsiteY9" fmla="*/ 2903012 h 5781900"/>
                <a:gd name="connsiteX10" fmla="*/ 10037958 w 10395068"/>
                <a:gd name="connsiteY10" fmla="*/ 3977069 h 5781900"/>
                <a:gd name="connsiteX11" fmla="*/ 9892815 w 10395068"/>
                <a:gd name="connsiteY11" fmla="*/ 5689755 h 5781900"/>
                <a:gd name="connsiteX12" fmla="*/ 6902872 w 10395068"/>
                <a:gd name="connsiteY12" fmla="*/ 5530098 h 5781900"/>
                <a:gd name="connsiteX13" fmla="*/ 5248243 w 10395068"/>
                <a:gd name="connsiteY13" fmla="*/ 5355926 h 5781900"/>
                <a:gd name="connsiteX14" fmla="*/ 3013043 w 10395068"/>
                <a:gd name="connsiteY14" fmla="*/ 5559126 h 5781900"/>
                <a:gd name="connsiteX15" fmla="*/ 1721272 w 10395068"/>
                <a:gd name="connsiteY15" fmla="*/ 5675241 h 5781900"/>
                <a:gd name="connsiteX16" fmla="*/ 182758 w 10395068"/>
                <a:gd name="connsiteY16" fmla="*/ 5268841 h 5781900"/>
                <a:gd name="connsiteX0" fmla="*/ 166990 w 10394547"/>
                <a:gd name="connsiteY0" fmla="*/ 5157345 h 5781900"/>
                <a:gd name="connsiteX1" fmla="*/ 129297 w 10394547"/>
                <a:gd name="connsiteY1" fmla="*/ 2807068 h 5781900"/>
                <a:gd name="connsiteX2" fmla="*/ 100161 w 10394547"/>
                <a:gd name="connsiteY2" fmla="*/ 848300 h 5781900"/>
                <a:gd name="connsiteX3" fmla="*/ 1546579 w 10394547"/>
                <a:gd name="connsiteY3" fmla="*/ 101755 h 5781900"/>
                <a:gd name="connsiteX4" fmla="*/ 3215722 w 10394547"/>
                <a:gd name="connsiteY4" fmla="*/ 290441 h 5781900"/>
                <a:gd name="connsiteX5" fmla="*/ 6205665 w 10394547"/>
                <a:gd name="connsiteY5" fmla="*/ 290441 h 5781900"/>
                <a:gd name="connsiteX6" fmla="*/ 8295722 w 10394547"/>
                <a:gd name="connsiteY6" fmla="*/ 155 h 5781900"/>
                <a:gd name="connsiteX7" fmla="*/ 9674579 w 10394547"/>
                <a:gd name="connsiteY7" fmla="*/ 333984 h 5781900"/>
                <a:gd name="connsiteX8" fmla="*/ 10371265 w 10394547"/>
                <a:gd name="connsiteY8" fmla="*/ 1596726 h 5781900"/>
                <a:gd name="connsiteX9" fmla="*/ 10211608 w 10394547"/>
                <a:gd name="connsiteY9" fmla="*/ 2903012 h 5781900"/>
                <a:gd name="connsiteX10" fmla="*/ 10037437 w 10394547"/>
                <a:gd name="connsiteY10" fmla="*/ 3977069 h 5781900"/>
                <a:gd name="connsiteX11" fmla="*/ 9892294 w 10394547"/>
                <a:gd name="connsiteY11" fmla="*/ 5689755 h 5781900"/>
                <a:gd name="connsiteX12" fmla="*/ 6902351 w 10394547"/>
                <a:gd name="connsiteY12" fmla="*/ 5530098 h 5781900"/>
                <a:gd name="connsiteX13" fmla="*/ 5247722 w 10394547"/>
                <a:gd name="connsiteY13" fmla="*/ 5355926 h 5781900"/>
                <a:gd name="connsiteX14" fmla="*/ 3012522 w 10394547"/>
                <a:gd name="connsiteY14" fmla="*/ 5559126 h 5781900"/>
                <a:gd name="connsiteX15" fmla="*/ 1720751 w 10394547"/>
                <a:gd name="connsiteY15" fmla="*/ 5675241 h 5781900"/>
                <a:gd name="connsiteX16" fmla="*/ 166990 w 10394547"/>
                <a:gd name="connsiteY16" fmla="*/ 5157345 h 5781900"/>
                <a:gd name="connsiteX0" fmla="*/ 172974 w 10400531"/>
                <a:gd name="connsiteY0" fmla="*/ 5157345 h 5781900"/>
                <a:gd name="connsiteX1" fmla="*/ 135281 w 10400531"/>
                <a:gd name="connsiteY1" fmla="*/ 2807068 h 5781900"/>
                <a:gd name="connsiteX2" fmla="*/ 106145 w 10400531"/>
                <a:gd name="connsiteY2" fmla="*/ 848300 h 5781900"/>
                <a:gd name="connsiteX3" fmla="*/ 1552563 w 10400531"/>
                <a:gd name="connsiteY3" fmla="*/ 101755 h 5781900"/>
                <a:gd name="connsiteX4" fmla="*/ 3221706 w 10400531"/>
                <a:gd name="connsiteY4" fmla="*/ 290441 h 5781900"/>
                <a:gd name="connsiteX5" fmla="*/ 6211649 w 10400531"/>
                <a:gd name="connsiteY5" fmla="*/ 290441 h 5781900"/>
                <a:gd name="connsiteX6" fmla="*/ 8301706 w 10400531"/>
                <a:gd name="connsiteY6" fmla="*/ 155 h 5781900"/>
                <a:gd name="connsiteX7" fmla="*/ 9680563 w 10400531"/>
                <a:gd name="connsiteY7" fmla="*/ 333984 h 5781900"/>
                <a:gd name="connsiteX8" fmla="*/ 10377249 w 10400531"/>
                <a:gd name="connsiteY8" fmla="*/ 1596726 h 5781900"/>
                <a:gd name="connsiteX9" fmla="*/ 10217592 w 10400531"/>
                <a:gd name="connsiteY9" fmla="*/ 2903012 h 5781900"/>
                <a:gd name="connsiteX10" fmla="*/ 10043421 w 10400531"/>
                <a:gd name="connsiteY10" fmla="*/ 3977069 h 5781900"/>
                <a:gd name="connsiteX11" fmla="*/ 9898278 w 10400531"/>
                <a:gd name="connsiteY11" fmla="*/ 5689755 h 5781900"/>
                <a:gd name="connsiteX12" fmla="*/ 6908335 w 10400531"/>
                <a:gd name="connsiteY12" fmla="*/ 5530098 h 5781900"/>
                <a:gd name="connsiteX13" fmla="*/ 5253706 w 10400531"/>
                <a:gd name="connsiteY13" fmla="*/ 5355926 h 5781900"/>
                <a:gd name="connsiteX14" fmla="*/ 3018506 w 10400531"/>
                <a:gd name="connsiteY14" fmla="*/ 5559126 h 5781900"/>
                <a:gd name="connsiteX15" fmla="*/ 1726735 w 10400531"/>
                <a:gd name="connsiteY15" fmla="*/ 5675241 h 5781900"/>
                <a:gd name="connsiteX16" fmla="*/ 172974 w 10400531"/>
                <a:gd name="connsiteY16" fmla="*/ 5157345 h 5781900"/>
                <a:gd name="connsiteX0" fmla="*/ 221145 w 10448702"/>
                <a:gd name="connsiteY0" fmla="*/ 5157345 h 5781900"/>
                <a:gd name="connsiteX1" fmla="*/ 183452 w 10448702"/>
                <a:gd name="connsiteY1" fmla="*/ 2807068 h 5781900"/>
                <a:gd name="connsiteX2" fmla="*/ 154316 w 10448702"/>
                <a:gd name="connsiteY2" fmla="*/ 848300 h 5781900"/>
                <a:gd name="connsiteX3" fmla="*/ 1600734 w 10448702"/>
                <a:gd name="connsiteY3" fmla="*/ 101755 h 5781900"/>
                <a:gd name="connsiteX4" fmla="*/ 3269877 w 10448702"/>
                <a:gd name="connsiteY4" fmla="*/ 290441 h 5781900"/>
                <a:gd name="connsiteX5" fmla="*/ 6259820 w 10448702"/>
                <a:gd name="connsiteY5" fmla="*/ 290441 h 5781900"/>
                <a:gd name="connsiteX6" fmla="*/ 8349877 w 10448702"/>
                <a:gd name="connsiteY6" fmla="*/ 155 h 5781900"/>
                <a:gd name="connsiteX7" fmla="*/ 9728734 w 10448702"/>
                <a:gd name="connsiteY7" fmla="*/ 333984 h 5781900"/>
                <a:gd name="connsiteX8" fmla="*/ 10425420 w 10448702"/>
                <a:gd name="connsiteY8" fmla="*/ 1596726 h 5781900"/>
                <a:gd name="connsiteX9" fmla="*/ 10265763 w 10448702"/>
                <a:gd name="connsiteY9" fmla="*/ 2903012 h 5781900"/>
                <a:gd name="connsiteX10" fmla="*/ 10091592 w 10448702"/>
                <a:gd name="connsiteY10" fmla="*/ 3977069 h 5781900"/>
                <a:gd name="connsiteX11" fmla="*/ 9946449 w 10448702"/>
                <a:gd name="connsiteY11" fmla="*/ 5689755 h 5781900"/>
                <a:gd name="connsiteX12" fmla="*/ 6956506 w 10448702"/>
                <a:gd name="connsiteY12" fmla="*/ 5530098 h 5781900"/>
                <a:gd name="connsiteX13" fmla="*/ 5301877 w 10448702"/>
                <a:gd name="connsiteY13" fmla="*/ 5355926 h 5781900"/>
                <a:gd name="connsiteX14" fmla="*/ 3066677 w 10448702"/>
                <a:gd name="connsiteY14" fmla="*/ 5559126 h 5781900"/>
                <a:gd name="connsiteX15" fmla="*/ 221145 w 10448702"/>
                <a:gd name="connsiteY15" fmla="*/ 5157345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401070" h="5781900">
                  <a:moveTo>
                    <a:pt x="356458" y="5396267"/>
                  </a:moveTo>
                  <a:cubicBezTo>
                    <a:pt x="-124079" y="4937591"/>
                    <a:pt x="177449" y="3565062"/>
                    <a:pt x="135820" y="2807068"/>
                  </a:cubicBezTo>
                  <a:cubicBezTo>
                    <a:pt x="94191" y="2049074"/>
                    <a:pt x="-129530" y="1299185"/>
                    <a:pt x="106684" y="848300"/>
                  </a:cubicBezTo>
                  <a:cubicBezTo>
                    <a:pt x="342898" y="397415"/>
                    <a:pt x="1033842" y="194732"/>
                    <a:pt x="1553102" y="101755"/>
                  </a:cubicBezTo>
                  <a:cubicBezTo>
                    <a:pt x="2072362" y="8779"/>
                    <a:pt x="2445731" y="258993"/>
                    <a:pt x="3222245" y="290441"/>
                  </a:cubicBezTo>
                  <a:cubicBezTo>
                    <a:pt x="3998759" y="321889"/>
                    <a:pt x="5365521" y="338822"/>
                    <a:pt x="6212188" y="290441"/>
                  </a:cubicBezTo>
                  <a:cubicBezTo>
                    <a:pt x="7058855" y="242060"/>
                    <a:pt x="7724093" y="-7102"/>
                    <a:pt x="8302245" y="155"/>
                  </a:cubicBezTo>
                  <a:cubicBezTo>
                    <a:pt x="8880397" y="7412"/>
                    <a:pt x="9335178" y="67889"/>
                    <a:pt x="9681102" y="333984"/>
                  </a:cubicBezTo>
                  <a:cubicBezTo>
                    <a:pt x="10027026" y="600079"/>
                    <a:pt x="10288283" y="1168555"/>
                    <a:pt x="10377788" y="1596726"/>
                  </a:cubicBezTo>
                  <a:cubicBezTo>
                    <a:pt x="10467293" y="2024897"/>
                    <a:pt x="10273769" y="2506288"/>
                    <a:pt x="10218131" y="2903012"/>
                  </a:cubicBezTo>
                  <a:cubicBezTo>
                    <a:pt x="10162493" y="3299736"/>
                    <a:pt x="10097179" y="3512612"/>
                    <a:pt x="10043960" y="3977069"/>
                  </a:cubicBezTo>
                  <a:cubicBezTo>
                    <a:pt x="9990741" y="4441526"/>
                    <a:pt x="10421331" y="5430917"/>
                    <a:pt x="9898817" y="5689755"/>
                  </a:cubicBezTo>
                  <a:cubicBezTo>
                    <a:pt x="9376303" y="5948593"/>
                    <a:pt x="7682969" y="5585736"/>
                    <a:pt x="6908874" y="5530098"/>
                  </a:cubicBezTo>
                  <a:cubicBezTo>
                    <a:pt x="6134779" y="5474460"/>
                    <a:pt x="5902550" y="5351088"/>
                    <a:pt x="5254245" y="5355926"/>
                  </a:cubicBezTo>
                  <a:cubicBezTo>
                    <a:pt x="4605940" y="5360764"/>
                    <a:pt x="3835343" y="5552403"/>
                    <a:pt x="3019045" y="5559126"/>
                  </a:cubicBezTo>
                  <a:cubicBezTo>
                    <a:pt x="2202747" y="5565849"/>
                    <a:pt x="1218131" y="5759375"/>
                    <a:pt x="356458" y="539626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5" name="任意多边形 45"/>
            <p:cNvSpPr/>
            <p:nvPr/>
          </p:nvSpPr>
          <p:spPr>
            <a:xfrm>
              <a:off x="-7762875" y="-4794271"/>
              <a:ext cx="9572625" cy="4972072"/>
            </a:xfrm>
            <a:custGeom>
              <a:avLst/>
              <a:gdLst>
                <a:gd name="connsiteX0" fmla="*/ 152243 w 10553239"/>
                <a:gd name="connsiteY0" fmla="*/ 28014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20" fmla="*/ 152243 w 10553239"/>
                <a:gd name="connsiteY20" fmla="*/ 2801412 h 5781900"/>
                <a:gd name="connsiteX0" fmla="*/ 152243 w 10553239"/>
                <a:gd name="connsiteY0" fmla="*/ 34110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20031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9699 w 10554238"/>
                <a:gd name="connsiteY0" fmla="*/ 3730326 h 5781900"/>
                <a:gd name="connsiteX1" fmla="*/ 182270 w 10554238"/>
                <a:gd name="connsiteY1" fmla="*/ 2743355 h 5781900"/>
                <a:gd name="connsiteX2" fmla="*/ 182270 w 10554238"/>
                <a:gd name="connsiteY2" fmla="*/ 2003126 h 5781900"/>
                <a:gd name="connsiteX3" fmla="*/ 8099 w 10554238"/>
                <a:gd name="connsiteY3" fmla="*/ 1277412 h 5781900"/>
                <a:gd name="connsiteX4" fmla="*/ 458042 w 10554238"/>
                <a:gd name="connsiteY4" fmla="*/ 450098 h 5781900"/>
                <a:gd name="connsiteX5" fmla="*/ 1706270 w 10554238"/>
                <a:gd name="connsiteY5" fmla="*/ 101755 h 5781900"/>
                <a:gd name="connsiteX6" fmla="*/ 3375413 w 10554238"/>
                <a:gd name="connsiteY6" fmla="*/ 290441 h 5781900"/>
                <a:gd name="connsiteX7" fmla="*/ 6365356 w 10554238"/>
                <a:gd name="connsiteY7" fmla="*/ 290441 h 5781900"/>
                <a:gd name="connsiteX8" fmla="*/ 8455413 w 10554238"/>
                <a:gd name="connsiteY8" fmla="*/ 155 h 5781900"/>
                <a:gd name="connsiteX9" fmla="*/ 9834270 w 10554238"/>
                <a:gd name="connsiteY9" fmla="*/ 333984 h 5781900"/>
                <a:gd name="connsiteX10" fmla="*/ 10530956 w 10554238"/>
                <a:gd name="connsiteY10" fmla="*/ 1596726 h 5781900"/>
                <a:gd name="connsiteX11" fmla="*/ 10371299 w 10554238"/>
                <a:gd name="connsiteY11" fmla="*/ 2903012 h 5781900"/>
                <a:gd name="connsiteX12" fmla="*/ 10197128 w 10554238"/>
                <a:gd name="connsiteY12" fmla="*/ 3977069 h 5781900"/>
                <a:gd name="connsiteX13" fmla="*/ 10051985 w 10554238"/>
                <a:gd name="connsiteY13" fmla="*/ 5689755 h 5781900"/>
                <a:gd name="connsiteX14" fmla="*/ 7062042 w 10554238"/>
                <a:gd name="connsiteY14" fmla="*/ 5530098 h 5781900"/>
                <a:gd name="connsiteX15" fmla="*/ 5407413 w 10554238"/>
                <a:gd name="connsiteY15" fmla="*/ 5355926 h 5781900"/>
                <a:gd name="connsiteX16" fmla="*/ 3172213 w 10554238"/>
                <a:gd name="connsiteY16" fmla="*/ 5559126 h 5781900"/>
                <a:gd name="connsiteX17" fmla="*/ 1880442 w 10554238"/>
                <a:gd name="connsiteY17" fmla="*/ 5675241 h 5781900"/>
                <a:gd name="connsiteX18" fmla="*/ 341928 w 10554238"/>
                <a:gd name="connsiteY18" fmla="*/ 5268841 h 5781900"/>
                <a:gd name="connsiteX19" fmla="*/ 109699 w 10554238"/>
                <a:gd name="connsiteY19" fmla="*/ 3730326 h 5781900"/>
                <a:gd name="connsiteX0" fmla="*/ 108701 w 10553240"/>
                <a:gd name="connsiteY0" fmla="*/ 3730326 h 5781900"/>
                <a:gd name="connsiteX1" fmla="*/ 181272 w 10553240"/>
                <a:gd name="connsiteY1" fmla="*/ 2743355 h 5781900"/>
                <a:gd name="connsiteX2" fmla="*/ 181272 w 10553240"/>
                <a:gd name="connsiteY2" fmla="*/ 2003126 h 5781900"/>
                <a:gd name="connsiteX3" fmla="*/ 7101 w 10553240"/>
                <a:gd name="connsiteY3" fmla="*/ 1181844 h 5781900"/>
                <a:gd name="connsiteX4" fmla="*/ 457044 w 10553240"/>
                <a:gd name="connsiteY4" fmla="*/ 450098 h 5781900"/>
                <a:gd name="connsiteX5" fmla="*/ 1705272 w 10553240"/>
                <a:gd name="connsiteY5" fmla="*/ 101755 h 5781900"/>
                <a:gd name="connsiteX6" fmla="*/ 3374415 w 10553240"/>
                <a:gd name="connsiteY6" fmla="*/ 290441 h 5781900"/>
                <a:gd name="connsiteX7" fmla="*/ 6364358 w 10553240"/>
                <a:gd name="connsiteY7" fmla="*/ 290441 h 5781900"/>
                <a:gd name="connsiteX8" fmla="*/ 8454415 w 10553240"/>
                <a:gd name="connsiteY8" fmla="*/ 155 h 5781900"/>
                <a:gd name="connsiteX9" fmla="*/ 9833272 w 10553240"/>
                <a:gd name="connsiteY9" fmla="*/ 333984 h 5781900"/>
                <a:gd name="connsiteX10" fmla="*/ 10529958 w 10553240"/>
                <a:gd name="connsiteY10" fmla="*/ 1596726 h 5781900"/>
                <a:gd name="connsiteX11" fmla="*/ 10370301 w 10553240"/>
                <a:gd name="connsiteY11" fmla="*/ 2903012 h 5781900"/>
                <a:gd name="connsiteX12" fmla="*/ 10196130 w 10553240"/>
                <a:gd name="connsiteY12" fmla="*/ 3977069 h 5781900"/>
                <a:gd name="connsiteX13" fmla="*/ 10050987 w 10553240"/>
                <a:gd name="connsiteY13" fmla="*/ 5689755 h 5781900"/>
                <a:gd name="connsiteX14" fmla="*/ 7061044 w 10553240"/>
                <a:gd name="connsiteY14" fmla="*/ 5530098 h 5781900"/>
                <a:gd name="connsiteX15" fmla="*/ 5406415 w 10553240"/>
                <a:gd name="connsiteY15" fmla="*/ 5355926 h 5781900"/>
                <a:gd name="connsiteX16" fmla="*/ 3171215 w 10553240"/>
                <a:gd name="connsiteY16" fmla="*/ 5559126 h 5781900"/>
                <a:gd name="connsiteX17" fmla="*/ 1879444 w 10553240"/>
                <a:gd name="connsiteY17" fmla="*/ 5675241 h 5781900"/>
                <a:gd name="connsiteX18" fmla="*/ 340930 w 10553240"/>
                <a:gd name="connsiteY18" fmla="*/ 5268841 h 5781900"/>
                <a:gd name="connsiteX19" fmla="*/ 108701 w 1055324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372861 w 10469057"/>
                <a:gd name="connsiteY3" fmla="*/ 450098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144180 w 10469057"/>
                <a:gd name="connsiteY2" fmla="*/ 848300 h 5781900"/>
                <a:gd name="connsiteX3" fmla="*/ 1621089 w 10469057"/>
                <a:gd name="connsiteY3" fmla="*/ 101755 h 5781900"/>
                <a:gd name="connsiteX4" fmla="*/ 3290232 w 10469057"/>
                <a:gd name="connsiteY4" fmla="*/ 290441 h 5781900"/>
                <a:gd name="connsiteX5" fmla="*/ 6280175 w 10469057"/>
                <a:gd name="connsiteY5" fmla="*/ 290441 h 5781900"/>
                <a:gd name="connsiteX6" fmla="*/ 8370232 w 10469057"/>
                <a:gd name="connsiteY6" fmla="*/ 155 h 5781900"/>
                <a:gd name="connsiteX7" fmla="*/ 9749089 w 10469057"/>
                <a:gd name="connsiteY7" fmla="*/ 333984 h 5781900"/>
                <a:gd name="connsiteX8" fmla="*/ 10445775 w 10469057"/>
                <a:gd name="connsiteY8" fmla="*/ 1596726 h 5781900"/>
                <a:gd name="connsiteX9" fmla="*/ 10286118 w 10469057"/>
                <a:gd name="connsiteY9" fmla="*/ 2903012 h 5781900"/>
                <a:gd name="connsiteX10" fmla="*/ 10111947 w 10469057"/>
                <a:gd name="connsiteY10" fmla="*/ 3977069 h 5781900"/>
                <a:gd name="connsiteX11" fmla="*/ 9966804 w 10469057"/>
                <a:gd name="connsiteY11" fmla="*/ 5689755 h 5781900"/>
                <a:gd name="connsiteX12" fmla="*/ 6976861 w 10469057"/>
                <a:gd name="connsiteY12" fmla="*/ 5530098 h 5781900"/>
                <a:gd name="connsiteX13" fmla="*/ 5322232 w 10469057"/>
                <a:gd name="connsiteY13" fmla="*/ 5355926 h 5781900"/>
                <a:gd name="connsiteX14" fmla="*/ 3087032 w 10469057"/>
                <a:gd name="connsiteY14" fmla="*/ 5559126 h 5781900"/>
                <a:gd name="connsiteX15" fmla="*/ 1795261 w 10469057"/>
                <a:gd name="connsiteY15" fmla="*/ 5675241 h 5781900"/>
                <a:gd name="connsiteX16" fmla="*/ 256747 w 10469057"/>
                <a:gd name="connsiteY16" fmla="*/ 5268841 h 5781900"/>
                <a:gd name="connsiteX17" fmla="*/ 24518 w 10469057"/>
                <a:gd name="connsiteY17" fmla="*/ 3730326 h 5781900"/>
                <a:gd name="connsiteX0" fmla="*/ 505 w 10445044"/>
                <a:gd name="connsiteY0" fmla="*/ 3730326 h 5781900"/>
                <a:gd name="connsiteX1" fmla="*/ 179794 w 10445044"/>
                <a:gd name="connsiteY1" fmla="*/ 2807068 h 5781900"/>
                <a:gd name="connsiteX2" fmla="*/ 120167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505 w 10445044"/>
                <a:gd name="connsiteY0" fmla="*/ 3730326 h 5781900"/>
                <a:gd name="connsiteX1" fmla="*/ 179794 w 10445044"/>
                <a:gd name="connsiteY1" fmla="*/ 2807068 h 5781900"/>
                <a:gd name="connsiteX2" fmla="*/ 150658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182758 w 10395068"/>
                <a:gd name="connsiteY0" fmla="*/ 5268841 h 5781900"/>
                <a:gd name="connsiteX1" fmla="*/ 129818 w 10395068"/>
                <a:gd name="connsiteY1" fmla="*/ 2807068 h 5781900"/>
                <a:gd name="connsiteX2" fmla="*/ 100682 w 10395068"/>
                <a:gd name="connsiteY2" fmla="*/ 848300 h 5781900"/>
                <a:gd name="connsiteX3" fmla="*/ 1547100 w 10395068"/>
                <a:gd name="connsiteY3" fmla="*/ 101755 h 5781900"/>
                <a:gd name="connsiteX4" fmla="*/ 3216243 w 10395068"/>
                <a:gd name="connsiteY4" fmla="*/ 290441 h 5781900"/>
                <a:gd name="connsiteX5" fmla="*/ 6206186 w 10395068"/>
                <a:gd name="connsiteY5" fmla="*/ 290441 h 5781900"/>
                <a:gd name="connsiteX6" fmla="*/ 8296243 w 10395068"/>
                <a:gd name="connsiteY6" fmla="*/ 155 h 5781900"/>
                <a:gd name="connsiteX7" fmla="*/ 9675100 w 10395068"/>
                <a:gd name="connsiteY7" fmla="*/ 333984 h 5781900"/>
                <a:gd name="connsiteX8" fmla="*/ 10371786 w 10395068"/>
                <a:gd name="connsiteY8" fmla="*/ 1596726 h 5781900"/>
                <a:gd name="connsiteX9" fmla="*/ 10212129 w 10395068"/>
                <a:gd name="connsiteY9" fmla="*/ 2903012 h 5781900"/>
                <a:gd name="connsiteX10" fmla="*/ 10037958 w 10395068"/>
                <a:gd name="connsiteY10" fmla="*/ 3977069 h 5781900"/>
                <a:gd name="connsiteX11" fmla="*/ 9892815 w 10395068"/>
                <a:gd name="connsiteY11" fmla="*/ 5689755 h 5781900"/>
                <a:gd name="connsiteX12" fmla="*/ 6902872 w 10395068"/>
                <a:gd name="connsiteY12" fmla="*/ 5530098 h 5781900"/>
                <a:gd name="connsiteX13" fmla="*/ 5248243 w 10395068"/>
                <a:gd name="connsiteY13" fmla="*/ 5355926 h 5781900"/>
                <a:gd name="connsiteX14" fmla="*/ 3013043 w 10395068"/>
                <a:gd name="connsiteY14" fmla="*/ 5559126 h 5781900"/>
                <a:gd name="connsiteX15" fmla="*/ 1721272 w 10395068"/>
                <a:gd name="connsiteY15" fmla="*/ 5675241 h 5781900"/>
                <a:gd name="connsiteX16" fmla="*/ 182758 w 10395068"/>
                <a:gd name="connsiteY16" fmla="*/ 5268841 h 5781900"/>
                <a:gd name="connsiteX0" fmla="*/ 166990 w 10394547"/>
                <a:gd name="connsiteY0" fmla="*/ 5157345 h 5781900"/>
                <a:gd name="connsiteX1" fmla="*/ 129297 w 10394547"/>
                <a:gd name="connsiteY1" fmla="*/ 2807068 h 5781900"/>
                <a:gd name="connsiteX2" fmla="*/ 100161 w 10394547"/>
                <a:gd name="connsiteY2" fmla="*/ 848300 h 5781900"/>
                <a:gd name="connsiteX3" fmla="*/ 1546579 w 10394547"/>
                <a:gd name="connsiteY3" fmla="*/ 101755 h 5781900"/>
                <a:gd name="connsiteX4" fmla="*/ 3215722 w 10394547"/>
                <a:gd name="connsiteY4" fmla="*/ 290441 h 5781900"/>
                <a:gd name="connsiteX5" fmla="*/ 6205665 w 10394547"/>
                <a:gd name="connsiteY5" fmla="*/ 290441 h 5781900"/>
                <a:gd name="connsiteX6" fmla="*/ 8295722 w 10394547"/>
                <a:gd name="connsiteY6" fmla="*/ 155 h 5781900"/>
                <a:gd name="connsiteX7" fmla="*/ 9674579 w 10394547"/>
                <a:gd name="connsiteY7" fmla="*/ 333984 h 5781900"/>
                <a:gd name="connsiteX8" fmla="*/ 10371265 w 10394547"/>
                <a:gd name="connsiteY8" fmla="*/ 1596726 h 5781900"/>
                <a:gd name="connsiteX9" fmla="*/ 10211608 w 10394547"/>
                <a:gd name="connsiteY9" fmla="*/ 2903012 h 5781900"/>
                <a:gd name="connsiteX10" fmla="*/ 10037437 w 10394547"/>
                <a:gd name="connsiteY10" fmla="*/ 3977069 h 5781900"/>
                <a:gd name="connsiteX11" fmla="*/ 9892294 w 10394547"/>
                <a:gd name="connsiteY11" fmla="*/ 5689755 h 5781900"/>
                <a:gd name="connsiteX12" fmla="*/ 6902351 w 10394547"/>
                <a:gd name="connsiteY12" fmla="*/ 5530098 h 5781900"/>
                <a:gd name="connsiteX13" fmla="*/ 5247722 w 10394547"/>
                <a:gd name="connsiteY13" fmla="*/ 5355926 h 5781900"/>
                <a:gd name="connsiteX14" fmla="*/ 3012522 w 10394547"/>
                <a:gd name="connsiteY14" fmla="*/ 5559126 h 5781900"/>
                <a:gd name="connsiteX15" fmla="*/ 1720751 w 10394547"/>
                <a:gd name="connsiteY15" fmla="*/ 5675241 h 5781900"/>
                <a:gd name="connsiteX16" fmla="*/ 166990 w 10394547"/>
                <a:gd name="connsiteY16" fmla="*/ 5157345 h 5781900"/>
                <a:gd name="connsiteX0" fmla="*/ 172974 w 10400531"/>
                <a:gd name="connsiteY0" fmla="*/ 5157345 h 5781900"/>
                <a:gd name="connsiteX1" fmla="*/ 135281 w 10400531"/>
                <a:gd name="connsiteY1" fmla="*/ 2807068 h 5781900"/>
                <a:gd name="connsiteX2" fmla="*/ 106145 w 10400531"/>
                <a:gd name="connsiteY2" fmla="*/ 848300 h 5781900"/>
                <a:gd name="connsiteX3" fmla="*/ 1552563 w 10400531"/>
                <a:gd name="connsiteY3" fmla="*/ 101755 h 5781900"/>
                <a:gd name="connsiteX4" fmla="*/ 3221706 w 10400531"/>
                <a:gd name="connsiteY4" fmla="*/ 290441 h 5781900"/>
                <a:gd name="connsiteX5" fmla="*/ 6211649 w 10400531"/>
                <a:gd name="connsiteY5" fmla="*/ 290441 h 5781900"/>
                <a:gd name="connsiteX6" fmla="*/ 8301706 w 10400531"/>
                <a:gd name="connsiteY6" fmla="*/ 155 h 5781900"/>
                <a:gd name="connsiteX7" fmla="*/ 9680563 w 10400531"/>
                <a:gd name="connsiteY7" fmla="*/ 333984 h 5781900"/>
                <a:gd name="connsiteX8" fmla="*/ 10377249 w 10400531"/>
                <a:gd name="connsiteY8" fmla="*/ 1596726 h 5781900"/>
                <a:gd name="connsiteX9" fmla="*/ 10217592 w 10400531"/>
                <a:gd name="connsiteY9" fmla="*/ 2903012 h 5781900"/>
                <a:gd name="connsiteX10" fmla="*/ 10043421 w 10400531"/>
                <a:gd name="connsiteY10" fmla="*/ 3977069 h 5781900"/>
                <a:gd name="connsiteX11" fmla="*/ 9898278 w 10400531"/>
                <a:gd name="connsiteY11" fmla="*/ 5689755 h 5781900"/>
                <a:gd name="connsiteX12" fmla="*/ 6908335 w 10400531"/>
                <a:gd name="connsiteY12" fmla="*/ 5530098 h 5781900"/>
                <a:gd name="connsiteX13" fmla="*/ 5253706 w 10400531"/>
                <a:gd name="connsiteY13" fmla="*/ 5355926 h 5781900"/>
                <a:gd name="connsiteX14" fmla="*/ 3018506 w 10400531"/>
                <a:gd name="connsiteY14" fmla="*/ 5559126 h 5781900"/>
                <a:gd name="connsiteX15" fmla="*/ 1726735 w 10400531"/>
                <a:gd name="connsiteY15" fmla="*/ 5675241 h 5781900"/>
                <a:gd name="connsiteX16" fmla="*/ 172974 w 10400531"/>
                <a:gd name="connsiteY16" fmla="*/ 5157345 h 5781900"/>
                <a:gd name="connsiteX0" fmla="*/ 221145 w 10448702"/>
                <a:gd name="connsiteY0" fmla="*/ 5157345 h 5781900"/>
                <a:gd name="connsiteX1" fmla="*/ 183452 w 10448702"/>
                <a:gd name="connsiteY1" fmla="*/ 2807068 h 5781900"/>
                <a:gd name="connsiteX2" fmla="*/ 154316 w 10448702"/>
                <a:gd name="connsiteY2" fmla="*/ 848300 h 5781900"/>
                <a:gd name="connsiteX3" fmla="*/ 1600734 w 10448702"/>
                <a:gd name="connsiteY3" fmla="*/ 101755 h 5781900"/>
                <a:gd name="connsiteX4" fmla="*/ 3269877 w 10448702"/>
                <a:gd name="connsiteY4" fmla="*/ 290441 h 5781900"/>
                <a:gd name="connsiteX5" fmla="*/ 6259820 w 10448702"/>
                <a:gd name="connsiteY5" fmla="*/ 290441 h 5781900"/>
                <a:gd name="connsiteX6" fmla="*/ 8349877 w 10448702"/>
                <a:gd name="connsiteY6" fmla="*/ 155 h 5781900"/>
                <a:gd name="connsiteX7" fmla="*/ 9728734 w 10448702"/>
                <a:gd name="connsiteY7" fmla="*/ 333984 h 5781900"/>
                <a:gd name="connsiteX8" fmla="*/ 10425420 w 10448702"/>
                <a:gd name="connsiteY8" fmla="*/ 1596726 h 5781900"/>
                <a:gd name="connsiteX9" fmla="*/ 10265763 w 10448702"/>
                <a:gd name="connsiteY9" fmla="*/ 2903012 h 5781900"/>
                <a:gd name="connsiteX10" fmla="*/ 10091592 w 10448702"/>
                <a:gd name="connsiteY10" fmla="*/ 3977069 h 5781900"/>
                <a:gd name="connsiteX11" fmla="*/ 9946449 w 10448702"/>
                <a:gd name="connsiteY11" fmla="*/ 5689755 h 5781900"/>
                <a:gd name="connsiteX12" fmla="*/ 6956506 w 10448702"/>
                <a:gd name="connsiteY12" fmla="*/ 5530098 h 5781900"/>
                <a:gd name="connsiteX13" fmla="*/ 5301877 w 10448702"/>
                <a:gd name="connsiteY13" fmla="*/ 5355926 h 5781900"/>
                <a:gd name="connsiteX14" fmla="*/ 3066677 w 10448702"/>
                <a:gd name="connsiteY14" fmla="*/ 5559126 h 5781900"/>
                <a:gd name="connsiteX15" fmla="*/ 221145 w 10448702"/>
                <a:gd name="connsiteY15" fmla="*/ 5157345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401070" h="5781900">
                  <a:moveTo>
                    <a:pt x="356458" y="5396267"/>
                  </a:moveTo>
                  <a:cubicBezTo>
                    <a:pt x="-124079" y="4937591"/>
                    <a:pt x="177449" y="3565062"/>
                    <a:pt x="135820" y="2807068"/>
                  </a:cubicBezTo>
                  <a:cubicBezTo>
                    <a:pt x="94191" y="2049074"/>
                    <a:pt x="-129530" y="1299185"/>
                    <a:pt x="106684" y="848300"/>
                  </a:cubicBezTo>
                  <a:cubicBezTo>
                    <a:pt x="342898" y="397415"/>
                    <a:pt x="1033842" y="194732"/>
                    <a:pt x="1553102" y="101755"/>
                  </a:cubicBezTo>
                  <a:cubicBezTo>
                    <a:pt x="2072362" y="8779"/>
                    <a:pt x="2445731" y="258993"/>
                    <a:pt x="3222245" y="290441"/>
                  </a:cubicBezTo>
                  <a:cubicBezTo>
                    <a:pt x="3998759" y="321889"/>
                    <a:pt x="5365521" y="338822"/>
                    <a:pt x="6212188" y="290441"/>
                  </a:cubicBezTo>
                  <a:cubicBezTo>
                    <a:pt x="7058855" y="242060"/>
                    <a:pt x="7724093" y="-7102"/>
                    <a:pt x="8302245" y="155"/>
                  </a:cubicBezTo>
                  <a:cubicBezTo>
                    <a:pt x="8880397" y="7412"/>
                    <a:pt x="9335178" y="67889"/>
                    <a:pt x="9681102" y="333984"/>
                  </a:cubicBezTo>
                  <a:cubicBezTo>
                    <a:pt x="10027026" y="600079"/>
                    <a:pt x="10288283" y="1168555"/>
                    <a:pt x="10377788" y="1596726"/>
                  </a:cubicBezTo>
                  <a:cubicBezTo>
                    <a:pt x="10467293" y="2024897"/>
                    <a:pt x="10273769" y="2506288"/>
                    <a:pt x="10218131" y="2903012"/>
                  </a:cubicBezTo>
                  <a:cubicBezTo>
                    <a:pt x="10162493" y="3299736"/>
                    <a:pt x="10097179" y="3512612"/>
                    <a:pt x="10043960" y="3977069"/>
                  </a:cubicBezTo>
                  <a:cubicBezTo>
                    <a:pt x="9990741" y="4441526"/>
                    <a:pt x="10421331" y="5430917"/>
                    <a:pt x="9898817" y="5689755"/>
                  </a:cubicBezTo>
                  <a:cubicBezTo>
                    <a:pt x="9376303" y="5948593"/>
                    <a:pt x="7682969" y="5585736"/>
                    <a:pt x="6908874" y="5530098"/>
                  </a:cubicBezTo>
                  <a:cubicBezTo>
                    <a:pt x="6134779" y="5474460"/>
                    <a:pt x="5902550" y="5351088"/>
                    <a:pt x="5254245" y="5355926"/>
                  </a:cubicBezTo>
                  <a:cubicBezTo>
                    <a:pt x="4605940" y="5360764"/>
                    <a:pt x="3835343" y="5552403"/>
                    <a:pt x="3019045" y="5559126"/>
                  </a:cubicBezTo>
                  <a:cubicBezTo>
                    <a:pt x="2202747" y="5565849"/>
                    <a:pt x="1218131" y="5759375"/>
                    <a:pt x="356458" y="5396267"/>
                  </a:cubicBezTo>
                  <a:close/>
                </a:path>
              </a:pathLst>
            </a:custGeom>
            <a:noFill/>
            <a:ln w="190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grpSp>
      <p:pic>
        <p:nvPicPr>
          <p:cNvPr id="6" name="图片 4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8184334" y="3590521"/>
            <a:ext cx="3048014" cy="3193373"/>
          </a:xfrm>
          <a:prstGeom prst="rect">
            <a:avLst/>
          </a:prstGeom>
        </p:spPr>
      </p:pic>
      <p:pic>
        <p:nvPicPr>
          <p:cNvPr id="9" name="Picture 8">
            <a:extLst>
              <a:ext uri="{FF2B5EF4-FFF2-40B4-BE49-F238E27FC236}">
                <a16:creationId xmlns:a16="http://schemas.microsoft.com/office/drawing/2014/main" id="{A9EE8FB2-C29D-46BA-8F3E-DE9C49D7D2F5}"/>
              </a:ext>
            </a:extLst>
          </p:cNvPr>
          <p:cNvPicPr>
            <a:picLocks noChangeAspect="1"/>
          </p:cNvPicPr>
          <p:nvPr/>
        </p:nvPicPr>
        <p:blipFill>
          <a:blip r:embed="rId3"/>
          <a:stretch>
            <a:fillRect/>
          </a:stretch>
        </p:blipFill>
        <p:spPr>
          <a:xfrm>
            <a:off x="1258540" y="1488288"/>
            <a:ext cx="4810161" cy="1786283"/>
          </a:xfrm>
          <a:prstGeom prst="rect">
            <a:avLst/>
          </a:prstGeom>
        </p:spPr>
      </p:pic>
      <p:pic>
        <p:nvPicPr>
          <p:cNvPr id="10" name="Picture 9">
            <a:extLst>
              <a:ext uri="{FF2B5EF4-FFF2-40B4-BE49-F238E27FC236}">
                <a16:creationId xmlns:a16="http://schemas.microsoft.com/office/drawing/2014/main" id="{3596A3B4-5373-4435-BA1E-4030913EEA71}"/>
              </a:ext>
            </a:extLst>
          </p:cNvPr>
          <p:cNvPicPr>
            <a:picLocks noChangeAspect="1"/>
          </p:cNvPicPr>
          <p:nvPr/>
        </p:nvPicPr>
        <p:blipFill>
          <a:blip r:embed="rId4"/>
          <a:stretch>
            <a:fillRect/>
          </a:stretch>
        </p:blipFill>
        <p:spPr>
          <a:xfrm>
            <a:off x="4477520" y="3040443"/>
            <a:ext cx="5230821" cy="1975275"/>
          </a:xfrm>
          <a:prstGeom prst="rect">
            <a:avLst/>
          </a:prstGeom>
        </p:spPr>
      </p:pic>
    </p:spTree>
    <p:extLst>
      <p:ext uri="{BB962C8B-B14F-4D97-AF65-F5344CB8AC3E}">
        <p14:creationId xmlns:p14="http://schemas.microsoft.com/office/powerpoint/2010/main" val="326068016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22" presetClass="entr" presetSubtype="4"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down)">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É KHỎE BÉ NGOAN">
            <a:hlinkClick r:id="" action="ppaction://media"/>
            <a:extLst>
              <a:ext uri="{FF2B5EF4-FFF2-40B4-BE49-F238E27FC236}">
                <a16:creationId xmlns:a16="http://schemas.microsoft.com/office/drawing/2014/main" id="{DECD64B1-BB07-482D-81C7-746E163F356C}"/>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999543191"/>
      </p:ext>
    </p:extLst>
  </p:cSld>
  <p:clrMapOvr>
    <a:masterClrMapping/>
  </p:clrMapOvr>
  <p:transition advTm="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984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589935" y="219075"/>
            <a:ext cx="10411439" cy="1047195"/>
            <a:chOff x="1304949" y="512017"/>
            <a:chExt cx="9390836" cy="1047195"/>
          </a:xfrm>
        </p:grpSpPr>
        <p:grpSp>
          <p:nvGrpSpPr>
            <p:cNvPr id="14" name="Group 13"/>
            <p:cNvGrpSpPr/>
            <p:nvPr/>
          </p:nvGrpSpPr>
          <p:grpSpPr>
            <a:xfrm>
              <a:off x="1496216" y="512017"/>
              <a:ext cx="9199569" cy="1047195"/>
              <a:chOff x="1235349" y="785665"/>
              <a:chExt cx="9960347" cy="1047195"/>
            </a:xfrm>
          </p:grpSpPr>
          <p:sp>
            <p:nvSpPr>
              <p:cNvPr id="17" name="矩形 10"/>
              <p:cNvSpPr/>
              <p:nvPr/>
            </p:nvSpPr>
            <p:spPr>
              <a:xfrm>
                <a:off x="1235349" y="785665"/>
                <a:ext cx="9960347" cy="1015187"/>
              </a:xfrm>
              <a:custGeom>
                <a:avLst/>
                <a:gdLst>
                  <a:gd name="connsiteX0" fmla="*/ 0 w 4114800"/>
                  <a:gd name="connsiteY0" fmla="*/ 0 h 1381125"/>
                  <a:gd name="connsiteX1" fmla="*/ 644652 w 4114800"/>
                  <a:gd name="connsiteY1" fmla="*/ 0 h 1381125"/>
                  <a:gd name="connsiteX2" fmla="*/ 1207008 w 4114800"/>
                  <a:gd name="connsiteY2" fmla="*/ 0 h 1381125"/>
                  <a:gd name="connsiteX3" fmla="*/ 1975104 w 4114800"/>
                  <a:gd name="connsiteY3" fmla="*/ 0 h 1381125"/>
                  <a:gd name="connsiteX4" fmla="*/ 2619756 w 4114800"/>
                  <a:gd name="connsiteY4" fmla="*/ 0 h 1381125"/>
                  <a:gd name="connsiteX5" fmla="*/ 3264408 w 4114800"/>
                  <a:gd name="connsiteY5" fmla="*/ 0 h 1381125"/>
                  <a:gd name="connsiteX6" fmla="*/ 4114800 w 4114800"/>
                  <a:gd name="connsiteY6" fmla="*/ 0 h 1381125"/>
                  <a:gd name="connsiteX7" fmla="*/ 4114800 w 4114800"/>
                  <a:gd name="connsiteY7" fmla="*/ 662940 h 1381125"/>
                  <a:gd name="connsiteX8" fmla="*/ 4114800 w 4114800"/>
                  <a:gd name="connsiteY8" fmla="*/ 1381125 h 1381125"/>
                  <a:gd name="connsiteX9" fmla="*/ 3511296 w 4114800"/>
                  <a:gd name="connsiteY9" fmla="*/ 1381125 h 1381125"/>
                  <a:gd name="connsiteX10" fmla="*/ 2825496 w 4114800"/>
                  <a:gd name="connsiteY10" fmla="*/ 1381125 h 1381125"/>
                  <a:gd name="connsiteX11" fmla="*/ 2139696 w 4114800"/>
                  <a:gd name="connsiteY11" fmla="*/ 1381125 h 1381125"/>
                  <a:gd name="connsiteX12" fmla="*/ 1495044 w 4114800"/>
                  <a:gd name="connsiteY12" fmla="*/ 1381125 h 1381125"/>
                  <a:gd name="connsiteX13" fmla="*/ 726948 w 4114800"/>
                  <a:gd name="connsiteY13" fmla="*/ 1381125 h 1381125"/>
                  <a:gd name="connsiteX14" fmla="*/ 0 w 4114800"/>
                  <a:gd name="connsiteY14" fmla="*/ 1381125 h 1381125"/>
                  <a:gd name="connsiteX15" fmla="*/ 0 w 4114800"/>
                  <a:gd name="connsiteY15" fmla="*/ 718185 h 1381125"/>
                  <a:gd name="connsiteX16" fmla="*/ 0 w 4114800"/>
                  <a:gd name="connsiteY16" fmla="*/ 0 h 1381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114800" h="1381125" extrusionOk="0">
                    <a:moveTo>
                      <a:pt x="0" y="0"/>
                    </a:moveTo>
                    <a:cubicBezTo>
                      <a:pt x="276109" y="5266"/>
                      <a:pt x="325589" y="-19584"/>
                      <a:pt x="644652" y="0"/>
                    </a:cubicBezTo>
                    <a:cubicBezTo>
                      <a:pt x="963715" y="19584"/>
                      <a:pt x="1064991" y="6066"/>
                      <a:pt x="1207008" y="0"/>
                    </a:cubicBezTo>
                    <a:cubicBezTo>
                      <a:pt x="1349025" y="-6066"/>
                      <a:pt x="1791724" y="14506"/>
                      <a:pt x="1975104" y="0"/>
                    </a:cubicBezTo>
                    <a:cubicBezTo>
                      <a:pt x="2158484" y="-14506"/>
                      <a:pt x="2397469" y="20822"/>
                      <a:pt x="2619756" y="0"/>
                    </a:cubicBezTo>
                    <a:cubicBezTo>
                      <a:pt x="2842043" y="-20822"/>
                      <a:pt x="2992157" y="20388"/>
                      <a:pt x="3264408" y="0"/>
                    </a:cubicBezTo>
                    <a:cubicBezTo>
                      <a:pt x="3536659" y="-20388"/>
                      <a:pt x="3855620" y="38211"/>
                      <a:pt x="4114800" y="0"/>
                    </a:cubicBezTo>
                    <a:cubicBezTo>
                      <a:pt x="4138362" y="299779"/>
                      <a:pt x="4106054" y="343833"/>
                      <a:pt x="4114800" y="662940"/>
                    </a:cubicBezTo>
                    <a:cubicBezTo>
                      <a:pt x="4123546" y="982047"/>
                      <a:pt x="4104629" y="1100717"/>
                      <a:pt x="4114800" y="1381125"/>
                    </a:cubicBezTo>
                    <a:cubicBezTo>
                      <a:pt x="3910496" y="1396864"/>
                      <a:pt x="3633718" y="1365550"/>
                      <a:pt x="3511296" y="1381125"/>
                    </a:cubicBezTo>
                    <a:cubicBezTo>
                      <a:pt x="3388874" y="1396700"/>
                      <a:pt x="3096389" y="1387417"/>
                      <a:pt x="2825496" y="1381125"/>
                    </a:cubicBezTo>
                    <a:cubicBezTo>
                      <a:pt x="2554603" y="1374833"/>
                      <a:pt x="2326241" y="1375081"/>
                      <a:pt x="2139696" y="1381125"/>
                    </a:cubicBezTo>
                    <a:cubicBezTo>
                      <a:pt x="1953151" y="1387169"/>
                      <a:pt x="1781266" y="1384626"/>
                      <a:pt x="1495044" y="1381125"/>
                    </a:cubicBezTo>
                    <a:cubicBezTo>
                      <a:pt x="1208822" y="1377624"/>
                      <a:pt x="1045232" y="1402451"/>
                      <a:pt x="726948" y="1381125"/>
                    </a:cubicBezTo>
                    <a:cubicBezTo>
                      <a:pt x="408664" y="1359799"/>
                      <a:pt x="350959" y="1374381"/>
                      <a:pt x="0" y="1381125"/>
                    </a:cubicBezTo>
                    <a:cubicBezTo>
                      <a:pt x="-28690" y="1065020"/>
                      <a:pt x="-5765" y="860041"/>
                      <a:pt x="0" y="718185"/>
                    </a:cubicBezTo>
                    <a:cubicBezTo>
                      <a:pt x="5765" y="576329"/>
                      <a:pt x="-20511" y="151182"/>
                      <a:pt x="0" y="0"/>
                    </a:cubicBezTo>
                    <a:close/>
                  </a:path>
                </a:pathLst>
              </a:custGeom>
              <a:solidFill>
                <a:schemeClr val="accent2">
                  <a:lumMod val="20000"/>
                  <a:lumOff val="80000"/>
                </a:schemeClr>
              </a:solidFill>
              <a:ln w="28575">
                <a:solidFill>
                  <a:srgbClr val="FF0066"/>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Times New Roman" panose="02020603050405020304" pitchFamily="18" charset="0"/>
                  <a:ea typeface="字魂64号-萌趣软糖体"/>
                  <a:cs typeface="Times New Roman" panose="02020603050405020304" pitchFamily="18" charset="0"/>
                </a:endParaRPr>
              </a:p>
            </p:txBody>
          </p:sp>
          <p:sp>
            <p:nvSpPr>
              <p:cNvPr id="18" name="TextBox 17"/>
              <p:cNvSpPr txBox="1"/>
              <p:nvPr/>
            </p:nvSpPr>
            <p:spPr>
              <a:xfrm>
                <a:off x="1984750" y="792254"/>
                <a:ext cx="9119365" cy="1040606"/>
              </a:xfrm>
              <a:prstGeom prst="rect">
                <a:avLst/>
              </a:prstGeom>
              <a:noFill/>
            </p:spPr>
            <p:txBody>
              <a:bodyPr wrap="square" lIns="0" tIns="0"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lang="vi-VN" sz="2800" b="1" i="0" dirty="0">
                    <a:solidFill>
                      <a:srgbClr val="002060"/>
                    </a:solidFill>
                    <a:effectLst/>
                    <a:latin typeface="Times New Roman" panose="02020603050405020304" pitchFamily="18" charset="0"/>
                    <a:cs typeface="Times New Roman" panose="02020603050405020304" pitchFamily="18" charset="0"/>
                  </a:rPr>
                  <a:t>Em đồng tình hoặc không đồng tình với nội dung nào dưới đây về cách khám phá bản thân? Vì sao?</a:t>
                </a:r>
                <a:endParaRPr kumimoji="0" lang="en-US" sz="26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endParaRPr>
              </a:p>
            </p:txBody>
          </p:sp>
        </p:grpSp>
        <p:sp>
          <p:nvSpPr>
            <p:cNvPr id="15" name="椭圆 23"/>
            <p:cNvSpPr/>
            <p:nvPr/>
          </p:nvSpPr>
          <p:spPr>
            <a:xfrm>
              <a:off x="1304949" y="670174"/>
              <a:ext cx="888377" cy="888377"/>
            </a:xfrm>
            <a:prstGeom prst="ellipse">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lumMod val="65000"/>
                    <a:lumOff val="35000"/>
                  </a:prstClr>
                </a:solidFill>
                <a:effectLst/>
                <a:uLnTx/>
                <a:uFillTx/>
                <a:latin typeface="Times New Roman" panose="02020603050405020304" pitchFamily="18" charset="0"/>
                <a:ea typeface="字魂64号-萌趣软糖体" panose="00000500000000000000" charset="-122"/>
                <a:cs typeface="Times New Roman" panose="02020603050405020304" pitchFamily="18" charset="0"/>
              </a:endParaRPr>
            </a:p>
          </p:txBody>
        </p:sp>
        <p:sp>
          <p:nvSpPr>
            <p:cNvPr id="16" name="TextBox 15"/>
            <p:cNvSpPr txBox="1"/>
            <p:nvPr/>
          </p:nvSpPr>
          <p:spPr>
            <a:xfrm>
              <a:off x="1498673" y="737015"/>
              <a:ext cx="605118" cy="787844"/>
            </a:xfrm>
            <a:prstGeom prst="rect">
              <a:avLst/>
            </a:prstGeom>
            <a:noFill/>
          </p:spPr>
          <p:txBody>
            <a:bodyPr wrap="square" lIns="0" tIns="0"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1</a:t>
              </a:r>
            </a:p>
          </p:txBody>
        </p:sp>
      </p:grpSp>
      <p:pic>
        <p:nvPicPr>
          <p:cNvPr id="4" name="Picture 3">
            <a:extLst>
              <a:ext uri="{FF2B5EF4-FFF2-40B4-BE49-F238E27FC236}">
                <a16:creationId xmlns:a16="http://schemas.microsoft.com/office/drawing/2014/main" id="{C216F078-6520-43D3-A554-E2D412DE2D4A}"/>
              </a:ext>
            </a:extLst>
          </p:cNvPr>
          <p:cNvPicPr>
            <a:picLocks noChangeAspect="1"/>
          </p:cNvPicPr>
          <p:nvPr/>
        </p:nvPicPr>
        <p:blipFill>
          <a:blip r:embed="rId2"/>
          <a:stretch>
            <a:fillRect/>
          </a:stretch>
        </p:blipFill>
        <p:spPr>
          <a:xfrm>
            <a:off x="1509713" y="1319213"/>
            <a:ext cx="8548688" cy="1667716"/>
          </a:xfrm>
          <a:prstGeom prst="rect">
            <a:avLst/>
          </a:prstGeom>
        </p:spPr>
      </p:pic>
      <p:pic>
        <p:nvPicPr>
          <p:cNvPr id="6" name="Picture 5">
            <a:extLst>
              <a:ext uri="{FF2B5EF4-FFF2-40B4-BE49-F238E27FC236}">
                <a16:creationId xmlns:a16="http://schemas.microsoft.com/office/drawing/2014/main" id="{4057750F-D3E9-4BB5-B05E-869064475025}"/>
              </a:ext>
            </a:extLst>
          </p:cNvPr>
          <p:cNvPicPr>
            <a:picLocks noChangeAspect="1"/>
          </p:cNvPicPr>
          <p:nvPr/>
        </p:nvPicPr>
        <p:blipFill>
          <a:blip r:embed="rId3"/>
          <a:stretch>
            <a:fillRect/>
          </a:stretch>
        </p:blipFill>
        <p:spPr>
          <a:xfrm>
            <a:off x="1952624" y="3162301"/>
            <a:ext cx="7800975" cy="2938462"/>
          </a:xfrm>
          <a:prstGeom prst="rect">
            <a:avLst/>
          </a:prstGeom>
        </p:spPr>
      </p:pic>
      <p:pic>
        <p:nvPicPr>
          <p:cNvPr id="19" name="Picture 18">
            <a:extLst>
              <a:ext uri="{FF2B5EF4-FFF2-40B4-BE49-F238E27FC236}">
                <a16:creationId xmlns:a16="http://schemas.microsoft.com/office/drawing/2014/main" id="{D6FECF74-69A8-4318-866A-3750CEB978E5}"/>
              </a:ext>
            </a:extLst>
          </p:cNvPr>
          <p:cNvPicPr>
            <a:picLocks noChangeAspect="1"/>
          </p:cNvPicPr>
          <p:nvPr/>
        </p:nvPicPr>
        <p:blipFill>
          <a:blip r:embed="rId4"/>
          <a:stretch>
            <a:fillRect/>
          </a:stretch>
        </p:blipFill>
        <p:spPr>
          <a:xfrm>
            <a:off x="9101314" y="4362450"/>
            <a:ext cx="2938285" cy="2385839"/>
          </a:xfrm>
          <a:prstGeom prst="rect">
            <a:avLst/>
          </a:prstGeom>
        </p:spPr>
      </p:pic>
    </p:spTree>
    <p:extLst>
      <p:ext uri="{BB962C8B-B14F-4D97-AF65-F5344CB8AC3E}">
        <p14:creationId xmlns:p14="http://schemas.microsoft.com/office/powerpoint/2010/main" val="2879158911"/>
      </p:ext>
    </p:extLst>
  </p:cSld>
  <p:clrMapOvr>
    <a:masterClrMapping/>
  </p:clrMapOvr>
  <p:transition spd="slow" advTm="300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1000" fill="hold"/>
                                        <p:tgtEl>
                                          <p:spTgt spid="6"/>
                                        </p:tgtEl>
                                        <p:attrNameLst>
                                          <p:attrName>ppt_w</p:attrName>
                                        </p:attrNameLst>
                                      </p:cBhvr>
                                      <p:tavLst>
                                        <p:tav tm="0">
                                          <p:val>
                                            <p:fltVal val="0"/>
                                          </p:val>
                                        </p:tav>
                                        <p:tav tm="100000">
                                          <p:val>
                                            <p:strVal val="#ppt_w"/>
                                          </p:val>
                                        </p:tav>
                                      </p:tavLst>
                                    </p:anim>
                                    <p:anim calcmode="lin" valueType="num">
                                      <p:cBhvr>
                                        <p:cTn id="15" dur="1000" fill="hold"/>
                                        <p:tgtEl>
                                          <p:spTgt spid="6"/>
                                        </p:tgtEl>
                                        <p:attrNameLst>
                                          <p:attrName>ppt_h</p:attrName>
                                        </p:attrNameLst>
                                      </p:cBhvr>
                                      <p:tavLst>
                                        <p:tav tm="0">
                                          <p:val>
                                            <p:fltVal val="0"/>
                                          </p:val>
                                        </p:tav>
                                        <p:tav tm="100000">
                                          <p:val>
                                            <p:strVal val="#ppt_h"/>
                                          </p:val>
                                        </p:tav>
                                      </p:tavLst>
                                    </p:anim>
                                    <p:anim calcmode="lin" valueType="num">
                                      <p:cBhvr>
                                        <p:cTn id="16" dur="1000" fill="hold"/>
                                        <p:tgtEl>
                                          <p:spTgt spid="6"/>
                                        </p:tgtEl>
                                        <p:attrNameLst>
                                          <p:attrName>style.rotation</p:attrName>
                                        </p:attrNameLst>
                                      </p:cBhvr>
                                      <p:tavLst>
                                        <p:tav tm="0">
                                          <p:val>
                                            <p:fltVal val="90"/>
                                          </p:val>
                                        </p:tav>
                                        <p:tav tm="100000">
                                          <p:val>
                                            <p:fltVal val="0"/>
                                          </p:val>
                                        </p:tav>
                                      </p:tavLst>
                                    </p:anim>
                                    <p:animEffect transition="in" filter="fade">
                                      <p:cBhvr>
                                        <p:cTn id="17" dur="1000"/>
                                        <p:tgtEl>
                                          <p:spTgt spid="6"/>
                                        </p:tgtEl>
                                      </p:cBhvr>
                                    </p:animEffect>
                                  </p:childTnLst>
                                </p:cTn>
                              </p:par>
                              <p:par>
                                <p:cTn id="18" presetID="31" presetClass="entr" presetSubtype="0" fill="hold" nodeType="withEffect">
                                  <p:stCondLst>
                                    <p:cond delay="0"/>
                                  </p:stCondLst>
                                  <p:childTnLst>
                                    <p:set>
                                      <p:cBhvr>
                                        <p:cTn id="19" dur="1" fill="hold">
                                          <p:stCondLst>
                                            <p:cond delay="0"/>
                                          </p:stCondLst>
                                        </p:cTn>
                                        <p:tgtEl>
                                          <p:spTgt spid="4"/>
                                        </p:tgtEl>
                                        <p:attrNameLst>
                                          <p:attrName>style.visibility</p:attrName>
                                        </p:attrNameLst>
                                      </p:cBhvr>
                                      <p:to>
                                        <p:strVal val="visible"/>
                                      </p:to>
                                    </p:set>
                                    <p:anim calcmode="lin" valueType="num">
                                      <p:cBhvr>
                                        <p:cTn id="20" dur="1000" fill="hold"/>
                                        <p:tgtEl>
                                          <p:spTgt spid="4"/>
                                        </p:tgtEl>
                                        <p:attrNameLst>
                                          <p:attrName>ppt_w</p:attrName>
                                        </p:attrNameLst>
                                      </p:cBhvr>
                                      <p:tavLst>
                                        <p:tav tm="0">
                                          <p:val>
                                            <p:fltVal val="0"/>
                                          </p:val>
                                        </p:tav>
                                        <p:tav tm="100000">
                                          <p:val>
                                            <p:strVal val="#ppt_w"/>
                                          </p:val>
                                        </p:tav>
                                      </p:tavLst>
                                    </p:anim>
                                    <p:anim calcmode="lin" valueType="num">
                                      <p:cBhvr>
                                        <p:cTn id="21" dur="1000" fill="hold"/>
                                        <p:tgtEl>
                                          <p:spTgt spid="4"/>
                                        </p:tgtEl>
                                        <p:attrNameLst>
                                          <p:attrName>ppt_h</p:attrName>
                                        </p:attrNameLst>
                                      </p:cBhvr>
                                      <p:tavLst>
                                        <p:tav tm="0">
                                          <p:val>
                                            <p:fltVal val="0"/>
                                          </p:val>
                                        </p:tav>
                                        <p:tav tm="100000">
                                          <p:val>
                                            <p:strVal val="#ppt_h"/>
                                          </p:val>
                                        </p:tav>
                                      </p:tavLst>
                                    </p:anim>
                                    <p:anim calcmode="lin" valueType="num">
                                      <p:cBhvr>
                                        <p:cTn id="22" dur="1000" fill="hold"/>
                                        <p:tgtEl>
                                          <p:spTgt spid="4"/>
                                        </p:tgtEl>
                                        <p:attrNameLst>
                                          <p:attrName>style.rotation</p:attrName>
                                        </p:attrNameLst>
                                      </p:cBhvr>
                                      <p:tavLst>
                                        <p:tav tm="0">
                                          <p:val>
                                            <p:fltVal val="90"/>
                                          </p:val>
                                        </p:tav>
                                        <p:tav tm="100000">
                                          <p:val>
                                            <p:fltVal val="0"/>
                                          </p:val>
                                        </p:tav>
                                      </p:tavLst>
                                    </p:anim>
                                    <p:animEffect transition="in" filter="fade">
                                      <p:cBhvr>
                                        <p:cTn id="23" dur="1000"/>
                                        <p:tgtEl>
                                          <p:spTgt spid="4"/>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nodeType="clickEffect">
                                  <p:stCondLst>
                                    <p:cond delay="0"/>
                                  </p:stCondLst>
                                  <p:childTnLst>
                                    <p:set>
                                      <p:cBhvr>
                                        <p:cTn id="27" dur="1" fill="hold">
                                          <p:stCondLst>
                                            <p:cond delay="0"/>
                                          </p:stCondLst>
                                        </p:cTn>
                                        <p:tgtEl>
                                          <p:spTgt spid="19"/>
                                        </p:tgtEl>
                                        <p:attrNameLst>
                                          <p:attrName>style.visibility</p:attrName>
                                        </p:attrNameLst>
                                      </p:cBhvr>
                                      <p:to>
                                        <p:strVal val="visible"/>
                                      </p:to>
                                    </p:set>
                                    <p:anim calcmode="lin" valueType="num">
                                      <p:cBhvr additive="base">
                                        <p:cTn id="28" dur="500" fill="hold"/>
                                        <p:tgtEl>
                                          <p:spTgt spid="19"/>
                                        </p:tgtEl>
                                        <p:attrNameLst>
                                          <p:attrName>ppt_x</p:attrName>
                                        </p:attrNameLst>
                                      </p:cBhvr>
                                      <p:tavLst>
                                        <p:tav tm="0">
                                          <p:val>
                                            <p:strVal val="#ppt_x"/>
                                          </p:val>
                                        </p:tav>
                                        <p:tav tm="100000">
                                          <p:val>
                                            <p:strVal val="#ppt_x"/>
                                          </p:val>
                                        </p:tav>
                                      </p:tavLst>
                                    </p:anim>
                                    <p:anim calcmode="lin" valueType="num">
                                      <p:cBhvr additive="base">
                                        <p:cTn id="29"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752498" y="129582"/>
            <a:ext cx="10239351" cy="1519468"/>
            <a:chOff x="1304949" y="670174"/>
            <a:chExt cx="9390836" cy="1519468"/>
          </a:xfrm>
        </p:grpSpPr>
        <p:grpSp>
          <p:nvGrpSpPr>
            <p:cNvPr id="14" name="Group 13"/>
            <p:cNvGrpSpPr/>
            <p:nvPr/>
          </p:nvGrpSpPr>
          <p:grpSpPr>
            <a:xfrm>
              <a:off x="1496216" y="813881"/>
              <a:ext cx="9199569" cy="1375761"/>
              <a:chOff x="1235349" y="1087529"/>
              <a:chExt cx="9960347" cy="1375761"/>
            </a:xfrm>
          </p:grpSpPr>
          <p:sp>
            <p:nvSpPr>
              <p:cNvPr id="17" name="矩形 10"/>
              <p:cNvSpPr/>
              <p:nvPr/>
            </p:nvSpPr>
            <p:spPr>
              <a:xfrm>
                <a:off x="1235349" y="1147615"/>
                <a:ext cx="9960347" cy="653237"/>
              </a:xfrm>
              <a:custGeom>
                <a:avLst/>
                <a:gdLst>
                  <a:gd name="connsiteX0" fmla="*/ 0 w 4114800"/>
                  <a:gd name="connsiteY0" fmla="*/ 0 h 1381125"/>
                  <a:gd name="connsiteX1" fmla="*/ 644652 w 4114800"/>
                  <a:gd name="connsiteY1" fmla="*/ 0 h 1381125"/>
                  <a:gd name="connsiteX2" fmla="*/ 1207008 w 4114800"/>
                  <a:gd name="connsiteY2" fmla="*/ 0 h 1381125"/>
                  <a:gd name="connsiteX3" fmla="*/ 1975104 w 4114800"/>
                  <a:gd name="connsiteY3" fmla="*/ 0 h 1381125"/>
                  <a:gd name="connsiteX4" fmla="*/ 2619756 w 4114800"/>
                  <a:gd name="connsiteY4" fmla="*/ 0 h 1381125"/>
                  <a:gd name="connsiteX5" fmla="*/ 3264408 w 4114800"/>
                  <a:gd name="connsiteY5" fmla="*/ 0 h 1381125"/>
                  <a:gd name="connsiteX6" fmla="*/ 4114800 w 4114800"/>
                  <a:gd name="connsiteY6" fmla="*/ 0 h 1381125"/>
                  <a:gd name="connsiteX7" fmla="*/ 4114800 w 4114800"/>
                  <a:gd name="connsiteY7" fmla="*/ 662940 h 1381125"/>
                  <a:gd name="connsiteX8" fmla="*/ 4114800 w 4114800"/>
                  <a:gd name="connsiteY8" fmla="*/ 1381125 h 1381125"/>
                  <a:gd name="connsiteX9" fmla="*/ 3511296 w 4114800"/>
                  <a:gd name="connsiteY9" fmla="*/ 1381125 h 1381125"/>
                  <a:gd name="connsiteX10" fmla="*/ 2825496 w 4114800"/>
                  <a:gd name="connsiteY10" fmla="*/ 1381125 h 1381125"/>
                  <a:gd name="connsiteX11" fmla="*/ 2139696 w 4114800"/>
                  <a:gd name="connsiteY11" fmla="*/ 1381125 h 1381125"/>
                  <a:gd name="connsiteX12" fmla="*/ 1495044 w 4114800"/>
                  <a:gd name="connsiteY12" fmla="*/ 1381125 h 1381125"/>
                  <a:gd name="connsiteX13" fmla="*/ 726948 w 4114800"/>
                  <a:gd name="connsiteY13" fmla="*/ 1381125 h 1381125"/>
                  <a:gd name="connsiteX14" fmla="*/ 0 w 4114800"/>
                  <a:gd name="connsiteY14" fmla="*/ 1381125 h 1381125"/>
                  <a:gd name="connsiteX15" fmla="*/ 0 w 4114800"/>
                  <a:gd name="connsiteY15" fmla="*/ 718185 h 1381125"/>
                  <a:gd name="connsiteX16" fmla="*/ 0 w 4114800"/>
                  <a:gd name="connsiteY16" fmla="*/ 0 h 1381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114800" h="1381125" extrusionOk="0">
                    <a:moveTo>
                      <a:pt x="0" y="0"/>
                    </a:moveTo>
                    <a:cubicBezTo>
                      <a:pt x="276109" y="5266"/>
                      <a:pt x="325589" y="-19584"/>
                      <a:pt x="644652" y="0"/>
                    </a:cubicBezTo>
                    <a:cubicBezTo>
                      <a:pt x="963715" y="19584"/>
                      <a:pt x="1064991" y="6066"/>
                      <a:pt x="1207008" y="0"/>
                    </a:cubicBezTo>
                    <a:cubicBezTo>
                      <a:pt x="1349025" y="-6066"/>
                      <a:pt x="1791724" y="14506"/>
                      <a:pt x="1975104" y="0"/>
                    </a:cubicBezTo>
                    <a:cubicBezTo>
                      <a:pt x="2158484" y="-14506"/>
                      <a:pt x="2397469" y="20822"/>
                      <a:pt x="2619756" y="0"/>
                    </a:cubicBezTo>
                    <a:cubicBezTo>
                      <a:pt x="2842043" y="-20822"/>
                      <a:pt x="2992157" y="20388"/>
                      <a:pt x="3264408" y="0"/>
                    </a:cubicBezTo>
                    <a:cubicBezTo>
                      <a:pt x="3536659" y="-20388"/>
                      <a:pt x="3855620" y="38211"/>
                      <a:pt x="4114800" y="0"/>
                    </a:cubicBezTo>
                    <a:cubicBezTo>
                      <a:pt x="4138362" y="299779"/>
                      <a:pt x="4106054" y="343833"/>
                      <a:pt x="4114800" y="662940"/>
                    </a:cubicBezTo>
                    <a:cubicBezTo>
                      <a:pt x="4123546" y="982047"/>
                      <a:pt x="4104629" y="1100717"/>
                      <a:pt x="4114800" y="1381125"/>
                    </a:cubicBezTo>
                    <a:cubicBezTo>
                      <a:pt x="3910496" y="1396864"/>
                      <a:pt x="3633718" y="1365550"/>
                      <a:pt x="3511296" y="1381125"/>
                    </a:cubicBezTo>
                    <a:cubicBezTo>
                      <a:pt x="3388874" y="1396700"/>
                      <a:pt x="3096389" y="1387417"/>
                      <a:pt x="2825496" y="1381125"/>
                    </a:cubicBezTo>
                    <a:cubicBezTo>
                      <a:pt x="2554603" y="1374833"/>
                      <a:pt x="2326241" y="1375081"/>
                      <a:pt x="2139696" y="1381125"/>
                    </a:cubicBezTo>
                    <a:cubicBezTo>
                      <a:pt x="1953151" y="1387169"/>
                      <a:pt x="1781266" y="1384626"/>
                      <a:pt x="1495044" y="1381125"/>
                    </a:cubicBezTo>
                    <a:cubicBezTo>
                      <a:pt x="1208822" y="1377624"/>
                      <a:pt x="1045232" y="1402451"/>
                      <a:pt x="726948" y="1381125"/>
                    </a:cubicBezTo>
                    <a:cubicBezTo>
                      <a:pt x="408664" y="1359799"/>
                      <a:pt x="350959" y="1374381"/>
                      <a:pt x="0" y="1381125"/>
                    </a:cubicBezTo>
                    <a:cubicBezTo>
                      <a:pt x="-28690" y="1065020"/>
                      <a:pt x="-5765" y="860041"/>
                      <a:pt x="0" y="718185"/>
                    </a:cubicBezTo>
                    <a:cubicBezTo>
                      <a:pt x="5765" y="576329"/>
                      <a:pt x="-20511" y="151182"/>
                      <a:pt x="0" y="0"/>
                    </a:cubicBezTo>
                    <a:close/>
                  </a:path>
                </a:pathLst>
              </a:custGeom>
              <a:solidFill>
                <a:schemeClr val="accent2">
                  <a:lumMod val="20000"/>
                  <a:lumOff val="80000"/>
                </a:schemeClr>
              </a:solidFill>
              <a:ln w="28575">
                <a:solidFill>
                  <a:srgbClr val="FF0066"/>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Times New Roman" panose="02020603050405020304" pitchFamily="18" charset="0"/>
                  <a:ea typeface="字魂64号-萌趣软糖体"/>
                  <a:cs typeface="Times New Roman" panose="02020603050405020304" pitchFamily="18" charset="0"/>
                </a:endParaRPr>
              </a:p>
            </p:txBody>
          </p:sp>
          <p:sp>
            <p:nvSpPr>
              <p:cNvPr id="18" name="TextBox 17"/>
              <p:cNvSpPr txBox="1"/>
              <p:nvPr/>
            </p:nvSpPr>
            <p:spPr>
              <a:xfrm>
                <a:off x="2003666" y="1087529"/>
                <a:ext cx="9119365" cy="1375761"/>
              </a:xfrm>
              <a:prstGeom prst="rect">
                <a:avLst/>
              </a:prstGeom>
              <a:noFill/>
            </p:spPr>
            <p:txBody>
              <a:bodyPr wrap="square" lIns="0" tIns="0"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Em hãy nhận xét hành vi của các bạn dưới đây:</a:t>
                </a:r>
                <a:endParaRPr kumimoji="0" lang="en-US" sz="36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endParaRPr>
              </a:p>
            </p:txBody>
          </p:sp>
        </p:grpSp>
        <p:sp>
          <p:nvSpPr>
            <p:cNvPr id="15" name="椭圆 23"/>
            <p:cNvSpPr/>
            <p:nvPr/>
          </p:nvSpPr>
          <p:spPr>
            <a:xfrm>
              <a:off x="1304949" y="670174"/>
              <a:ext cx="888377" cy="888377"/>
            </a:xfrm>
            <a:prstGeom prst="ellipse">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lumMod val="65000"/>
                    <a:lumOff val="35000"/>
                  </a:prstClr>
                </a:solidFill>
                <a:effectLst/>
                <a:uLnTx/>
                <a:uFillTx/>
                <a:latin typeface="Times New Roman" panose="02020603050405020304" pitchFamily="18" charset="0"/>
                <a:ea typeface="字魂64号-萌趣软糖体" panose="00000500000000000000" charset="-122"/>
                <a:cs typeface="Times New Roman" panose="02020603050405020304" pitchFamily="18" charset="0"/>
              </a:endParaRPr>
            </a:p>
          </p:txBody>
        </p:sp>
        <p:sp>
          <p:nvSpPr>
            <p:cNvPr id="16" name="TextBox 15"/>
            <p:cNvSpPr txBox="1"/>
            <p:nvPr/>
          </p:nvSpPr>
          <p:spPr>
            <a:xfrm>
              <a:off x="1498673" y="737015"/>
              <a:ext cx="605118" cy="787844"/>
            </a:xfrm>
            <a:prstGeom prst="rect">
              <a:avLst/>
            </a:prstGeom>
            <a:noFill/>
          </p:spPr>
          <p:txBody>
            <a:bodyPr wrap="square" lIns="0" tIns="0"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2</a:t>
              </a:r>
            </a:p>
          </p:txBody>
        </p:sp>
      </p:grpSp>
      <p:pic>
        <p:nvPicPr>
          <p:cNvPr id="3" name="Picture 2">
            <a:extLst>
              <a:ext uri="{FF2B5EF4-FFF2-40B4-BE49-F238E27FC236}">
                <a16:creationId xmlns:a16="http://schemas.microsoft.com/office/drawing/2014/main" id="{E0583900-5258-48A1-89EB-095B920CDEAC}"/>
              </a:ext>
            </a:extLst>
          </p:cNvPr>
          <p:cNvPicPr>
            <a:picLocks noChangeAspect="1"/>
          </p:cNvPicPr>
          <p:nvPr/>
        </p:nvPicPr>
        <p:blipFill>
          <a:blip r:embed="rId2"/>
          <a:stretch>
            <a:fillRect/>
          </a:stretch>
        </p:blipFill>
        <p:spPr>
          <a:xfrm>
            <a:off x="1576387" y="1381124"/>
            <a:ext cx="7680123" cy="4143375"/>
          </a:xfrm>
          <a:prstGeom prst="rect">
            <a:avLst/>
          </a:prstGeom>
        </p:spPr>
      </p:pic>
      <p:grpSp>
        <p:nvGrpSpPr>
          <p:cNvPr id="20" name="Group 19">
            <a:extLst>
              <a:ext uri="{FF2B5EF4-FFF2-40B4-BE49-F238E27FC236}">
                <a16:creationId xmlns:a16="http://schemas.microsoft.com/office/drawing/2014/main" id="{DF1D1136-AEC5-4F2D-882D-E654849597F5}"/>
              </a:ext>
            </a:extLst>
          </p:cNvPr>
          <p:cNvGrpSpPr/>
          <p:nvPr/>
        </p:nvGrpSpPr>
        <p:grpSpPr>
          <a:xfrm>
            <a:off x="8131753" y="4293863"/>
            <a:ext cx="3291683" cy="1800128"/>
            <a:chOff x="203200" y="3859933"/>
            <a:chExt cx="4928176" cy="2812019"/>
          </a:xfrm>
        </p:grpSpPr>
        <p:pic>
          <p:nvPicPr>
            <p:cNvPr id="21" name="Picture 20">
              <a:extLst>
                <a:ext uri="{FF2B5EF4-FFF2-40B4-BE49-F238E27FC236}">
                  <a16:creationId xmlns:a16="http://schemas.microsoft.com/office/drawing/2014/main" id="{7DB77964-821E-4D64-88D1-60C1C8940620}"/>
                </a:ext>
              </a:extLst>
            </p:cNvPr>
            <p:cNvPicPr>
              <a:picLocks noChangeAspect="1"/>
            </p:cNvPicPr>
            <p:nvPr/>
          </p:nvPicPr>
          <p:blipFill>
            <a:blip r:embed="rId3"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465799" y="4003780"/>
              <a:ext cx="4665577" cy="2668172"/>
            </a:xfrm>
            <a:prstGeom prst="rect">
              <a:avLst/>
            </a:prstGeom>
          </p:spPr>
        </p:pic>
        <p:sp>
          <p:nvSpPr>
            <p:cNvPr id="22" name="TextBox 21">
              <a:extLst>
                <a:ext uri="{FF2B5EF4-FFF2-40B4-BE49-F238E27FC236}">
                  <a16:creationId xmlns:a16="http://schemas.microsoft.com/office/drawing/2014/main" id="{6F2E5885-4590-4F86-A473-855A779A7CF6}"/>
                </a:ext>
              </a:extLst>
            </p:cNvPr>
            <p:cNvSpPr txBox="1"/>
            <p:nvPr/>
          </p:nvSpPr>
          <p:spPr>
            <a:xfrm>
              <a:off x="203200" y="3859933"/>
              <a:ext cx="4928176" cy="7211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US" sz="2400" b="0" i="0" u="none" strike="noStrike" kern="1200" cap="none" spc="0" normalizeH="0" baseline="0" noProof="0" dirty="0" err="1">
                  <a:ln>
                    <a:solidFill>
                      <a:srgbClr val="C00000"/>
                    </a:solidFill>
                  </a:ln>
                  <a:solidFill>
                    <a:srgbClr val="E35A5D"/>
                  </a:solidFill>
                  <a:effectLst>
                    <a:glow rad="101600">
                      <a:srgbClr val="ED7D31">
                        <a:satMod val="175000"/>
                        <a:alpha val="40000"/>
                      </a:srgbClr>
                    </a:glow>
                  </a:effectLst>
                  <a:uLnTx/>
                  <a:uFillTx/>
                  <a:latin typeface="Times New Roman" panose="02020603050405020304" pitchFamily="18" charset="0"/>
                  <a:cs typeface="Times New Roman" panose="02020603050405020304" pitchFamily="18" charset="0"/>
                </a:rPr>
                <a:t>Thảo</a:t>
              </a:r>
              <a:r>
                <a:rPr kumimoji="0" lang="en-US" sz="2400" b="0" i="0" u="none" strike="noStrike" kern="1200" cap="none" spc="0" normalizeH="0" baseline="0" noProof="0" dirty="0">
                  <a:ln>
                    <a:solidFill>
                      <a:srgbClr val="C00000"/>
                    </a:solidFill>
                  </a:ln>
                  <a:solidFill>
                    <a:srgbClr val="E35A5D"/>
                  </a:solidFill>
                  <a:effectLst>
                    <a:glow rad="101600">
                      <a:srgbClr val="ED7D31">
                        <a:satMod val="175000"/>
                        <a:alpha val="40000"/>
                      </a:srgbClr>
                    </a:glow>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solidFill>
                      <a:srgbClr val="C00000"/>
                    </a:solidFill>
                  </a:ln>
                  <a:solidFill>
                    <a:srgbClr val="E35A5D"/>
                  </a:solidFill>
                  <a:effectLst>
                    <a:glow rad="101600">
                      <a:srgbClr val="ED7D31">
                        <a:satMod val="175000"/>
                        <a:alpha val="40000"/>
                      </a:srgbClr>
                    </a:glow>
                  </a:effectLst>
                  <a:uLnTx/>
                  <a:uFillTx/>
                  <a:latin typeface="Times New Roman" panose="02020603050405020304" pitchFamily="18" charset="0"/>
                  <a:cs typeface="Times New Roman" panose="02020603050405020304" pitchFamily="18" charset="0"/>
                </a:rPr>
                <a:t>luận</a:t>
              </a:r>
              <a:r>
                <a:rPr kumimoji="0" lang="en-US" sz="2400" b="0" i="0" u="none" strike="noStrike" kern="1200" cap="none" spc="0" normalizeH="0" baseline="0" noProof="0" dirty="0">
                  <a:ln>
                    <a:solidFill>
                      <a:srgbClr val="C00000"/>
                    </a:solidFill>
                  </a:ln>
                  <a:solidFill>
                    <a:srgbClr val="E35A5D"/>
                  </a:solidFill>
                  <a:effectLst>
                    <a:glow rad="101600">
                      <a:srgbClr val="ED7D31">
                        <a:satMod val="175000"/>
                        <a:alpha val="40000"/>
                      </a:srgbClr>
                    </a:glow>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solidFill>
                      <a:srgbClr val="C00000"/>
                    </a:solidFill>
                  </a:ln>
                  <a:solidFill>
                    <a:srgbClr val="E35A5D"/>
                  </a:solidFill>
                  <a:effectLst>
                    <a:glow rad="101600">
                      <a:srgbClr val="ED7D31">
                        <a:satMod val="175000"/>
                        <a:alpha val="40000"/>
                      </a:srgbClr>
                    </a:glow>
                  </a:effectLst>
                  <a:uLnTx/>
                  <a:uFillTx/>
                  <a:latin typeface="Times New Roman" panose="02020603050405020304" pitchFamily="18" charset="0"/>
                  <a:cs typeface="Times New Roman" panose="02020603050405020304" pitchFamily="18" charset="0"/>
                </a:rPr>
                <a:t>nhóm</a:t>
              </a:r>
              <a:r>
                <a:rPr kumimoji="0" lang="en-US" sz="2400" b="0" i="0" u="none" strike="noStrike" kern="1200" cap="none" spc="0" normalizeH="0" baseline="0" noProof="0" dirty="0">
                  <a:ln>
                    <a:solidFill>
                      <a:srgbClr val="C00000"/>
                    </a:solidFill>
                  </a:ln>
                  <a:solidFill>
                    <a:srgbClr val="E35A5D"/>
                  </a:solidFill>
                  <a:effectLst>
                    <a:glow rad="101600">
                      <a:srgbClr val="ED7D31">
                        <a:satMod val="175000"/>
                        <a:alpha val="40000"/>
                      </a:srgbClr>
                    </a:glow>
                  </a:effectLst>
                  <a:uLnTx/>
                  <a:uFillTx/>
                  <a:latin typeface="Times New Roman" panose="02020603050405020304" pitchFamily="18" charset="0"/>
                  <a:cs typeface="Times New Roman" panose="02020603050405020304" pitchFamily="18" charset="0"/>
                </a:rPr>
                <a:t> 4</a:t>
              </a:r>
              <a:endParaRPr kumimoji="0" lang="en-US" sz="4000" b="0" i="0" u="none" strike="noStrike" kern="1200" cap="none" spc="0" normalizeH="0" baseline="0" noProof="0" dirty="0">
                <a:ln>
                  <a:solidFill>
                    <a:srgbClr val="C00000"/>
                  </a:solidFill>
                </a:ln>
                <a:solidFill>
                  <a:srgbClr val="E35A5D"/>
                </a:solidFill>
                <a:effectLst>
                  <a:glow rad="101600">
                    <a:srgbClr val="ED7D31">
                      <a:satMod val="175000"/>
                      <a:alpha val="40000"/>
                    </a:srgbClr>
                  </a:glow>
                </a:effectLst>
                <a:uLnTx/>
                <a:uFillTx/>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314372107"/>
      </p:ext>
    </p:extLst>
  </p:cSld>
  <p:clrMapOvr>
    <a:masterClrMapping/>
  </p:clrMapOvr>
  <p:transition spd="slow" advTm="300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additive="base">
                                        <p:cTn id="14" dur="500" fill="hold"/>
                                        <p:tgtEl>
                                          <p:spTgt spid="3"/>
                                        </p:tgtEl>
                                        <p:attrNameLst>
                                          <p:attrName>ppt_x</p:attrName>
                                        </p:attrNameLst>
                                      </p:cBhvr>
                                      <p:tavLst>
                                        <p:tav tm="0">
                                          <p:val>
                                            <p:strVal val="#ppt_x"/>
                                          </p:val>
                                        </p:tav>
                                        <p:tav tm="100000">
                                          <p:val>
                                            <p:strVal val="#ppt_x"/>
                                          </p:val>
                                        </p:tav>
                                      </p:tavLst>
                                    </p:anim>
                                    <p:anim calcmode="lin" valueType="num">
                                      <p:cBhvr additive="base">
                                        <p:cTn id="15"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wipe(down)">
                                      <p:cBhvr>
                                        <p:cTn id="2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Icon&#10;&#10;Description automatically generated">
            <a:extLst>
              <a:ext uri="{FF2B5EF4-FFF2-40B4-BE49-F238E27FC236}">
                <a16:creationId xmlns:a16="http://schemas.microsoft.com/office/drawing/2014/main" id="{DB05416F-F8A3-4BB3-92B2-ABB34158D63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83549" y="454076"/>
            <a:ext cx="4897700" cy="3735840"/>
          </a:xfrm>
          <a:prstGeom prst="rect">
            <a:avLst/>
          </a:prstGeom>
        </p:spPr>
      </p:pic>
      <p:pic>
        <p:nvPicPr>
          <p:cNvPr id="10" name="Picture 3">
            <a:extLst>
              <a:ext uri="{FF2B5EF4-FFF2-40B4-BE49-F238E27FC236}">
                <a16:creationId xmlns:a16="http://schemas.microsoft.com/office/drawing/2014/main" id="{8AB12FC9-365E-4346-B363-E4C511985887}"/>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4500633" y="3276599"/>
            <a:ext cx="3314733" cy="3391031"/>
          </a:xfrm>
          <a:prstGeom prst="rect">
            <a:avLst/>
          </a:prstGeom>
        </p:spPr>
      </p:pic>
      <p:pic>
        <p:nvPicPr>
          <p:cNvPr id="11" name="Picture 10">
            <a:extLst>
              <a:ext uri="{FF2B5EF4-FFF2-40B4-BE49-F238E27FC236}">
                <a16:creationId xmlns:a16="http://schemas.microsoft.com/office/drawing/2014/main" id="{E1A3C04F-9B5A-4711-B4B0-0F0ADFB49A86}"/>
              </a:ext>
            </a:extLst>
          </p:cNvPr>
          <p:cNvPicPr>
            <a:picLocks noChangeAspect="1"/>
          </p:cNvPicPr>
          <p:nvPr/>
        </p:nvPicPr>
        <p:blipFill>
          <a:blip r:embed="rId5"/>
          <a:stretch>
            <a:fillRect/>
          </a:stretch>
        </p:blipFill>
        <p:spPr>
          <a:xfrm>
            <a:off x="4830197" y="2201329"/>
            <a:ext cx="2804403" cy="1018120"/>
          </a:xfrm>
          <a:prstGeom prst="rect">
            <a:avLst/>
          </a:prstGeom>
        </p:spPr>
      </p:pic>
    </p:spTree>
    <p:extLst>
      <p:ext uri="{BB962C8B-B14F-4D97-AF65-F5344CB8AC3E}">
        <p14:creationId xmlns:p14="http://schemas.microsoft.com/office/powerpoint/2010/main" val="2861398836"/>
      </p:ext>
    </p:extLst>
  </p:cSld>
  <p:clrMapOvr>
    <a:masterClrMapping/>
  </p:clrMapOvr>
  <p:transition spd="slow" advTm="3000">
    <p:push dir="u"/>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79E4294-5C53-4C3B-8D39-45251E1C993E}"/>
              </a:ext>
            </a:extLst>
          </p:cNvPr>
          <p:cNvPicPr>
            <a:picLocks noChangeAspect="1"/>
          </p:cNvPicPr>
          <p:nvPr/>
        </p:nvPicPr>
        <p:blipFill>
          <a:blip r:embed="rId2"/>
          <a:stretch>
            <a:fillRect/>
          </a:stretch>
        </p:blipFill>
        <p:spPr>
          <a:xfrm>
            <a:off x="1009650" y="2867024"/>
            <a:ext cx="4416136" cy="2428875"/>
          </a:xfrm>
          <a:prstGeom prst="rect">
            <a:avLst/>
          </a:prstGeom>
        </p:spPr>
      </p:pic>
      <p:sp>
        <p:nvSpPr>
          <p:cNvPr id="9" name="Speech Bubble: Rectangle with Corners Rounded 4">
            <a:extLst>
              <a:ext uri="{FF2B5EF4-FFF2-40B4-BE49-F238E27FC236}">
                <a16:creationId xmlns:a16="http://schemas.microsoft.com/office/drawing/2014/main" id="{1F205D61-8823-43AB-804F-D4DC61D8300E}"/>
              </a:ext>
            </a:extLst>
          </p:cNvPr>
          <p:cNvSpPr/>
          <p:nvPr/>
        </p:nvSpPr>
        <p:spPr>
          <a:xfrm flipH="1">
            <a:off x="5526232" y="1971675"/>
            <a:ext cx="5732318" cy="3092655"/>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800" b="1" dirty="0">
                <a:solidFill>
                  <a:srgbClr val="FF0000"/>
                </a:solidFill>
                <a:latin typeface="Times New Roman" panose="02020603050405020304" pitchFamily="18" charset="0"/>
                <a:cs typeface="Times New Roman" panose="02020603050405020304" pitchFamily="18" charset="0"/>
              </a:rPr>
              <a:t>Điều này cho thấy Tùng đã tự nhận thức được điểm yếu của bản thân và đã có biện pháp khắc phục điểm yếu bằng cách đọc sách và nhờ cô giáo hướng dẫn và vì vậy Tùng đã có nhiều tiến bộ trong học tập.</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10" name="Picture 9">
            <a:extLst>
              <a:ext uri="{FF2B5EF4-FFF2-40B4-BE49-F238E27FC236}">
                <a16:creationId xmlns:a16="http://schemas.microsoft.com/office/drawing/2014/main" id="{4EF2C2D9-4F63-43B4-803E-E431D2A06E7E}"/>
              </a:ext>
            </a:extLst>
          </p:cNvPr>
          <p:cNvPicPr>
            <a:picLocks noChangeAspect="1"/>
          </p:cNvPicPr>
          <p:nvPr/>
        </p:nvPicPr>
        <p:blipFill>
          <a:blip r:embed="rId3"/>
          <a:stretch>
            <a:fillRect/>
          </a:stretch>
        </p:blipFill>
        <p:spPr>
          <a:xfrm>
            <a:off x="2684936" y="785253"/>
            <a:ext cx="7010400" cy="943704"/>
          </a:xfrm>
          <a:prstGeom prst="rect">
            <a:avLst/>
          </a:prstGeom>
        </p:spPr>
      </p:pic>
    </p:spTree>
    <p:extLst>
      <p:ext uri="{BB962C8B-B14F-4D97-AF65-F5344CB8AC3E}">
        <p14:creationId xmlns:p14="http://schemas.microsoft.com/office/powerpoint/2010/main" val="118910770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3000">
        <p15:prstTrans prst="pageCurlDouble"/>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peech Bubble: Rectangle with Corners Rounded 4">
            <a:extLst>
              <a:ext uri="{FF2B5EF4-FFF2-40B4-BE49-F238E27FC236}">
                <a16:creationId xmlns:a16="http://schemas.microsoft.com/office/drawing/2014/main" id="{1F205D61-8823-43AB-804F-D4DC61D8300E}"/>
              </a:ext>
            </a:extLst>
          </p:cNvPr>
          <p:cNvSpPr/>
          <p:nvPr/>
        </p:nvSpPr>
        <p:spPr>
          <a:xfrm flipH="1">
            <a:off x="5526232" y="1971675"/>
            <a:ext cx="5732318" cy="3092655"/>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800" b="1" dirty="0">
                <a:solidFill>
                  <a:srgbClr val="FF0000"/>
                </a:solidFill>
                <a:latin typeface="Times New Roman" panose="02020603050405020304" pitchFamily="18" charset="0"/>
                <a:cs typeface="Times New Roman" panose="02020603050405020304" pitchFamily="18" charset="0"/>
              </a:rPr>
              <a:t>Khi nhận được góp ý của người khác, Hoa tỏ thái độ như vậy là không tốt. Hoa cần vui vẻ lắng nghe góp ý từ mọi người xung quanh để hoàn thiện bản thân mình hơn.</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10" name="Picture 9">
            <a:extLst>
              <a:ext uri="{FF2B5EF4-FFF2-40B4-BE49-F238E27FC236}">
                <a16:creationId xmlns:a16="http://schemas.microsoft.com/office/drawing/2014/main" id="{4EF2C2D9-4F63-43B4-803E-E431D2A06E7E}"/>
              </a:ext>
            </a:extLst>
          </p:cNvPr>
          <p:cNvPicPr>
            <a:picLocks noChangeAspect="1"/>
          </p:cNvPicPr>
          <p:nvPr/>
        </p:nvPicPr>
        <p:blipFill>
          <a:blip r:embed="rId2"/>
          <a:stretch>
            <a:fillRect/>
          </a:stretch>
        </p:blipFill>
        <p:spPr>
          <a:xfrm>
            <a:off x="2684936" y="785253"/>
            <a:ext cx="7010400" cy="943704"/>
          </a:xfrm>
          <a:prstGeom prst="rect">
            <a:avLst/>
          </a:prstGeom>
        </p:spPr>
      </p:pic>
      <p:pic>
        <p:nvPicPr>
          <p:cNvPr id="3" name="Picture 2">
            <a:extLst>
              <a:ext uri="{FF2B5EF4-FFF2-40B4-BE49-F238E27FC236}">
                <a16:creationId xmlns:a16="http://schemas.microsoft.com/office/drawing/2014/main" id="{BAA1D257-A0C0-4E54-9398-61D74D678500}"/>
              </a:ext>
            </a:extLst>
          </p:cNvPr>
          <p:cNvPicPr>
            <a:picLocks noChangeAspect="1"/>
          </p:cNvPicPr>
          <p:nvPr/>
        </p:nvPicPr>
        <p:blipFill>
          <a:blip r:embed="rId3"/>
          <a:stretch>
            <a:fillRect/>
          </a:stretch>
        </p:blipFill>
        <p:spPr>
          <a:xfrm>
            <a:off x="995362" y="2319337"/>
            <a:ext cx="4393894" cy="2462213"/>
          </a:xfrm>
          <a:prstGeom prst="rect">
            <a:avLst/>
          </a:prstGeom>
        </p:spPr>
      </p:pic>
    </p:spTree>
    <p:extLst>
      <p:ext uri="{BB962C8B-B14F-4D97-AF65-F5344CB8AC3E}">
        <p14:creationId xmlns:p14="http://schemas.microsoft.com/office/powerpoint/2010/main" val="36800988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3000">
        <p15:prstTrans prst="pageCurlDouble"/>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F35229"/>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F35229"/>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68</TotalTime>
  <Words>353</Words>
  <Application>Microsoft Office PowerPoint</Application>
  <PresentationFormat>Widescreen</PresentationFormat>
  <Paragraphs>27</Paragraphs>
  <Slides>16</Slides>
  <Notes>0</Notes>
  <HiddenSlides>0</HiddenSlides>
  <MMClips>1</MMClips>
  <ScaleCrop>false</ScaleCrop>
  <HeadingPairs>
    <vt:vector size="6" baseType="variant">
      <vt:variant>
        <vt:lpstr>Fonts Used</vt:lpstr>
      </vt:variant>
      <vt:variant>
        <vt:i4>11</vt:i4>
      </vt:variant>
      <vt:variant>
        <vt:lpstr>Theme</vt:lpstr>
      </vt:variant>
      <vt:variant>
        <vt:i4>3</vt:i4>
      </vt:variant>
      <vt:variant>
        <vt:lpstr>Slide Titles</vt:lpstr>
      </vt:variant>
      <vt:variant>
        <vt:i4>16</vt:i4>
      </vt:variant>
    </vt:vector>
  </HeadingPairs>
  <TitlesOfParts>
    <vt:vector size="30" baseType="lpstr">
      <vt:lpstr>宋体</vt:lpstr>
      <vt:lpstr>Arial</vt:lpstr>
      <vt:lpstr>Calibri</vt:lpstr>
      <vt:lpstr>Chango</vt:lpstr>
      <vt:lpstr>等线</vt:lpstr>
      <vt:lpstr>等线 Light</vt:lpstr>
      <vt:lpstr>SVN-Hole Hearted</vt:lpstr>
      <vt:lpstr>Times New Roman</vt:lpstr>
      <vt:lpstr>UTM Avo</vt:lpstr>
      <vt:lpstr>仓耳羽辰体-谷力 W05</vt:lpstr>
      <vt:lpstr>字魂64号-萌趣软糖体</vt:lpstr>
      <vt:lpstr>Office 主题​​</vt:lpstr>
      <vt:lpstr>2_Office 主题​​</vt:lpstr>
      <vt:lpstr>3_Office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27</cp:revision>
  <dcterms:created xsi:type="dcterms:W3CDTF">2022-10-29T12:15:13Z</dcterms:created>
  <dcterms:modified xsi:type="dcterms:W3CDTF">2024-02-21T05:02:28Z</dcterms:modified>
</cp:coreProperties>
</file>