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21"/>
  </p:notesMasterIdLst>
  <p:sldIdLst>
    <p:sldId id="355" r:id="rId3"/>
    <p:sldId id="290" r:id="rId4"/>
    <p:sldId id="292" r:id="rId5"/>
    <p:sldId id="259" r:id="rId6"/>
    <p:sldId id="335" r:id="rId7"/>
    <p:sldId id="293" r:id="rId8"/>
    <p:sldId id="307" r:id="rId9"/>
    <p:sldId id="263" r:id="rId10"/>
    <p:sldId id="351" r:id="rId11"/>
    <p:sldId id="346" r:id="rId12"/>
    <p:sldId id="352" r:id="rId13"/>
    <p:sldId id="258" r:id="rId14"/>
    <p:sldId id="333" r:id="rId15"/>
    <p:sldId id="261" r:id="rId16"/>
    <p:sldId id="260" r:id="rId17"/>
    <p:sldId id="334" r:id="rId18"/>
    <p:sldId id="354" r:id="rId19"/>
    <p:sldId id="288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0148" autoAdjust="0"/>
  </p:normalViewPr>
  <p:slideViewPr>
    <p:cSldViewPr snapToGrid="0">
      <p:cViewPr varScale="1">
        <p:scale>
          <a:sx n="64" d="100"/>
          <a:sy n="64" d="100"/>
        </p:scale>
        <p:origin x="14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21CD76-68BD-443E-824A-8A44EB3FB88F}" type="datetimeFigureOut">
              <a:rPr lang="en-US" smtClean="0"/>
              <a:t>31/1/2024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32BBC6-4C75-4C48-A93E-948B61C4B9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35186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131EEB-C34F-4832-8C51-5EAFD8CA28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0929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131EEB-C34F-4832-8C51-5EAFD8CA28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91024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131EEB-C34F-4832-8C51-5EAFD8CA28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19169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131EEB-C34F-4832-8C51-5EAFD8CA28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36236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131EEB-C34F-4832-8C51-5EAFD8CA28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88010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4459E2-EE22-4248-AF92-81655BBC4D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0F3E497-889A-4D06-84FE-C411DD4E56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DC5FFC-BB23-4BC5-8978-9F5B4372DB3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1988B1-9478-4CA8-A859-8731952A2021}" type="datetimeFigureOut">
              <a:rPr lang="en-US" smtClean="0"/>
              <a:t>31/1/2024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A44953-C422-4695-8CAF-1519F4C9FB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6C8DCE-29CC-4533-B950-2A1CAD3F52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DEA60D-3979-47EA-9678-D6ECC4925C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33563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ED734A-C9A5-466C-9517-0388F8FBF9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2D35EF0-2FE6-4965-BD55-11905BD208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26A60A-3411-4689-ABDE-8F93C17D25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1988B1-9478-4CA8-A859-8731952A2021}" type="datetimeFigureOut">
              <a:rPr lang="en-US" smtClean="0"/>
              <a:t>31/1/2024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9D8CBE-B5F8-4F4D-8F66-49022271AA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6668DB-8360-47EA-A119-E3C5C836A8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DEA60D-3979-47EA-9678-D6ECC4925CDF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09CA6AA-9719-42D7-8E62-EB796DE3D5F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3DA10CE-DF47-478E-9F70-A164DBD349E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8DD4FCA-3EAD-42F9-976B-6BBBCEC6103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C09BCF4-7843-473F-B734-B9054069C44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224201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2C7BE19-7F6D-4827-BA14-62E1D84F26A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8E7516-E13A-4B49-98A0-F44EB7DD71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AA79B4-2A1F-4112-AC9E-F19E016ADF9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1988B1-9478-4CA8-A859-8731952A2021}" type="datetimeFigureOut">
              <a:rPr lang="en-US" smtClean="0"/>
              <a:t>31/1/2024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6B3937-B3CC-4371-B5A3-AA49025DFE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F397F3-7FB4-44AF-AC7F-E3F7D92A39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DEA60D-3979-47EA-9678-D6ECC4925CDF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0323487-2FE5-4C1B-8201-2756724DE3B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23EB251-0BE5-4B48-8965-79A4182CC5E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5E03860-1DD2-4DA1-8BD4-060285675E4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0053CF9-A540-453A-ACC2-D143DAEA3CB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948700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91960761"/>
      </p:ext>
    </p:extLst>
  </p:cSld>
  <p:clrMapOvr>
    <a:masterClrMapping/>
  </p:clrMapOvr>
  <p:transition spd="slow">
    <p:wheel spokes="1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07938568"/>
      </p:ext>
    </p:extLst>
  </p:cSld>
  <p:clrMapOvr>
    <a:masterClrMapping/>
  </p:clrMapOvr>
  <p:transition spd="slow">
    <p:wheel spokes="1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65593742"/>
      </p:ext>
    </p:extLst>
  </p:cSld>
  <p:clrMapOvr>
    <a:masterClrMapping/>
  </p:clrMapOvr>
  <p:transition spd="slow">
    <p:wheel spokes="1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65326087"/>
      </p:ext>
    </p:extLst>
  </p:cSld>
  <p:clrMapOvr>
    <a:masterClrMapping/>
  </p:clrMapOvr>
  <p:transition spd="slow">
    <p:wheel spokes="1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1176869"/>
      </p:ext>
    </p:extLst>
  </p:cSld>
  <p:clrMapOvr>
    <a:masterClrMapping/>
  </p:clrMapOvr>
  <p:transition spd="slow">
    <p:wheel spokes="1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62278163"/>
      </p:ext>
    </p:extLst>
  </p:cSld>
  <p:clrMapOvr>
    <a:masterClrMapping/>
  </p:clrMapOvr>
  <p:transition spd="slow">
    <p:wheel spokes="1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66810052"/>
      </p:ext>
    </p:extLst>
  </p:cSld>
  <p:clrMapOvr>
    <a:masterClrMapping/>
  </p:clrMapOvr>
  <p:transition spd="slow">
    <p:wheel spokes="1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99229352"/>
      </p:ext>
    </p:extLst>
  </p:cSld>
  <p:clrMapOvr>
    <a:masterClrMapping/>
  </p:clrMapOvr>
  <p:transition spd="slow">
    <p:wheel spokes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F8AC18-4F6E-4780-8F6E-E38E7BB748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A66273-3FC4-42AD-8172-3ADD9D7478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481B93-F010-40CB-B191-10D766A80DC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1988B1-9478-4CA8-A859-8731952A2021}" type="datetimeFigureOut">
              <a:rPr lang="en-US" smtClean="0"/>
              <a:t>31/1/2024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EFA984-6CEC-4CA0-A794-AA9A0011F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362AF9-4957-4390-A7C3-AC4B837E5A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DEA60D-3979-47EA-9678-D6ECC4925C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190887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07775999"/>
      </p:ext>
    </p:extLst>
  </p:cSld>
  <p:clrMapOvr>
    <a:masterClrMapping/>
  </p:clrMapOvr>
  <p:transition spd="slow">
    <p:wheel spokes="1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30562476"/>
      </p:ext>
    </p:extLst>
  </p:cSld>
  <p:clrMapOvr>
    <a:masterClrMapping/>
  </p:clrMapOvr>
  <p:transition spd="slow">
    <p:wheel spokes="1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45400216"/>
      </p:ext>
    </p:extLst>
  </p:cSld>
  <p:clrMapOvr>
    <a:masterClrMapping/>
  </p:clrMapOvr>
  <p:transition spd="slow">
    <p:wheel spokes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F4528B-1891-4E8F-AC70-D05556D9C0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E4BB31-60C7-4BF4-B003-5B7FDDB9AB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AB928D-1C75-44E0-8242-75554A7A268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1988B1-9478-4CA8-A859-8731952A2021}" type="datetimeFigureOut">
              <a:rPr lang="en-US" smtClean="0"/>
              <a:t>31/1/2024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3EA431-1598-47BE-B371-C07FCC419C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CEC0D8-F968-4E7A-8B5A-5CDE25E5EC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DEA60D-3979-47EA-9678-D6ECC4925CDF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EFEBE5D-5120-48FF-BDC6-62DBA3156F2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DFD5B6D-0240-43CA-AAEE-B2F23BD871D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93F0360-A3B1-48B3-94A7-CCAA67D776A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7C26C2B-279B-4637-889D-CAFFB5607DC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820562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DD45F0-0FF3-4BC1-A326-D66C3DAC1F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15C880-3E0C-40B1-8809-EC510E90E29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AC882D3-D59C-41E6-B55B-86582D2CC4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321025-F873-4AC3-91EF-39E7613B53E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1988B1-9478-4CA8-A859-8731952A2021}" type="datetimeFigureOut">
              <a:rPr lang="en-US" smtClean="0"/>
              <a:t>31/1/2024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F820D0F-1C29-4A22-8BA6-CE649DDA66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8CC16A2-243F-45E5-A6BC-FC9DDC1037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DEA60D-3979-47EA-9678-D6ECC4925C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50929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42E0BC-B96A-4C41-9F6B-2F9867E91B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708C87-9DD4-42C5-83EE-03B01FB5C0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B7431D4-0AAE-4F17-A195-FBD9425C57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547993B-D2CA-42F1-B6B6-1A1B96A2A08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599B9B3-1AF5-486B-BE24-80FD288F467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F6BC47A-EEA1-4CB3-9684-4C71814A6F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1988B1-9478-4CA8-A859-8731952A2021}" type="datetimeFigureOut">
              <a:rPr lang="en-US" smtClean="0"/>
              <a:t>31/1/2024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D839FBD-05CB-484E-862C-EB25B7F20D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A82B8E9-0C87-4F14-8071-92FCB6986E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DEA60D-3979-47EA-9678-D6ECC4925C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90285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9692C0-41A0-49AA-B9F8-44351926D5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73E65A6-EDCF-458C-B257-66F5F08F202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1988B1-9478-4CA8-A859-8731952A2021}" type="datetimeFigureOut">
              <a:rPr lang="en-US" smtClean="0"/>
              <a:t>31/1/2024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96F0EE2-93AE-4795-80B8-FE716A3384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E95D3DD-8C6A-48EC-87BF-3596FA9FBC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DEA60D-3979-47EA-9678-D6ECC4925CDF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B2F4565-EEE2-4887-AFFA-F2F09537F3F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49269F3-36D6-41FD-9BA4-AA2CA4548E3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A6CB93C-FABB-44F0-8613-39E2D7DCCEB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639EF0E-6A4A-490D-B2CC-29378614C6A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043061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EF823CA-F526-4D9D-B557-FE91F5B641C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1988B1-9478-4CA8-A859-8731952A2021}" type="datetimeFigureOut">
              <a:rPr lang="en-US" smtClean="0"/>
              <a:t>31/1/2024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06B3A38-911F-4986-97A2-BEA7062E11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34B5BE-D64E-4DF5-929F-C8D1E1A7B2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DEA60D-3979-47EA-9678-D6ECC4925CDF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00A931A-963E-4378-AB01-528F120860A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E53ED14-01E9-4A96-B285-B2EA2DD89EB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AA70122-D5D8-49DB-A2F6-334431315CA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6A59828-176F-4944-B39B-8BF29F64291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69922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0B8788-322E-40D0-B0E5-CD6DA0A5F6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3B1B12-F0E6-4883-BDC7-16C82FF550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737F2D6-58D4-4204-A5B6-1068E04DA8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FDBC814-8E8B-484A-BA30-AD231B1FA9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1988B1-9478-4CA8-A859-8731952A2021}" type="datetimeFigureOut">
              <a:rPr lang="en-US" smtClean="0"/>
              <a:t>31/1/2024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E418AB0-B90D-4925-A804-CB206F1C46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E729E79-EC05-4310-8400-C77AEE23E4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DEA60D-3979-47EA-9678-D6ECC4925CDF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A1007F0-3BC5-40ED-9A8B-4530C34EDB3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A8C0638-3F0B-4413-9419-94A598B2D8B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B135295-527C-435D-92C0-73205F75A5F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3B99F0B-6539-4533-A3E4-5CDC6799FAF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569330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0CD2B0-45BC-44E1-A112-C0F199E1E6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2B9F80B-2A77-4F51-8448-019BD545806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C0525F0-8AE4-4D99-BBDD-9304B9B9B6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2004D9-6DDF-4BAD-BFD9-CD031E264E2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1988B1-9478-4CA8-A859-8731952A2021}" type="datetimeFigureOut">
              <a:rPr lang="en-US" smtClean="0"/>
              <a:t>31/1/2024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130D66-FE74-4EB5-A5E9-4B4022D504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3C1B55-8BB1-4BB3-A63D-ED58F7AF34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DEA60D-3979-47EA-9678-D6ECC4925C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32417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137C377F-71AE-449F-B148-64657E32D3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31"/>
          <a:stretch/>
        </p:blipFill>
        <p:spPr>
          <a:xfrm>
            <a:off x="-46363" y="-1030515"/>
            <a:ext cx="12284726" cy="8011886"/>
          </a:xfrm>
          <a:prstGeom prst="rect">
            <a:avLst/>
          </a:prstGeom>
        </p:spPr>
      </p:pic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id="{AE1F647B-875C-4595-B74F-EC1E7B4A78DE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19225" y="276225"/>
            <a:ext cx="999827" cy="999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01138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84000"/>
            <a:lum/>
          </a:blip>
          <a:srcRect/>
          <a:stretch>
            <a:fillRect t="-1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84868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spd="slow">
    <p:wheel spokes="1"/>
  </p:transition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microsoft.com/office/2007/relationships/hdphoto" Target="../media/hdphoto7.wdp"/><Relationship Id="rId18" Type="http://schemas.openxmlformats.org/officeDocument/2006/relationships/image" Target="../media/image33.png"/><Relationship Id="rId3" Type="http://schemas.openxmlformats.org/officeDocument/2006/relationships/slideLayout" Target="../slideLayouts/slideLayout18.xml"/><Relationship Id="rId7" Type="http://schemas.microsoft.com/office/2007/relationships/hdphoto" Target="../media/hdphoto4.wdp"/><Relationship Id="rId12" Type="http://schemas.openxmlformats.org/officeDocument/2006/relationships/image" Target="../media/image30.png"/><Relationship Id="rId17" Type="http://schemas.microsoft.com/office/2007/relationships/hdphoto" Target="../media/hdphoto9.wdp"/><Relationship Id="rId2" Type="http://schemas.openxmlformats.org/officeDocument/2006/relationships/audio" Target="../media/media1.mp3"/><Relationship Id="rId16" Type="http://schemas.openxmlformats.org/officeDocument/2006/relationships/image" Target="../media/image32.png"/><Relationship Id="rId1" Type="http://schemas.microsoft.com/office/2007/relationships/media" Target="../media/media1.mp3"/><Relationship Id="rId6" Type="http://schemas.openxmlformats.org/officeDocument/2006/relationships/image" Target="../media/image27.png"/><Relationship Id="rId11" Type="http://schemas.microsoft.com/office/2007/relationships/hdphoto" Target="../media/hdphoto6.wdp"/><Relationship Id="rId5" Type="http://schemas.openxmlformats.org/officeDocument/2006/relationships/image" Target="../media/image26.jpg"/><Relationship Id="rId15" Type="http://schemas.microsoft.com/office/2007/relationships/hdphoto" Target="../media/hdphoto8.wdp"/><Relationship Id="rId10" Type="http://schemas.openxmlformats.org/officeDocument/2006/relationships/image" Target="../media/image29.png"/><Relationship Id="rId19" Type="http://schemas.openxmlformats.org/officeDocument/2006/relationships/image" Target="../media/image34.png"/><Relationship Id="rId4" Type="http://schemas.openxmlformats.org/officeDocument/2006/relationships/notesSlide" Target="../notesSlides/notesSlide1.xml"/><Relationship Id="rId9" Type="http://schemas.microsoft.com/office/2007/relationships/hdphoto" Target="../media/hdphoto5.wdp"/><Relationship Id="rId1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slide" Target="slide13.xml"/><Relationship Id="rId3" Type="http://schemas.openxmlformats.org/officeDocument/2006/relationships/image" Target="../media/image35.jpg"/><Relationship Id="rId7" Type="http://schemas.openxmlformats.org/officeDocument/2006/relationships/slide" Target="slide15.xml"/><Relationship Id="rId12" Type="http://schemas.microsoft.com/office/2007/relationships/hdphoto" Target="../media/hdphoto7.wdp"/><Relationship Id="rId17" Type="http://schemas.microsoft.com/office/2007/relationships/hdphoto" Target="../media/hdphoto9.wdp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32.png"/><Relationship Id="rId1" Type="http://schemas.openxmlformats.org/officeDocument/2006/relationships/slideLayout" Target="../slideLayouts/slideLayout18.xml"/><Relationship Id="rId6" Type="http://schemas.microsoft.com/office/2007/relationships/hdphoto" Target="../media/hdphoto4.wdp"/><Relationship Id="rId11" Type="http://schemas.openxmlformats.org/officeDocument/2006/relationships/image" Target="../media/image37.png"/><Relationship Id="rId5" Type="http://schemas.openxmlformats.org/officeDocument/2006/relationships/image" Target="../media/image27.png"/><Relationship Id="rId15" Type="http://schemas.openxmlformats.org/officeDocument/2006/relationships/slide" Target="slide16.xml"/><Relationship Id="rId10" Type="http://schemas.openxmlformats.org/officeDocument/2006/relationships/image" Target="../media/image36.png"/><Relationship Id="rId4" Type="http://schemas.openxmlformats.org/officeDocument/2006/relationships/slide" Target="slide14.xml"/><Relationship Id="rId9" Type="http://schemas.microsoft.com/office/2007/relationships/hdphoto" Target="../media/hdphoto8.wdp"/><Relationship Id="rId1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" Target="slide12.xml"/><Relationship Id="rId13" Type="http://schemas.openxmlformats.org/officeDocument/2006/relationships/image" Target="../media/image39.png"/><Relationship Id="rId18" Type="http://schemas.microsoft.com/office/2007/relationships/hdphoto" Target="../media/hdphoto13.wdp"/><Relationship Id="rId3" Type="http://schemas.microsoft.com/office/2007/relationships/media" Target="../media/media3.mp3"/><Relationship Id="rId7" Type="http://schemas.openxmlformats.org/officeDocument/2006/relationships/image" Target="../media/image35.jpg"/><Relationship Id="rId12" Type="http://schemas.microsoft.com/office/2007/relationships/hdphoto" Target="../media/hdphoto10.wdp"/><Relationship Id="rId17" Type="http://schemas.openxmlformats.org/officeDocument/2006/relationships/image" Target="../media/image41.png"/><Relationship Id="rId2" Type="http://schemas.openxmlformats.org/officeDocument/2006/relationships/audio" Target="../media/media2.mp3"/><Relationship Id="rId16" Type="http://schemas.microsoft.com/office/2007/relationships/hdphoto" Target="../media/hdphoto12.wdp"/><Relationship Id="rId20" Type="http://schemas.openxmlformats.org/officeDocument/2006/relationships/image" Target="../media/image34.png"/><Relationship Id="rId1" Type="http://schemas.microsoft.com/office/2007/relationships/media" Target="../media/media2.mp3"/><Relationship Id="rId6" Type="http://schemas.openxmlformats.org/officeDocument/2006/relationships/notesSlide" Target="../notesSlides/notesSlide3.xml"/><Relationship Id="rId11" Type="http://schemas.openxmlformats.org/officeDocument/2006/relationships/image" Target="../media/image38.png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40.png"/><Relationship Id="rId10" Type="http://schemas.microsoft.com/office/2007/relationships/hdphoto" Target="../media/hdphoto9.wdp"/><Relationship Id="rId19" Type="http://schemas.openxmlformats.org/officeDocument/2006/relationships/image" Target="../media/image42.png"/><Relationship Id="rId4" Type="http://schemas.openxmlformats.org/officeDocument/2006/relationships/audio" Target="../media/media3.mp3"/><Relationship Id="rId9" Type="http://schemas.openxmlformats.org/officeDocument/2006/relationships/image" Target="../media/image32.png"/><Relationship Id="rId14" Type="http://schemas.microsoft.com/office/2007/relationships/hdphoto" Target="../media/hdphoto11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microsoft.com/office/2007/relationships/hdphoto" Target="../media/hdphoto12.wdp"/><Relationship Id="rId18" Type="http://schemas.microsoft.com/office/2007/relationships/hdphoto" Target="../media/hdphoto13.wdp"/><Relationship Id="rId3" Type="http://schemas.microsoft.com/office/2007/relationships/media" Target="../media/media3.mp3"/><Relationship Id="rId7" Type="http://schemas.openxmlformats.org/officeDocument/2006/relationships/image" Target="../media/image35.jpg"/><Relationship Id="rId12" Type="http://schemas.openxmlformats.org/officeDocument/2006/relationships/image" Target="../media/image40.png"/><Relationship Id="rId17" Type="http://schemas.openxmlformats.org/officeDocument/2006/relationships/image" Target="../media/image41.png"/><Relationship Id="rId2" Type="http://schemas.openxmlformats.org/officeDocument/2006/relationships/audio" Target="../media/media2.mp3"/><Relationship Id="rId16" Type="http://schemas.microsoft.com/office/2007/relationships/hdphoto" Target="../media/hdphoto9.wdp"/><Relationship Id="rId20" Type="http://schemas.openxmlformats.org/officeDocument/2006/relationships/image" Target="../media/image34.png"/><Relationship Id="rId1" Type="http://schemas.microsoft.com/office/2007/relationships/media" Target="../media/media2.mp3"/><Relationship Id="rId6" Type="http://schemas.openxmlformats.org/officeDocument/2006/relationships/notesSlide" Target="../notesSlides/notesSlide4.xml"/><Relationship Id="rId11" Type="http://schemas.microsoft.com/office/2007/relationships/hdphoto" Target="../media/hdphoto11.wdp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32.png"/><Relationship Id="rId10" Type="http://schemas.openxmlformats.org/officeDocument/2006/relationships/image" Target="../media/image39.png"/><Relationship Id="rId19" Type="http://schemas.openxmlformats.org/officeDocument/2006/relationships/image" Target="../media/image42.png"/><Relationship Id="rId4" Type="http://schemas.openxmlformats.org/officeDocument/2006/relationships/audio" Target="../media/media3.mp3"/><Relationship Id="rId9" Type="http://schemas.microsoft.com/office/2007/relationships/hdphoto" Target="../media/hdphoto10.wdp"/><Relationship Id="rId14" Type="http://schemas.openxmlformats.org/officeDocument/2006/relationships/slide" Target="slide1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microsoft.com/office/2007/relationships/hdphoto" Target="../media/hdphoto14.wdp"/><Relationship Id="rId18" Type="http://schemas.openxmlformats.org/officeDocument/2006/relationships/image" Target="../media/image41.png"/><Relationship Id="rId3" Type="http://schemas.microsoft.com/office/2007/relationships/media" Target="../media/media3.mp3"/><Relationship Id="rId7" Type="http://schemas.openxmlformats.org/officeDocument/2006/relationships/image" Target="../media/image35.jpg"/><Relationship Id="rId12" Type="http://schemas.openxmlformats.org/officeDocument/2006/relationships/image" Target="../media/image43.png"/><Relationship Id="rId17" Type="http://schemas.openxmlformats.org/officeDocument/2006/relationships/image" Target="../media/image34.png"/><Relationship Id="rId2" Type="http://schemas.openxmlformats.org/officeDocument/2006/relationships/audio" Target="../media/media2.mp3"/><Relationship Id="rId16" Type="http://schemas.microsoft.com/office/2007/relationships/hdphoto" Target="../media/hdphoto9.wdp"/><Relationship Id="rId20" Type="http://schemas.openxmlformats.org/officeDocument/2006/relationships/image" Target="../media/image42.png"/><Relationship Id="rId1" Type="http://schemas.microsoft.com/office/2007/relationships/media" Target="../media/media2.mp3"/><Relationship Id="rId6" Type="http://schemas.openxmlformats.org/officeDocument/2006/relationships/notesSlide" Target="../notesSlides/notesSlide5.xml"/><Relationship Id="rId11" Type="http://schemas.microsoft.com/office/2007/relationships/hdphoto" Target="../media/hdphoto12.wdp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32.png"/><Relationship Id="rId10" Type="http://schemas.openxmlformats.org/officeDocument/2006/relationships/image" Target="../media/image40.png"/><Relationship Id="rId19" Type="http://schemas.microsoft.com/office/2007/relationships/hdphoto" Target="../media/hdphoto13.wdp"/><Relationship Id="rId4" Type="http://schemas.openxmlformats.org/officeDocument/2006/relationships/audio" Target="../media/media3.mp3"/><Relationship Id="rId9" Type="http://schemas.microsoft.com/office/2007/relationships/hdphoto" Target="../media/hdphoto10.wdp"/><Relationship Id="rId14" Type="http://schemas.openxmlformats.org/officeDocument/2006/relationships/slide" Target="slide12.xml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13" Type="http://schemas.openxmlformats.org/officeDocument/2006/relationships/image" Target="../media/image45.png"/><Relationship Id="rId3" Type="http://schemas.openxmlformats.org/officeDocument/2006/relationships/image" Target="../media/image44.png"/><Relationship Id="rId7" Type="http://schemas.openxmlformats.org/officeDocument/2006/relationships/image" Target="../media/image30.png"/><Relationship Id="rId12" Type="http://schemas.microsoft.com/office/2007/relationships/hdphoto" Target="../media/hdphoto9.wdp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8.xml"/><Relationship Id="rId6" Type="http://schemas.microsoft.com/office/2007/relationships/hdphoto" Target="../media/hdphoto6.wdp"/><Relationship Id="rId11" Type="http://schemas.openxmlformats.org/officeDocument/2006/relationships/image" Target="../media/image32.png"/><Relationship Id="rId5" Type="http://schemas.openxmlformats.org/officeDocument/2006/relationships/image" Target="../media/image29.png"/><Relationship Id="rId10" Type="http://schemas.microsoft.com/office/2007/relationships/hdphoto" Target="../media/hdphoto8.wdp"/><Relationship Id="rId4" Type="http://schemas.microsoft.com/office/2007/relationships/hdphoto" Target="../media/hdphoto5.wdp"/><Relationship Id="rId9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sv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3">
            <a:extLst>
              <a:ext uri="{FF2B5EF4-FFF2-40B4-BE49-F238E27FC236}">
                <a16:creationId xmlns:a16="http://schemas.microsoft.com/office/drawing/2014/main" id="{8043176E-8A25-4308-9C42-884E3BCE0AF4}"/>
              </a:ext>
            </a:extLst>
          </p:cNvPr>
          <p:cNvSpPr/>
          <p:nvPr/>
        </p:nvSpPr>
        <p:spPr>
          <a:xfrm>
            <a:off x="126609" y="576775"/>
            <a:ext cx="11873133" cy="6105380"/>
          </a:xfrm>
          <a:custGeom>
            <a:avLst/>
            <a:gdLst>
              <a:gd name="connsiteX0" fmla="*/ 0 w 11254154"/>
              <a:gd name="connsiteY0" fmla="*/ 1015239 h 6091311"/>
              <a:gd name="connsiteX1" fmla="*/ 1015239 w 11254154"/>
              <a:gd name="connsiteY1" fmla="*/ 0 h 6091311"/>
              <a:gd name="connsiteX2" fmla="*/ 10238915 w 11254154"/>
              <a:gd name="connsiteY2" fmla="*/ 0 h 6091311"/>
              <a:gd name="connsiteX3" fmla="*/ 11254154 w 11254154"/>
              <a:gd name="connsiteY3" fmla="*/ 1015239 h 6091311"/>
              <a:gd name="connsiteX4" fmla="*/ 11254154 w 11254154"/>
              <a:gd name="connsiteY4" fmla="*/ 5076072 h 6091311"/>
              <a:gd name="connsiteX5" fmla="*/ 10238915 w 11254154"/>
              <a:gd name="connsiteY5" fmla="*/ 6091311 h 6091311"/>
              <a:gd name="connsiteX6" fmla="*/ 1015239 w 11254154"/>
              <a:gd name="connsiteY6" fmla="*/ 6091311 h 6091311"/>
              <a:gd name="connsiteX7" fmla="*/ 0 w 11254154"/>
              <a:gd name="connsiteY7" fmla="*/ 5076072 h 6091311"/>
              <a:gd name="connsiteX8" fmla="*/ 0 w 11254154"/>
              <a:gd name="connsiteY8" fmla="*/ 1015239 h 6091311"/>
              <a:gd name="connsiteX0" fmla="*/ 365760 w 11619914"/>
              <a:gd name="connsiteY0" fmla="*/ 1015239 h 6091311"/>
              <a:gd name="connsiteX1" fmla="*/ 1380999 w 11619914"/>
              <a:gd name="connsiteY1" fmla="*/ 0 h 6091311"/>
              <a:gd name="connsiteX2" fmla="*/ 10604675 w 11619914"/>
              <a:gd name="connsiteY2" fmla="*/ 0 h 6091311"/>
              <a:gd name="connsiteX3" fmla="*/ 11619914 w 11619914"/>
              <a:gd name="connsiteY3" fmla="*/ 1015239 h 6091311"/>
              <a:gd name="connsiteX4" fmla="*/ 11619914 w 11619914"/>
              <a:gd name="connsiteY4" fmla="*/ 5076072 h 6091311"/>
              <a:gd name="connsiteX5" fmla="*/ 10604675 w 11619914"/>
              <a:gd name="connsiteY5" fmla="*/ 6091311 h 6091311"/>
              <a:gd name="connsiteX6" fmla="*/ 1380999 w 11619914"/>
              <a:gd name="connsiteY6" fmla="*/ 6091311 h 6091311"/>
              <a:gd name="connsiteX7" fmla="*/ 365760 w 11619914"/>
              <a:gd name="connsiteY7" fmla="*/ 5076072 h 6091311"/>
              <a:gd name="connsiteX8" fmla="*/ 0 w 11619914"/>
              <a:gd name="connsiteY8" fmla="*/ 2222696 h 6091311"/>
              <a:gd name="connsiteX9" fmla="*/ 365760 w 11619914"/>
              <a:gd name="connsiteY9" fmla="*/ 1015239 h 6091311"/>
              <a:gd name="connsiteX0" fmla="*/ 365760 w 11859130"/>
              <a:gd name="connsiteY0" fmla="*/ 1015239 h 6091311"/>
              <a:gd name="connsiteX1" fmla="*/ 1380999 w 11859130"/>
              <a:gd name="connsiteY1" fmla="*/ 0 h 6091311"/>
              <a:gd name="connsiteX2" fmla="*/ 10604675 w 11859130"/>
              <a:gd name="connsiteY2" fmla="*/ 0 h 6091311"/>
              <a:gd name="connsiteX3" fmla="*/ 11619914 w 11859130"/>
              <a:gd name="connsiteY3" fmla="*/ 1015239 h 6091311"/>
              <a:gd name="connsiteX4" fmla="*/ 11859065 w 11859130"/>
              <a:gd name="connsiteY4" fmla="*/ 1617785 h 6091311"/>
              <a:gd name="connsiteX5" fmla="*/ 11619914 w 11859130"/>
              <a:gd name="connsiteY5" fmla="*/ 5076072 h 6091311"/>
              <a:gd name="connsiteX6" fmla="*/ 10604675 w 11859130"/>
              <a:gd name="connsiteY6" fmla="*/ 6091311 h 6091311"/>
              <a:gd name="connsiteX7" fmla="*/ 1380999 w 11859130"/>
              <a:gd name="connsiteY7" fmla="*/ 6091311 h 6091311"/>
              <a:gd name="connsiteX8" fmla="*/ 365760 w 11859130"/>
              <a:gd name="connsiteY8" fmla="*/ 5076072 h 6091311"/>
              <a:gd name="connsiteX9" fmla="*/ 0 w 11859130"/>
              <a:gd name="connsiteY9" fmla="*/ 2222696 h 6091311"/>
              <a:gd name="connsiteX10" fmla="*/ 365760 w 11859130"/>
              <a:gd name="connsiteY10" fmla="*/ 1015239 h 6091311"/>
              <a:gd name="connsiteX0" fmla="*/ 365760 w 11873133"/>
              <a:gd name="connsiteY0" fmla="*/ 1015239 h 6091311"/>
              <a:gd name="connsiteX1" fmla="*/ 1380999 w 11873133"/>
              <a:gd name="connsiteY1" fmla="*/ 0 h 6091311"/>
              <a:gd name="connsiteX2" fmla="*/ 10604675 w 11873133"/>
              <a:gd name="connsiteY2" fmla="*/ 0 h 6091311"/>
              <a:gd name="connsiteX3" fmla="*/ 11619914 w 11873133"/>
              <a:gd name="connsiteY3" fmla="*/ 1015239 h 6091311"/>
              <a:gd name="connsiteX4" fmla="*/ 11859065 w 11873133"/>
              <a:gd name="connsiteY4" fmla="*/ 1617785 h 6091311"/>
              <a:gd name="connsiteX5" fmla="*/ 11873133 w 11873133"/>
              <a:gd name="connsiteY5" fmla="*/ 5273020 h 6091311"/>
              <a:gd name="connsiteX6" fmla="*/ 10604675 w 11873133"/>
              <a:gd name="connsiteY6" fmla="*/ 6091311 h 6091311"/>
              <a:gd name="connsiteX7" fmla="*/ 1380999 w 11873133"/>
              <a:gd name="connsiteY7" fmla="*/ 6091311 h 6091311"/>
              <a:gd name="connsiteX8" fmla="*/ 365760 w 11873133"/>
              <a:gd name="connsiteY8" fmla="*/ 5076072 h 6091311"/>
              <a:gd name="connsiteX9" fmla="*/ 0 w 11873133"/>
              <a:gd name="connsiteY9" fmla="*/ 2222696 h 6091311"/>
              <a:gd name="connsiteX10" fmla="*/ 365760 w 11873133"/>
              <a:gd name="connsiteY10" fmla="*/ 1015239 h 6091311"/>
              <a:gd name="connsiteX0" fmla="*/ 365760 w 11873133"/>
              <a:gd name="connsiteY0" fmla="*/ 1015239 h 6091311"/>
              <a:gd name="connsiteX1" fmla="*/ 1380999 w 11873133"/>
              <a:gd name="connsiteY1" fmla="*/ 0 h 6091311"/>
              <a:gd name="connsiteX2" fmla="*/ 10604675 w 11873133"/>
              <a:gd name="connsiteY2" fmla="*/ 0 h 6091311"/>
              <a:gd name="connsiteX3" fmla="*/ 11619914 w 11873133"/>
              <a:gd name="connsiteY3" fmla="*/ 1015239 h 6091311"/>
              <a:gd name="connsiteX4" fmla="*/ 11859065 w 11873133"/>
              <a:gd name="connsiteY4" fmla="*/ 1617785 h 6091311"/>
              <a:gd name="connsiteX5" fmla="*/ 11873133 w 11873133"/>
              <a:gd name="connsiteY5" fmla="*/ 5273020 h 6091311"/>
              <a:gd name="connsiteX6" fmla="*/ 10604675 w 11873133"/>
              <a:gd name="connsiteY6" fmla="*/ 6091311 h 6091311"/>
              <a:gd name="connsiteX7" fmla="*/ 1380999 w 11873133"/>
              <a:gd name="connsiteY7" fmla="*/ 6091311 h 6091311"/>
              <a:gd name="connsiteX8" fmla="*/ 70339 w 11873133"/>
              <a:gd name="connsiteY8" fmla="*/ 5160478 h 6091311"/>
              <a:gd name="connsiteX9" fmla="*/ 0 w 11873133"/>
              <a:gd name="connsiteY9" fmla="*/ 2222696 h 6091311"/>
              <a:gd name="connsiteX10" fmla="*/ 365760 w 11873133"/>
              <a:gd name="connsiteY10" fmla="*/ 1015239 h 60913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873133" h="6091311">
                <a:moveTo>
                  <a:pt x="365760" y="1015239"/>
                </a:moveTo>
                <a:cubicBezTo>
                  <a:pt x="365760" y="454538"/>
                  <a:pt x="820298" y="0"/>
                  <a:pt x="1380999" y="0"/>
                </a:cubicBezTo>
                <a:lnTo>
                  <a:pt x="10604675" y="0"/>
                </a:lnTo>
                <a:cubicBezTo>
                  <a:pt x="11165376" y="0"/>
                  <a:pt x="11619914" y="454538"/>
                  <a:pt x="11619914" y="1015239"/>
                </a:cubicBezTo>
                <a:cubicBezTo>
                  <a:pt x="11615225" y="1187952"/>
                  <a:pt x="11863754" y="1445072"/>
                  <a:pt x="11859065" y="1617785"/>
                </a:cubicBezTo>
                <a:cubicBezTo>
                  <a:pt x="11863754" y="2836197"/>
                  <a:pt x="11868444" y="4054608"/>
                  <a:pt x="11873133" y="5273020"/>
                </a:cubicBezTo>
                <a:cubicBezTo>
                  <a:pt x="11873133" y="5833721"/>
                  <a:pt x="11165376" y="6091311"/>
                  <a:pt x="10604675" y="6091311"/>
                </a:cubicBezTo>
                <a:lnTo>
                  <a:pt x="1380999" y="6091311"/>
                </a:lnTo>
                <a:cubicBezTo>
                  <a:pt x="820298" y="6091311"/>
                  <a:pt x="70339" y="5721179"/>
                  <a:pt x="70339" y="5160478"/>
                </a:cubicBezTo>
                <a:cubicBezTo>
                  <a:pt x="60961" y="4209353"/>
                  <a:pt x="9378" y="3173821"/>
                  <a:pt x="0" y="2222696"/>
                </a:cubicBezTo>
                <a:cubicBezTo>
                  <a:pt x="9378" y="1820210"/>
                  <a:pt x="356382" y="1417725"/>
                  <a:pt x="365760" y="1015239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38100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2325" y="3329225"/>
            <a:ext cx="2425700" cy="3621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4C8D86B-C70B-4D43-8008-258DE6A0F78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138" b="89921" l="4900" r="95800">
                        <a14:foregroundMark x1="18800" y1="8992" x2="24800" y2="48221"/>
                        <a14:foregroundMark x1="17800" y1="11462" x2="18600" y2="50889"/>
                        <a14:foregroundMark x1="18600" y1="50889" x2="18600" y2="50889"/>
                        <a14:foregroundMark x1="12600" y1="27866" x2="14800" y2="40810"/>
                        <a14:foregroundMark x1="27300" y1="26285" x2="28300" y2="38142"/>
                        <a14:foregroundMark x1="4900" y1="74012" x2="11900" y2="77767"/>
                        <a14:foregroundMark x1="62200" y1="45949" x2="63400" y2="48814"/>
                        <a14:foregroundMark x1="77100" y1="29150" x2="85200" y2="57806"/>
                        <a14:foregroundMark x1="81100" y1="27273" x2="83400" y2="46344"/>
                        <a14:foregroundMark x1="79600" y1="25593" x2="83600" y2="28063"/>
                        <a14:foregroundMark x1="80700" y1="26087" x2="87500" y2="29150"/>
                        <a14:foregroundMark x1="87300" y1="34091" x2="89000" y2="35079"/>
                        <a14:foregroundMark x1="85000" y1="40415" x2="86700" y2="42885"/>
                        <a14:foregroundMark x1="87300" y1="65810" x2="87500" y2="68676"/>
                        <a14:foregroundMark x1="93500" y1="72431" x2="95800" y2="75889"/>
                        <a14:foregroundMark x1="67400" y1="45158" x2="78200" y2="41008"/>
                        <a14:foregroundMark x1="78200" y1="41008" x2="78200" y2="41008"/>
                        <a14:foregroundMark x1="84400" y1="56818" x2="87100" y2="64822"/>
                        <a14:foregroundMark x1="78200" y1="54348" x2="78200" y2="61166"/>
                        <a14:foregroundMark x1="30200" y1="30731" x2="35200" y2="33597"/>
                        <a14:foregroundMark x1="17500" y1="7411" x2="23600" y2="10672"/>
                        <a14:foregroundMark x1="19000" y1="5138" x2="22500" y2="6818"/>
                        <a14:foregroundMark x1="12600" y1="8202" x2="13400" y2="137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0676" y="2938179"/>
            <a:ext cx="4110482" cy="415980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FE684FF-9D71-49B0-9395-14B4F7B8550E}"/>
              </a:ext>
            </a:extLst>
          </p:cNvPr>
          <p:cNvSpPr txBox="1"/>
          <p:nvPr/>
        </p:nvSpPr>
        <p:spPr>
          <a:xfrm>
            <a:off x="4842102" y="1779478"/>
            <a:ext cx="221592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12191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 w="3175">
                  <a:solidFill>
                    <a:srgbClr val="7030A0"/>
                  </a:solidFill>
                </a:ln>
                <a:solidFill>
                  <a:srgbClr val="C00000"/>
                </a:solidFill>
                <a:effectLst/>
                <a:uLnTx/>
                <a:uFillTx/>
                <a:ea typeface="Cambria" panose="02040503050406030204" pitchFamily="18" charset="0"/>
                <a:cs typeface="Arial" panose="020B0604020202020204" pitchFamily="34" charset="0"/>
              </a:rPr>
              <a:t>ĐẠO ĐỨC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AB28E27-A714-4119-9DFB-DAEA3D9A61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14562" y="2554162"/>
            <a:ext cx="8498168" cy="238359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7C4EBE4-6A00-4EF2-53DC-CE7102B929C0}"/>
              </a:ext>
            </a:extLst>
          </p:cNvPr>
          <p:cNvSpPr/>
          <p:nvPr/>
        </p:nvSpPr>
        <p:spPr>
          <a:xfrm>
            <a:off x="-1725930" y="80010"/>
            <a:ext cx="1451610" cy="136017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780285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FEC5294-6802-4583-872A-5DE75F9D9E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8196" y="2730958"/>
            <a:ext cx="6840305" cy="219475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D73BAFD-39E9-BCAE-A6AF-31B5FB8B4906}"/>
              </a:ext>
            </a:extLst>
          </p:cNvPr>
          <p:cNvSpPr/>
          <p:nvPr/>
        </p:nvSpPr>
        <p:spPr>
          <a:xfrm>
            <a:off x="-1725930" y="80010"/>
            <a:ext cx="1451610" cy="136017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332680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alphaModFix amt="84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147" y="4899626"/>
            <a:ext cx="2243923" cy="223395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30" b="100000" l="1087" r="100000">
                        <a14:foregroundMark x1="51630" y1="31387" x2="51630" y2="40511"/>
                        <a14:foregroundMark x1="71196" y1="35766" x2="76087" y2="39051"/>
                        <a14:foregroundMark x1="37500" y1="44891" x2="58696" y2="90146"/>
                        <a14:foregroundMark x1="58696" y1="77007" x2="47826" y2="86861"/>
                        <a14:foregroundMark x1="35870" y1="83212" x2="46196" y2="83212"/>
                        <a14:foregroundMark x1="69565" y1="44161" x2="85870" y2="77737"/>
                        <a14:foregroundMark x1="80978" y1="44891" x2="84783" y2="58029"/>
                        <a14:foregroundMark x1="39130" y1="43431" x2="25543" y2="53285"/>
                        <a14:foregroundMark x1="18478" y1="65693" x2="15217" y2="67153"/>
                        <a14:foregroundMark x1="10326" y1="81752" x2="10870" y2="92701"/>
                        <a14:foregroundMark x1="18478" y1="85766" x2="19022" y2="90146"/>
                        <a14:foregroundMark x1="27717" y1="90146" x2="31522" y2="95985"/>
                        <a14:foregroundMark x1="41848" y1="94891" x2="53261" y2="95620"/>
                        <a14:foregroundMark x1="64130" y1="94526" x2="75543" y2="95620"/>
                      </a14:backgroundRemoval>
                    </a14:imgEffect>
                    <a14:imgEffect>
                      <a14:colorTemperature colorTemp="72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4706" y="3054717"/>
            <a:ext cx="2466937" cy="367359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89778" l="4444" r="93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2211" y="5656189"/>
            <a:ext cx="1201811" cy="120181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1417" y="5656191"/>
            <a:ext cx="1932615" cy="141626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2128" r="96170">
                        <a14:foregroundMark x1="42979" y1="35349" x2="47234" y2="40465"/>
                        <a14:foregroundMark x1="47234" y1="36279" x2="40426" y2="38140"/>
                        <a14:foregroundMark x1="65957" y1="48372" x2="65957" y2="62326"/>
                        <a14:foregroundMark x1="60000" y1="58605" x2="74468" y2="567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411" y="5785883"/>
            <a:ext cx="1030091" cy="94242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092940">
            <a:off x="9787571" y="4553494"/>
            <a:ext cx="2295525" cy="1990725"/>
          </a:xfrm>
          <a:prstGeom prst="rect">
            <a:avLst/>
          </a:prstGeom>
        </p:spPr>
      </p:pic>
      <p:sp>
        <p:nvSpPr>
          <p:cNvPr id="2" name="Cloud Callout 1"/>
          <p:cNvSpPr/>
          <p:nvPr/>
        </p:nvSpPr>
        <p:spPr>
          <a:xfrm>
            <a:off x="6220692" y="970889"/>
            <a:ext cx="4323330" cy="2399451"/>
          </a:xfrm>
          <a:prstGeom prst="cloudCallout">
            <a:avLst>
              <a:gd name="adj1" fmla="val -34111"/>
              <a:gd name="adj2" fmla="val 77425"/>
            </a:avLst>
          </a:prstGeom>
          <a:solidFill>
            <a:srgbClr val="FF0066">
              <a:alpha val="78000"/>
            </a:srgbClr>
          </a:solidFill>
          <a:ln w="19050">
            <a:solidFill>
              <a:schemeClr val="bg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2191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649686" y="1238837"/>
            <a:ext cx="346534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12191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Mẹ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tớ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sắp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về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rồi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bạn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hãy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cùng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tớ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dọn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dẹp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đồ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chơi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nhé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!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593545" y="12371"/>
            <a:ext cx="7004911" cy="1286367"/>
          </a:xfrm>
          <a:prstGeom prst="rect">
            <a:avLst/>
          </a:prstGeom>
        </p:spPr>
      </p:pic>
      <p:pic>
        <p:nvPicPr>
          <p:cNvPr id="15" name="NHẠC GHITA">
            <a:hlinkClick r:id="" action="ppaction://media"/>
            <a:extLst>
              <a:ext uri="{FF2B5EF4-FFF2-40B4-BE49-F238E27FC236}">
                <a16:creationId xmlns:a16="http://schemas.microsoft.com/office/drawing/2014/main" id="{1DF991CC-830D-35B3-81A2-1C187395A21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5335249" y="-1053595"/>
            <a:ext cx="1204803" cy="120480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AAAD567-18C9-6A83-D4C1-797F14F443E9}"/>
              </a:ext>
            </a:extLst>
          </p:cNvPr>
          <p:cNvSpPr/>
          <p:nvPr/>
        </p:nvSpPr>
        <p:spPr>
          <a:xfrm>
            <a:off x="-1725930" y="80010"/>
            <a:ext cx="1451610" cy="136017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57856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6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84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hộp đồ chơi 2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4340" y="4735173"/>
            <a:ext cx="1904580" cy="20582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rubik 2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2128" r="96170">
                        <a14:foregroundMark x1="42979" y1="35349" x2="47234" y2="40465"/>
                        <a14:foregroundMark x1="47234" y1="36279" x2="40426" y2="38140"/>
                        <a14:foregroundMark x1="65957" y1="48372" x2="65957" y2="62326"/>
                        <a14:foregroundMark x1="60000" y1="58605" x2="74468" y2="567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1812" y="5400355"/>
            <a:ext cx="1260121" cy="11528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Hộp đồ chơi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9861" y="4880510"/>
            <a:ext cx="2067476" cy="20582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sách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9427" y="5106572"/>
            <a:ext cx="2411280" cy="17670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rubik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2128" r="96170">
                        <a14:foregroundMark x1="42979" y1="35349" x2="47234" y2="40465"/>
                        <a14:foregroundMark x1="47234" y1="36279" x2="40426" y2="38140"/>
                        <a14:foregroundMark x1="65957" y1="48372" x2="65957" y2="62326"/>
                        <a14:foregroundMark x1="60000" y1="58605" x2="74468" y2="567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9249" y="5238551"/>
            <a:ext cx="1436978" cy="13146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sách  2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6806" y="4880510"/>
            <a:ext cx="2099735" cy="15387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giỏ đựng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8440" y="4250571"/>
            <a:ext cx="2698101" cy="24292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6" name="Group 5"/>
          <p:cNvGrpSpPr/>
          <p:nvPr/>
        </p:nvGrpSpPr>
        <p:grpSpPr>
          <a:xfrm>
            <a:off x="714103" y="248194"/>
            <a:ext cx="10763795" cy="1922916"/>
            <a:chOff x="714103" y="248194"/>
            <a:chExt cx="10763795" cy="1267097"/>
          </a:xfrm>
        </p:grpSpPr>
        <p:sp>
          <p:nvSpPr>
            <p:cNvPr id="5" name="Rounded Rectangle 4"/>
            <p:cNvSpPr/>
            <p:nvPr/>
          </p:nvSpPr>
          <p:spPr>
            <a:xfrm>
              <a:off x="714103" y="248194"/>
              <a:ext cx="10763795" cy="1267097"/>
            </a:xfrm>
            <a:prstGeom prst="roundRect">
              <a:avLst/>
            </a:prstGeom>
            <a:solidFill>
              <a:srgbClr val="FF0066">
                <a:alpha val="62000"/>
              </a:srgbClr>
            </a:solidFill>
            <a:ln w="38100"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3" name="Rectangle 2"/>
            <p:cNvSpPr/>
            <p:nvPr/>
          </p:nvSpPr>
          <p:spPr>
            <a:xfrm>
              <a:off x="768725" y="351919"/>
              <a:ext cx="10280016" cy="115600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121917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em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hãy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giúp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bạn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nhỏ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dọn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dẹp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đồ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chơi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thật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ngay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ngắn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gọn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gàng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bằng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cách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trả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lời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đúng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câu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hỏi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nhé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!</a:t>
              </a:r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08E910EC-EAD1-6DFA-570F-48D97F06BBAA}"/>
              </a:ext>
            </a:extLst>
          </p:cNvPr>
          <p:cNvSpPr/>
          <p:nvPr/>
        </p:nvSpPr>
        <p:spPr>
          <a:xfrm>
            <a:off x="-1725930" y="80010"/>
            <a:ext cx="1451610" cy="136017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762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alphaModFix amt="84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5259" y="5540277"/>
            <a:ext cx="1251754" cy="10855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2" name="Câu a"/>
          <p:cNvGrpSpPr/>
          <p:nvPr/>
        </p:nvGrpSpPr>
        <p:grpSpPr>
          <a:xfrm>
            <a:off x="593373" y="2579654"/>
            <a:ext cx="10354684" cy="1204061"/>
            <a:chOff x="918658" y="2132952"/>
            <a:chExt cx="10354684" cy="1204061"/>
          </a:xfrm>
        </p:grpSpPr>
        <p:grpSp>
          <p:nvGrpSpPr>
            <p:cNvPr id="9" name="Group 8"/>
            <p:cNvGrpSpPr/>
            <p:nvPr/>
          </p:nvGrpSpPr>
          <p:grpSpPr>
            <a:xfrm>
              <a:off x="918658" y="2132952"/>
              <a:ext cx="10354684" cy="1204061"/>
              <a:chOff x="1717090" y="1755814"/>
              <a:chExt cx="10354684" cy="1204061"/>
            </a:xfrm>
          </p:grpSpPr>
          <p:sp>
            <p:nvSpPr>
              <p:cNvPr id="11" name="Rectangle 10"/>
              <p:cNvSpPr/>
              <p:nvPr/>
            </p:nvSpPr>
            <p:spPr>
              <a:xfrm>
                <a:off x="2586444" y="1985555"/>
                <a:ext cx="9485330" cy="744582"/>
              </a:xfrm>
              <a:prstGeom prst="rect">
                <a:avLst/>
              </a:prstGeom>
              <a:solidFill>
                <a:srgbClr val="78EE7E"/>
              </a:solidFill>
              <a:ln w="28575">
                <a:solidFill>
                  <a:srgbClr val="00B050"/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121917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pic>
            <p:nvPicPr>
              <p:cNvPr id="2" name="Picture 1"/>
              <p:cNvPicPr>
                <a:picLocks noChangeAspect="1"/>
              </p:cNvPicPr>
              <p:nvPr/>
            </p:nvPicPr>
            <p:blipFill>
              <a:blip r:embed="rId11" cstate="hqprint"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backgroundRemoval t="4000" b="90000" l="0" r="984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17090" y="1755814"/>
                <a:ext cx="1337846" cy="1204061"/>
              </a:xfrm>
              <a:prstGeom prst="rect">
                <a:avLst/>
              </a:prstGeom>
            </p:spPr>
          </p:pic>
        </p:grpSp>
        <p:sp>
          <p:nvSpPr>
            <p:cNvPr id="5" name="Rectangle 4"/>
            <p:cNvSpPr/>
            <p:nvPr/>
          </p:nvSpPr>
          <p:spPr>
            <a:xfrm>
              <a:off x="4977490" y="2442596"/>
              <a:ext cx="3145413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121917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Không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đồng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tình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0" name="Câu b"/>
          <p:cNvGrpSpPr/>
          <p:nvPr/>
        </p:nvGrpSpPr>
        <p:grpSpPr>
          <a:xfrm>
            <a:off x="593373" y="4731423"/>
            <a:ext cx="10505240" cy="1253624"/>
            <a:chOff x="1423626" y="3300944"/>
            <a:chExt cx="11662423" cy="1253624"/>
          </a:xfrm>
        </p:grpSpPr>
        <p:grpSp>
          <p:nvGrpSpPr>
            <p:cNvPr id="15" name="Group 14"/>
            <p:cNvGrpSpPr/>
            <p:nvPr/>
          </p:nvGrpSpPr>
          <p:grpSpPr>
            <a:xfrm>
              <a:off x="1423626" y="3300944"/>
              <a:ext cx="11575765" cy="1253624"/>
              <a:chOff x="2215798" y="2923806"/>
              <a:chExt cx="11575765" cy="1253624"/>
            </a:xfrm>
          </p:grpSpPr>
          <p:sp>
            <p:nvSpPr>
              <p:cNvPr id="6" name="Rectangle 5"/>
              <p:cNvSpPr/>
              <p:nvPr/>
            </p:nvSpPr>
            <p:spPr>
              <a:xfrm>
                <a:off x="2586443" y="3236345"/>
                <a:ext cx="11205120" cy="744582"/>
              </a:xfrm>
              <a:prstGeom prst="rect">
                <a:avLst/>
              </a:prstGeom>
              <a:solidFill>
                <a:srgbClr val="FFC000"/>
              </a:solidFill>
              <a:ln w="28575">
                <a:solidFill>
                  <a:srgbClr val="FF7005"/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121917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733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backgroundRemoval t="2889" b="94000" l="10000" r="934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215798" y="2923806"/>
                <a:ext cx="1392915" cy="1253624"/>
              </a:xfrm>
              <a:prstGeom prst="rect">
                <a:avLst/>
              </a:prstGeom>
            </p:spPr>
          </p:pic>
        </p:grpSp>
        <p:sp>
          <p:nvSpPr>
            <p:cNvPr id="18" name="Rectangle 17"/>
            <p:cNvSpPr/>
            <p:nvPr/>
          </p:nvSpPr>
          <p:spPr>
            <a:xfrm>
              <a:off x="2453766" y="3683163"/>
              <a:ext cx="10632283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121917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Đồng</a:t>
              </a:r>
              <a:r>
                <a:rPr lang="en-US" sz="32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tình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9" name="Câu hỏi"/>
          <p:cNvGrpSpPr/>
          <p:nvPr/>
        </p:nvGrpSpPr>
        <p:grpSpPr>
          <a:xfrm>
            <a:off x="-153885" y="167692"/>
            <a:ext cx="11935957" cy="2137358"/>
            <a:chOff x="-153885" y="167692"/>
            <a:chExt cx="11935957" cy="2137358"/>
          </a:xfrm>
        </p:grpSpPr>
        <p:grpSp>
          <p:nvGrpSpPr>
            <p:cNvPr id="4" name="Group 3"/>
            <p:cNvGrpSpPr/>
            <p:nvPr/>
          </p:nvGrpSpPr>
          <p:grpSpPr>
            <a:xfrm>
              <a:off x="-153885" y="167692"/>
              <a:ext cx="11894290" cy="2137358"/>
              <a:chOff x="-153885" y="167692"/>
              <a:chExt cx="11894290" cy="2137358"/>
            </a:xfrm>
          </p:grpSpPr>
          <p:sp>
            <p:nvSpPr>
              <p:cNvPr id="7" name="Rectangle 6"/>
              <p:cNvSpPr/>
              <p:nvPr/>
            </p:nvSpPr>
            <p:spPr>
              <a:xfrm>
                <a:off x="715354" y="259911"/>
                <a:ext cx="11025051" cy="2045139"/>
              </a:xfrm>
              <a:prstGeom prst="rect">
                <a:avLst/>
              </a:prstGeom>
              <a:solidFill>
                <a:srgbClr val="FF0066"/>
              </a:solidFill>
              <a:ln w="28575">
                <a:solidFill>
                  <a:schemeClr val="bg1"/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121917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733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pic>
            <p:nvPicPr>
              <p:cNvPr id="3" name="Picture 2"/>
              <p:cNvPicPr>
                <a:picLocks noChangeAspect="1"/>
              </p:cNvPicPr>
              <p:nvPr/>
            </p:nvPicPr>
            <p:blipFill>
              <a:blip r:embed="rId15">
                <a:extLst>
                  <a:ext uri="{BEBA8EAE-BF5A-486C-A8C5-ECC9F3942E4B}">
                    <a14:imgProps xmlns:a14="http://schemas.microsoft.com/office/drawing/2010/main">
                      <a14:imgLayer r:embed="rId16">
                        <a14:imgEffect>
                          <a14:backgroundRemoval t="10000" b="90000" l="10000" r="90000">
                            <a14:foregroundMark x1="26944" y1="44444" x2="33611" y2="51944"/>
                            <a14:foregroundMark x1="74444" y1="45278" x2="79444" y2="46944"/>
                            <a14:foregroundMark x1="47500" y1="63056" x2="48889" y2="64722"/>
                            <a14:foregroundMark x1="58889" y1="70278" x2="62778" y2="71111"/>
                            <a14:foregroundMark x1="36667" y1="74444" x2="41111" y2="77500"/>
                            <a14:foregroundMark x1="21944" y1="43056" x2="17778" y2="44722"/>
                            <a14:foregroundMark x1="75556" y1="43056" x2="85000" y2="45556"/>
                            <a14:foregroundMark x1="85000" y1="48056" x2="85278" y2="5555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153885" y="167692"/>
                <a:ext cx="1941897" cy="1941897"/>
              </a:xfrm>
              <a:prstGeom prst="rect">
                <a:avLst/>
              </a:prstGeom>
            </p:spPr>
          </p:pic>
        </p:grpSp>
        <p:sp>
          <p:nvSpPr>
            <p:cNvPr id="13" name="Rectangle 12"/>
            <p:cNvSpPr/>
            <p:nvPr/>
          </p:nvSpPr>
          <p:spPr>
            <a:xfrm>
              <a:off x="1363440" y="573960"/>
              <a:ext cx="10418632" cy="15696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121917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1.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Em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đồng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tình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hay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không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đồng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tình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với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việc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làm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sau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đây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Đạt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không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tự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tin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khi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gặp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người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lạ</a:t>
              </a:r>
              <a:r>
                <a:rPr lang="en-US" sz="3200" b="1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r>
                <a:rPr lang="en-US" sz="3200" b="1" dirty="0" err="1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Mẹ</a:t>
              </a:r>
              <a:r>
                <a:rPr lang="en-US" sz="3200" b="1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khuyên</a:t>
              </a:r>
              <a:r>
                <a:rPr lang="en-US" sz="3200" b="1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Đạt</a:t>
              </a:r>
              <a:r>
                <a:rPr lang="en-US" sz="3200" b="1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tham</a:t>
              </a:r>
              <a:r>
                <a:rPr lang="en-US" sz="3200" b="1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gia</a:t>
              </a:r>
              <a:r>
                <a:rPr lang="en-US" sz="3200" b="1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câu</a:t>
              </a:r>
              <a:r>
                <a:rPr lang="en-US" sz="3200" b="1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lạc</a:t>
              </a:r>
              <a:r>
                <a:rPr lang="en-US" sz="3200" b="1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bộ</a:t>
              </a:r>
              <a:r>
                <a:rPr lang="en-US" sz="3200" b="1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để</a:t>
              </a:r>
              <a:r>
                <a:rPr lang="en-US" sz="3200" b="1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mạnh</a:t>
              </a:r>
              <a:r>
                <a:rPr lang="en-US" sz="3200" b="1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dạn</a:t>
              </a:r>
              <a:r>
                <a:rPr lang="en-US" sz="3200" b="1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hơn</a:t>
              </a:r>
              <a:r>
                <a:rPr lang="en-US" sz="3200" b="1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r>
                <a:rPr lang="en-US" sz="3200" b="1" dirty="0" err="1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Đạt</a:t>
              </a:r>
              <a:r>
                <a:rPr lang="en-US" sz="3200" b="1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đã</a:t>
              </a:r>
              <a:r>
                <a:rPr lang="en-US" sz="3200" b="1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từ</a:t>
              </a:r>
              <a:r>
                <a:rPr lang="en-US" sz="3200" b="1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chối</a:t>
              </a:r>
              <a:r>
                <a:rPr lang="en-US" sz="3200" b="1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tham</a:t>
              </a:r>
              <a:r>
                <a:rPr lang="en-US" sz="3200" b="1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gia</a:t>
              </a:r>
              <a:r>
                <a:rPr lang="en-US" sz="3200" b="1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3" name="Dấu tick"/>
          <p:cNvPicPr>
            <a:picLocks noChangeAspect="1"/>
          </p:cNvPicPr>
          <p:nvPr/>
        </p:nvPicPr>
        <p:blipFill>
          <a:blip r:embed="rId17" cstate="hq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3942" b="95228" l="713" r="98100">
                        <a14:foregroundMark x1="65321" y1="37344" x2="62233" y2="454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4930" y="2337568"/>
            <a:ext cx="1162797" cy="1331278"/>
          </a:xfrm>
          <a:prstGeom prst="rect">
            <a:avLst/>
          </a:prstGeom>
        </p:spPr>
      </p:pic>
      <p:pic>
        <p:nvPicPr>
          <p:cNvPr id="24" name="Dấu nhân 1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1923" y="4851044"/>
            <a:ext cx="965375" cy="965375"/>
          </a:xfrm>
          <a:prstGeom prst="rect">
            <a:avLst/>
          </a:prstGeom>
        </p:spPr>
      </p:pic>
      <p:pic>
        <p:nvPicPr>
          <p:cNvPr id="26" name="Tieng-bao-sai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2782550" y="2379683"/>
            <a:ext cx="609600" cy="609600"/>
          </a:xfrm>
          <a:prstGeom prst="rect">
            <a:avLst/>
          </a:prstGeom>
        </p:spPr>
      </p:pic>
      <p:pic>
        <p:nvPicPr>
          <p:cNvPr id="28" name="Am-thanh-tra-loi-dung-chinh-xac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3087350" y="412182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269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9" dur="1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7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alphaModFix amt="84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Câu a"/>
          <p:cNvGrpSpPr/>
          <p:nvPr/>
        </p:nvGrpSpPr>
        <p:grpSpPr>
          <a:xfrm>
            <a:off x="1429883" y="2911792"/>
            <a:ext cx="9345376" cy="1204061"/>
            <a:chOff x="1429883" y="2082453"/>
            <a:chExt cx="9345376" cy="1204061"/>
          </a:xfrm>
        </p:grpSpPr>
        <p:grpSp>
          <p:nvGrpSpPr>
            <p:cNvPr id="9" name="Group 8"/>
            <p:cNvGrpSpPr/>
            <p:nvPr/>
          </p:nvGrpSpPr>
          <p:grpSpPr>
            <a:xfrm>
              <a:off x="1429883" y="2082453"/>
              <a:ext cx="9345376" cy="1204061"/>
              <a:chOff x="2228315" y="1705315"/>
              <a:chExt cx="9345376" cy="1204061"/>
            </a:xfrm>
          </p:grpSpPr>
          <p:sp>
            <p:nvSpPr>
              <p:cNvPr id="11" name="Rectangle 10"/>
              <p:cNvSpPr/>
              <p:nvPr/>
            </p:nvSpPr>
            <p:spPr>
              <a:xfrm>
                <a:off x="2586444" y="1985555"/>
                <a:ext cx="8987247" cy="744582"/>
              </a:xfrm>
              <a:prstGeom prst="rect">
                <a:avLst/>
              </a:prstGeom>
              <a:solidFill>
                <a:srgbClr val="78EE7E"/>
              </a:solidFill>
              <a:ln w="28575">
                <a:solidFill>
                  <a:srgbClr val="00B050"/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121917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pic>
            <p:nvPicPr>
              <p:cNvPr id="2" name="Picture 1"/>
              <p:cNvPicPr>
                <a:picLocks noChangeAspect="1"/>
              </p:cNvPicPr>
              <p:nvPr/>
            </p:nvPicPr>
            <p:blipFill>
              <a:blip r:embed="rId8" cstate="hq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4000" b="90000" l="0" r="984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228315" y="1705315"/>
                <a:ext cx="1337846" cy="1204061"/>
              </a:xfrm>
              <a:prstGeom prst="rect">
                <a:avLst/>
              </a:prstGeom>
            </p:spPr>
          </p:pic>
        </p:grpSp>
        <p:sp>
          <p:nvSpPr>
            <p:cNvPr id="5" name="Rectangle 4"/>
            <p:cNvSpPr/>
            <p:nvPr/>
          </p:nvSpPr>
          <p:spPr>
            <a:xfrm>
              <a:off x="2816541" y="2416567"/>
              <a:ext cx="7700707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121917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Không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đồng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tình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0" name="Câu b"/>
          <p:cNvGrpSpPr/>
          <p:nvPr/>
        </p:nvGrpSpPr>
        <p:grpSpPr>
          <a:xfrm>
            <a:off x="1423626" y="4130283"/>
            <a:ext cx="9357891" cy="1253624"/>
            <a:chOff x="1423626" y="3300944"/>
            <a:chExt cx="9357891" cy="1253624"/>
          </a:xfrm>
        </p:grpSpPr>
        <p:grpSp>
          <p:nvGrpSpPr>
            <p:cNvPr id="15" name="Group 14"/>
            <p:cNvGrpSpPr/>
            <p:nvPr/>
          </p:nvGrpSpPr>
          <p:grpSpPr>
            <a:xfrm>
              <a:off x="1423626" y="3300944"/>
              <a:ext cx="9357891" cy="1253624"/>
              <a:chOff x="2215798" y="2923806"/>
              <a:chExt cx="9357891" cy="1253624"/>
            </a:xfrm>
          </p:grpSpPr>
          <p:sp>
            <p:nvSpPr>
              <p:cNvPr id="6" name="Rectangle 5"/>
              <p:cNvSpPr/>
              <p:nvPr/>
            </p:nvSpPr>
            <p:spPr>
              <a:xfrm>
                <a:off x="2586442" y="3236345"/>
                <a:ext cx="8987247" cy="744582"/>
              </a:xfrm>
              <a:prstGeom prst="rect">
                <a:avLst/>
              </a:prstGeom>
              <a:solidFill>
                <a:srgbClr val="FFC000"/>
              </a:solidFill>
              <a:ln w="28575">
                <a:solidFill>
                  <a:srgbClr val="FF7005"/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121917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733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2889" b="94000" l="10000" r="934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215798" y="2923806"/>
                <a:ext cx="1392915" cy="1253624"/>
              </a:xfrm>
              <a:prstGeom prst="rect">
                <a:avLst/>
              </a:prstGeom>
            </p:spPr>
          </p:pic>
        </p:grpSp>
        <p:sp>
          <p:nvSpPr>
            <p:cNvPr id="18" name="Rectangle 17"/>
            <p:cNvSpPr/>
            <p:nvPr/>
          </p:nvSpPr>
          <p:spPr>
            <a:xfrm>
              <a:off x="5835478" y="3680060"/>
              <a:ext cx="1927131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121917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Đồng</a:t>
              </a:r>
              <a:r>
                <a:rPr lang="en-US" sz="32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tình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9" name="Câu hỏi"/>
          <p:cNvGrpSpPr/>
          <p:nvPr/>
        </p:nvGrpSpPr>
        <p:grpSpPr>
          <a:xfrm>
            <a:off x="115912" y="167691"/>
            <a:ext cx="11766934" cy="2329659"/>
            <a:chOff x="115912" y="167692"/>
            <a:chExt cx="11766934" cy="1941897"/>
          </a:xfrm>
        </p:grpSpPr>
        <p:grpSp>
          <p:nvGrpSpPr>
            <p:cNvPr id="4" name="Group 3"/>
            <p:cNvGrpSpPr/>
            <p:nvPr/>
          </p:nvGrpSpPr>
          <p:grpSpPr>
            <a:xfrm>
              <a:off x="115912" y="167692"/>
              <a:ext cx="11766934" cy="1941897"/>
              <a:chOff x="115912" y="167692"/>
              <a:chExt cx="11766934" cy="1941897"/>
            </a:xfrm>
          </p:grpSpPr>
          <p:sp>
            <p:nvSpPr>
              <p:cNvPr id="7" name="Rectangle 6"/>
              <p:cNvSpPr/>
              <p:nvPr/>
            </p:nvSpPr>
            <p:spPr>
              <a:xfrm>
                <a:off x="857795" y="308344"/>
                <a:ext cx="11025051" cy="1743740"/>
              </a:xfrm>
              <a:prstGeom prst="rect">
                <a:avLst/>
              </a:prstGeom>
              <a:solidFill>
                <a:srgbClr val="FF0066"/>
              </a:solidFill>
              <a:ln w="28575">
                <a:solidFill>
                  <a:schemeClr val="bg1"/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121917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733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pic>
            <p:nvPicPr>
              <p:cNvPr id="3" name="Picture 2"/>
              <p:cNvPicPr>
                <a:picLocks noChangeAspect="1"/>
              </p:cNvPicPr>
              <p:nvPr/>
            </p:nvPicPr>
            <p:blipFill>
              <a:blip r:embed="rId12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10000" b="90000" l="10000" r="90000">
                            <a14:foregroundMark x1="26944" y1="44444" x2="33611" y2="51944"/>
                            <a14:foregroundMark x1="74444" y1="45278" x2="79444" y2="46944"/>
                            <a14:foregroundMark x1="47500" y1="63056" x2="48889" y2="64722"/>
                            <a14:foregroundMark x1="58889" y1="70278" x2="62778" y2="71111"/>
                            <a14:foregroundMark x1="36667" y1="74444" x2="41111" y2="77500"/>
                            <a14:foregroundMark x1="21944" y1="43056" x2="17778" y2="44722"/>
                            <a14:foregroundMark x1="75556" y1="43056" x2="85000" y2="45556"/>
                            <a14:foregroundMark x1="85000" y1="48056" x2="85278" y2="5555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5912" y="167692"/>
                <a:ext cx="1941897" cy="1941897"/>
              </a:xfrm>
              <a:prstGeom prst="rect">
                <a:avLst/>
              </a:prstGeom>
            </p:spPr>
          </p:pic>
        </p:grpSp>
        <p:sp>
          <p:nvSpPr>
            <p:cNvPr id="13" name="Rectangle 12"/>
            <p:cNvSpPr/>
            <p:nvPr/>
          </p:nvSpPr>
          <p:spPr>
            <a:xfrm>
              <a:off x="1713584" y="367631"/>
              <a:ext cx="10136866" cy="17188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121917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Em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đồng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tình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hay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không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đồng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tình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với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việc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làm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sau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đây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Cô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giáo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cần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bạn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thay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mặt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cả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lớp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phát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biểu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lễ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chào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cờ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. Lan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xung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phong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vì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biết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điểm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mạnh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mình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nói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trước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đám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đông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  <p:pic>
        <p:nvPicPr>
          <p:cNvPr id="23" name="Picture 22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5259" y="5540277"/>
            <a:ext cx="1251754" cy="10855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4" name="Dấu tick"/>
          <p:cNvPicPr>
            <a:picLocks noChangeAspect="1"/>
          </p:cNvPicPr>
          <p:nvPr/>
        </p:nvPicPr>
        <p:blipFill>
          <a:blip r:embed="rId17" cstate="hq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3942" b="95228" l="713" r="98100">
                        <a14:foregroundMark x1="65321" y1="37344" x2="62233" y2="454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8011" y="4091456"/>
            <a:ext cx="1162797" cy="1331278"/>
          </a:xfrm>
          <a:prstGeom prst="rect">
            <a:avLst/>
          </a:prstGeom>
        </p:spPr>
      </p:pic>
      <p:pic>
        <p:nvPicPr>
          <p:cNvPr id="25" name="Dấu nhân 1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5640" y="3045044"/>
            <a:ext cx="965375" cy="965375"/>
          </a:xfrm>
          <a:prstGeom prst="rect">
            <a:avLst/>
          </a:prstGeom>
        </p:spPr>
      </p:pic>
      <p:pic>
        <p:nvPicPr>
          <p:cNvPr id="28" name="Tieng-bao-sai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3439025" y="929953"/>
            <a:ext cx="609600" cy="609600"/>
          </a:xfrm>
          <a:prstGeom prst="rect">
            <a:avLst/>
          </a:prstGeom>
        </p:spPr>
      </p:pic>
      <p:pic>
        <p:nvPicPr>
          <p:cNvPr id="29" name="Am-thanh-tra-loi-dung-chinh-xac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3087350" y="495116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788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9" dur="1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7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alphaModFix amt="84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Câu a"/>
          <p:cNvGrpSpPr/>
          <p:nvPr/>
        </p:nvGrpSpPr>
        <p:grpSpPr>
          <a:xfrm>
            <a:off x="296514" y="2122793"/>
            <a:ext cx="11285886" cy="1204061"/>
            <a:chOff x="296514" y="2122793"/>
            <a:chExt cx="11285886" cy="1204061"/>
          </a:xfrm>
        </p:grpSpPr>
        <p:grpSp>
          <p:nvGrpSpPr>
            <p:cNvPr id="9" name="Group 8"/>
            <p:cNvGrpSpPr/>
            <p:nvPr/>
          </p:nvGrpSpPr>
          <p:grpSpPr>
            <a:xfrm>
              <a:off x="296514" y="2122793"/>
              <a:ext cx="11285886" cy="1204061"/>
              <a:chOff x="1094946" y="1745655"/>
              <a:chExt cx="11285886" cy="1204061"/>
            </a:xfrm>
          </p:grpSpPr>
          <p:sp>
            <p:nvSpPr>
              <p:cNvPr id="11" name="Rectangle 10"/>
              <p:cNvSpPr/>
              <p:nvPr/>
            </p:nvSpPr>
            <p:spPr>
              <a:xfrm>
                <a:off x="2015778" y="1985555"/>
                <a:ext cx="10365054" cy="744582"/>
              </a:xfrm>
              <a:prstGeom prst="rect">
                <a:avLst/>
              </a:prstGeom>
              <a:solidFill>
                <a:srgbClr val="78EE7E"/>
              </a:solidFill>
              <a:ln w="28575">
                <a:solidFill>
                  <a:srgbClr val="00B050"/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121917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pic>
            <p:nvPicPr>
              <p:cNvPr id="2" name="Picture 1"/>
              <p:cNvPicPr>
                <a:picLocks noChangeAspect="1"/>
              </p:cNvPicPr>
              <p:nvPr/>
            </p:nvPicPr>
            <p:blipFill>
              <a:blip r:embed="rId8" cstate="hq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4000" b="90000" l="0" r="984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94946" y="1745655"/>
                <a:ext cx="1337846" cy="1204061"/>
              </a:xfrm>
              <a:prstGeom prst="rect">
                <a:avLst/>
              </a:prstGeom>
            </p:spPr>
          </p:pic>
        </p:grpSp>
        <p:sp>
          <p:nvSpPr>
            <p:cNvPr id="5" name="Rectangle 4"/>
            <p:cNvSpPr/>
            <p:nvPr/>
          </p:nvSpPr>
          <p:spPr>
            <a:xfrm>
              <a:off x="4103068" y="2404619"/>
              <a:ext cx="5182829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121917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Tích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cực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tham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gia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động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9" name="Câu hỏi"/>
          <p:cNvGrpSpPr/>
          <p:nvPr/>
        </p:nvGrpSpPr>
        <p:grpSpPr>
          <a:xfrm>
            <a:off x="-93328" y="167692"/>
            <a:ext cx="11980529" cy="1941897"/>
            <a:chOff x="-93328" y="167692"/>
            <a:chExt cx="11980529" cy="1941897"/>
          </a:xfrm>
        </p:grpSpPr>
        <p:grpSp>
          <p:nvGrpSpPr>
            <p:cNvPr id="4" name="Group 3"/>
            <p:cNvGrpSpPr/>
            <p:nvPr/>
          </p:nvGrpSpPr>
          <p:grpSpPr>
            <a:xfrm>
              <a:off x="-93328" y="167692"/>
              <a:ext cx="11976174" cy="1941897"/>
              <a:chOff x="-93328" y="167692"/>
              <a:chExt cx="11976174" cy="1941897"/>
            </a:xfrm>
          </p:grpSpPr>
          <p:sp>
            <p:nvSpPr>
              <p:cNvPr id="7" name="Rectangle 6"/>
              <p:cNvSpPr/>
              <p:nvPr/>
            </p:nvSpPr>
            <p:spPr>
              <a:xfrm>
                <a:off x="857795" y="232177"/>
                <a:ext cx="11025051" cy="1465995"/>
              </a:xfrm>
              <a:prstGeom prst="rect">
                <a:avLst/>
              </a:prstGeom>
              <a:solidFill>
                <a:srgbClr val="FF0066"/>
              </a:solidFill>
              <a:ln w="28575">
                <a:solidFill>
                  <a:schemeClr val="bg1"/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121917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733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pic>
            <p:nvPicPr>
              <p:cNvPr id="3" name="Picture 2"/>
              <p:cNvPicPr>
                <a:picLocks noChangeAspect="1"/>
              </p:cNvPicPr>
              <p:nvPr/>
            </p:nvPicPr>
            <p:blipFill>
              <a:blip r:embed="rId10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10000" b="90000" l="10000" r="90000">
                            <a14:foregroundMark x1="26944" y1="44444" x2="33611" y2="51944"/>
                            <a14:foregroundMark x1="74444" y1="45278" x2="79444" y2="46944"/>
                            <a14:foregroundMark x1="47500" y1="63056" x2="48889" y2="64722"/>
                            <a14:foregroundMark x1="58889" y1="70278" x2="62778" y2="71111"/>
                            <a14:foregroundMark x1="36667" y1="74444" x2="41111" y2="77500"/>
                            <a14:foregroundMark x1="21944" y1="43056" x2="17778" y2="44722"/>
                            <a14:foregroundMark x1="75556" y1="43056" x2="85000" y2="45556"/>
                            <a14:foregroundMark x1="85000" y1="48056" x2="85278" y2="5555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93328" y="167692"/>
                <a:ext cx="1941897" cy="1941897"/>
              </a:xfrm>
              <a:prstGeom prst="rect">
                <a:avLst/>
              </a:prstGeom>
            </p:spPr>
          </p:pic>
        </p:grpSp>
        <p:sp>
          <p:nvSpPr>
            <p:cNvPr id="13" name="Rectangle 12"/>
            <p:cNvSpPr/>
            <p:nvPr/>
          </p:nvSpPr>
          <p:spPr>
            <a:xfrm>
              <a:off x="1619251" y="286446"/>
              <a:ext cx="10267950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121917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Đâu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cách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để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tự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đánh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giá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điểm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mạnh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điểm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yếu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bản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thân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  <p:grpSp>
        <p:nvGrpSpPr>
          <p:cNvPr id="22" name="Câu c"/>
          <p:cNvGrpSpPr/>
          <p:nvPr/>
        </p:nvGrpSpPr>
        <p:grpSpPr>
          <a:xfrm>
            <a:off x="386340" y="4481419"/>
            <a:ext cx="11196060" cy="1401268"/>
            <a:chOff x="386340" y="4481419"/>
            <a:chExt cx="11196060" cy="1401268"/>
          </a:xfrm>
        </p:grpSpPr>
        <p:grpSp>
          <p:nvGrpSpPr>
            <p:cNvPr id="17" name="Group 16"/>
            <p:cNvGrpSpPr/>
            <p:nvPr/>
          </p:nvGrpSpPr>
          <p:grpSpPr>
            <a:xfrm>
              <a:off x="386340" y="4481419"/>
              <a:ext cx="11196060" cy="1401268"/>
              <a:chOff x="1282698" y="4104281"/>
              <a:chExt cx="11196060" cy="1401268"/>
            </a:xfrm>
          </p:grpSpPr>
          <p:sp>
            <p:nvSpPr>
              <p:cNvPr id="8" name="Rectangle 7"/>
              <p:cNvSpPr/>
              <p:nvPr/>
            </p:nvSpPr>
            <p:spPr>
              <a:xfrm>
                <a:off x="2098632" y="4432624"/>
                <a:ext cx="10380126" cy="744582"/>
              </a:xfrm>
              <a:prstGeom prst="rect">
                <a:avLst/>
              </a:prstGeom>
              <a:solidFill>
                <a:srgbClr val="FF5050"/>
              </a:solidFill>
              <a:ln w="28575">
                <a:solidFill>
                  <a:srgbClr val="FF0066"/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121917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733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pic>
            <p:nvPicPr>
              <p:cNvPr id="16" name="Picture 15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4889" b="94667" l="6000" r="95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82698" y="4104281"/>
                <a:ext cx="1556964" cy="1401268"/>
              </a:xfrm>
              <a:prstGeom prst="rect">
                <a:avLst/>
              </a:prstGeom>
            </p:spPr>
          </p:pic>
        </p:grpSp>
        <p:sp>
          <p:nvSpPr>
            <p:cNvPr id="21" name="Rectangle 20"/>
            <p:cNvSpPr/>
            <p:nvPr/>
          </p:nvSpPr>
          <p:spPr>
            <a:xfrm>
              <a:off x="3853734" y="4874218"/>
              <a:ext cx="4855817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121917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Cả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2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đáp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án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trên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đều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đúng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3" name="Picture 22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5259" y="5540277"/>
            <a:ext cx="1251754" cy="10855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5" name="Tieng-bao-sai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3439025" y="929953"/>
            <a:ext cx="609600" cy="609600"/>
          </a:xfrm>
          <a:prstGeom prst="rect">
            <a:avLst/>
          </a:prstGeom>
        </p:spPr>
      </p:pic>
      <p:pic>
        <p:nvPicPr>
          <p:cNvPr id="26" name="Am-thanh-tra-loi-dung-chinh-xac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3087350" y="4121823"/>
            <a:ext cx="609600" cy="609600"/>
          </a:xfrm>
          <a:prstGeom prst="rect">
            <a:avLst/>
          </a:prstGeom>
        </p:spPr>
      </p:pic>
      <p:pic>
        <p:nvPicPr>
          <p:cNvPr id="27" name="Dấu tick"/>
          <p:cNvPicPr>
            <a:picLocks noChangeAspect="1"/>
          </p:cNvPicPr>
          <p:nvPr/>
        </p:nvPicPr>
        <p:blipFill>
          <a:blip r:embed="rId18" cstate="hq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3942" b="95228" l="713" r="98100">
                        <a14:foregroundMark x1="65321" y1="37344" x2="62233" y2="454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0736" y="4399519"/>
            <a:ext cx="1162797" cy="1331278"/>
          </a:xfrm>
          <a:prstGeom prst="rect">
            <a:avLst/>
          </a:prstGeom>
        </p:spPr>
      </p:pic>
      <p:pic>
        <p:nvPicPr>
          <p:cNvPr id="28" name="Dấu nhân 1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4654" y="2242135"/>
            <a:ext cx="965375" cy="965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3652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9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7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4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30" b="100000" l="1087" r="100000">
                        <a14:foregroundMark x1="51630" y1="31387" x2="51630" y2="40511"/>
                        <a14:foregroundMark x1="71196" y1="35766" x2="76087" y2="39051"/>
                        <a14:foregroundMark x1="37500" y1="44891" x2="58696" y2="90146"/>
                        <a14:foregroundMark x1="58696" y1="77007" x2="47826" y2="86861"/>
                        <a14:foregroundMark x1="35870" y1="83212" x2="46196" y2="83212"/>
                        <a14:foregroundMark x1="69565" y1="44161" x2="85870" y2="77737"/>
                        <a14:foregroundMark x1="80978" y1="44891" x2="84783" y2="58029"/>
                        <a14:foregroundMark x1="39130" y1="43431" x2="25543" y2="53285"/>
                        <a14:foregroundMark x1="18478" y1="65693" x2="15217" y2="67153"/>
                        <a14:foregroundMark x1="10326" y1="81752" x2="10870" y2="92701"/>
                        <a14:foregroundMark x1="18478" y1="85766" x2="19022" y2="90146"/>
                        <a14:foregroundMark x1="27717" y1="90146" x2="31522" y2="95985"/>
                        <a14:foregroundMark x1="41848" y1="94891" x2="53261" y2="95620"/>
                        <a14:foregroundMark x1="64130" y1="94526" x2="75543" y2="956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029" y="2837477"/>
            <a:ext cx="2254987" cy="335796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89778" l="4444" r="93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6903" y="5594540"/>
            <a:ext cx="1201811" cy="120181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7279" y="5637939"/>
            <a:ext cx="1932615" cy="141626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2128" r="96170">
                        <a14:foregroundMark x1="42979" y1="35349" x2="47234" y2="40465"/>
                        <a14:foregroundMark x1="47234" y1="36279" x2="40426" y2="38140"/>
                        <a14:foregroundMark x1="65957" y1="48372" x2="65957" y2="62326"/>
                        <a14:foregroundMark x1="60000" y1="58605" x2="74468" y2="567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8542" y="5132640"/>
            <a:ext cx="1030091" cy="94242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4102" y="4440899"/>
            <a:ext cx="2865792" cy="2263883"/>
          </a:xfrm>
          <a:prstGeom prst="rect">
            <a:avLst/>
          </a:prstGeom>
        </p:spPr>
      </p:pic>
      <p:sp>
        <p:nvSpPr>
          <p:cNvPr id="2" name="Cloud Callout 1"/>
          <p:cNvSpPr/>
          <p:nvPr/>
        </p:nvSpPr>
        <p:spPr>
          <a:xfrm>
            <a:off x="6220692" y="1233055"/>
            <a:ext cx="4778234" cy="2189414"/>
          </a:xfrm>
          <a:prstGeom prst="cloudCallout">
            <a:avLst>
              <a:gd name="adj1" fmla="val -34111"/>
              <a:gd name="adj2" fmla="val 77425"/>
            </a:avLst>
          </a:prstGeom>
          <a:solidFill>
            <a:srgbClr val="FF0066">
              <a:alpha val="78000"/>
            </a:srgbClr>
          </a:solidFill>
          <a:ln>
            <a:solidFill>
              <a:srgbClr val="F3039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2191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Ôi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,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nhà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cửa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gọn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gàng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rồi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.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Cảm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ơn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các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bạn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!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18236" y="105716"/>
            <a:ext cx="7004911" cy="128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102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231E33FC-865D-438B-9D83-0EAF618E1586}"/>
              </a:ext>
            </a:extLst>
          </p:cNvPr>
          <p:cNvGrpSpPr/>
          <p:nvPr/>
        </p:nvGrpSpPr>
        <p:grpSpPr>
          <a:xfrm>
            <a:off x="194205" y="632544"/>
            <a:ext cx="10113578" cy="3516629"/>
            <a:chOff x="2066036" y="-96935"/>
            <a:chExt cx="7059007" cy="2352490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0A0A6916-D9C7-4688-A822-6066751F93CE}"/>
                </a:ext>
              </a:extLst>
            </p:cNvPr>
            <p:cNvSpPr/>
            <p:nvPr/>
          </p:nvSpPr>
          <p:spPr>
            <a:xfrm>
              <a:off x="3535867" y="371890"/>
              <a:ext cx="5589176" cy="887121"/>
            </a:xfrm>
            <a:custGeom>
              <a:avLst/>
              <a:gdLst>
                <a:gd name="connsiteX0" fmla="*/ 0 w 5589176"/>
                <a:gd name="connsiteY0" fmla="*/ 147856 h 887121"/>
                <a:gd name="connsiteX1" fmla="*/ 147856 w 5589176"/>
                <a:gd name="connsiteY1" fmla="*/ 0 h 887121"/>
                <a:gd name="connsiteX2" fmla="*/ 650735 w 5589176"/>
                <a:gd name="connsiteY2" fmla="*/ 0 h 887121"/>
                <a:gd name="connsiteX3" fmla="*/ 1206549 w 5589176"/>
                <a:gd name="connsiteY3" fmla="*/ 0 h 887121"/>
                <a:gd name="connsiteX4" fmla="*/ 1815297 w 5589176"/>
                <a:gd name="connsiteY4" fmla="*/ 0 h 887121"/>
                <a:gd name="connsiteX5" fmla="*/ 2371111 w 5589176"/>
                <a:gd name="connsiteY5" fmla="*/ 0 h 887121"/>
                <a:gd name="connsiteX6" fmla="*/ 3138663 w 5589176"/>
                <a:gd name="connsiteY6" fmla="*/ 0 h 887121"/>
                <a:gd name="connsiteX7" fmla="*/ 3906215 w 5589176"/>
                <a:gd name="connsiteY7" fmla="*/ 0 h 887121"/>
                <a:gd name="connsiteX8" fmla="*/ 4514964 w 5589176"/>
                <a:gd name="connsiteY8" fmla="*/ 0 h 887121"/>
                <a:gd name="connsiteX9" fmla="*/ 5441320 w 5589176"/>
                <a:gd name="connsiteY9" fmla="*/ 0 h 887121"/>
                <a:gd name="connsiteX10" fmla="*/ 5589176 w 5589176"/>
                <a:gd name="connsiteY10" fmla="*/ 147856 h 887121"/>
                <a:gd name="connsiteX11" fmla="*/ 5589176 w 5589176"/>
                <a:gd name="connsiteY11" fmla="*/ 739265 h 887121"/>
                <a:gd name="connsiteX12" fmla="*/ 5441320 w 5589176"/>
                <a:gd name="connsiteY12" fmla="*/ 887121 h 887121"/>
                <a:gd name="connsiteX13" fmla="*/ 4938441 w 5589176"/>
                <a:gd name="connsiteY13" fmla="*/ 887121 h 887121"/>
                <a:gd name="connsiteX14" fmla="*/ 4329693 w 5589176"/>
                <a:gd name="connsiteY14" fmla="*/ 887121 h 887121"/>
                <a:gd name="connsiteX15" fmla="*/ 3615075 w 5589176"/>
                <a:gd name="connsiteY15" fmla="*/ 887121 h 887121"/>
                <a:gd name="connsiteX16" fmla="*/ 2900457 w 5589176"/>
                <a:gd name="connsiteY16" fmla="*/ 887121 h 887121"/>
                <a:gd name="connsiteX17" fmla="*/ 2132905 w 5589176"/>
                <a:gd name="connsiteY17" fmla="*/ 887121 h 887121"/>
                <a:gd name="connsiteX18" fmla="*/ 1471222 w 5589176"/>
                <a:gd name="connsiteY18" fmla="*/ 887121 h 887121"/>
                <a:gd name="connsiteX19" fmla="*/ 756604 w 5589176"/>
                <a:gd name="connsiteY19" fmla="*/ 887121 h 887121"/>
                <a:gd name="connsiteX20" fmla="*/ 147856 w 5589176"/>
                <a:gd name="connsiteY20" fmla="*/ 887121 h 887121"/>
                <a:gd name="connsiteX21" fmla="*/ 0 w 5589176"/>
                <a:gd name="connsiteY21" fmla="*/ 739265 h 887121"/>
                <a:gd name="connsiteX22" fmla="*/ 0 w 5589176"/>
                <a:gd name="connsiteY22" fmla="*/ 147856 h 887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5589176" h="887121" fill="none" extrusionOk="0">
                  <a:moveTo>
                    <a:pt x="0" y="147856"/>
                  </a:moveTo>
                  <a:cubicBezTo>
                    <a:pt x="-11309" y="75825"/>
                    <a:pt x="54475" y="-2614"/>
                    <a:pt x="147856" y="0"/>
                  </a:cubicBezTo>
                  <a:cubicBezTo>
                    <a:pt x="359346" y="-19552"/>
                    <a:pt x="505847" y="-21567"/>
                    <a:pt x="650735" y="0"/>
                  </a:cubicBezTo>
                  <a:cubicBezTo>
                    <a:pt x="795623" y="21567"/>
                    <a:pt x="1071548" y="11398"/>
                    <a:pt x="1206549" y="0"/>
                  </a:cubicBezTo>
                  <a:cubicBezTo>
                    <a:pt x="1341550" y="-11398"/>
                    <a:pt x="1627387" y="4558"/>
                    <a:pt x="1815297" y="0"/>
                  </a:cubicBezTo>
                  <a:cubicBezTo>
                    <a:pt x="2003207" y="-4558"/>
                    <a:pt x="2238886" y="4486"/>
                    <a:pt x="2371111" y="0"/>
                  </a:cubicBezTo>
                  <a:cubicBezTo>
                    <a:pt x="2503336" y="-4486"/>
                    <a:pt x="2948444" y="-13450"/>
                    <a:pt x="3138663" y="0"/>
                  </a:cubicBezTo>
                  <a:cubicBezTo>
                    <a:pt x="3328882" y="13450"/>
                    <a:pt x="3562192" y="22501"/>
                    <a:pt x="3906215" y="0"/>
                  </a:cubicBezTo>
                  <a:cubicBezTo>
                    <a:pt x="4250238" y="-22501"/>
                    <a:pt x="4369327" y="25584"/>
                    <a:pt x="4514964" y="0"/>
                  </a:cubicBezTo>
                  <a:cubicBezTo>
                    <a:pt x="4660601" y="-25584"/>
                    <a:pt x="4993022" y="1630"/>
                    <a:pt x="5441320" y="0"/>
                  </a:cubicBezTo>
                  <a:cubicBezTo>
                    <a:pt x="5533658" y="1012"/>
                    <a:pt x="5600520" y="59908"/>
                    <a:pt x="5589176" y="147856"/>
                  </a:cubicBezTo>
                  <a:cubicBezTo>
                    <a:pt x="5560898" y="421830"/>
                    <a:pt x="5607746" y="523909"/>
                    <a:pt x="5589176" y="739265"/>
                  </a:cubicBezTo>
                  <a:cubicBezTo>
                    <a:pt x="5581033" y="835068"/>
                    <a:pt x="5535171" y="878485"/>
                    <a:pt x="5441320" y="887121"/>
                  </a:cubicBezTo>
                  <a:cubicBezTo>
                    <a:pt x="5254827" y="880264"/>
                    <a:pt x="5181783" y="888505"/>
                    <a:pt x="4938441" y="887121"/>
                  </a:cubicBezTo>
                  <a:cubicBezTo>
                    <a:pt x="4695099" y="885737"/>
                    <a:pt x="4555271" y="902114"/>
                    <a:pt x="4329693" y="887121"/>
                  </a:cubicBezTo>
                  <a:cubicBezTo>
                    <a:pt x="4104115" y="872128"/>
                    <a:pt x="3845431" y="894556"/>
                    <a:pt x="3615075" y="887121"/>
                  </a:cubicBezTo>
                  <a:cubicBezTo>
                    <a:pt x="3384719" y="879686"/>
                    <a:pt x="3192079" y="873641"/>
                    <a:pt x="2900457" y="887121"/>
                  </a:cubicBezTo>
                  <a:cubicBezTo>
                    <a:pt x="2608835" y="900601"/>
                    <a:pt x="2456823" y="922792"/>
                    <a:pt x="2132905" y="887121"/>
                  </a:cubicBezTo>
                  <a:cubicBezTo>
                    <a:pt x="1808987" y="851450"/>
                    <a:pt x="1780588" y="918015"/>
                    <a:pt x="1471222" y="887121"/>
                  </a:cubicBezTo>
                  <a:cubicBezTo>
                    <a:pt x="1161856" y="856227"/>
                    <a:pt x="1059252" y="885022"/>
                    <a:pt x="756604" y="887121"/>
                  </a:cubicBezTo>
                  <a:cubicBezTo>
                    <a:pt x="453956" y="889220"/>
                    <a:pt x="353191" y="876049"/>
                    <a:pt x="147856" y="887121"/>
                  </a:cubicBezTo>
                  <a:cubicBezTo>
                    <a:pt x="69757" y="882216"/>
                    <a:pt x="-2495" y="820129"/>
                    <a:pt x="0" y="739265"/>
                  </a:cubicBezTo>
                  <a:cubicBezTo>
                    <a:pt x="-5864" y="488817"/>
                    <a:pt x="-9931" y="416403"/>
                    <a:pt x="0" y="147856"/>
                  </a:cubicBezTo>
                  <a:close/>
                </a:path>
                <a:path w="5589176" h="887121" stroke="0" extrusionOk="0">
                  <a:moveTo>
                    <a:pt x="0" y="147856"/>
                  </a:moveTo>
                  <a:cubicBezTo>
                    <a:pt x="-276" y="68225"/>
                    <a:pt x="57271" y="-10415"/>
                    <a:pt x="147856" y="0"/>
                  </a:cubicBezTo>
                  <a:cubicBezTo>
                    <a:pt x="382469" y="3386"/>
                    <a:pt x="486771" y="-5941"/>
                    <a:pt x="703670" y="0"/>
                  </a:cubicBezTo>
                  <a:cubicBezTo>
                    <a:pt x="920569" y="5941"/>
                    <a:pt x="1089726" y="-3613"/>
                    <a:pt x="1418287" y="0"/>
                  </a:cubicBezTo>
                  <a:cubicBezTo>
                    <a:pt x="1746848" y="3613"/>
                    <a:pt x="1916410" y="-97"/>
                    <a:pt x="2132905" y="0"/>
                  </a:cubicBezTo>
                  <a:cubicBezTo>
                    <a:pt x="2349400" y="97"/>
                    <a:pt x="2501056" y="-23545"/>
                    <a:pt x="2741653" y="0"/>
                  </a:cubicBezTo>
                  <a:cubicBezTo>
                    <a:pt x="2982250" y="23545"/>
                    <a:pt x="3294524" y="29569"/>
                    <a:pt x="3509206" y="0"/>
                  </a:cubicBezTo>
                  <a:cubicBezTo>
                    <a:pt x="3723888" y="-29569"/>
                    <a:pt x="3871486" y="28002"/>
                    <a:pt x="4170889" y="0"/>
                  </a:cubicBezTo>
                  <a:cubicBezTo>
                    <a:pt x="4470292" y="-28002"/>
                    <a:pt x="4883716" y="61341"/>
                    <a:pt x="5441320" y="0"/>
                  </a:cubicBezTo>
                  <a:cubicBezTo>
                    <a:pt x="5529812" y="1215"/>
                    <a:pt x="5582232" y="63509"/>
                    <a:pt x="5589176" y="147856"/>
                  </a:cubicBezTo>
                  <a:cubicBezTo>
                    <a:pt x="5583096" y="266853"/>
                    <a:pt x="5580083" y="565120"/>
                    <a:pt x="5589176" y="739265"/>
                  </a:cubicBezTo>
                  <a:cubicBezTo>
                    <a:pt x="5598165" y="817542"/>
                    <a:pt x="5508972" y="876146"/>
                    <a:pt x="5441320" y="887121"/>
                  </a:cubicBezTo>
                  <a:cubicBezTo>
                    <a:pt x="5230337" y="889260"/>
                    <a:pt x="5152827" y="866058"/>
                    <a:pt x="4938441" y="887121"/>
                  </a:cubicBezTo>
                  <a:cubicBezTo>
                    <a:pt x="4724055" y="908184"/>
                    <a:pt x="4560595" y="885203"/>
                    <a:pt x="4276758" y="887121"/>
                  </a:cubicBezTo>
                  <a:cubicBezTo>
                    <a:pt x="3992921" y="889039"/>
                    <a:pt x="3786532" y="874465"/>
                    <a:pt x="3615075" y="887121"/>
                  </a:cubicBezTo>
                  <a:cubicBezTo>
                    <a:pt x="3443618" y="899777"/>
                    <a:pt x="3236191" y="902574"/>
                    <a:pt x="3112196" y="887121"/>
                  </a:cubicBezTo>
                  <a:cubicBezTo>
                    <a:pt x="2988201" y="871668"/>
                    <a:pt x="2731805" y="912578"/>
                    <a:pt x="2450513" y="887121"/>
                  </a:cubicBezTo>
                  <a:cubicBezTo>
                    <a:pt x="2169221" y="861664"/>
                    <a:pt x="2037538" y="889117"/>
                    <a:pt x="1788830" y="887121"/>
                  </a:cubicBezTo>
                  <a:cubicBezTo>
                    <a:pt x="1540122" y="885125"/>
                    <a:pt x="1433294" y="903347"/>
                    <a:pt x="1285951" y="887121"/>
                  </a:cubicBezTo>
                  <a:cubicBezTo>
                    <a:pt x="1138608" y="870895"/>
                    <a:pt x="905501" y="877829"/>
                    <a:pt x="783072" y="887121"/>
                  </a:cubicBezTo>
                  <a:cubicBezTo>
                    <a:pt x="660643" y="896413"/>
                    <a:pt x="318481" y="884850"/>
                    <a:pt x="147856" y="887121"/>
                  </a:cubicBezTo>
                  <a:cubicBezTo>
                    <a:pt x="64746" y="890069"/>
                    <a:pt x="2192" y="820850"/>
                    <a:pt x="0" y="739265"/>
                  </a:cubicBezTo>
                  <a:cubicBezTo>
                    <a:pt x="-20813" y="444706"/>
                    <a:pt x="2046" y="289715"/>
                    <a:pt x="0" y="147856"/>
                  </a:cubicBezTo>
                  <a:close/>
                </a:path>
              </a:pathLst>
            </a:custGeom>
            <a:ln>
              <a:solidFill>
                <a:schemeClr val="tx1"/>
              </a:solidFill>
              <a:prstDash val="dashDot"/>
              <a:extLst>
                <a:ext uri="{C807C97D-BFC1-408E-A445-0C87EB9F89A2}">
                  <ask:lineSketchStyleProps xmlns="" xmlns:ask="http://schemas.microsoft.com/office/drawing/2018/sketchyshapes" sd="81527074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Nêu được một số điểm mạnh, điểm yếu của bản thân.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D5F712D9-3226-4084-BCE4-8115E50A16B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66036" y="-96935"/>
              <a:ext cx="2359166" cy="2352490"/>
            </a:xfrm>
            <a:prstGeom prst="rect">
              <a:avLst/>
            </a:prstGeom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15441E4-5063-4575-A7B4-FC7FFE9F475A}"/>
              </a:ext>
            </a:extLst>
          </p:cNvPr>
          <p:cNvGrpSpPr/>
          <p:nvPr/>
        </p:nvGrpSpPr>
        <p:grpSpPr>
          <a:xfrm>
            <a:off x="654627" y="2270100"/>
            <a:ext cx="9653156" cy="2379862"/>
            <a:chOff x="2474729" y="1190605"/>
            <a:chExt cx="5801763" cy="1420080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70FABB11-A462-406C-B7A1-D634C874FE37}"/>
                </a:ext>
              </a:extLst>
            </p:cNvPr>
            <p:cNvSpPr/>
            <p:nvPr/>
          </p:nvSpPr>
          <p:spPr>
            <a:xfrm>
              <a:off x="3477846" y="1544776"/>
              <a:ext cx="4798646" cy="823285"/>
            </a:xfrm>
            <a:custGeom>
              <a:avLst/>
              <a:gdLst>
                <a:gd name="connsiteX0" fmla="*/ 0 w 4798646"/>
                <a:gd name="connsiteY0" fmla="*/ 137217 h 823285"/>
                <a:gd name="connsiteX1" fmla="*/ 137217 w 4798646"/>
                <a:gd name="connsiteY1" fmla="*/ 0 h 823285"/>
                <a:gd name="connsiteX2" fmla="*/ 693049 w 4798646"/>
                <a:gd name="connsiteY2" fmla="*/ 0 h 823285"/>
                <a:gd name="connsiteX3" fmla="*/ 1203638 w 4798646"/>
                <a:gd name="connsiteY3" fmla="*/ 0 h 823285"/>
                <a:gd name="connsiteX4" fmla="*/ 1849954 w 4798646"/>
                <a:gd name="connsiteY4" fmla="*/ 0 h 823285"/>
                <a:gd name="connsiteX5" fmla="*/ 2405786 w 4798646"/>
                <a:gd name="connsiteY5" fmla="*/ 0 h 823285"/>
                <a:gd name="connsiteX6" fmla="*/ 3006860 w 4798646"/>
                <a:gd name="connsiteY6" fmla="*/ 0 h 823285"/>
                <a:gd name="connsiteX7" fmla="*/ 3562692 w 4798646"/>
                <a:gd name="connsiteY7" fmla="*/ 0 h 823285"/>
                <a:gd name="connsiteX8" fmla="*/ 4661429 w 4798646"/>
                <a:gd name="connsiteY8" fmla="*/ 0 h 823285"/>
                <a:gd name="connsiteX9" fmla="*/ 4798646 w 4798646"/>
                <a:gd name="connsiteY9" fmla="*/ 137217 h 823285"/>
                <a:gd name="connsiteX10" fmla="*/ 4798646 w 4798646"/>
                <a:gd name="connsiteY10" fmla="*/ 686068 h 823285"/>
                <a:gd name="connsiteX11" fmla="*/ 4661429 w 4798646"/>
                <a:gd name="connsiteY11" fmla="*/ 823285 h 823285"/>
                <a:gd name="connsiteX12" fmla="*/ 4060355 w 4798646"/>
                <a:gd name="connsiteY12" fmla="*/ 823285 h 823285"/>
                <a:gd name="connsiteX13" fmla="*/ 3504523 w 4798646"/>
                <a:gd name="connsiteY13" fmla="*/ 823285 h 823285"/>
                <a:gd name="connsiteX14" fmla="*/ 2903449 w 4798646"/>
                <a:gd name="connsiteY14" fmla="*/ 823285 h 823285"/>
                <a:gd name="connsiteX15" fmla="*/ 2257133 w 4798646"/>
                <a:gd name="connsiteY15" fmla="*/ 823285 h 823285"/>
                <a:gd name="connsiteX16" fmla="*/ 1656060 w 4798646"/>
                <a:gd name="connsiteY16" fmla="*/ 823285 h 823285"/>
                <a:gd name="connsiteX17" fmla="*/ 964501 w 4798646"/>
                <a:gd name="connsiteY17" fmla="*/ 823285 h 823285"/>
                <a:gd name="connsiteX18" fmla="*/ 137217 w 4798646"/>
                <a:gd name="connsiteY18" fmla="*/ 823285 h 823285"/>
                <a:gd name="connsiteX19" fmla="*/ 0 w 4798646"/>
                <a:gd name="connsiteY19" fmla="*/ 686068 h 823285"/>
                <a:gd name="connsiteX20" fmla="*/ 0 w 4798646"/>
                <a:gd name="connsiteY20" fmla="*/ 137217 h 8232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4798646" h="823285" fill="none" extrusionOk="0">
                  <a:moveTo>
                    <a:pt x="0" y="137217"/>
                  </a:moveTo>
                  <a:cubicBezTo>
                    <a:pt x="-78" y="67115"/>
                    <a:pt x="62491" y="-3790"/>
                    <a:pt x="137217" y="0"/>
                  </a:cubicBezTo>
                  <a:cubicBezTo>
                    <a:pt x="321202" y="7577"/>
                    <a:pt x="445113" y="-5906"/>
                    <a:pt x="693049" y="0"/>
                  </a:cubicBezTo>
                  <a:cubicBezTo>
                    <a:pt x="940985" y="5906"/>
                    <a:pt x="1038038" y="23864"/>
                    <a:pt x="1203638" y="0"/>
                  </a:cubicBezTo>
                  <a:cubicBezTo>
                    <a:pt x="1369238" y="-23864"/>
                    <a:pt x="1605725" y="-30949"/>
                    <a:pt x="1849954" y="0"/>
                  </a:cubicBezTo>
                  <a:cubicBezTo>
                    <a:pt x="2094183" y="30949"/>
                    <a:pt x="2247859" y="5544"/>
                    <a:pt x="2405786" y="0"/>
                  </a:cubicBezTo>
                  <a:cubicBezTo>
                    <a:pt x="2563713" y="-5544"/>
                    <a:pt x="2760879" y="8628"/>
                    <a:pt x="3006860" y="0"/>
                  </a:cubicBezTo>
                  <a:cubicBezTo>
                    <a:pt x="3252841" y="-8628"/>
                    <a:pt x="3313500" y="25347"/>
                    <a:pt x="3562692" y="0"/>
                  </a:cubicBezTo>
                  <a:cubicBezTo>
                    <a:pt x="3811884" y="-25347"/>
                    <a:pt x="4303903" y="-10016"/>
                    <a:pt x="4661429" y="0"/>
                  </a:cubicBezTo>
                  <a:cubicBezTo>
                    <a:pt x="4731118" y="-3080"/>
                    <a:pt x="4791964" y="63093"/>
                    <a:pt x="4798646" y="137217"/>
                  </a:cubicBezTo>
                  <a:cubicBezTo>
                    <a:pt x="4791454" y="292592"/>
                    <a:pt x="4824643" y="449820"/>
                    <a:pt x="4798646" y="686068"/>
                  </a:cubicBezTo>
                  <a:cubicBezTo>
                    <a:pt x="4809741" y="762903"/>
                    <a:pt x="4746827" y="817954"/>
                    <a:pt x="4661429" y="823285"/>
                  </a:cubicBezTo>
                  <a:cubicBezTo>
                    <a:pt x="4392325" y="845627"/>
                    <a:pt x="4268905" y="823089"/>
                    <a:pt x="4060355" y="823285"/>
                  </a:cubicBezTo>
                  <a:cubicBezTo>
                    <a:pt x="3851805" y="823481"/>
                    <a:pt x="3765373" y="847834"/>
                    <a:pt x="3504523" y="823285"/>
                  </a:cubicBezTo>
                  <a:cubicBezTo>
                    <a:pt x="3243673" y="798736"/>
                    <a:pt x="3156952" y="800809"/>
                    <a:pt x="2903449" y="823285"/>
                  </a:cubicBezTo>
                  <a:cubicBezTo>
                    <a:pt x="2649946" y="845761"/>
                    <a:pt x="2426311" y="808462"/>
                    <a:pt x="2257133" y="823285"/>
                  </a:cubicBezTo>
                  <a:cubicBezTo>
                    <a:pt x="2087955" y="838108"/>
                    <a:pt x="1925783" y="832036"/>
                    <a:pt x="1656060" y="823285"/>
                  </a:cubicBezTo>
                  <a:cubicBezTo>
                    <a:pt x="1386337" y="814534"/>
                    <a:pt x="1188005" y="851459"/>
                    <a:pt x="964501" y="823285"/>
                  </a:cubicBezTo>
                  <a:cubicBezTo>
                    <a:pt x="740997" y="795111"/>
                    <a:pt x="351173" y="808069"/>
                    <a:pt x="137217" y="823285"/>
                  </a:cubicBezTo>
                  <a:cubicBezTo>
                    <a:pt x="62745" y="808012"/>
                    <a:pt x="3324" y="768566"/>
                    <a:pt x="0" y="686068"/>
                  </a:cubicBezTo>
                  <a:cubicBezTo>
                    <a:pt x="-9402" y="483387"/>
                    <a:pt x="12025" y="339011"/>
                    <a:pt x="0" y="137217"/>
                  </a:cubicBezTo>
                  <a:close/>
                </a:path>
                <a:path w="4798646" h="823285" stroke="0" extrusionOk="0">
                  <a:moveTo>
                    <a:pt x="0" y="137217"/>
                  </a:moveTo>
                  <a:cubicBezTo>
                    <a:pt x="-2515" y="79910"/>
                    <a:pt x="49557" y="-13859"/>
                    <a:pt x="137217" y="0"/>
                  </a:cubicBezTo>
                  <a:cubicBezTo>
                    <a:pt x="254238" y="-5630"/>
                    <a:pt x="465762" y="18520"/>
                    <a:pt x="693049" y="0"/>
                  </a:cubicBezTo>
                  <a:cubicBezTo>
                    <a:pt x="920336" y="-18520"/>
                    <a:pt x="1217167" y="-23818"/>
                    <a:pt x="1384607" y="0"/>
                  </a:cubicBezTo>
                  <a:cubicBezTo>
                    <a:pt x="1552047" y="23818"/>
                    <a:pt x="1890471" y="-14549"/>
                    <a:pt x="2076165" y="0"/>
                  </a:cubicBezTo>
                  <a:cubicBezTo>
                    <a:pt x="2261859" y="14549"/>
                    <a:pt x="2396020" y="12982"/>
                    <a:pt x="2677239" y="0"/>
                  </a:cubicBezTo>
                  <a:cubicBezTo>
                    <a:pt x="2958458" y="-12982"/>
                    <a:pt x="3138686" y="6421"/>
                    <a:pt x="3414039" y="0"/>
                  </a:cubicBezTo>
                  <a:cubicBezTo>
                    <a:pt x="3689392" y="-6421"/>
                    <a:pt x="3894388" y="19299"/>
                    <a:pt x="4060355" y="0"/>
                  </a:cubicBezTo>
                  <a:cubicBezTo>
                    <a:pt x="4226322" y="-19299"/>
                    <a:pt x="4389705" y="9883"/>
                    <a:pt x="4661429" y="0"/>
                  </a:cubicBezTo>
                  <a:cubicBezTo>
                    <a:pt x="4738899" y="300"/>
                    <a:pt x="4782733" y="55275"/>
                    <a:pt x="4798646" y="137217"/>
                  </a:cubicBezTo>
                  <a:cubicBezTo>
                    <a:pt x="4801727" y="384380"/>
                    <a:pt x="4808402" y="448061"/>
                    <a:pt x="4798646" y="686068"/>
                  </a:cubicBezTo>
                  <a:cubicBezTo>
                    <a:pt x="4803355" y="760079"/>
                    <a:pt x="4725805" y="814348"/>
                    <a:pt x="4661429" y="823285"/>
                  </a:cubicBezTo>
                  <a:cubicBezTo>
                    <a:pt x="4408890" y="807843"/>
                    <a:pt x="4329254" y="817627"/>
                    <a:pt x="4150839" y="823285"/>
                  </a:cubicBezTo>
                  <a:cubicBezTo>
                    <a:pt x="3972424" y="828944"/>
                    <a:pt x="3778917" y="817791"/>
                    <a:pt x="3504523" y="823285"/>
                  </a:cubicBezTo>
                  <a:cubicBezTo>
                    <a:pt x="3230129" y="828779"/>
                    <a:pt x="3135897" y="852835"/>
                    <a:pt x="2858207" y="823285"/>
                  </a:cubicBezTo>
                  <a:cubicBezTo>
                    <a:pt x="2580517" y="793735"/>
                    <a:pt x="2455360" y="847464"/>
                    <a:pt x="2347618" y="823285"/>
                  </a:cubicBezTo>
                  <a:cubicBezTo>
                    <a:pt x="2239876" y="799106"/>
                    <a:pt x="1972487" y="837888"/>
                    <a:pt x="1701302" y="823285"/>
                  </a:cubicBezTo>
                  <a:cubicBezTo>
                    <a:pt x="1430117" y="808682"/>
                    <a:pt x="1335263" y="806584"/>
                    <a:pt x="1054986" y="823285"/>
                  </a:cubicBezTo>
                  <a:cubicBezTo>
                    <a:pt x="774709" y="839986"/>
                    <a:pt x="357724" y="814437"/>
                    <a:pt x="137217" y="823285"/>
                  </a:cubicBezTo>
                  <a:cubicBezTo>
                    <a:pt x="54281" y="831228"/>
                    <a:pt x="17078" y="761681"/>
                    <a:pt x="0" y="686068"/>
                  </a:cubicBezTo>
                  <a:cubicBezTo>
                    <a:pt x="-13261" y="546734"/>
                    <a:pt x="-2124" y="347679"/>
                    <a:pt x="0" y="137217"/>
                  </a:cubicBezTo>
                  <a:close/>
                </a:path>
              </a:pathLst>
            </a:custGeom>
            <a:ln>
              <a:solidFill>
                <a:schemeClr val="tx1"/>
              </a:solidFill>
              <a:prstDash val="dashDot"/>
              <a:extLst>
                <a:ext uri="{C807C97D-BFC1-408E-A445-0C87EB9F89A2}">
                  <ask:lineSketchStyleProps xmlns="" xmlns:ask="http://schemas.microsoft.com/office/drawing/2018/sketchyshapes" sd="81527074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Nêu được vì sao cần biết điểm mạnh, điểm yếu của bản thân.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4" name="Picture 13" descr="A picture containing text, vector graphics, clipart&#10;&#10;Description automatically generated">
              <a:extLst>
                <a:ext uri="{FF2B5EF4-FFF2-40B4-BE49-F238E27FC236}">
                  <a16:creationId xmlns:a16="http://schemas.microsoft.com/office/drawing/2014/main" id="{F010B9FF-B668-4202-BCF2-C5D326630D5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74729" y="1190605"/>
              <a:ext cx="1420080" cy="1420080"/>
            </a:xfrm>
            <a:prstGeom prst="rect">
              <a:avLst/>
            </a:prstGeom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D30D31D-8D1F-4218-BD44-58357A1E0EF1}"/>
              </a:ext>
            </a:extLst>
          </p:cNvPr>
          <p:cNvGrpSpPr/>
          <p:nvPr/>
        </p:nvGrpSpPr>
        <p:grpSpPr>
          <a:xfrm>
            <a:off x="717997" y="4068203"/>
            <a:ext cx="9589786" cy="2220447"/>
            <a:chOff x="2474729" y="2456886"/>
            <a:chExt cx="5821415" cy="1420080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9032A95E-8FF7-4718-88C0-57F474CFE497}"/>
                </a:ext>
              </a:extLst>
            </p:cNvPr>
            <p:cNvSpPr/>
            <p:nvPr/>
          </p:nvSpPr>
          <p:spPr>
            <a:xfrm>
              <a:off x="3451654" y="2712025"/>
              <a:ext cx="4844490" cy="1127016"/>
            </a:xfrm>
            <a:custGeom>
              <a:avLst/>
              <a:gdLst>
                <a:gd name="connsiteX0" fmla="*/ 0 w 4844490"/>
                <a:gd name="connsiteY0" fmla="*/ 187840 h 1127016"/>
                <a:gd name="connsiteX1" fmla="*/ 187840 w 4844490"/>
                <a:gd name="connsiteY1" fmla="*/ 0 h 1127016"/>
                <a:gd name="connsiteX2" fmla="*/ 692177 w 4844490"/>
                <a:gd name="connsiteY2" fmla="*/ 0 h 1127016"/>
                <a:gd name="connsiteX3" fmla="*/ 1241202 w 4844490"/>
                <a:gd name="connsiteY3" fmla="*/ 0 h 1127016"/>
                <a:gd name="connsiteX4" fmla="*/ 1834916 w 4844490"/>
                <a:gd name="connsiteY4" fmla="*/ 0 h 1127016"/>
                <a:gd name="connsiteX5" fmla="*/ 2383941 w 4844490"/>
                <a:gd name="connsiteY5" fmla="*/ 0 h 1127016"/>
                <a:gd name="connsiteX6" fmla="*/ 3111719 w 4844490"/>
                <a:gd name="connsiteY6" fmla="*/ 0 h 1127016"/>
                <a:gd name="connsiteX7" fmla="*/ 3839496 w 4844490"/>
                <a:gd name="connsiteY7" fmla="*/ 0 h 1127016"/>
                <a:gd name="connsiteX8" fmla="*/ 4656650 w 4844490"/>
                <a:gd name="connsiteY8" fmla="*/ 0 h 1127016"/>
                <a:gd name="connsiteX9" fmla="*/ 4844490 w 4844490"/>
                <a:gd name="connsiteY9" fmla="*/ 187840 h 1127016"/>
                <a:gd name="connsiteX10" fmla="*/ 4844490 w 4844490"/>
                <a:gd name="connsiteY10" fmla="*/ 540968 h 1127016"/>
                <a:gd name="connsiteX11" fmla="*/ 4844490 w 4844490"/>
                <a:gd name="connsiteY11" fmla="*/ 939176 h 1127016"/>
                <a:gd name="connsiteX12" fmla="*/ 4656650 w 4844490"/>
                <a:gd name="connsiteY12" fmla="*/ 1127016 h 1127016"/>
                <a:gd name="connsiteX13" fmla="*/ 4152313 w 4844490"/>
                <a:gd name="connsiteY13" fmla="*/ 1127016 h 1127016"/>
                <a:gd name="connsiteX14" fmla="*/ 3558600 w 4844490"/>
                <a:gd name="connsiteY14" fmla="*/ 1127016 h 1127016"/>
                <a:gd name="connsiteX15" fmla="*/ 2875510 w 4844490"/>
                <a:gd name="connsiteY15" fmla="*/ 1127016 h 1127016"/>
                <a:gd name="connsiteX16" fmla="*/ 2192420 w 4844490"/>
                <a:gd name="connsiteY16" fmla="*/ 1127016 h 1127016"/>
                <a:gd name="connsiteX17" fmla="*/ 1464643 w 4844490"/>
                <a:gd name="connsiteY17" fmla="*/ 1127016 h 1127016"/>
                <a:gd name="connsiteX18" fmla="*/ 826241 w 4844490"/>
                <a:gd name="connsiteY18" fmla="*/ 1127016 h 1127016"/>
                <a:gd name="connsiteX19" fmla="*/ 187840 w 4844490"/>
                <a:gd name="connsiteY19" fmla="*/ 1127016 h 1127016"/>
                <a:gd name="connsiteX20" fmla="*/ 0 w 4844490"/>
                <a:gd name="connsiteY20" fmla="*/ 939176 h 1127016"/>
                <a:gd name="connsiteX21" fmla="*/ 0 w 4844490"/>
                <a:gd name="connsiteY21" fmla="*/ 563508 h 1127016"/>
                <a:gd name="connsiteX22" fmla="*/ 0 w 4844490"/>
                <a:gd name="connsiteY22" fmla="*/ 187840 h 11270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4844490" h="1127016" fill="none" extrusionOk="0">
                  <a:moveTo>
                    <a:pt x="0" y="187840"/>
                  </a:moveTo>
                  <a:cubicBezTo>
                    <a:pt x="-3901" y="87420"/>
                    <a:pt x="77262" y="-1524"/>
                    <a:pt x="187840" y="0"/>
                  </a:cubicBezTo>
                  <a:cubicBezTo>
                    <a:pt x="335449" y="-1173"/>
                    <a:pt x="455208" y="8164"/>
                    <a:pt x="692177" y="0"/>
                  </a:cubicBezTo>
                  <a:cubicBezTo>
                    <a:pt x="929146" y="-8164"/>
                    <a:pt x="1023800" y="6095"/>
                    <a:pt x="1241202" y="0"/>
                  </a:cubicBezTo>
                  <a:cubicBezTo>
                    <a:pt x="1458604" y="-6095"/>
                    <a:pt x="1554723" y="3534"/>
                    <a:pt x="1834916" y="0"/>
                  </a:cubicBezTo>
                  <a:cubicBezTo>
                    <a:pt x="2115109" y="-3534"/>
                    <a:pt x="2226118" y="25009"/>
                    <a:pt x="2383941" y="0"/>
                  </a:cubicBezTo>
                  <a:cubicBezTo>
                    <a:pt x="2541764" y="-25009"/>
                    <a:pt x="2789252" y="27305"/>
                    <a:pt x="3111719" y="0"/>
                  </a:cubicBezTo>
                  <a:cubicBezTo>
                    <a:pt x="3434186" y="-27305"/>
                    <a:pt x="3589993" y="1259"/>
                    <a:pt x="3839496" y="0"/>
                  </a:cubicBezTo>
                  <a:cubicBezTo>
                    <a:pt x="4088999" y="-1259"/>
                    <a:pt x="4301262" y="-13634"/>
                    <a:pt x="4656650" y="0"/>
                  </a:cubicBezTo>
                  <a:cubicBezTo>
                    <a:pt x="4763459" y="-9694"/>
                    <a:pt x="4840131" y="92472"/>
                    <a:pt x="4844490" y="187840"/>
                  </a:cubicBezTo>
                  <a:cubicBezTo>
                    <a:pt x="4856769" y="267817"/>
                    <a:pt x="4836156" y="390908"/>
                    <a:pt x="4844490" y="540968"/>
                  </a:cubicBezTo>
                  <a:cubicBezTo>
                    <a:pt x="4852824" y="691028"/>
                    <a:pt x="4856052" y="783862"/>
                    <a:pt x="4844490" y="939176"/>
                  </a:cubicBezTo>
                  <a:cubicBezTo>
                    <a:pt x="4839393" y="1051770"/>
                    <a:pt x="4774342" y="1117134"/>
                    <a:pt x="4656650" y="1127016"/>
                  </a:cubicBezTo>
                  <a:cubicBezTo>
                    <a:pt x="4434656" y="1106457"/>
                    <a:pt x="4279391" y="1116290"/>
                    <a:pt x="4152313" y="1127016"/>
                  </a:cubicBezTo>
                  <a:cubicBezTo>
                    <a:pt x="4025235" y="1137742"/>
                    <a:pt x="3769119" y="1136020"/>
                    <a:pt x="3558600" y="1127016"/>
                  </a:cubicBezTo>
                  <a:cubicBezTo>
                    <a:pt x="3348081" y="1118012"/>
                    <a:pt x="3202787" y="1150152"/>
                    <a:pt x="2875510" y="1127016"/>
                  </a:cubicBezTo>
                  <a:cubicBezTo>
                    <a:pt x="2548233" y="1103881"/>
                    <a:pt x="2352977" y="1131322"/>
                    <a:pt x="2192420" y="1127016"/>
                  </a:cubicBezTo>
                  <a:cubicBezTo>
                    <a:pt x="2031863" y="1122711"/>
                    <a:pt x="1776471" y="1154440"/>
                    <a:pt x="1464643" y="1127016"/>
                  </a:cubicBezTo>
                  <a:cubicBezTo>
                    <a:pt x="1152815" y="1099592"/>
                    <a:pt x="1015732" y="1131340"/>
                    <a:pt x="826241" y="1127016"/>
                  </a:cubicBezTo>
                  <a:cubicBezTo>
                    <a:pt x="636750" y="1122692"/>
                    <a:pt x="405493" y="1150168"/>
                    <a:pt x="187840" y="1127016"/>
                  </a:cubicBezTo>
                  <a:cubicBezTo>
                    <a:pt x="72648" y="1117098"/>
                    <a:pt x="-1227" y="1046532"/>
                    <a:pt x="0" y="939176"/>
                  </a:cubicBezTo>
                  <a:cubicBezTo>
                    <a:pt x="4912" y="774584"/>
                    <a:pt x="-8609" y="670884"/>
                    <a:pt x="0" y="563508"/>
                  </a:cubicBezTo>
                  <a:cubicBezTo>
                    <a:pt x="8609" y="456132"/>
                    <a:pt x="-17718" y="317960"/>
                    <a:pt x="0" y="187840"/>
                  </a:cubicBezTo>
                  <a:close/>
                </a:path>
                <a:path w="4844490" h="1127016" stroke="0" extrusionOk="0">
                  <a:moveTo>
                    <a:pt x="0" y="187840"/>
                  </a:moveTo>
                  <a:cubicBezTo>
                    <a:pt x="-3450" y="109439"/>
                    <a:pt x="82086" y="-2348"/>
                    <a:pt x="187840" y="0"/>
                  </a:cubicBezTo>
                  <a:cubicBezTo>
                    <a:pt x="303017" y="-8621"/>
                    <a:pt x="484894" y="-25558"/>
                    <a:pt x="736865" y="0"/>
                  </a:cubicBezTo>
                  <a:cubicBezTo>
                    <a:pt x="988837" y="25558"/>
                    <a:pt x="1210957" y="26280"/>
                    <a:pt x="1419955" y="0"/>
                  </a:cubicBezTo>
                  <a:cubicBezTo>
                    <a:pt x="1628953" y="-26280"/>
                    <a:pt x="1882297" y="31942"/>
                    <a:pt x="2103044" y="0"/>
                  </a:cubicBezTo>
                  <a:cubicBezTo>
                    <a:pt x="2323791" y="-31942"/>
                    <a:pt x="2538416" y="-3068"/>
                    <a:pt x="2696758" y="0"/>
                  </a:cubicBezTo>
                  <a:cubicBezTo>
                    <a:pt x="2855100" y="3068"/>
                    <a:pt x="3172817" y="832"/>
                    <a:pt x="3424535" y="0"/>
                  </a:cubicBezTo>
                  <a:cubicBezTo>
                    <a:pt x="3676253" y="-832"/>
                    <a:pt x="3802519" y="17815"/>
                    <a:pt x="4062937" y="0"/>
                  </a:cubicBezTo>
                  <a:cubicBezTo>
                    <a:pt x="4323355" y="-17815"/>
                    <a:pt x="4361042" y="-23997"/>
                    <a:pt x="4656650" y="0"/>
                  </a:cubicBezTo>
                  <a:cubicBezTo>
                    <a:pt x="4777216" y="2993"/>
                    <a:pt x="4829197" y="78180"/>
                    <a:pt x="4844490" y="187840"/>
                  </a:cubicBezTo>
                  <a:cubicBezTo>
                    <a:pt x="4826797" y="365290"/>
                    <a:pt x="4862440" y="386204"/>
                    <a:pt x="4844490" y="563508"/>
                  </a:cubicBezTo>
                  <a:cubicBezTo>
                    <a:pt x="4826540" y="740812"/>
                    <a:pt x="4827531" y="771647"/>
                    <a:pt x="4844490" y="939176"/>
                  </a:cubicBezTo>
                  <a:cubicBezTo>
                    <a:pt x="4856211" y="1032749"/>
                    <a:pt x="4744459" y="1134708"/>
                    <a:pt x="4656650" y="1127016"/>
                  </a:cubicBezTo>
                  <a:cubicBezTo>
                    <a:pt x="4477977" y="1139263"/>
                    <a:pt x="4234628" y="1111806"/>
                    <a:pt x="4062937" y="1127016"/>
                  </a:cubicBezTo>
                  <a:cubicBezTo>
                    <a:pt x="3891246" y="1142226"/>
                    <a:pt x="3650851" y="1156557"/>
                    <a:pt x="3424535" y="1127016"/>
                  </a:cubicBezTo>
                  <a:cubicBezTo>
                    <a:pt x="3198219" y="1097475"/>
                    <a:pt x="3092014" y="1138762"/>
                    <a:pt x="2920198" y="1127016"/>
                  </a:cubicBezTo>
                  <a:cubicBezTo>
                    <a:pt x="2748382" y="1115270"/>
                    <a:pt x="2467023" y="1110351"/>
                    <a:pt x="2281797" y="1127016"/>
                  </a:cubicBezTo>
                  <a:cubicBezTo>
                    <a:pt x="2096571" y="1143681"/>
                    <a:pt x="1872953" y="1108915"/>
                    <a:pt x="1643395" y="1127016"/>
                  </a:cubicBezTo>
                  <a:cubicBezTo>
                    <a:pt x="1413837" y="1145117"/>
                    <a:pt x="1387546" y="1152213"/>
                    <a:pt x="1139058" y="1127016"/>
                  </a:cubicBezTo>
                  <a:cubicBezTo>
                    <a:pt x="890570" y="1101819"/>
                    <a:pt x="647121" y="1171562"/>
                    <a:pt x="187840" y="1127016"/>
                  </a:cubicBezTo>
                  <a:cubicBezTo>
                    <a:pt x="98667" y="1122481"/>
                    <a:pt x="-3455" y="1052877"/>
                    <a:pt x="0" y="939176"/>
                  </a:cubicBezTo>
                  <a:cubicBezTo>
                    <a:pt x="-9087" y="840007"/>
                    <a:pt x="6350" y="728768"/>
                    <a:pt x="0" y="586048"/>
                  </a:cubicBezTo>
                  <a:cubicBezTo>
                    <a:pt x="-6350" y="443328"/>
                    <a:pt x="3421" y="274193"/>
                    <a:pt x="0" y="187840"/>
                  </a:cubicBezTo>
                  <a:close/>
                </a:path>
              </a:pathLst>
            </a:custGeom>
            <a:ln>
              <a:solidFill>
                <a:schemeClr val="tx1"/>
              </a:solidFill>
              <a:prstDash val="dashDot"/>
              <a:extLst>
                <a:ext uri="{C807C97D-BFC1-408E-A445-0C87EB9F89A2}">
                  <ask:lineSketchStyleProps xmlns="" xmlns:ask="http://schemas.microsoft.com/office/drawing/2018/sketchyshapes" sd="81527074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Thực hiện một số cách đơn giản tự đánh giá điểm mạnh, điểm yếu của bản thân.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7" name="Picture 16" descr="Logo&#10;&#10;Description automatically generated">
              <a:extLst>
                <a:ext uri="{FF2B5EF4-FFF2-40B4-BE49-F238E27FC236}">
                  <a16:creationId xmlns:a16="http://schemas.microsoft.com/office/drawing/2014/main" id="{B20A782D-856E-4952-ABA5-4F7494AC582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74729" y="2456886"/>
              <a:ext cx="1420080" cy="1420080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25771B18-4A4C-4CF2-9601-DB9958A56A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64684" y="0"/>
            <a:ext cx="6529382" cy="145707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04F2DB8-86BC-3908-A1ED-5C9CAF956E51}"/>
              </a:ext>
            </a:extLst>
          </p:cNvPr>
          <p:cNvSpPr/>
          <p:nvPr/>
        </p:nvSpPr>
        <p:spPr>
          <a:xfrm>
            <a:off x="-1725930" y="80010"/>
            <a:ext cx="1451610" cy="136017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667615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788869FE-5CB6-43D9-BAF7-ED79AC242DD8}"/>
              </a:ext>
            </a:extLst>
          </p:cNvPr>
          <p:cNvSpPr/>
          <p:nvPr/>
        </p:nvSpPr>
        <p:spPr>
          <a:xfrm>
            <a:off x="662940" y="920504"/>
            <a:ext cx="11125200" cy="501699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600" b="0" i="1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82C2A2C-7DF8-4876-B6A2-FDEDAC600F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4098" y="1663706"/>
            <a:ext cx="10862884" cy="353058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699DE02-811C-315A-7651-8523BDE41029}"/>
              </a:ext>
            </a:extLst>
          </p:cNvPr>
          <p:cNvSpPr/>
          <p:nvPr/>
        </p:nvSpPr>
        <p:spPr>
          <a:xfrm>
            <a:off x="-1725930" y="80010"/>
            <a:ext cx="1451610" cy="136017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606138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2248" y="1755123"/>
            <a:ext cx="7003538" cy="441448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5256" y="4408137"/>
            <a:ext cx="1546851" cy="163745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B464C45-F4DD-8320-21D2-DA4ACB609957}"/>
              </a:ext>
            </a:extLst>
          </p:cNvPr>
          <p:cNvSpPr/>
          <p:nvPr/>
        </p:nvSpPr>
        <p:spPr>
          <a:xfrm>
            <a:off x="-1725930" y="80010"/>
            <a:ext cx="1451610" cy="136017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665613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6CF34A4-8667-496F-A558-176A7DD41376}"/>
              </a:ext>
            </a:extLst>
          </p:cNvPr>
          <p:cNvSpPr/>
          <p:nvPr/>
        </p:nvSpPr>
        <p:spPr>
          <a:xfrm>
            <a:off x="331076" y="331076"/>
            <a:ext cx="11616677" cy="638503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CB27FB2-22BD-41F0-BCE5-4B4A8BBF58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7900" y="494119"/>
            <a:ext cx="8431499" cy="859611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3B44273B-385C-4788-83F6-0C282CBBE834}"/>
              </a:ext>
            </a:extLst>
          </p:cNvPr>
          <p:cNvSpPr/>
          <p:nvPr/>
        </p:nvSpPr>
        <p:spPr>
          <a:xfrm>
            <a:off x="2647950" y="1518258"/>
            <a:ext cx="7353300" cy="2444142"/>
          </a:xfrm>
          <a:custGeom>
            <a:avLst/>
            <a:gdLst>
              <a:gd name="connsiteX0" fmla="*/ 0 w 7353300"/>
              <a:gd name="connsiteY0" fmla="*/ 407365 h 2444142"/>
              <a:gd name="connsiteX1" fmla="*/ 407365 w 7353300"/>
              <a:gd name="connsiteY1" fmla="*/ 0 h 2444142"/>
              <a:gd name="connsiteX2" fmla="*/ 6945935 w 7353300"/>
              <a:gd name="connsiteY2" fmla="*/ 0 h 2444142"/>
              <a:gd name="connsiteX3" fmla="*/ 7353300 w 7353300"/>
              <a:gd name="connsiteY3" fmla="*/ 407365 h 2444142"/>
              <a:gd name="connsiteX4" fmla="*/ 7353300 w 7353300"/>
              <a:gd name="connsiteY4" fmla="*/ 2036777 h 2444142"/>
              <a:gd name="connsiteX5" fmla="*/ 6945935 w 7353300"/>
              <a:gd name="connsiteY5" fmla="*/ 2444142 h 2444142"/>
              <a:gd name="connsiteX6" fmla="*/ 407365 w 7353300"/>
              <a:gd name="connsiteY6" fmla="*/ 2444142 h 2444142"/>
              <a:gd name="connsiteX7" fmla="*/ 0 w 7353300"/>
              <a:gd name="connsiteY7" fmla="*/ 2036777 h 2444142"/>
              <a:gd name="connsiteX8" fmla="*/ 0 w 7353300"/>
              <a:gd name="connsiteY8" fmla="*/ 407365 h 24441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53300" h="2444142" fill="none" extrusionOk="0">
                <a:moveTo>
                  <a:pt x="0" y="407365"/>
                </a:moveTo>
                <a:cubicBezTo>
                  <a:pt x="-13598" y="195416"/>
                  <a:pt x="149324" y="10729"/>
                  <a:pt x="407365" y="0"/>
                </a:cubicBezTo>
                <a:cubicBezTo>
                  <a:pt x="1760704" y="-88141"/>
                  <a:pt x="6128633" y="-30127"/>
                  <a:pt x="6945935" y="0"/>
                </a:cubicBezTo>
                <a:cubicBezTo>
                  <a:pt x="7169754" y="-3364"/>
                  <a:pt x="7376208" y="174609"/>
                  <a:pt x="7353300" y="407365"/>
                </a:cubicBezTo>
                <a:cubicBezTo>
                  <a:pt x="7438249" y="1013570"/>
                  <a:pt x="7365292" y="1578052"/>
                  <a:pt x="7353300" y="2036777"/>
                </a:cubicBezTo>
                <a:cubicBezTo>
                  <a:pt x="7359327" y="2266896"/>
                  <a:pt x="7200637" y="2473133"/>
                  <a:pt x="6945935" y="2444142"/>
                </a:cubicBezTo>
                <a:cubicBezTo>
                  <a:pt x="5132673" y="2286750"/>
                  <a:pt x="1637817" y="2426364"/>
                  <a:pt x="407365" y="2444142"/>
                </a:cubicBezTo>
                <a:cubicBezTo>
                  <a:pt x="168957" y="2425317"/>
                  <a:pt x="-2217" y="2245879"/>
                  <a:pt x="0" y="2036777"/>
                </a:cubicBezTo>
                <a:cubicBezTo>
                  <a:pt x="103419" y="1668647"/>
                  <a:pt x="-86269" y="1007730"/>
                  <a:pt x="0" y="407365"/>
                </a:cubicBezTo>
                <a:close/>
              </a:path>
              <a:path w="7353300" h="2444142" stroke="0" extrusionOk="0">
                <a:moveTo>
                  <a:pt x="0" y="407365"/>
                </a:moveTo>
                <a:cubicBezTo>
                  <a:pt x="-17238" y="182776"/>
                  <a:pt x="161692" y="-32537"/>
                  <a:pt x="407365" y="0"/>
                </a:cubicBezTo>
                <a:cubicBezTo>
                  <a:pt x="2325420" y="35450"/>
                  <a:pt x="4440699" y="37244"/>
                  <a:pt x="6945935" y="0"/>
                </a:cubicBezTo>
                <a:cubicBezTo>
                  <a:pt x="7179025" y="-20907"/>
                  <a:pt x="7345817" y="182063"/>
                  <a:pt x="7353300" y="407365"/>
                </a:cubicBezTo>
                <a:cubicBezTo>
                  <a:pt x="7465241" y="819687"/>
                  <a:pt x="7293398" y="1255725"/>
                  <a:pt x="7353300" y="2036777"/>
                </a:cubicBezTo>
                <a:cubicBezTo>
                  <a:pt x="7377115" y="2258464"/>
                  <a:pt x="7166396" y="2431968"/>
                  <a:pt x="6945935" y="2444142"/>
                </a:cubicBezTo>
                <a:cubicBezTo>
                  <a:pt x="5681506" y="2422637"/>
                  <a:pt x="2306415" y="2572269"/>
                  <a:pt x="407365" y="2444142"/>
                </a:cubicBezTo>
                <a:cubicBezTo>
                  <a:pt x="217140" y="2423609"/>
                  <a:pt x="31335" y="2277143"/>
                  <a:pt x="0" y="2036777"/>
                </a:cubicBezTo>
                <a:cubicBezTo>
                  <a:pt x="122799" y="1467992"/>
                  <a:pt x="75557" y="800604"/>
                  <a:pt x="0" y="407365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="" xmlns:ask="http://schemas.microsoft.com/office/drawing/2018/sketchyshapes" sd="2566896610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Chia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5</a:t>
            </a:r>
          </a:p>
          <a:p>
            <a:pPr marL="457200" lvl="0" indent="-457200" algn="just">
              <a:buFontTx/>
              <a:buChar char="-"/>
              <a:defRPr/>
            </a:pPr>
            <a:r>
              <a:rPr lang="nl-NL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bạn trong nhóm hỏi nhau xem đã khắc phục được điểm yếu nào sau khi học bài ở tiết 1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8DA3F2E-0AEA-44F7-9214-61B89D526F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28618" y="3267076"/>
            <a:ext cx="2512660" cy="3285298"/>
          </a:xfrm>
          <a:prstGeom prst="rect">
            <a:avLst/>
          </a:prstGeom>
        </p:spPr>
      </p:pic>
      <p:pic>
        <p:nvPicPr>
          <p:cNvPr id="13" name="Graphic 11">
            <a:extLst>
              <a:ext uri="{FF2B5EF4-FFF2-40B4-BE49-F238E27FC236}">
                <a16:creationId xmlns:a16="http://schemas.microsoft.com/office/drawing/2014/main" id="{0CE55460-5F8A-47BA-8CF6-C2A0F4F7B3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667285" y="3204440"/>
            <a:ext cx="2323565" cy="3347934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663B058-6A70-4C40-4EBB-7A28101FA9FD}"/>
              </a:ext>
            </a:extLst>
          </p:cNvPr>
          <p:cNvSpPr/>
          <p:nvPr/>
        </p:nvSpPr>
        <p:spPr>
          <a:xfrm>
            <a:off x="-1725930" y="80010"/>
            <a:ext cx="1451610" cy="136017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712252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uiExpand="1" build="p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231E33FC-865D-438B-9D83-0EAF618E1586}"/>
              </a:ext>
            </a:extLst>
          </p:cNvPr>
          <p:cNvGrpSpPr/>
          <p:nvPr/>
        </p:nvGrpSpPr>
        <p:grpSpPr>
          <a:xfrm>
            <a:off x="194205" y="632544"/>
            <a:ext cx="10113578" cy="3516629"/>
            <a:chOff x="2066036" y="-96935"/>
            <a:chExt cx="7059007" cy="2352490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0A0A6916-D9C7-4688-A822-6066751F93CE}"/>
                </a:ext>
              </a:extLst>
            </p:cNvPr>
            <p:cNvSpPr/>
            <p:nvPr/>
          </p:nvSpPr>
          <p:spPr>
            <a:xfrm>
              <a:off x="3535867" y="371890"/>
              <a:ext cx="5589176" cy="887121"/>
            </a:xfrm>
            <a:custGeom>
              <a:avLst/>
              <a:gdLst>
                <a:gd name="connsiteX0" fmla="*/ 0 w 5589176"/>
                <a:gd name="connsiteY0" fmla="*/ 147856 h 887121"/>
                <a:gd name="connsiteX1" fmla="*/ 147856 w 5589176"/>
                <a:gd name="connsiteY1" fmla="*/ 0 h 887121"/>
                <a:gd name="connsiteX2" fmla="*/ 650735 w 5589176"/>
                <a:gd name="connsiteY2" fmla="*/ 0 h 887121"/>
                <a:gd name="connsiteX3" fmla="*/ 1206549 w 5589176"/>
                <a:gd name="connsiteY3" fmla="*/ 0 h 887121"/>
                <a:gd name="connsiteX4" fmla="*/ 1815297 w 5589176"/>
                <a:gd name="connsiteY4" fmla="*/ 0 h 887121"/>
                <a:gd name="connsiteX5" fmla="*/ 2371111 w 5589176"/>
                <a:gd name="connsiteY5" fmla="*/ 0 h 887121"/>
                <a:gd name="connsiteX6" fmla="*/ 3138663 w 5589176"/>
                <a:gd name="connsiteY6" fmla="*/ 0 h 887121"/>
                <a:gd name="connsiteX7" fmla="*/ 3906215 w 5589176"/>
                <a:gd name="connsiteY7" fmla="*/ 0 h 887121"/>
                <a:gd name="connsiteX8" fmla="*/ 4514964 w 5589176"/>
                <a:gd name="connsiteY8" fmla="*/ 0 h 887121"/>
                <a:gd name="connsiteX9" fmla="*/ 5441320 w 5589176"/>
                <a:gd name="connsiteY9" fmla="*/ 0 h 887121"/>
                <a:gd name="connsiteX10" fmla="*/ 5589176 w 5589176"/>
                <a:gd name="connsiteY10" fmla="*/ 147856 h 887121"/>
                <a:gd name="connsiteX11" fmla="*/ 5589176 w 5589176"/>
                <a:gd name="connsiteY11" fmla="*/ 739265 h 887121"/>
                <a:gd name="connsiteX12" fmla="*/ 5441320 w 5589176"/>
                <a:gd name="connsiteY12" fmla="*/ 887121 h 887121"/>
                <a:gd name="connsiteX13" fmla="*/ 4938441 w 5589176"/>
                <a:gd name="connsiteY13" fmla="*/ 887121 h 887121"/>
                <a:gd name="connsiteX14" fmla="*/ 4329693 w 5589176"/>
                <a:gd name="connsiteY14" fmla="*/ 887121 h 887121"/>
                <a:gd name="connsiteX15" fmla="*/ 3615075 w 5589176"/>
                <a:gd name="connsiteY15" fmla="*/ 887121 h 887121"/>
                <a:gd name="connsiteX16" fmla="*/ 2900457 w 5589176"/>
                <a:gd name="connsiteY16" fmla="*/ 887121 h 887121"/>
                <a:gd name="connsiteX17" fmla="*/ 2132905 w 5589176"/>
                <a:gd name="connsiteY17" fmla="*/ 887121 h 887121"/>
                <a:gd name="connsiteX18" fmla="*/ 1471222 w 5589176"/>
                <a:gd name="connsiteY18" fmla="*/ 887121 h 887121"/>
                <a:gd name="connsiteX19" fmla="*/ 756604 w 5589176"/>
                <a:gd name="connsiteY19" fmla="*/ 887121 h 887121"/>
                <a:gd name="connsiteX20" fmla="*/ 147856 w 5589176"/>
                <a:gd name="connsiteY20" fmla="*/ 887121 h 887121"/>
                <a:gd name="connsiteX21" fmla="*/ 0 w 5589176"/>
                <a:gd name="connsiteY21" fmla="*/ 739265 h 887121"/>
                <a:gd name="connsiteX22" fmla="*/ 0 w 5589176"/>
                <a:gd name="connsiteY22" fmla="*/ 147856 h 887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5589176" h="887121" fill="none" extrusionOk="0">
                  <a:moveTo>
                    <a:pt x="0" y="147856"/>
                  </a:moveTo>
                  <a:cubicBezTo>
                    <a:pt x="-11309" y="75825"/>
                    <a:pt x="54475" y="-2614"/>
                    <a:pt x="147856" y="0"/>
                  </a:cubicBezTo>
                  <a:cubicBezTo>
                    <a:pt x="359346" y="-19552"/>
                    <a:pt x="505847" y="-21567"/>
                    <a:pt x="650735" y="0"/>
                  </a:cubicBezTo>
                  <a:cubicBezTo>
                    <a:pt x="795623" y="21567"/>
                    <a:pt x="1071548" y="11398"/>
                    <a:pt x="1206549" y="0"/>
                  </a:cubicBezTo>
                  <a:cubicBezTo>
                    <a:pt x="1341550" y="-11398"/>
                    <a:pt x="1627387" y="4558"/>
                    <a:pt x="1815297" y="0"/>
                  </a:cubicBezTo>
                  <a:cubicBezTo>
                    <a:pt x="2003207" y="-4558"/>
                    <a:pt x="2238886" y="4486"/>
                    <a:pt x="2371111" y="0"/>
                  </a:cubicBezTo>
                  <a:cubicBezTo>
                    <a:pt x="2503336" y="-4486"/>
                    <a:pt x="2948444" y="-13450"/>
                    <a:pt x="3138663" y="0"/>
                  </a:cubicBezTo>
                  <a:cubicBezTo>
                    <a:pt x="3328882" y="13450"/>
                    <a:pt x="3562192" y="22501"/>
                    <a:pt x="3906215" y="0"/>
                  </a:cubicBezTo>
                  <a:cubicBezTo>
                    <a:pt x="4250238" y="-22501"/>
                    <a:pt x="4369327" y="25584"/>
                    <a:pt x="4514964" y="0"/>
                  </a:cubicBezTo>
                  <a:cubicBezTo>
                    <a:pt x="4660601" y="-25584"/>
                    <a:pt x="4993022" y="1630"/>
                    <a:pt x="5441320" y="0"/>
                  </a:cubicBezTo>
                  <a:cubicBezTo>
                    <a:pt x="5533658" y="1012"/>
                    <a:pt x="5600520" y="59908"/>
                    <a:pt x="5589176" y="147856"/>
                  </a:cubicBezTo>
                  <a:cubicBezTo>
                    <a:pt x="5560898" y="421830"/>
                    <a:pt x="5607746" y="523909"/>
                    <a:pt x="5589176" y="739265"/>
                  </a:cubicBezTo>
                  <a:cubicBezTo>
                    <a:pt x="5581033" y="835068"/>
                    <a:pt x="5535171" y="878485"/>
                    <a:pt x="5441320" y="887121"/>
                  </a:cubicBezTo>
                  <a:cubicBezTo>
                    <a:pt x="5254827" y="880264"/>
                    <a:pt x="5181783" y="888505"/>
                    <a:pt x="4938441" y="887121"/>
                  </a:cubicBezTo>
                  <a:cubicBezTo>
                    <a:pt x="4695099" y="885737"/>
                    <a:pt x="4555271" y="902114"/>
                    <a:pt x="4329693" y="887121"/>
                  </a:cubicBezTo>
                  <a:cubicBezTo>
                    <a:pt x="4104115" y="872128"/>
                    <a:pt x="3845431" y="894556"/>
                    <a:pt x="3615075" y="887121"/>
                  </a:cubicBezTo>
                  <a:cubicBezTo>
                    <a:pt x="3384719" y="879686"/>
                    <a:pt x="3192079" y="873641"/>
                    <a:pt x="2900457" y="887121"/>
                  </a:cubicBezTo>
                  <a:cubicBezTo>
                    <a:pt x="2608835" y="900601"/>
                    <a:pt x="2456823" y="922792"/>
                    <a:pt x="2132905" y="887121"/>
                  </a:cubicBezTo>
                  <a:cubicBezTo>
                    <a:pt x="1808987" y="851450"/>
                    <a:pt x="1780588" y="918015"/>
                    <a:pt x="1471222" y="887121"/>
                  </a:cubicBezTo>
                  <a:cubicBezTo>
                    <a:pt x="1161856" y="856227"/>
                    <a:pt x="1059252" y="885022"/>
                    <a:pt x="756604" y="887121"/>
                  </a:cubicBezTo>
                  <a:cubicBezTo>
                    <a:pt x="453956" y="889220"/>
                    <a:pt x="353191" y="876049"/>
                    <a:pt x="147856" y="887121"/>
                  </a:cubicBezTo>
                  <a:cubicBezTo>
                    <a:pt x="69757" y="882216"/>
                    <a:pt x="-2495" y="820129"/>
                    <a:pt x="0" y="739265"/>
                  </a:cubicBezTo>
                  <a:cubicBezTo>
                    <a:pt x="-5864" y="488817"/>
                    <a:pt x="-9931" y="416403"/>
                    <a:pt x="0" y="147856"/>
                  </a:cubicBezTo>
                  <a:close/>
                </a:path>
                <a:path w="5589176" h="887121" stroke="0" extrusionOk="0">
                  <a:moveTo>
                    <a:pt x="0" y="147856"/>
                  </a:moveTo>
                  <a:cubicBezTo>
                    <a:pt x="-276" y="68225"/>
                    <a:pt x="57271" y="-10415"/>
                    <a:pt x="147856" y="0"/>
                  </a:cubicBezTo>
                  <a:cubicBezTo>
                    <a:pt x="382469" y="3386"/>
                    <a:pt x="486771" y="-5941"/>
                    <a:pt x="703670" y="0"/>
                  </a:cubicBezTo>
                  <a:cubicBezTo>
                    <a:pt x="920569" y="5941"/>
                    <a:pt x="1089726" y="-3613"/>
                    <a:pt x="1418287" y="0"/>
                  </a:cubicBezTo>
                  <a:cubicBezTo>
                    <a:pt x="1746848" y="3613"/>
                    <a:pt x="1916410" y="-97"/>
                    <a:pt x="2132905" y="0"/>
                  </a:cubicBezTo>
                  <a:cubicBezTo>
                    <a:pt x="2349400" y="97"/>
                    <a:pt x="2501056" y="-23545"/>
                    <a:pt x="2741653" y="0"/>
                  </a:cubicBezTo>
                  <a:cubicBezTo>
                    <a:pt x="2982250" y="23545"/>
                    <a:pt x="3294524" y="29569"/>
                    <a:pt x="3509206" y="0"/>
                  </a:cubicBezTo>
                  <a:cubicBezTo>
                    <a:pt x="3723888" y="-29569"/>
                    <a:pt x="3871486" y="28002"/>
                    <a:pt x="4170889" y="0"/>
                  </a:cubicBezTo>
                  <a:cubicBezTo>
                    <a:pt x="4470292" y="-28002"/>
                    <a:pt x="4883716" y="61341"/>
                    <a:pt x="5441320" y="0"/>
                  </a:cubicBezTo>
                  <a:cubicBezTo>
                    <a:pt x="5529812" y="1215"/>
                    <a:pt x="5582232" y="63509"/>
                    <a:pt x="5589176" y="147856"/>
                  </a:cubicBezTo>
                  <a:cubicBezTo>
                    <a:pt x="5583096" y="266853"/>
                    <a:pt x="5580083" y="565120"/>
                    <a:pt x="5589176" y="739265"/>
                  </a:cubicBezTo>
                  <a:cubicBezTo>
                    <a:pt x="5598165" y="817542"/>
                    <a:pt x="5508972" y="876146"/>
                    <a:pt x="5441320" y="887121"/>
                  </a:cubicBezTo>
                  <a:cubicBezTo>
                    <a:pt x="5230337" y="889260"/>
                    <a:pt x="5152827" y="866058"/>
                    <a:pt x="4938441" y="887121"/>
                  </a:cubicBezTo>
                  <a:cubicBezTo>
                    <a:pt x="4724055" y="908184"/>
                    <a:pt x="4560595" y="885203"/>
                    <a:pt x="4276758" y="887121"/>
                  </a:cubicBezTo>
                  <a:cubicBezTo>
                    <a:pt x="3992921" y="889039"/>
                    <a:pt x="3786532" y="874465"/>
                    <a:pt x="3615075" y="887121"/>
                  </a:cubicBezTo>
                  <a:cubicBezTo>
                    <a:pt x="3443618" y="899777"/>
                    <a:pt x="3236191" y="902574"/>
                    <a:pt x="3112196" y="887121"/>
                  </a:cubicBezTo>
                  <a:cubicBezTo>
                    <a:pt x="2988201" y="871668"/>
                    <a:pt x="2731805" y="912578"/>
                    <a:pt x="2450513" y="887121"/>
                  </a:cubicBezTo>
                  <a:cubicBezTo>
                    <a:pt x="2169221" y="861664"/>
                    <a:pt x="2037538" y="889117"/>
                    <a:pt x="1788830" y="887121"/>
                  </a:cubicBezTo>
                  <a:cubicBezTo>
                    <a:pt x="1540122" y="885125"/>
                    <a:pt x="1433294" y="903347"/>
                    <a:pt x="1285951" y="887121"/>
                  </a:cubicBezTo>
                  <a:cubicBezTo>
                    <a:pt x="1138608" y="870895"/>
                    <a:pt x="905501" y="877829"/>
                    <a:pt x="783072" y="887121"/>
                  </a:cubicBezTo>
                  <a:cubicBezTo>
                    <a:pt x="660643" y="896413"/>
                    <a:pt x="318481" y="884850"/>
                    <a:pt x="147856" y="887121"/>
                  </a:cubicBezTo>
                  <a:cubicBezTo>
                    <a:pt x="64746" y="890069"/>
                    <a:pt x="2192" y="820850"/>
                    <a:pt x="0" y="739265"/>
                  </a:cubicBezTo>
                  <a:cubicBezTo>
                    <a:pt x="-20813" y="444706"/>
                    <a:pt x="2046" y="289715"/>
                    <a:pt x="0" y="147856"/>
                  </a:cubicBezTo>
                  <a:close/>
                </a:path>
              </a:pathLst>
            </a:custGeom>
            <a:ln>
              <a:solidFill>
                <a:schemeClr val="tx1"/>
              </a:solidFill>
              <a:prstDash val="dashDot"/>
              <a:extLst>
                <a:ext uri="{C807C97D-BFC1-408E-A445-0C87EB9F89A2}">
                  <ask:lineSketchStyleProps xmlns="" xmlns:ask="http://schemas.microsoft.com/office/drawing/2018/sketchyshapes" sd="81527074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Nêu được một số điểm mạnh, điểm yếu của bản thân.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D5F712D9-3226-4084-BCE4-8115E50A16B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66036" y="-96935"/>
              <a:ext cx="2359166" cy="2352490"/>
            </a:xfrm>
            <a:prstGeom prst="rect">
              <a:avLst/>
            </a:prstGeom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15441E4-5063-4575-A7B4-FC7FFE9F475A}"/>
              </a:ext>
            </a:extLst>
          </p:cNvPr>
          <p:cNvGrpSpPr/>
          <p:nvPr/>
        </p:nvGrpSpPr>
        <p:grpSpPr>
          <a:xfrm>
            <a:off x="666986" y="2401855"/>
            <a:ext cx="9653156" cy="2379862"/>
            <a:chOff x="2474729" y="1190605"/>
            <a:chExt cx="5801763" cy="1420080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70FABB11-A462-406C-B7A1-D634C874FE37}"/>
                </a:ext>
              </a:extLst>
            </p:cNvPr>
            <p:cNvSpPr/>
            <p:nvPr/>
          </p:nvSpPr>
          <p:spPr>
            <a:xfrm>
              <a:off x="3477846" y="1544776"/>
              <a:ext cx="4798646" cy="823285"/>
            </a:xfrm>
            <a:custGeom>
              <a:avLst/>
              <a:gdLst>
                <a:gd name="connsiteX0" fmla="*/ 0 w 4798646"/>
                <a:gd name="connsiteY0" fmla="*/ 137217 h 823285"/>
                <a:gd name="connsiteX1" fmla="*/ 137217 w 4798646"/>
                <a:gd name="connsiteY1" fmla="*/ 0 h 823285"/>
                <a:gd name="connsiteX2" fmla="*/ 693049 w 4798646"/>
                <a:gd name="connsiteY2" fmla="*/ 0 h 823285"/>
                <a:gd name="connsiteX3" fmla="*/ 1203638 w 4798646"/>
                <a:gd name="connsiteY3" fmla="*/ 0 h 823285"/>
                <a:gd name="connsiteX4" fmla="*/ 1849954 w 4798646"/>
                <a:gd name="connsiteY4" fmla="*/ 0 h 823285"/>
                <a:gd name="connsiteX5" fmla="*/ 2405786 w 4798646"/>
                <a:gd name="connsiteY5" fmla="*/ 0 h 823285"/>
                <a:gd name="connsiteX6" fmla="*/ 3006860 w 4798646"/>
                <a:gd name="connsiteY6" fmla="*/ 0 h 823285"/>
                <a:gd name="connsiteX7" fmla="*/ 3562692 w 4798646"/>
                <a:gd name="connsiteY7" fmla="*/ 0 h 823285"/>
                <a:gd name="connsiteX8" fmla="*/ 4661429 w 4798646"/>
                <a:gd name="connsiteY8" fmla="*/ 0 h 823285"/>
                <a:gd name="connsiteX9" fmla="*/ 4798646 w 4798646"/>
                <a:gd name="connsiteY9" fmla="*/ 137217 h 823285"/>
                <a:gd name="connsiteX10" fmla="*/ 4798646 w 4798646"/>
                <a:gd name="connsiteY10" fmla="*/ 686068 h 823285"/>
                <a:gd name="connsiteX11" fmla="*/ 4661429 w 4798646"/>
                <a:gd name="connsiteY11" fmla="*/ 823285 h 823285"/>
                <a:gd name="connsiteX12" fmla="*/ 4060355 w 4798646"/>
                <a:gd name="connsiteY12" fmla="*/ 823285 h 823285"/>
                <a:gd name="connsiteX13" fmla="*/ 3504523 w 4798646"/>
                <a:gd name="connsiteY13" fmla="*/ 823285 h 823285"/>
                <a:gd name="connsiteX14" fmla="*/ 2903449 w 4798646"/>
                <a:gd name="connsiteY14" fmla="*/ 823285 h 823285"/>
                <a:gd name="connsiteX15" fmla="*/ 2257133 w 4798646"/>
                <a:gd name="connsiteY15" fmla="*/ 823285 h 823285"/>
                <a:gd name="connsiteX16" fmla="*/ 1656060 w 4798646"/>
                <a:gd name="connsiteY16" fmla="*/ 823285 h 823285"/>
                <a:gd name="connsiteX17" fmla="*/ 964501 w 4798646"/>
                <a:gd name="connsiteY17" fmla="*/ 823285 h 823285"/>
                <a:gd name="connsiteX18" fmla="*/ 137217 w 4798646"/>
                <a:gd name="connsiteY18" fmla="*/ 823285 h 823285"/>
                <a:gd name="connsiteX19" fmla="*/ 0 w 4798646"/>
                <a:gd name="connsiteY19" fmla="*/ 686068 h 823285"/>
                <a:gd name="connsiteX20" fmla="*/ 0 w 4798646"/>
                <a:gd name="connsiteY20" fmla="*/ 137217 h 8232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4798646" h="823285" fill="none" extrusionOk="0">
                  <a:moveTo>
                    <a:pt x="0" y="137217"/>
                  </a:moveTo>
                  <a:cubicBezTo>
                    <a:pt x="-78" y="67115"/>
                    <a:pt x="62491" y="-3790"/>
                    <a:pt x="137217" y="0"/>
                  </a:cubicBezTo>
                  <a:cubicBezTo>
                    <a:pt x="321202" y="7577"/>
                    <a:pt x="445113" y="-5906"/>
                    <a:pt x="693049" y="0"/>
                  </a:cubicBezTo>
                  <a:cubicBezTo>
                    <a:pt x="940985" y="5906"/>
                    <a:pt x="1038038" y="23864"/>
                    <a:pt x="1203638" y="0"/>
                  </a:cubicBezTo>
                  <a:cubicBezTo>
                    <a:pt x="1369238" y="-23864"/>
                    <a:pt x="1605725" y="-30949"/>
                    <a:pt x="1849954" y="0"/>
                  </a:cubicBezTo>
                  <a:cubicBezTo>
                    <a:pt x="2094183" y="30949"/>
                    <a:pt x="2247859" y="5544"/>
                    <a:pt x="2405786" y="0"/>
                  </a:cubicBezTo>
                  <a:cubicBezTo>
                    <a:pt x="2563713" y="-5544"/>
                    <a:pt x="2760879" y="8628"/>
                    <a:pt x="3006860" y="0"/>
                  </a:cubicBezTo>
                  <a:cubicBezTo>
                    <a:pt x="3252841" y="-8628"/>
                    <a:pt x="3313500" y="25347"/>
                    <a:pt x="3562692" y="0"/>
                  </a:cubicBezTo>
                  <a:cubicBezTo>
                    <a:pt x="3811884" y="-25347"/>
                    <a:pt x="4303903" y="-10016"/>
                    <a:pt x="4661429" y="0"/>
                  </a:cubicBezTo>
                  <a:cubicBezTo>
                    <a:pt x="4731118" y="-3080"/>
                    <a:pt x="4791964" y="63093"/>
                    <a:pt x="4798646" y="137217"/>
                  </a:cubicBezTo>
                  <a:cubicBezTo>
                    <a:pt x="4791454" y="292592"/>
                    <a:pt x="4824643" y="449820"/>
                    <a:pt x="4798646" y="686068"/>
                  </a:cubicBezTo>
                  <a:cubicBezTo>
                    <a:pt x="4809741" y="762903"/>
                    <a:pt x="4746827" y="817954"/>
                    <a:pt x="4661429" y="823285"/>
                  </a:cubicBezTo>
                  <a:cubicBezTo>
                    <a:pt x="4392325" y="845627"/>
                    <a:pt x="4268905" y="823089"/>
                    <a:pt x="4060355" y="823285"/>
                  </a:cubicBezTo>
                  <a:cubicBezTo>
                    <a:pt x="3851805" y="823481"/>
                    <a:pt x="3765373" y="847834"/>
                    <a:pt x="3504523" y="823285"/>
                  </a:cubicBezTo>
                  <a:cubicBezTo>
                    <a:pt x="3243673" y="798736"/>
                    <a:pt x="3156952" y="800809"/>
                    <a:pt x="2903449" y="823285"/>
                  </a:cubicBezTo>
                  <a:cubicBezTo>
                    <a:pt x="2649946" y="845761"/>
                    <a:pt x="2426311" y="808462"/>
                    <a:pt x="2257133" y="823285"/>
                  </a:cubicBezTo>
                  <a:cubicBezTo>
                    <a:pt x="2087955" y="838108"/>
                    <a:pt x="1925783" y="832036"/>
                    <a:pt x="1656060" y="823285"/>
                  </a:cubicBezTo>
                  <a:cubicBezTo>
                    <a:pt x="1386337" y="814534"/>
                    <a:pt x="1188005" y="851459"/>
                    <a:pt x="964501" y="823285"/>
                  </a:cubicBezTo>
                  <a:cubicBezTo>
                    <a:pt x="740997" y="795111"/>
                    <a:pt x="351173" y="808069"/>
                    <a:pt x="137217" y="823285"/>
                  </a:cubicBezTo>
                  <a:cubicBezTo>
                    <a:pt x="62745" y="808012"/>
                    <a:pt x="3324" y="768566"/>
                    <a:pt x="0" y="686068"/>
                  </a:cubicBezTo>
                  <a:cubicBezTo>
                    <a:pt x="-9402" y="483387"/>
                    <a:pt x="12025" y="339011"/>
                    <a:pt x="0" y="137217"/>
                  </a:cubicBezTo>
                  <a:close/>
                </a:path>
                <a:path w="4798646" h="823285" stroke="0" extrusionOk="0">
                  <a:moveTo>
                    <a:pt x="0" y="137217"/>
                  </a:moveTo>
                  <a:cubicBezTo>
                    <a:pt x="-2515" y="79910"/>
                    <a:pt x="49557" y="-13859"/>
                    <a:pt x="137217" y="0"/>
                  </a:cubicBezTo>
                  <a:cubicBezTo>
                    <a:pt x="254238" y="-5630"/>
                    <a:pt x="465762" y="18520"/>
                    <a:pt x="693049" y="0"/>
                  </a:cubicBezTo>
                  <a:cubicBezTo>
                    <a:pt x="920336" y="-18520"/>
                    <a:pt x="1217167" y="-23818"/>
                    <a:pt x="1384607" y="0"/>
                  </a:cubicBezTo>
                  <a:cubicBezTo>
                    <a:pt x="1552047" y="23818"/>
                    <a:pt x="1890471" y="-14549"/>
                    <a:pt x="2076165" y="0"/>
                  </a:cubicBezTo>
                  <a:cubicBezTo>
                    <a:pt x="2261859" y="14549"/>
                    <a:pt x="2396020" y="12982"/>
                    <a:pt x="2677239" y="0"/>
                  </a:cubicBezTo>
                  <a:cubicBezTo>
                    <a:pt x="2958458" y="-12982"/>
                    <a:pt x="3138686" y="6421"/>
                    <a:pt x="3414039" y="0"/>
                  </a:cubicBezTo>
                  <a:cubicBezTo>
                    <a:pt x="3689392" y="-6421"/>
                    <a:pt x="3894388" y="19299"/>
                    <a:pt x="4060355" y="0"/>
                  </a:cubicBezTo>
                  <a:cubicBezTo>
                    <a:pt x="4226322" y="-19299"/>
                    <a:pt x="4389705" y="9883"/>
                    <a:pt x="4661429" y="0"/>
                  </a:cubicBezTo>
                  <a:cubicBezTo>
                    <a:pt x="4738899" y="300"/>
                    <a:pt x="4782733" y="55275"/>
                    <a:pt x="4798646" y="137217"/>
                  </a:cubicBezTo>
                  <a:cubicBezTo>
                    <a:pt x="4801727" y="384380"/>
                    <a:pt x="4808402" y="448061"/>
                    <a:pt x="4798646" y="686068"/>
                  </a:cubicBezTo>
                  <a:cubicBezTo>
                    <a:pt x="4803355" y="760079"/>
                    <a:pt x="4725805" y="814348"/>
                    <a:pt x="4661429" y="823285"/>
                  </a:cubicBezTo>
                  <a:cubicBezTo>
                    <a:pt x="4408890" y="807843"/>
                    <a:pt x="4329254" y="817627"/>
                    <a:pt x="4150839" y="823285"/>
                  </a:cubicBezTo>
                  <a:cubicBezTo>
                    <a:pt x="3972424" y="828944"/>
                    <a:pt x="3778917" y="817791"/>
                    <a:pt x="3504523" y="823285"/>
                  </a:cubicBezTo>
                  <a:cubicBezTo>
                    <a:pt x="3230129" y="828779"/>
                    <a:pt x="3135897" y="852835"/>
                    <a:pt x="2858207" y="823285"/>
                  </a:cubicBezTo>
                  <a:cubicBezTo>
                    <a:pt x="2580517" y="793735"/>
                    <a:pt x="2455360" y="847464"/>
                    <a:pt x="2347618" y="823285"/>
                  </a:cubicBezTo>
                  <a:cubicBezTo>
                    <a:pt x="2239876" y="799106"/>
                    <a:pt x="1972487" y="837888"/>
                    <a:pt x="1701302" y="823285"/>
                  </a:cubicBezTo>
                  <a:cubicBezTo>
                    <a:pt x="1430117" y="808682"/>
                    <a:pt x="1335263" y="806584"/>
                    <a:pt x="1054986" y="823285"/>
                  </a:cubicBezTo>
                  <a:cubicBezTo>
                    <a:pt x="774709" y="839986"/>
                    <a:pt x="357724" y="814437"/>
                    <a:pt x="137217" y="823285"/>
                  </a:cubicBezTo>
                  <a:cubicBezTo>
                    <a:pt x="54281" y="831228"/>
                    <a:pt x="17078" y="761681"/>
                    <a:pt x="0" y="686068"/>
                  </a:cubicBezTo>
                  <a:cubicBezTo>
                    <a:pt x="-13261" y="546734"/>
                    <a:pt x="-2124" y="347679"/>
                    <a:pt x="0" y="137217"/>
                  </a:cubicBezTo>
                  <a:close/>
                </a:path>
              </a:pathLst>
            </a:custGeom>
            <a:ln>
              <a:solidFill>
                <a:schemeClr val="tx1"/>
              </a:solidFill>
              <a:prstDash val="dashDot"/>
              <a:extLst>
                <a:ext uri="{C807C97D-BFC1-408E-A445-0C87EB9F89A2}">
                  <ask:lineSketchStyleProps xmlns="" xmlns:ask="http://schemas.microsoft.com/office/drawing/2018/sketchyshapes" sd="81527074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Nêu được vì sao cần biết điểm mạnh, điểm yếu của bản thân.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4" name="Picture 13" descr="A picture containing text, vector graphics, clipart&#10;&#10;Description automatically generated">
              <a:extLst>
                <a:ext uri="{FF2B5EF4-FFF2-40B4-BE49-F238E27FC236}">
                  <a16:creationId xmlns:a16="http://schemas.microsoft.com/office/drawing/2014/main" id="{F010B9FF-B668-4202-BCF2-C5D326630D5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74729" y="1190605"/>
              <a:ext cx="1420080" cy="1420080"/>
            </a:xfrm>
            <a:prstGeom prst="rect">
              <a:avLst/>
            </a:prstGeom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D30D31D-8D1F-4218-BD44-58357A1E0EF1}"/>
              </a:ext>
            </a:extLst>
          </p:cNvPr>
          <p:cNvGrpSpPr/>
          <p:nvPr/>
        </p:nvGrpSpPr>
        <p:grpSpPr>
          <a:xfrm>
            <a:off x="717997" y="4068203"/>
            <a:ext cx="9589786" cy="2220447"/>
            <a:chOff x="2474729" y="2456886"/>
            <a:chExt cx="5821415" cy="1420080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9032A95E-8FF7-4718-88C0-57F474CFE497}"/>
                </a:ext>
              </a:extLst>
            </p:cNvPr>
            <p:cNvSpPr/>
            <p:nvPr/>
          </p:nvSpPr>
          <p:spPr>
            <a:xfrm>
              <a:off x="3451654" y="2712025"/>
              <a:ext cx="4844490" cy="1127016"/>
            </a:xfrm>
            <a:custGeom>
              <a:avLst/>
              <a:gdLst>
                <a:gd name="connsiteX0" fmla="*/ 0 w 4844490"/>
                <a:gd name="connsiteY0" fmla="*/ 187840 h 1127016"/>
                <a:gd name="connsiteX1" fmla="*/ 187840 w 4844490"/>
                <a:gd name="connsiteY1" fmla="*/ 0 h 1127016"/>
                <a:gd name="connsiteX2" fmla="*/ 692177 w 4844490"/>
                <a:gd name="connsiteY2" fmla="*/ 0 h 1127016"/>
                <a:gd name="connsiteX3" fmla="*/ 1241202 w 4844490"/>
                <a:gd name="connsiteY3" fmla="*/ 0 h 1127016"/>
                <a:gd name="connsiteX4" fmla="*/ 1834916 w 4844490"/>
                <a:gd name="connsiteY4" fmla="*/ 0 h 1127016"/>
                <a:gd name="connsiteX5" fmla="*/ 2383941 w 4844490"/>
                <a:gd name="connsiteY5" fmla="*/ 0 h 1127016"/>
                <a:gd name="connsiteX6" fmla="*/ 3111719 w 4844490"/>
                <a:gd name="connsiteY6" fmla="*/ 0 h 1127016"/>
                <a:gd name="connsiteX7" fmla="*/ 3839496 w 4844490"/>
                <a:gd name="connsiteY7" fmla="*/ 0 h 1127016"/>
                <a:gd name="connsiteX8" fmla="*/ 4656650 w 4844490"/>
                <a:gd name="connsiteY8" fmla="*/ 0 h 1127016"/>
                <a:gd name="connsiteX9" fmla="*/ 4844490 w 4844490"/>
                <a:gd name="connsiteY9" fmla="*/ 187840 h 1127016"/>
                <a:gd name="connsiteX10" fmla="*/ 4844490 w 4844490"/>
                <a:gd name="connsiteY10" fmla="*/ 540968 h 1127016"/>
                <a:gd name="connsiteX11" fmla="*/ 4844490 w 4844490"/>
                <a:gd name="connsiteY11" fmla="*/ 939176 h 1127016"/>
                <a:gd name="connsiteX12" fmla="*/ 4656650 w 4844490"/>
                <a:gd name="connsiteY12" fmla="*/ 1127016 h 1127016"/>
                <a:gd name="connsiteX13" fmla="*/ 4152313 w 4844490"/>
                <a:gd name="connsiteY13" fmla="*/ 1127016 h 1127016"/>
                <a:gd name="connsiteX14" fmla="*/ 3558600 w 4844490"/>
                <a:gd name="connsiteY14" fmla="*/ 1127016 h 1127016"/>
                <a:gd name="connsiteX15" fmla="*/ 2875510 w 4844490"/>
                <a:gd name="connsiteY15" fmla="*/ 1127016 h 1127016"/>
                <a:gd name="connsiteX16" fmla="*/ 2192420 w 4844490"/>
                <a:gd name="connsiteY16" fmla="*/ 1127016 h 1127016"/>
                <a:gd name="connsiteX17" fmla="*/ 1464643 w 4844490"/>
                <a:gd name="connsiteY17" fmla="*/ 1127016 h 1127016"/>
                <a:gd name="connsiteX18" fmla="*/ 826241 w 4844490"/>
                <a:gd name="connsiteY18" fmla="*/ 1127016 h 1127016"/>
                <a:gd name="connsiteX19" fmla="*/ 187840 w 4844490"/>
                <a:gd name="connsiteY19" fmla="*/ 1127016 h 1127016"/>
                <a:gd name="connsiteX20" fmla="*/ 0 w 4844490"/>
                <a:gd name="connsiteY20" fmla="*/ 939176 h 1127016"/>
                <a:gd name="connsiteX21" fmla="*/ 0 w 4844490"/>
                <a:gd name="connsiteY21" fmla="*/ 563508 h 1127016"/>
                <a:gd name="connsiteX22" fmla="*/ 0 w 4844490"/>
                <a:gd name="connsiteY22" fmla="*/ 187840 h 11270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4844490" h="1127016" fill="none" extrusionOk="0">
                  <a:moveTo>
                    <a:pt x="0" y="187840"/>
                  </a:moveTo>
                  <a:cubicBezTo>
                    <a:pt x="-3901" y="87420"/>
                    <a:pt x="77262" y="-1524"/>
                    <a:pt x="187840" y="0"/>
                  </a:cubicBezTo>
                  <a:cubicBezTo>
                    <a:pt x="335449" y="-1173"/>
                    <a:pt x="455208" y="8164"/>
                    <a:pt x="692177" y="0"/>
                  </a:cubicBezTo>
                  <a:cubicBezTo>
                    <a:pt x="929146" y="-8164"/>
                    <a:pt x="1023800" y="6095"/>
                    <a:pt x="1241202" y="0"/>
                  </a:cubicBezTo>
                  <a:cubicBezTo>
                    <a:pt x="1458604" y="-6095"/>
                    <a:pt x="1554723" y="3534"/>
                    <a:pt x="1834916" y="0"/>
                  </a:cubicBezTo>
                  <a:cubicBezTo>
                    <a:pt x="2115109" y="-3534"/>
                    <a:pt x="2226118" y="25009"/>
                    <a:pt x="2383941" y="0"/>
                  </a:cubicBezTo>
                  <a:cubicBezTo>
                    <a:pt x="2541764" y="-25009"/>
                    <a:pt x="2789252" y="27305"/>
                    <a:pt x="3111719" y="0"/>
                  </a:cubicBezTo>
                  <a:cubicBezTo>
                    <a:pt x="3434186" y="-27305"/>
                    <a:pt x="3589993" y="1259"/>
                    <a:pt x="3839496" y="0"/>
                  </a:cubicBezTo>
                  <a:cubicBezTo>
                    <a:pt x="4088999" y="-1259"/>
                    <a:pt x="4301262" y="-13634"/>
                    <a:pt x="4656650" y="0"/>
                  </a:cubicBezTo>
                  <a:cubicBezTo>
                    <a:pt x="4763459" y="-9694"/>
                    <a:pt x="4840131" y="92472"/>
                    <a:pt x="4844490" y="187840"/>
                  </a:cubicBezTo>
                  <a:cubicBezTo>
                    <a:pt x="4856769" y="267817"/>
                    <a:pt x="4836156" y="390908"/>
                    <a:pt x="4844490" y="540968"/>
                  </a:cubicBezTo>
                  <a:cubicBezTo>
                    <a:pt x="4852824" y="691028"/>
                    <a:pt x="4856052" y="783862"/>
                    <a:pt x="4844490" y="939176"/>
                  </a:cubicBezTo>
                  <a:cubicBezTo>
                    <a:pt x="4839393" y="1051770"/>
                    <a:pt x="4774342" y="1117134"/>
                    <a:pt x="4656650" y="1127016"/>
                  </a:cubicBezTo>
                  <a:cubicBezTo>
                    <a:pt x="4434656" y="1106457"/>
                    <a:pt x="4279391" y="1116290"/>
                    <a:pt x="4152313" y="1127016"/>
                  </a:cubicBezTo>
                  <a:cubicBezTo>
                    <a:pt x="4025235" y="1137742"/>
                    <a:pt x="3769119" y="1136020"/>
                    <a:pt x="3558600" y="1127016"/>
                  </a:cubicBezTo>
                  <a:cubicBezTo>
                    <a:pt x="3348081" y="1118012"/>
                    <a:pt x="3202787" y="1150152"/>
                    <a:pt x="2875510" y="1127016"/>
                  </a:cubicBezTo>
                  <a:cubicBezTo>
                    <a:pt x="2548233" y="1103881"/>
                    <a:pt x="2352977" y="1131322"/>
                    <a:pt x="2192420" y="1127016"/>
                  </a:cubicBezTo>
                  <a:cubicBezTo>
                    <a:pt x="2031863" y="1122711"/>
                    <a:pt x="1776471" y="1154440"/>
                    <a:pt x="1464643" y="1127016"/>
                  </a:cubicBezTo>
                  <a:cubicBezTo>
                    <a:pt x="1152815" y="1099592"/>
                    <a:pt x="1015732" y="1131340"/>
                    <a:pt x="826241" y="1127016"/>
                  </a:cubicBezTo>
                  <a:cubicBezTo>
                    <a:pt x="636750" y="1122692"/>
                    <a:pt x="405493" y="1150168"/>
                    <a:pt x="187840" y="1127016"/>
                  </a:cubicBezTo>
                  <a:cubicBezTo>
                    <a:pt x="72648" y="1117098"/>
                    <a:pt x="-1227" y="1046532"/>
                    <a:pt x="0" y="939176"/>
                  </a:cubicBezTo>
                  <a:cubicBezTo>
                    <a:pt x="4912" y="774584"/>
                    <a:pt x="-8609" y="670884"/>
                    <a:pt x="0" y="563508"/>
                  </a:cubicBezTo>
                  <a:cubicBezTo>
                    <a:pt x="8609" y="456132"/>
                    <a:pt x="-17718" y="317960"/>
                    <a:pt x="0" y="187840"/>
                  </a:cubicBezTo>
                  <a:close/>
                </a:path>
                <a:path w="4844490" h="1127016" stroke="0" extrusionOk="0">
                  <a:moveTo>
                    <a:pt x="0" y="187840"/>
                  </a:moveTo>
                  <a:cubicBezTo>
                    <a:pt x="-3450" y="109439"/>
                    <a:pt x="82086" y="-2348"/>
                    <a:pt x="187840" y="0"/>
                  </a:cubicBezTo>
                  <a:cubicBezTo>
                    <a:pt x="303017" y="-8621"/>
                    <a:pt x="484894" y="-25558"/>
                    <a:pt x="736865" y="0"/>
                  </a:cubicBezTo>
                  <a:cubicBezTo>
                    <a:pt x="988837" y="25558"/>
                    <a:pt x="1210957" y="26280"/>
                    <a:pt x="1419955" y="0"/>
                  </a:cubicBezTo>
                  <a:cubicBezTo>
                    <a:pt x="1628953" y="-26280"/>
                    <a:pt x="1882297" y="31942"/>
                    <a:pt x="2103044" y="0"/>
                  </a:cubicBezTo>
                  <a:cubicBezTo>
                    <a:pt x="2323791" y="-31942"/>
                    <a:pt x="2538416" y="-3068"/>
                    <a:pt x="2696758" y="0"/>
                  </a:cubicBezTo>
                  <a:cubicBezTo>
                    <a:pt x="2855100" y="3068"/>
                    <a:pt x="3172817" y="832"/>
                    <a:pt x="3424535" y="0"/>
                  </a:cubicBezTo>
                  <a:cubicBezTo>
                    <a:pt x="3676253" y="-832"/>
                    <a:pt x="3802519" y="17815"/>
                    <a:pt x="4062937" y="0"/>
                  </a:cubicBezTo>
                  <a:cubicBezTo>
                    <a:pt x="4323355" y="-17815"/>
                    <a:pt x="4361042" y="-23997"/>
                    <a:pt x="4656650" y="0"/>
                  </a:cubicBezTo>
                  <a:cubicBezTo>
                    <a:pt x="4777216" y="2993"/>
                    <a:pt x="4829197" y="78180"/>
                    <a:pt x="4844490" y="187840"/>
                  </a:cubicBezTo>
                  <a:cubicBezTo>
                    <a:pt x="4826797" y="365290"/>
                    <a:pt x="4862440" y="386204"/>
                    <a:pt x="4844490" y="563508"/>
                  </a:cubicBezTo>
                  <a:cubicBezTo>
                    <a:pt x="4826540" y="740812"/>
                    <a:pt x="4827531" y="771647"/>
                    <a:pt x="4844490" y="939176"/>
                  </a:cubicBezTo>
                  <a:cubicBezTo>
                    <a:pt x="4856211" y="1032749"/>
                    <a:pt x="4744459" y="1134708"/>
                    <a:pt x="4656650" y="1127016"/>
                  </a:cubicBezTo>
                  <a:cubicBezTo>
                    <a:pt x="4477977" y="1139263"/>
                    <a:pt x="4234628" y="1111806"/>
                    <a:pt x="4062937" y="1127016"/>
                  </a:cubicBezTo>
                  <a:cubicBezTo>
                    <a:pt x="3891246" y="1142226"/>
                    <a:pt x="3650851" y="1156557"/>
                    <a:pt x="3424535" y="1127016"/>
                  </a:cubicBezTo>
                  <a:cubicBezTo>
                    <a:pt x="3198219" y="1097475"/>
                    <a:pt x="3092014" y="1138762"/>
                    <a:pt x="2920198" y="1127016"/>
                  </a:cubicBezTo>
                  <a:cubicBezTo>
                    <a:pt x="2748382" y="1115270"/>
                    <a:pt x="2467023" y="1110351"/>
                    <a:pt x="2281797" y="1127016"/>
                  </a:cubicBezTo>
                  <a:cubicBezTo>
                    <a:pt x="2096571" y="1143681"/>
                    <a:pt x="1872953" y="1108915"/>
                    <a:pt x="1643395" y="1127016"/>
                  </a:cubicBezTo>
                  <a:cubicBezTo>
                    <a:pt x="1413837" y="1145117"/>
                    <a:pt x="1387546" y="1152213"/>
                    <a:pt x="1139058" y="1127016"/>
                  </a:cubicBezTo>
                  <a:cubicBezTo>
                    <a:pt x="890570" y="1101819"/>
                    <a:pt x="647121" y="1171562"/>
                    <a:pt x="187840" y="1127016"/>
                  </a:cubicBezTo>
                  <a:cubicBezTo>
                    <a:pt x="98667" y="1122481"/>
                    <a:pt x="-3455" y="1052877"/>
                    <a:pt x="0" y="939176"/>
                  </a:cubicBezTo>
                  <a:cubicBezTo>
                    <a:pt x="-9087" y="840007"/>
                    <a:pt x="6350" y="728768"/>
                    <a:pt x="0" y="586048"/>
                  </a:cubicBezTo>
                  <a:cubicBezTo>
                    <a:pt x="-6350" y="443328"/>
                    <a:pt x="3421" y="274193"/>
                    <a:pt x="0" y="187840"/>
                  </a:cubicBezTo>
                  <a:close/>
                </a:path>
              </a:pathLst>
            </a:custGeom>
            <a:ln>
              <a:solidFill>
                <a:schemeClr val="tx1"/>
              </a:solidFill>
              <a:prstDash val="dashDot"/>
              <a:extLst>
                <a:ext uri="{C807C97D-BFC1-408E-A445-0C87EB9F89A2}">
                  <ask:lineSketchStyleProps xmlns="" xmlns:ask="http://schemas.microsoft.com/office/drawing/2018/sketchyshapes" sd="81527074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Thực hiện một số cách đơn giản tự đánh giá điểm mạnh, điểm yếu của bản thân.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7" name="Picture 16" descr="Logo&#10;&#10;Description automatically generated">
              <a:extLst>
                <a:ext uri="{FF2B5EF4-FFF2-40B4-BE49-F238E27FC236}">
                  <a16:creationId xmlns:a16="http://schemas.microsoft.com/office/drawing/2014/main" id="{B20A782D-856E-4952-ABA5-4F7494AC582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74729" y="2456886"/>
              <a:ext cx="1420080" cy="1420080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25771B18-4A4C-4CF2-9601-DB9958A56A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64684" y="0"/>
            <a:ext cx="6529382" cy="145707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04F2DB8-86BC-3908-A1ED-5C9CAF956E51}"/>
              </a:ext>
            </a:extLst>
          </p:cNvPr>
          <p:cNvSpPr/>
          <p:nvPr/>
        </p:nvSpPr>
        <p:spPr>
          <a:xfrm>
            <a:off x="-1725930" y="80010"/>
            <a:ext cx="1451610" cy="136017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633745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5256" y="4408137"/>
            <a:ext cx="1546851" cy="163745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DEBFAE2-9CC4-4B9F-AB74-205B1269498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93629" y="2252370"/>
            <a:ext cx="8004742" cy="235326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066CFAC-0F51-B186-407D-8A105A62E822}"/>
              </a:ext>
            </a:extLst>
          </p:cNvPr>
          <p:cNvSpPr/>
          <p:nvPr/>
        </p:nvSpPr>
        <p:spPr>
          <a:xfrm>
            <a:off x="-1725930" y="80010"/>
            <a:ext cx="1451610" cy="136017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241036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AFD59D75-7DF0-4EF6-B0B9-53E7D4FAB5DE}"/>
              </a:ext>
            </a:extLst>
          </p:cNvPr>
          <p:cNvSpPr/>
          <p:nvPr/>
        </p:nvSpPr>
        <p:spPr>
          <a:xfrm>
            <a:off x="331076" y="220714"/>
            <a:ext cx="11616677" cy="652692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70BD9BE2-E0C0-42AE-8D03-A32B27D9A460}"/>
              </a:ext>
            </a:extLst>
          </p:cNvPr>
          <p:cNvSpPr/>
          <p:nvPr/>
        </p:nvSpPr>
        <p:spPr>
          <a:xfrm>
            <a:off x="1847850" y="0"/>
            <a:ext cx="8582814" cy="629416"/>
          </a:xfrm>
          <a:prstGeom prst="roundRect">
            <a:avLst/>
          </a:prstGeom>
          <a:solidFill>
            <a:srgbClr val="CCFFFF"/>
          </a:solidFill>
          <a:ln w="952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en-US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tin </a:t>
            </a:r>
            <a:r>
              <a:rPr lang="en-US" sz="36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9E04188-D8D1-30D7-2BD9-12011638D24F}"/>
              </a:ext>
            </a:extLst>
          </p:cNvPr>
          <p:cNvSpPr/>
          <p:nvPr/>
        </p:nvSpPr>
        <p:spPr>
          <a:xfrm>
            <a:off x="-1725930" y="80010"/>
            <a:ext cx="1451610" cy="136017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BBCC8CE-908C-4153-B374-7BDDFF8C53D4}"/>
              </a:ext>
            </a:extLst>
          </p:cNvPr>
          <p:cNvGrpSpPr/>
          <p:nvPr/>
        </p:nvGrpSpPr>
        <p:grpSpPr>
          <a:xfrm>
            <a:off x="1847850" y="897218"/>
            <a:ext cx="9447488" cy="5219133"/>
            <a:chOff x="1847850" y="897218"/>
            <a:chExt cx="9447488" cy="5219133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A5B1041B-1282-48F1-BBCD-A7FABE68084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847850" y="1126249"/>
              <a:ext cx="4928038" cy="2200679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48AD9338-76C4-47B5-8BED-6D426781A25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847850" y="3253039"/>
              <a:ext cx="4928038" cy="2812641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3E381D2-64B0-4434-A23A-09DE39EEA59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775888" y="897218"/>
              <a:ext cx="4519450" cy="2650424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00FA0C55-873E-4D9B-8C8C-F77EBFFF596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695090" y="3547642"/>
              <a:ext cx="4519449" cy="256870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2731442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10060D0A-B2D7-4FAB-B888-764ED3ADC8A2}"/>
              </a:ext>
            </a:extLst>
          </p:cNvPr>
          <p:cNvSpPr/>
          <p:nvPr/>
        </p:nvSpPr>
        <p:spPr>
          <a:xfrm>
            <a:off x="331076" y="220714"/>
            <a:ext cx="11616677" cy="652692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969" b="97031" l="3125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076" y="2859936"/>
            <a:ext cx="3966029" cy="396602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55"/>
          <a:stretch/>
        </p:blipFill>
        <p:spPr>
          <a:xfrm>
            <a:off x="2314090" y="2859936"/>
            <a:ext cx="3930675" cy="3708401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5512404" y="2041814"/>
            <a:ext cx="594276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kumimoji="0" lang="en-US" sz="36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kumimoji="0" lang="en-US" sz="3600" b="1" i="0" u="sng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sng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3600" b="1" i="0" u="sng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sng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endParaRPr kumimoji="0" lang="vi-VN" sz="3600" b="1" i="0" u="sng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0" indent="-457200" algn="just">
              <a:buFont typeface="Arial" panose="020B0604020202020204" pitchFamily="34" charset="0"/>
              <a:buChar char="•"/>
              <a:defRPr/>
            </a:pPr>
            <a:r>
              <a:rPr lang="vi-VN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Hiền khám phá bản thân bằng cách nào?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  <a:defRPr/>
            </a:pPr>
            <a:r>
              <a:rPr lang="vi-VN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còn biết cách nào khác để khám phá bản thân?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587801C8-AAC6-4DC4-AB95-EC2D3D7EC2E5}"/>
              </a:ext>
            </a:extLst>
          </p:cNvPr>
          <p:cNvSpPr/>
          <p:nvPr/>
        </p:nvSpPr>
        <p:spPr>
          <a:xfrm>
            <a:off x="989137" y="1237785"/>
            <a:ext cx="4069882" cy="1343378"/>
          </a:xfrm>
          <a:custGeom>
            <a:avLst/>
            <a:gdLst>
              <a:gd name="connsiteX0" fmla="*/ 0 w 4069882"/>
              <a:gd name="connsiteY0" fmla="*/ 223901 h 1343378"/>
              <a:gd name="connsiteX1" fmla="*/ 223901 w 4069882"/>
              <a:gd name="connsiteY1" fmla="*/ 0 h 1343378"/>
              <a:gd name="connsiteX2" fmla="*/ 777562 w 4069882"/>
              <a:gd name="connsiteY2" fmla="*/ 0 h 1343378"/>
              <a:gd name="connsiteX3" fmla="*/ 1331223 w 4069882"/>
              <a:gd name="connsiteY3" fmla="*/ 0 h 1343378"/>
              <a:gd name="connsiteX4" fmla="*/ 1740000 w 4069882"/>
              <a:gd name="connsiteY4" fmla="*/ 0 h 1343378"/>
              <a:gd name="connsiteX5" fmla="*/ 2184999 w 4069882"/>
              <a:gd name="connsiteY5" fmla="*/ 0 h 1343378"/>
              <a:gd name="connsiteX6" fmla="*/ 2629997 w 4069882"/>
              <a:gd name="connsiteY6" fmla="*/ 0 h 1343378"/>
              <a:gd name="connsiteX7" fmla="*/ 3183658 w 4069882"/>
              <a:gd name="connsiteY7" fmla="*/ 0 h 1343378"/>
              <a:gd name="connsiteX8" fmla="*/ 3845981 w 4069882"/>
              <a:gd name="connsiteY8" fmla="*/ 0 h 1343378"/>
              <a:gd name="connsiteX9" fmla="*/ 4069882 w 4069882"/>
              <a:gd name="connsiteY9" fmla="*/ 223901 h 1343378"/>
              <a:gd name="connsiteX10" fmla="*/ 4069882 w 4069882"/>
              <a:gd name="connsiteY10" fmla="*/ 689601 h 1343378"/>
              <a:gd name="connsiteX11" fmla="*/ 4069882 w 4069882"/>
              <a:gd name="connsiteY11" fmla="*/ 1119477 h 1343378"/>
              <a:gd name="connsiteX12" fmla="*/ 3845981 w 4069882"/>
              <a:gd name="connsiteY12" fmla="*/ 1343378 h 1343378"/>
              <a:gd name="connsiteX13" fmla="*/ 3364762 w 4069882"/>
              <a:gd name="connsiteY13" fmla="*/ 1343378 h 1343378"/>
              <a:gd name="connsiteX14" fmla="*/ 2883543 w 4069882"/>
              <a:gd name="connsiteY14" fmla="*/ 1343378 h 1343378"/>
              <a:gd name="connsiteX15" fmla="*/ 2438544 w 4069882"/>
              <a:gd name="connsiteY15" fmla="*/ 1343378 h 1343378"/>
              <a:gd name="connsiteX16" fmla="*/ 1957325 w 4069882"/>
              <a:gd name="connsiteY16" fmla="*/ 1343378 h 1343378"/>
              <a:gd name="connsiteX17" fmla="*/ 1548547 w 4069882"/>
              <a:gd name="connsiteY17" fmla="*/ 1343378 h 1343378"/>
              <a:gd name="connsiteX18" fmla="*/ 1139770 w 4069882"/>
              <a:gd name="connsiteY18" fmla="*/ 1343378 h 1343378"/>
              <a:gd name="connsiteX19" fmla="*/ 694771 w 4069882"/>
              <a:gd name="connsiteY19" fmla="*/ 1343378 h 1343378"/>
              <a:gd name="connsiteX20" fmla="*/ 223901 w 4069882"/>
              <a:gd name="connsiteY20" fmla="*/ 1343378 h 1343378"/>
              <a:gd name="connsiteX21" fmla="*/ 0 w 4069882"/>
              <a:gd name="connsiteY21" fmla="*/ 1119477 h 1343378"/>
              <a:gd name="connsiteX22" fmla="*/ 0 w 4069882"/>
              <a:gd name="connsiteY22" fmla="*/ 689601 h 1343378"/>
              <a:gd name="connsiteX23" fmla="*/ 0 w 4069882"/>
              <a:gd name="connsiteY23" fmla="*/ 223901 h 13433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4069882" h="1343378" fill="none" extrusionOk="0">
                <a:moveTo>
                  <a:pt x="0" y="223901"/>
                </a:moveTo>
                <a:cubicBezTo>
                  <a:pt x="2361" y="80449"/>
                  <a:pt x="111137" y="-5094"/>
                  <a:pt x="223901" y="0"/>
                </a:cubicBezTo>
                <a:cubicBezTo>
                  <a:pt x="384924" y="-61722"/>
                  <a:pt x="549578" y="12205"/>
                  <a:pt x="777562" y="0"/>
                </a:cubicBezTo>
                <a:cubicBezTo>
                  <a:pt x="1005546" y="-12205"/>
                  <a:pt x="1126659" y="63576"/>
                  <a:pt x="1331223" y="0"/>
                </a:cubicBezTo>
                <a:cubicBezTo>
                  <a:pt x="1535787" y="-63576"/>
                  <a:pt x="1623005" y="30730"/>
                  <a:pt x="1740000" y="0"/>
                </a:cubicBezTo>
                <a:cubicBezTo>
                  <a:pt x="1856995" y="-30730"/>
                  <a:pt x="2076391" y="15042"/>
                  <a:pt x="2184999" y="0"/>
                </a:cubicBezTo>
                <a:cubicBezTo>
                  <a:pt x="2293607" y="-15042"/>
                  <a:pt x="2513239" y="41517"/>
                  <a:pt x="2629997" y="0"/>
                </a:cubicBezTo>
                <a:cubicBezTo>
                  <a:pt x="2746755" y="-41517"/>
                  <a:pt x="3011190" y="54252"/>
                  <a:pt x="3183658" y="0"/>
                </a:cubicBezTo>
                <a:cubicBezTo>
                  <a:pt x="3356126" y="-54252"/>
                  <a:pt x="3650244" y="66395"/>
                  <a:pt x="3845981" y="0"/>
                </a:cubicBezTo>
                <a:cubicBezTo>
                  <a:pt x="3964459" y="13950"/>
                  <a:pt x="4059312" y="68782"/>
                  <a:pt x="4069882" y="223901"/>
                </a:cubicBezTo>
                <a:cubicBezTo>
                  <a:pt x="4118999" y="369971"/>
                  <a:pt x="4056804" y="466641"/>
                  <a:pt x="4069882" y="689601"/>
                </a:cubicBezTo>
                <a:cubicBezTo>
                  <a:pt x="4082960" y="912561"/>
                  <a:pt x="4019530" y="1031967"/>
                  <a:pt x="4069882" y="1119477"/>
                </a:cubicBezTo>
                <a:cubicBezTo>
                  <a:pt x="4059889" y="1242368"/>
                  <a:pt x="3953279" y="1334536"/>
                  <a:pt x="3845981" y="1343378"/>
                </a:cubicBezTo>
                <a:cubicBezTo>
                  <a:pt x="3612668" y="1393877"/>
                  <a:pt x="3540287" y="1338440"/>
                  <a:pt x="3364762" y="1343378"/>
                </a:cubicBezTo>
                <a:cubicBezTo>
                  <a:pt x="3189237" y="1348316"/>
                  <a:pt x="3007863" y="1309054"/>
                  <a:pt x="2883543" y="1343378"/>
                </a:cubicBezTo>
                <a:cubicBezTo>
                  <a:pt x="2759223" y="1377702"/>
                  <a:pt x="2564873" y="1328988"/>
                  <a:pt x="2438544" y="1343378"/>
                </a:cubicBezTo>
                <a:cubicBezTo>
                  <a:pt x="2312215" y="1357768"/>
                  <a:pt x="2155507" y="1307666"/>
                  <a:pt x="1957325" y="1343378"/>
                </a:cubicBezTo>
                <a:cubicBezTo>
                  <a:pt x="1759143" y="1379090"/>
                  <a:pt x="1732302" y="1340939"/>
                  <a:pt x="1548547" y="1343378"/>
                </a:cubicBezTo>
                <a:cubicBezTo>
                  <a:pt x="1364792" y="1345817"/>
                  <a:pt x="1240071" y="1325974"/>
                  <a:pt x="1139770" y="1343378"/>
                </a:cubicBezTo>
                <a:cubicBezTo>
                  <a:pt x="1039469" y="1360782"/>
                  <a:pt x="847318" y="1306283"/>
                  <a:pt x="694771" y="1343378"/>
                </a:cubicBezTo>
                <a:cubicBezTo>
                  <a:pt x="542224" y="1380473"/>
                  <a:pt x="448006" y="1337181"/>
                  <a:pt x="223901" y="1343378"/>
                </a:cubicBezTo>
                <a:cubicBezTo>
                  <a:pt x="76591" y="1348695"/>
                  <a:pt x="1875" y="1238997"/>
                  <a:pt x="0" y="1119477"/>
                </a:cubicBezTo>
                <a:cubicBezTo>
                  <a:pt x="-27578" y="966173"/>
                  <a:pt x="49272" y="844164"/>
                  <a:pt x="0" y="689601"/>
                </a:cubicBezTo>
                <a:cubicBezTo>
                  <a:pt x="-49272" y="535038"/>
                  <a:pt x="18339" y="422268"/>
                  <a:pt x="0" y="223901"/>
                </a:cubicBezTo>
                <a:close/>
              </a:path>
              <a:path w="4069882" h="1343378" stroke="0" extrusionOk="0">
                <a:moveTo>
                  <a:pt x="0" y="223901"/>
                </a:moveTo>
                <a:cubicBezTo>
                  <a:pt x="3475" y="101489"/>
                  <a:pt x="114583" y="32873"/>
                  <a:pt x="223901" y="0"/>
                </a:cubicBezTo>
                <a:cubicBezTo>
                  <a:pt x="423225" y="-29302"/>
                  <a:pt x="519645" y="48710"/>
                  <a:pt x="632679" y="0"/>
                </a:cubicBezTo>
                <a:cubicBezTo>
                  <a:pt x="745713" y="-48710"/>
                  <a:pt x="1008771" y="55544"/>
                  <a:pt x="1186339" y="0"/>
                </a:cubicBezTo>
                <a:cubicBezTo>
                  <a:pt x="1363907" y="-55544"/>
                  <a:pt x="1583504" y="43629"/>
                  <a:pt x="1703779" y="0"/>
                </a:cubicBezTo>
                <a:cubicBezTo>
                  <a:pt x="1824054" y="-43629"/>
                  <a:pt x="1974419" y="27128"/>
                  <a:pt x="2112557" y="0"/>
                </a:cubicBezTo>
                <a:cubicBezTo>
                  <a:pt x="2250695" y="-27128"/>
                  <a:pt x="2350157" y="42934"/>
                  <a:pt x="2521335" y="0"/>
                </a:cubicBezTo>
                <a:cubicBezTo>
                  <a:pt x="2692513" y="-42934"/>
                  <a:pt x="2787059" y="48894"/>
                  <a:pt x="2930112" y="0"/>
                </a:cubicBezTo>
                <a:cubicBezTo>
                  <a:pt x="3073165" y="-48894"/>
                  <a:pt x="3630302" y="6876"/>
                  <a:pt x="3845981" y="0"/>
                </a:cubicBezTo>
                <a:cubicBezTo>
                  <a:pt x="3993599" y="23978"/>
                  <a:pt x="4057325" y="105604"/>
                  <a:pt x="4069882" y="223901"/>
                </a:cubicBezTo>
                <a:cubicBezTo>
                  <a:pt x="4119334" y="396701"/>
                  <a:pt x="4052781" y="527108"/>
                  <a:pt x="4069882" y="644822"/>
                </a:cubicBezTo>
                <a:cubicBezTo>
                  <a:pt x="4086983" y="762536"/>
                  <a:pt x="4059697" y="1017752"/>
                  <a:pt x="4069882" y="1119477"/>
                </a:cubicBezTo>
                <a:cubicBezTo>
                  <a:pt x="4087846" y="1270556"/>
                  <a:pt x="3997089" y="1351771"/>
                  <a:pt x="3845981" y="1343378"/>
                </a:cubicBezTo>
                <a:cubicBezTo>
                  <a:pt x="3630309" y="1359371"/>
                  <a:pt x="3521183" y="1294400"/>
                  <a:pt x="3364762" y="1343378"/>
                </a:cubicBezTo>
                <a:cubicBezTo>
                  <a:pt x="3208341" y="1392356"/>
                  <a:pt x="2976641" y="1310528"/>
                  <a:pt x="2847322" y="1343378"/>
                </a:cubicBezTo>
                <a:cubicBezTo>
                  <a:pt x="2718003" y="1376228"/>
                  <a:pt x="2406066" y="1336777"/>
                  <a:pt x="2293661" y="1343378"/>
                </a:cubicBezTo>
                <a:cubicBezTo>
                  <a:pt x="2181256" y="1349979"/>
                  <a:pt x="1859426" y="1309353"/>
                  <a:pt x="1703779" y="1343378"/>
                </a:cubicBezTo>
                <a:cubicBezTo>
                  <a:pt x="1548132" y="1377403"/>
                  <a:pt x="1449387" y="1321428"/>
                  <a:pt x="1295002" y="1343378"/>
                </a:cubicBezTo>
                <a:cubicBezTo>
                  <a:pt x="1140617" y="1365328"/>
                  <a:pt x="1052885" y="1285847"/>
                  <a:pt x="813783" y="1343378"/>
                </a:cubicBezTo>
                <a:cubicBezTo>
                  <a:pt x="574681" y="1400909"/>
                  <a:pt x="438725" y="1317739"/>
                  <a:pt x="223901" y="1343378"/>
                </a:cubicBezTo>
                <a:cubicBezTo>
                  <a:pt x="78666" y="1316417"/>
                  <a:pt x="-35345" y="1249475"/>
                  <a:pt x="0" y="1119477"/>
                </a:cubicBezTo>
                <a:cubicBezTo>
                  <a:pt x="-43066" y="973372"/>
                  <a:pt x="12818" y="904388"/>
                  <a:pt x="0" y="698556"/>
                </a:cubicBezTo>
                <a:cubicBezTo>
                  <a:pt x="-12818" y="492724"/>
                  <a:pt x="37327" y="408373"/>
                  <a:pt x="0" y="223901"/>
                </a:cubicBezTo>
                <a:close/>
              </a:path>
            </a:pathLst>
          </a:custGeom>
          <a:solidFill>
            <a:srgbClr val="FFFFCC"/>
          </a:solidFill>
          <a:ln w="38100">
            <a:solidFill>
              <a:srgbClr val="9999FF"/>
            </a:solidFill>
            <a:extLst>
              <a:ext uri="{C807C97D-BFC1-408E-A445-0C87EB9F89A2}">
                <ask:lineSketchStyleProps xmlns="" xmlns:ask="http://schemas.microsoft.com/office/drawing/2018/sketchyshapes" sd="100938400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 w="12700">
                  <a:solidFill>
                    <a:sysClr val="windowText" lastClr="000000"/>
                  </a:solidFill>
                </a:ln>
                <a:solidFill>
                  <a:srgbClr val="66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kumimoji="0" lang="en-US" sz="4400" b="0" i="0" u="none" strike="noStrike" kern="1200" cap="none" spc="0" normalizeH="0" noProof="0" dirty="0">
                <a:ln w="12700">
                  <a:solidFill>
                    <a:sysClr val="windowText" lastClr="000000"/>
                  </a:solidFill>
                </a:ln>
                <a:solidFill>
                  <a:srgbClr val="66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 w="12700">
                  <a:solidFill>
                    <a:sysClr val="windowText" lastClr="000000"/>
                  </a:solidFill>
                </a:ln>
                <a:solidFill>
                  <a:srgbClr val="66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kumimoji="0" lang="en-US" sz="4400" b="0" i="0" u="none" strike="noStrike" kern="1200" cap="none" spc="0" normalizeH="0" noProof="0" dirty="0">
                <a:ln w="12700">
                  <a:solidFill>
                    <a:sysClr val="windowText" lastClr="000000"/>
                  </a:solidFill>
                </a:ln>
                <a:solidFill>
                  <a:srgbClr val="66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 w="12700">
                  <a:solidFill>
                    <a:sysClr val="windowText" lastClr="000000"/>
                  </a:solidFill>
                </a:ln>
                <a:solidFill>
                  <a:srgbClr val="66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kumimoji="0" lang="en-US" sz="4400" b="0" i="0" u="none" strike="noStrike" kern="1200" cap="none" spc="0" normalizeH="0" noProof="0" dirty="0">
                <a:ln w="12700">
                  <a:solidFill>
                    <a:sysClr val="windowText" lastClr="000000"/>
                  </a:solidFill>
                </a:ln>
                <a:solidFill>
                  <a:srgbClr val="66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endParaRPr kumimoji="0" lang="en-US" sz="4400" b="0" i="0" u="none" strike="noStrike" kern="1200" cap="none" spc="0" normalizeH="0" baseline="0" noProof="0" dirty="0">
              <a:ln w="12700">
                <a:solidFill>
                  <a:sysClr val="windowText" lastClr="000000"/>
                </a:solidFill>
              </a:ln>
              <a:solidFill>
                <a:srgbClr val="66FF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4091B4A-06A8-E739-DE9C-8AB5EC0C7978}"/>
              </a:ext>
            </a:extLst>
          </p:cNvPr>
          <p:cNvSpPr/>
          <p:nvPr/>
        </p:nvSpPr>
        <p:spPr>
          <a:xfrm>
            <a:off x="-1725930" y="80010"/>
            <a:ext cx="1451610" cy="136017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28614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C126C0D-440F-4FF6-9EED-685B79E39FD2}"/>
              </a:ext>
            </a:extLst>
          </p:cNvPr>
          <p:cNvSpPr/>
          <p:nvPr/>
        </p:nvSpPr>
        <p:spPr>
          <a:xfrm>
            <a:off x="94588" y="220714"/>
            <a:ext cx="11860924" cy="652692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BB98D88-A186-4ABB-966E-B3146FF34D91}"/>
              </a:ext>
            </a:extLst>
          </p:cNvPr>
          <p:cNvSpPr txBox="1"/>
          <p:nvPr/>
        </p:nvSpPr>
        <p:spPr>
          <a:xfrm>
            <a:off x="2575560" y="1141436"/>
            <a:ext cx="7711440" cy="584775"/>
          </a:xfrm>
          <a:custGeom>
            <a:avLst/>
            <a:gdLst>
              <a:gd name="connsiteX0" fmla="*/ 0 w 7711440"/>
              <a:gd name="connsiteY0" fmla="*/ 0 h 584775"/>
              <a:gd name="connsiteX1" fmla="*/ 7711440 w 7711440"/>
              <a:gd name="connsiteY1" fmla="*/ 0 h 584775"/>
              <a:gd name="connsiteX2" fmla="*/ 7711440 w 7711440"/>
              <a:gd name="connsiteY2" fmla="*/ 584775 h 584775"/>
              <a:gd name="connsiteX3" fmla="*/ 0 w 7711440"/>
              <a:gd name="connsiteY3" fmla="*/ 584775 h 584775"/>
              <a:gd name="connsiteX4" fmla="*/ 0 w 7711440"/>
              <a:gd name="connsiteY4" fmla="*/ 0 h 584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11440" h="584775" fill="none" extrusionOk="0">
                <a:moveTo>
                  <a:pt x="0" y="0"/>
                </a:moveTo>
                <a:cubicBezTo>
                  <a:pt x="2304841" y="5222"/>
                  <a:pt x="5397910" y="24918"/>
                  <a:pt x="7711440" y="0"/>
                </a:cubicBezTo>
                <a:cubicBezTo>
                  <a:pt x="7668597" y="115750"/>
                  <a:pt x="7717115" y="445323"/>
                  <a:pt x="7711440" y="584775"/>
                </a:cubicBezTo>
                <a:cubicBezTo>
                  <a:pt x="5422304" y="420014"/>
                  <a:pt x="2273309" y="702925"/>
                  <a:pt x="0" y="584775"/>
                </a:cubicBezTo>
                <a:cubicBezTo>
                  <a:pt x="-7476" y="472120"/>
                  <a:pt x="34986" y="279470"/>
                  <a:pt x="0" y="0"/>
                </a:cubicBezTo>
                <a:close/>
              </a:path>
              <a:path w="7711440" h="584775" stroke="0" extrusionOk="0">
                <a:moveTo>
                  <a:pt x="0" y="0"/>
                </a:moveTo>
                <a:cubicBezTo>
                  <a:pt x="830576" y="11849"/>
                  <a:pt x="5386967" y="-161459"/>
                  <a:pt x="7711440" y="0"/>
                </a:cubicBezTo>
                <a:cubicBezTo>
                  <a:pt x="7684994" y="254320"/>
                  <a:pt x="7669176" y="509640"/>
                  <a:pt x="7711440" y="584775"/>
                </a:cubicBezTo>
                <a:cubicBezTo>
                  <a:pt x="4189751" y="438915"/>
                  <a:pt x="947537" y="506451"/>
                  <a:pt x="0" y="584775"/>
                </a:cubicBezTo>
                <a:cubicBezTo>
                  <a:pt x="19643" y="454944"/>
                  <a:pt x="-27143" y="222798"/>
                  <a:pt x="0" y="0"/>
                </a:cubicBezTo>
                <a:close/>
              </a:path>
            </a:pathLst>
          </a:custGeom>
          <a:solidFill>
            <a:srgbClr val="CCFF99"/>
          </a:solidFill>
          <a:ln w="38100">
            <a:solidFill>
              <a:srgbClr val="1FAE98"/>
            </a:solidFill>
            <a:prstDash val="sysDash"/>
            <a:extLst>
              <a:ext uri="{C807C97D-BFC1-408E-A445-0C87EB9F89A2}">
                <ask:lineSketchStyleProps xmlns=""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nl-NL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Hiền khám phá bản thân bằng cách nào?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B4FFD6D-8921-4D05-A83E-C1D382998EDA}"/>
              </a:ext>
            </a:extLst>
          </p:cNvPr>
          <p:cNvSpPr txBox="1"/>
          <p:nvPr/>
        </p:nvSpPr>
        <p:spPr>
          <a:xfrm>
            <a:off x="3247397" y="2772447"/>
            <a:ext cx="8054157" cy="1569660"/>
          </a:xfrm>
          <a:custGeom>
            <a:avLst/>
            <a:gdLst>
              <a:gd name="connsiteX0" fmla="*/ 0 w 8054157"/>
              <a:gd name="connsiteY0" fmla="*/ 0 h 1569660"/>
              <a:gd name="connsiteX1" fmla="*/ 8054157 w 8054157"/>
              <a:gd name="connsiteY1" fmla="*/ 0 h 1569660"/>
              <a:gd name="connsiteX2" fmla="*/ 8054157 w 8054157"/>
              <a:gd name="connsiteY2" fmla="*/ 1569660 h 1569660"/>
              <a:gd name="connsiteX3" fmla="*/ 0 w 8054157"/>
              <a:gd name="connsiteY3" fmla="*/ 1569660 h 1569660"/>
              <a:gd name="connsiteX4" fmla="*/ 0 w 8054157"/>
              <a:gd name="connsiteY4" fmla="*/ 0 h 1569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054157" h="1569660" fill="none" extrusionOk="0">
                <a:moveTo>
                  <a:pt x="0" y="0"/>
                </a:moveTo>
                <a:cubicBezTo>
                  <a:pt x="1450901" y="5222"/>
                  <a:pt x="5437638" y="24918"/>
                  <a:pt x="8054157" y="0"/>
                </a:cubicBezTo>
                <a:cubicBezTo>
                  <a:pt x="8151718" y="257633"/>
                  <a:pt x="8005766" y="890565"/>
                  <a:pt x="8054157" y="1569660"/>
                </a:cubicBezTo>
                <a:cubicBezTo>
                  <a:pt x="7165325" y="1404899"/>
                  <a:pt x="2509615" y="1687810"/>
                  <a:pt x="0" y="1569660"/>
                </a:cubicBezTo>
                <a:cubicBezTo>
                  <a:pt x="-74708" y="1232144"/>
                  <a:pt x="128259" y="683735"/>
                  <a:pt x="0" y="0"/>
                </a:cubicBezTo>
                <a:close/>
              </a:path>
              <a:path w="8054157" h="1569660" stroke="0" extrusionOk="0">
                <a:moveTo>
                  <a:pt x="0" y="0"/>
                </a:moveTo>
                <a:cubicBezTo>
                  <a:pt x="1962038" y="11849"/>
                  <a:pt x="7003317" y="-161459"/>
                  <a:pt x="8054157" y="0"/>
                </a:cubicBezTo>
                <a:cubicBezTo>
                  <a:pt x="8028269" y="662121"/>
                  <a:pt x="8123569" y="1402874"/>
                  <a:pt x="8054157" y="1569660"/>
                </a:cubicBezTo>
                <a:cubicBezTo>
                  <a:pt x="4770138" y="1423800"/>
                  <a:pt x="1526188" y="1491336"/>
                  <a:pt x="0" y="1569660"/>
                </a:cubicBezTo>
                <a:cubicBezTo>
                  <a:pt x="-36542" y="1287094"/>
                  <a:pt x="-117217" y="561160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=""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just"/>
            <a:r>
              <a:rPr lang="nl-NL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Hiền lập kế hoạch và thực hiện kế hoạch để phát huy điểm mạnh và khắc phục điểm yếu của bản thân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Freeform: Shape 34">
            <a:extLst>
              <a:ext uri="{FF2B5EF4-FFF2-40B4-BE49-F238E27FC236}">
                <a16:creationId xmlns:a16="http://schemas.microsoft.com/office/drawing/2014/main" id="{946F5211-5ECB-4D3B-A040-94A69407BCC2}"/>
              </a:ext>
            </a:extLst>
          </p:cNvPr>
          <p:cNvSpPr/>
          <p:nvPr/>
        </p:nvSpPr>
        <p:spPr>
          <a:xfrm>
            <a:off x="2435642" y="1787483"/>
            <a:ext cx="2200171" cy="884197"/>
          </a:xfrm>
          <a:custGeom>
            <a:avLst/>
            <a:gdLst>
              <a:gd name="connsiteX0" fmla="*/ 5495 w 730885"/>
              <a:gd name="connsiteY0" fmla="*/ 130766 h 536889"/>
              <a:gd name="connsiteX1" fmla="*/ 71904 w 730885"/>
              <a:gd name="connsiteY1" fmla="*/ 222717 h 536889"/>
              <a:gd name="connsiteX2" fmla="*/ 189397 w 730885"/>
              <a:gd name="connsiteY2" fmla="*/ 322331 h 536889"/>
              <a:gd name="connsiteX3" fmla="*/ 350311 w 730885"/>
              <a:gd name="connsiteY3" fmla="*/ 424498 h 536889"/>
              <a:gd name="connsiteX4" fmla="*/ 460141 w 730885"/>
              <a:gd name="connsiteY4" fmla="*/ 455148 h 536889"/>
              <a:gd name="connsiteX5" fmla="*/ 416720 w 730885"/>
              <a:gd name="connsiteY5" fmla="*/ 534328 h 536889"/>
              <a:gd name="connsiteX6" fmla="*/ 603176 w 730885"/>
              <a:gd name="connsiteY6" fmla="*/ 519003 h 536889"/>
              <a:gd name="connsiteX7" fmla="*/ 730885 w 730885"/>
              <a:gd name="connsiteY7" fmla="*/ 508786 h 536889"/>
              <a:gd name="connsiteX8" fmla="*/ 603176 w 730885"/>
              <a:gd name="connsiteY8" fmla="*/ 289126 h 536889"/>
              <a:gd name="connsiteX9" fmla="*/ 521442 w 730885"/>
              <a:gd name="connsiteY9" fmla="*/ 347872 h 536889"/>
              <a:gd name="connsiteX10" fmla="*/ 332431 w 730885"/>
              <a:gd name="connsiteY10" fmla="*/ 179296 h 536889"/>
              <a:gd name="connsiteX11" fmla="*/ 214939 w 730885"/>
              <a:gd name="connsiteY11" fmla="*/ 503 h 536889"/>
              <a:gd name="connsiteX12" fmla="*/ 5495 w 730885"/>
              <a:gd name="connsiteY12" fmla="*/ 130766 h 536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30885" h="536889">
                <a:moveTo>
                  <a:pt x="5495" y="130766"/>
                </a:moveTo>
                <a:cubicBezTo>
                  <a:pt x="-18344" y="167802"/>
                  <a:pt x="41254" y="190789"/>
                  <a:pt x="71904" y="222717"/>
                </a:cubicBezTo>
                <a:cubicBezTo>
                  <a:pt x="102554" y="254645"/>
                  <a:pt x="142996" y="288701"/>
                  <a:pt x="189397" y="322331"/>
                </a:cubicBezTo>
                <a:cubicBezTo>
                  <a:pt x="235798" y="355961"/>
                  <a:pt x="305187" y="402362"/>
                  <a:pt x="350311" y="424498"/>
                </a:cubicBezTo>
                <a:cubicBezTo>
                  <a:pt x="395435" y="446634"/>
                  <a:pt x="449073" y="436843"/>
                  <a:pt x="460141" y="455148"/>
                </a:cubicBezTo>
                <a:cubicBezTo>
                  <a:pt x="471209" y="473453"/>
                  <a:pt x="392881" y="523686"/>
                  <a:pt x="416720" y="534328"/>
                </a:cubicBezTo>
                <a:cubicBezTo>
                  <a:pt x="440559" y="544971"/>
                  <a:pt x="603176" y="519003"/>
                  <a:pt x="603176" y="519003"/>
                </a:cubicBezTo>
                <a:cubicBezTo>
                  <a:pt x="655537" y="514746"/>
                  <a:pt x="730885" y="547099"/>
                  <a:pt x="730885" y="508786"/>
                </a:cubicBezTo>
                <a:cubicBezTo>
                  <a:pt x="730885" y="470473"/>
                  <a:pt x="638083" y="315945"/>
                  <a:pt x="603176" y="289126"/>
                </a:cubicBezTo>
                <a:cubicBezTo>
                  <a:pt x="568269" y="262307"/>
                  <a:pt x="566566" y="366177"/>
                  <a:pt x="521442" y="347872"/>
                </a:cubicBezTo>
                <a:cubicBezTo>
                  <a:pt x="476318" y="329567"/>
                  <a:pt x="383515" y="237191"/>
                  <a:pt x="332431" y="179296"/>
                </a:cubicBezTo>
                <a:cubicBezTo>
                  <a:pt x="281347" y="121401"/>
                  <a:pt x="267726" y="9017"/>
                  <a:pt x="214939" y="503"/>
                </a:cubicBezTo>
                <a:cubicBezTo>
                  <a:pt x="162152" y="-8011"/>
                  <a:pt x="29334" y="93730"/>
                  <a:pt x="5495" y="130766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6AECA4B0-C479-4535-99B6-0820315E6186}"/>
              </a:ext>
            </a:extLst>
          </p:cNvPr>
          <p:cNvGrpSpPr/>
          <p:nvPr/>
        </p:nvGrpSpPr>
        <p:grpSpPr>
          <a:xfrm>
            <a:off x="-154699" y="2466975"/>
            <a:ext cx="3717049" cy="3044540"/>
            <a:chOff x="331076" y="2859936"/>
            <a:chExt cx="5913689" cy="3966029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58BE3E65-D779-4861-9995-1F9168DA9EA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2969" b="97031" l="3125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1076" y="2859936"/>
              <a:ext cx="3966029" cy="3966029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EAAED052-8E62-4E19-AE55-B7CFDD2FC5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655"/>
            <a:stretch/>
          </p:blipFill>
          <p:spPr>
            <a:xfrm>
              <a:off x="2314090" y="2859936"/>
              <a:ext cx="3930675" cy="3708401"/>
            </a:xfrm>
            <a:prstGeom prst="rect">
              <a:avLst/>
            </a:prstGeom>
          </p:spPr>
        </p:pic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D1AEA518-2128-99EC-673A-9C7604E6D3B5}"/>
              </a:ext>
            </a:extLst>
          </p:cNvPr>
          <p:cNvSpPr/>
          <p:nvPr/>
        </p:nvSpPr>
        <p:spPr>
          <a:xfrm>
            <a:off x="-1725930" y="80010"/>
            <a:ext cx="1451610" cy="136017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121649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C126C0D-440F-4FF6-9EED-685B79E39FD2}"/>
              </a:ext>
            </a:extLst>
          </p:cNvPr>
          <p:cNvSpPr/>
          <p:nvPr/>
        </p:nvSpPr>
        <p:spPr>
          <a:xfrm>
            <a:off x="94588" y="220714"/>
            <a:ext cx="11860924" cy="652692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BB98D88-A186-4ABB-966E-B3146FF34D91}"/>
              </a:ext>
            </a:extLst>
          </p:cNvPr>
          <p:cNvSpPr txBox="1"/>
          <p:nvPr/>
        </p:nvSpPr>
        <p:spPr>
          <a:xfrm>
            <a:off x="2670810" y="617561"/>
            <a:ext cx="7711440" cy="1077218"/>
          </a:xfrm>
          <a:custGeom>
            <a:avLst/>
            <a:gdLst>
              <a:gd name="connsiteX0" fmla="*/ 0 w 7711440"/>
              <a:gd name="connsiteY0" fmla="*/ 0 h 1077218"/>
              <a:gd name="connsiteX1" fmla="*/ 7711440 w 7711440"/>
              <a:gd name="connsiteY1" fmla="*/ 0 h 1077218"/>
              <a:gd name="connsiteX2" fmla="*/ 7711440 w 7711440"/>
              <a:gd name="connsiteY2" fmla="*/ 1077218 h 1077218"/>
              <a:gd name="connsiteX3" fmla="*/ 0 w 7711440"/>
              <a:gd name="connsiteY3" fmla="*/ 1077218 h 1077218"/>
              <a:gd name="connsiteX4" fmla="*/ 0 w 7711440"/>
              <a:gd name="connsiteY4" fmla="*/ 0 h 1077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11440" h="1077218" fill="none" extrusionOk="0">
                <a:moveTo>
                  <a:pt x="0" y="0"/>
                </a:moveTo>
                <a:cubicBezTo>
                  <a:pt x="2304841" y="5222"/>
                  <a:pt x="5397910" y="24918"/>
                  <a:pt x="7711440" y="0"/>
                </a:cubicBezTo>
                <a:cubicBezTo>
                  <a:pt x="7749302" y="476103"/>
                  <a:pt x="7652837" y="631043"/>
                  <a:pt x="7711440" y="1077218"/>
                </a:cubicBezTo>
                <a:cubicBezTo>
                  <a:pt x="5422304" y="912457"/>
                  <a:pt x="2273309" y="1195368"/>
                  <a:pt x="0" y="1077218"/>
                </a:cubicBezTo>
                <a:cubicBezTo>
                  <a:pt x="-64117" y="630482"/>
                  <a:pt x="88888" y="487727"/>
                  <a:pt x="0" y="0"/>
                </a:cubicBezTo>
                <a:close/>
              </a:path>
              <a:path w="7711440" h="1077218" stroke="0" extrusionOk="0">
                <a:moveTo>
                  <a:pt x="0" y="0"/>
                </a:moveTo>
                <a:cubicBezTo>
                  <a:pt x="830576" y="11849"/>
                  <a:pt x="5386967" y="-161459"/>
                  <a:pt x="7711440" y="0"/>
                </a:cubicBezTo>
                <a:cubicBezTo>
                  <a:pt x="7763475" y="144312"/>
                  <a:pt x="7803583" y="673209"/>
                  <a:pt x="7711440" y="1077218"/>
                </a:cubicBezTo>
                <a:cubicBezTo>
                  <a:pt x="4189751" y="931358"/>
                  <a:pt x="947537" y="998894"/>
                  <a:pt x="0" y="1077218"/>
                </a:cubicBezTo>
                <a:cubicBezTo>
                  <a:pt x="7265" y="907874"/>
                  <a:pt x="-51671" y="219525"/>
                  <a:pt x="0" y="0"/>
                </a:cubicBezTo>
                <a:close/>
              </a:path>
            </a:pathLst>
          </a:custGeom>
          <a:solidFill>
            <a:srgbClr val="CCFF99"/>
          </a:solidFill>
          <a:ln w="38100">
            <a:solidFill>
              <a:srgbClr val="1FAE98"/>
            </a:solidFill>
            <a:prstDash val="sysDash"/>
            <a:extLst>
              <a:ext uri="{C807C97D-BFC1-408E-A445-0C87EB9F89A2}">
                <ask:lineSketchStyleProps xmlns=""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nl-NL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còn biết cách nào khác để khám phá bản thân?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B4FFD6D-8921-4D05-A83E-C1D382998EDA}"/>
              </a:ext>
            </a:extLst>
          </p:cNvPr>
          <p:cNvSpPr txBox="1"/>
          <p:nvPr/>
        </p:nvSpPr>
        <p:spPr>
          <a:xfrm>
            <a:off x="3247397" y="2772447"/>
            <a:ext cx="8373103" cy="2554545"/>
          </a:xfrm>
          <a:custGeom>
            <a:avLst/>
            <a:gdLst>
              <a:gd name="connsiteX0" fmla="*/ 0 w 8373103"/>
              <a:gd name="connsiteY0" fmla="*/ 0 h 3046988"/>
              <a:gd name="connsiteX1" fmla="*/ 8373103 w 8373103"/>
              <a:gd name="connsiteY1" fmla="*/ 0 h 3046988"/>
              <a:gd name="connsiteX2" fmla="*/ 8373103 w 8373103"/>
              <a:gd name="connsiteY2" fmla="*/ 3046988 h 3046988"/>
              <a:gd name="connsiteX3" fmla="*/ 0 w 8373103"/>
              <a:gd name="connsiteY3" fmla="*/ 3046988 h 3046988"/>
              <a:gd name="connsiteX4" fmla="*/ 0 w 8373103"/>
              <a:gd name="connsiteY4" fmla="*/ 0 h 3046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73103" h="3046988" fill="none" extrusionOk="0">
                <a:moveTo>
                  <a:pt x="0" y="0"/>
                </a:moveTo>
                <a:cubicBezTo>
                  <a:pt x="1616557" y="5222"/>
                  <a:pt x="6438120" y="24918"/>
                  <a:pt x="8373103" y="0"/>
                </a:cubicBezTo>
                <a:cubicBezTo>
                  <a:pt x="8211858" y="1071537"/>
                  <a:pt x="8329343" y="2405261"/>
                  <a:pt x="8373103" y="3046988"/>
                </a:cubicBezTo>
                <a:cubicBezTo>
                  <a:pt x="6867761" y="2882227"/>
                  <a:pt x="2246728" y="3165138"/>
                  <a:pt x="0" y="3046988"/>
                </a:cubicBezTo>
                <a:cubicBezTo>
                  <a:pt x="-55725" y="1822382"/>
                  <a:pt x="17072" y="646376"/>
                  <a:pt x="0" y="0"/>
                </a:cubicBezTo>
                <a:close/>
              </a:path>
              <a:path w="8373103" h="3046988" stroke="0" extrusionOk="0">
                <a:moveTo>
                  <a:pt x="0" y="0"/>
                </a:moveTo>
                <a:cubicBezTo>
                  <a:pt x="1580230" y="11849"/>
                  <a:pt x="6600437" y="-161459"/>
                  <a:pt x="8373103" y="0"/>
                </a:cubicBezTo>
                <a:cubicBezTo>
                  <a:pt x="8376233" y="810180"/>
                  <a:pt x="8271927" y="1773659"/>
                  <a:pt x="8373103" y="3046988"/>
                </a:cubicBezTo>
                <a:cubicBezTo>
                  <a:pt x="6742965" y="2901128"/>
                  <a:pt x="3495305" y="2968664"/>
                  <a:pt x="0" y="3046988"/>
                </a:cubicBezTo>
                <a:cubicBezTo>
                  <a:pt x="74291" y="1544563"/>
                  <a:pt x="168006" y="966076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=""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 xuyên hỏi bạn bè và người thân về điểm mạnh và điểm yếu của mình, luôn lắng nghe ý kiến của mọi người để điều chỉnh mình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Hăng hái tham gia nhiều hoạt động tập thể của lớp, trường để khám phá bản thân.</a:t>
            </a:r>
          </a:p>
        </p:txBody>
      </p:sp>
      <p:sp>
        <p:nvSpPr>
          <p:cNvPr id="8" name="Freeform: Shape 34">
            <a:extLst>
              <a:ext uri="{FF2B5EF4-FFF2-40B4-BE49-F238E27FC236}">
                <a16:creationId xmlns:a16="http://schemas.microsoft.com/office/drawing/2014/main" id="{946F5211-5ECB-4D3B-A040-94A69407BCC2}"/>
              </a:ext>
            </a:extLst>
          </p:cNvPr>
          <p:cNvSpPr/>
          <p:nvPr/>
        </p:nvSpPr>
        <p:spPr>
          <a:xfrm>
            <a:off x="2435642" y="1787483"/>
            <a:ext cx="2200171" cy="884197"/>
          </a:xfrm>
          <a:custGeom>
            <a:avLst/>
            <a:gdLst>
              <a:gd name="connsiteX0" fmla="*/ 5495 w 730885"/>
              <a:gd name="connsiteY0" fmla="*/ 130766 h 536889"/>
              <a:gd name="connsiteX1" fmla="*/ 71904 w 730885"/>
              <a:gd name="connsiteY1" fmla="*/ 222717 h 536889"/>
              <a:gd name="connsiteX2" fmla="*/ 189397 w 730885"/>
              <a:gd name="connsiteY2" fmla="*/ 322331 h 536889"/>
              <a:gd name="connsiteX3" fmla="*/ 350311 w 730885"/>
              <a:gd name="connsiteY3" fmla="*/ 424498 h 536889"/>
              <a:gd name="connsiteX4" fmla="*/ 460141 w 730885"/>
              <a:gd name="connsiteY4" fmla="*/ 455148 h 536889"/>
              <a:gd name="connsiteX5" fmla="*/ 416720 w 730885"/>
              <a:gd name="connsiteY5" fmla="*/ 534328 h 536889"/>
              <a:gd name="connsiteX6" fmla="*/ 603176 w 730885"/>
              <a:gd name="connsiteY6" fmla="*/ 519003 h 536889"/>
              <a:gd name="connsiteX7" fmla="*/ 730885 w 730885"/>
              <a:gd name="connsiteY7" fmla="*/ 508786 h 536889"/>
              <a:gd name="connsiteX8" fmla="*/ 603176 w 730885"/>
              <a:gd name="connsiteY8" fmla="*/ 289126 h 536889"/>
              <a:gd name="connsiteX9" fmla="*/ 521442 w 730885"/>
              <a:gd name="connsiteY9" fmla="*/ 347872 h 536889"/>
              <a:gd name="connsiteX10" fmla="*/ 332431 w 730885"/>
              <a:gd name="connsiteY10" fmla="*/ 179296 h 536889"/>
              <a:gd name="connsiteX11" fmla="*/ 214939 w 730885"/>
              <a:gd name="connsiteY11" fmla="*/ 503 h 536889"/>
              <a:gd name="connsiteX12" fmla="*/ 5495 w 730885"/>
              <a:gd name="connsiteY12" fmla="*/ 130766 h 536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30885" h="536889">
                <a:moveTo>
                  <a:pt x="5495" y="130766"/>
                </a:moveTo>
                <a:cubicBezTo>
                  <a:pt x="-18344" y="167802"/>
                  <a:pt x="41254" y="190789"/>
                  <a:pt x="71904" y="222717"/>
                </a:cubicBezTo>
                <a:cubicBezTo>
                  <a:pt x="102554" y="254645"/>
                  <a:pt x="142996" y="288701"/>
                  <a:pt x="189397" y="322331"/>
                </a:cubicBezTo>
                <a:cubicBezTo>
                  <a:pt x="235798" y="355961"/>
                  <a:pt x="305187" y="402362"/>
                  <a:pt x="350311" y="424498"/>
                </a:cubicBezTo>
                <a:cubicBezTo>
                  <a:pt x="395435" y="446634"/>
                  <a:pt x="449073" y="436843"/>
                  <a:pt x="460141" y="455148"/>
                </a:cubicBezTo>
                <a:cubicBezTo>
                  <a:pt x="471209" y="473453"/>
                  <a:pt x="392881" y="523686"/>
                  <a:pt x="416720" y="534328"/>
                </a:cubicBezTo>
                <a:cubicBezTo>
                  <a:pt x="440559" y="544971"/>
                  <a:pt x="603176" y="519003"/>
                  <a:pt x="603176" y="519003"/>
                </a:cubicBezTo>
                <a:cubicBezTo>
                  <a:pt x="655537" y="514746"/>
                  <a:pt x="730885" y="547099"/>
                  <a:pt x="730885" y="508786"/>
                </a:cubicBezTo>
                <a:cubicBezTo>
                  <a:pt x="730885" y="470473"/>
                  <a:pt x="638083" y="315945"/>
                  <a:pt x="603176" y="289126"/>
                </a:cubicBezTo>
                <a:cubicBezTo>
                  <a:pt x="568269" y="262307"/>
                  <a:pt x="566566" y="366177"/>
                  <a:pt x="521442" y="347872"/>
                </a:cubicBezTo>
                <a:cubicBezTo>
                  <a:pt x="476318" y="329567"/>
                  <a:pt x="383515" y="237191"/>
                  <a:pt x="332431" y="179296"/>
                </a:cubicBezTo>
                <a:cubicBezTo>
                  <a:pt x="281347" y="121401"/>
                  <a:pt x="267726" y="9017"/>
                  <a:pt x="214939" y="503"/>
                </a:cubicBezTo>
                <a:cubicBezTo>
                  <a:pt x="162152" y="-8011"/>
                  <a:pt x="29334" y="93730"/>
                  <a:pt x="5495" y="130766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6AECA4B0-C479-4535-99B6-0820315E6186}"/>
              </a:ext>
            </a:extLst>
          </p:cNvPr>
          <p:cNvGrpSpPr/>
          <p:nvPr/>
        </p:nvGrpSpPr>
        <p:grpSpPr>
          <a:xfrm>
            <a:off x="-154699" y="2466975"/>
            <a:ext cx="3717049" cy="3044540"/>
            <a:chOff x="331076" y="2859936"/>
            <a:chExt cx="5913689" cy="3966029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58BE3E65-D779-4861-9995-1F9168DA9EA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2969" b="97031" l="3125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1076" y="2859936"/>
              <a:ext cx="3966029" cy="3966029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EAAED052-8E62-4E19-AE55-B7CFDD2FC5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655"/>
            <a:stretch/>
          </p:blipFill>
          <p:spPr>
            <a:xfrm>
              <a:off x="2314090" y="2859936"/>
              <a:ext cx="3930675" cy="3708401"/>
            </a:xfrm>
            <a:prstGeom prst="rect">
              <a:avLst/>
            </a:prstGeom>
          </p:spPr>
        </p:pic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28ADC582-BAD0-BCE7-E311-A0ABAFF9BE0C}"/>
              </a:ext>
            </a:extLst>
          </p:cNvPr>
          <p:cNvSpPr/>
          <p:nvPr/>
        </p:nvSpPr>
        <p:spPr>
          <a:xfrm>
            <a:off x="-1577340" y="220714"/>
            <a:ext cx="1422641" cy="112577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831789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106</TotalTime>
  <Words>445</Words>
  <Application>Microsoft Office PowerPoint</Application>
  <PresentationFormat>Widescreen</PresentationFormat>
  <Paragraphs>36</Paragraphs>
  <Slides>18</Slides>
  <Notes>5</Notes>
  <HiddenSlides>0</HiddenSlides>
  <MMClips>7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27" baseType="lpstr">
      <vt:lpstr>微软雅黑</vt:lpstr>
      <vt:lpstr>Arial</vt:lpstr>
      <vt:lpstr>Calibri</vt:lpstr>
      <vt:lpstr>Calibri Light</vt:lpstr>
      <vt:lpstr>Cambria</vt:lpstr>
      <vt:lpstr>Times New Roman</vt:lpstr>
      <vt:lpstr>UTM Avo</vt:lpstr>
      <vt:lpstr>Custom Design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29</cp:revision>
  <dcterms:created xsi:type="dcterms:W3CDTF">2022-10-28T07:16:26Z</dcterms:created>
  <dcterms:modified xsi:type="dcterms:W3CDTF">2024-01-31T04:54:32Z</dcterms:modified>
</cp:coreProperties>
</file>