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19/2/2024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838" y="3036842"/>
            <a:ext cx="847417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419350"/>
            <a:ext cx="1590675" cy="885825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182761"/>
            <a:ext cx="1800225" cy="73188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05399" y="5113459"/>
            <a:ext cx="2009775" cy="733284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976152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653" y="663678"/>
            <a:ext cx="10568448" cy="97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315</Words>
  <Application>Microsoft Office PowerPoint</Application>
  <PresentationFormat>Widescreen</PresentationFormat>
  <Paragraphs>54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 Math</vt:lpstr>
      <vt:lpstr>等线</vt:lpstr>
      <vt:lpstr>等线 Light</vt:lpstr>
      <vt:lpstr>Times New Roman</vt:lpstr>
      <vt:lpstr>UVN Thay Giao Nang</vt:lpstr>
      <vt:lpstr>字魂35号-经典雅黑</vt:lpstr>
      <vt:lpstr>思源黑体 CN Medium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2022-11-09T08:46:35Z</dcterms:created>
  <dcterms:modified xsi:type="dcterms:W3CDTF">2024-02-19T03:06:31Z</dcterms:modified>
</cp:coreProperties>
</file>