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11"/>
  </p:notesMasterIdLst>
  <p:sldIdLst>
    <p:sldId id="348" r:id="rId2"/>
    <p:sldId id="258" r:id="rId3"/>
    <p:sldId id="330" r:id="rId4"/>
    <p:sldId id="327" r:id="rId5"/>
    <p:sldId id="341" r:id="rId6"/>
    <p:sldId id="342" r:id="rId7"/>
    <p:sldId id="344" r:id="rId8"/>
    <p:sldId id="345" r:id="rId9"/>
    <p:sldId id="349" r:id="rId10"/>
  </p:sldIdLst>
  <p:sldSz cx="12161838" cy="6858000"/>
  <p:notesSz cx="6858000" cy="9144000"/>
  <p:embeddedFontLst>
    <p:embeddedFont>
      <p:font typeface="微软雅黑" panose="020B0503020204020204" pitchFamily="34" charset="-122"/>
      <p:regular r:id="rId12"/>
      <p:bold r:id="rId13"/>
    </p:embeddedFont>
    <p:embeddedFont>
      <p:font typeface="宋体" panose="02010600030101010101" pitchFamily="2" charset="-122"/>
      <p:regular r:id="rId14"/>
    </p:embeddedFon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Lato Black" panose="020B0604020202020204" charset="0"/>
      <p:bold r:id="rId27"/>
      <p:boldItalic r:id="rId28"/>
    </p:embeddedFont>
    <p:embeddedFont>
      <p:font typeface="Pacifico" panose="020B0604020202020204" charset="-93"/>
      <p:regular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A1AF19-64E8-4C60-B324-56C978F70547}">
  <a:tblStyle styleId="{CEA1AF19-64E8-4C60-B324-56C978F705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85765" autoAdjust="0"/>
  </p:normalViewPr>
  <p:slideViewPr>
    <p:cSldViewPr>
      <p:cViewPr varScale="1">
        <p:scale>
          <a:sx n="55" d="100"/>
          <a:sy n="55" d="100"/>
        </p:scale>
        <p:origin x="1410" y="7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7800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13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7" name="Google Shape;6117;g776b57243a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8" name="Google Shape;6118;g776b57243a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HS có</a:t>
            </a:r>
            <a:r>
              <a:rPr lang="en-US" baseline="0"/>
              <a:t> thể quan sát vào SGV nếu hình ảnh bé quá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7" name="Google Shape;6117;g776b57243a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8" name="Google Shape;6118;g776b57243a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HS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SGK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bé</a:t>
            </a:r>
            <a:r>
              <a:rPr lang="en-US" baseline="0" dirty="0"/>
              <a:t> </a:t>
            </a:r>
            <a:r>
              <a:rPr lang="en-US" baseline="0" dirty="0" err="1"/>
              <a:t>quá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8" name="Google Shape;7008;g72927c9756_0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9" name="Google Shape;7009;g72927c9756_0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0" name="Google Shape;8060;g7746b18ed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1" name="Google Shape;8061;g7746b18ed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0" name="Google Shape;8060;g7746b18ed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1" name="Google Shape;8061;g7746b18ed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0" name="Google Shape;8060;g7746b18ed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1" name="Google Shape;8061;g7746b18ed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 BÁNH ĐỂ ĐƯA NÓ VÀO GIỎ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98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31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p4"/>
          <p:cNvSpPr txBox="1">
            <a:spLocks noGrp="1"/>
          </p:cNvSpPr>
          <p:nvPr>
            <p:ph type="body" idx="1"/>
          </p:nvPr>
        </p:nvSpPr>
        <p:spPr>
          <a:xfrm>
            <a:off x="948614" y="2437967"/>
            <a:ext cx="8859628" cy="34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0575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1pPr>
            <a:lvl2pPr marL="1217249" lvl="1" indent="-405750">
              <a:spcBef>
                <a:spcPts val="213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5874" lvl="2" indent="-405750">
              <a:spcBef>
                <a:spcPts val="213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4499" lvl="3" indent="-405750">
              <a:spcBef>
                <a:spcPts val="213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3123" lvl="4" indent="-405750">
              <a:spcBef>
                <a:spcPts val="213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1748" lvl="5" indent="-405750">
              <a:spcBef>
                <a:spcPts val="213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0372" lvl="6" indent="-405750">
              <a:spcBef>
                <a:spcPts val="213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8997" lvl="7" indent="-405750">
              <a:spcBef>
                <a:spcPts val="213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7622" lvl="8" indent="-405750">
              <a:spcBef>
                <a:spcPts val="2130"/>
              </a:spcBef>
              <a:spcAft>
                <a:spcPts val="213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2" name="Google Shape;2382;p4"/>
          <p:cNvSpPr/>
          <p:nvPr/>
        </p:nvSpPr>
        <p:spPr>
          <a:xfrm rot="6442663">
            <a:off x="-1665303" y="-1750578"/>
            <a:ext cx="4576397" cy="3838921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4"/>
          <p:cNvSpPr/>
          <p:nvPr/>
        </p:nvSpPr>
        <p:spPr>
          <a:xfrm rot="-9899979">
            <a:off x="9519648" y="3567540"/>
            <a:ext cx="7094642" cy="4612720"/>
          </a:xfrm>
          <a:custGeom>
            <a:avLst/>
            <a:gdLst/>
            <a:ahLst/>
            <a:cxnLst/>
            <a:rect l="l" t="t" r="r" b="b"/>
            <a:pathLst>
              <a:path w="133716" h="86723" extrusionOk="0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4"/>
          <p:cNvSpPr txBox="1">
            <a:spLocks noGrp="1"/>
          </p:cNvSpPr>
          <p:nvPr>
            <p:ph type="title"/>
          </p:nvPr>
        </p:nvSpPr>
        <p:spPr>
          <a:xfrm>
            <a:off x="887814" y="1121664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910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s 2">
  <p:cSld name="CUSTOM_23_1">
    <p:spTree>
      <p:nvGrpSpPr>
        <p:cNvPr id="1" name="Shape 4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Google Shape;4038;p20"/>
          <p:cNvSpPr/>
          <p:nvPr/>
        </p:nvSpPr>
        <p:spPr>
          <a:xfrm rot="10800000">
            <a:off x="6420244" y="2185365"/>
            <a:ext cx="5741582" cy="3959395"/>
          </a:xfrm>
          <a:custGeom>
            <a:avLst/>
            <a:gdLst/>
            <a:ahLst/>
            <a:cxnLst/>
            <a:rect l="l" t="t" r="r" b="b"/>
            <a:pathLst>
              <a:path w="75138" h="43162" extrusionOk="0">
                <a:moveTo>
                  <a:pt x="34335" y="1"/>
                </a:moveTo>
                <a:cubicBezTo>
                  <a:pt x="31923" y="1"/>
                  <a:pt x="29531" y="409"/>
                  <a:pt x="27616" y="1197"/>
                </a:cubicBezTo>
                <a:cubicBezTo>
                  <a:pt x="23030" y="7667"/>
                  <a:pt x="0" y="28292"/>
                  <a:pt x="16114" y="33870"/>
                </a:cubicBezTo>
                <a:cubicBezTo>
                  <a:pt x="22013" y="35903"/>
                  <a:pt x="28682" y="34440"/>
                  <a:pt x="34656" y="36820"/>
                </a:cubicBezTo>
                <a:cubicBezTo>
                  <a:pt x="40961" y="39342"/>
                  <a:pt x="46056" y="43161"/>
                  <a:pt x="52903" y="43161"/>
                </a:cubicBezTo>
                <a:cubicBezTo>
                  <a:pt x="53325" y="43161"/>
                  <a:pt x="53754" y="43147"/>
                  <a:pt x="54190" y="43116"/>
                </a:cubicBezTo>
                <a:cubicBezTo>
                  <a:pt x="60487" y="42695"/>
                  <a:pt x="62817" y="37539"/>
                  <a:pt x="63487" y="31936"/>
                </a:cubicBezTo>
                <a:cubicBezTo>
                  <a:pt x="64181" y="26086"/>
                  <a:pt x="66213" y="24797"/>
                  <a:pt x="69932" y="20533"/>
                </a:cubicBezTo>
                <a:cubicBezTo>
                  <a:pt x="73006" y="16988"/>
                  <a:pt x="75138" y="12253"/>
                  <a:pt x="71394" y="8560"/>
                </a:cubicBezTo>
                <a:cubicBezTo>
                  <a:pt x="69239" y="6431"/>
                  <a:pt x="66312" y="5987"/>
                  <a:pt x="63270" y="5987"/>
                </a:cubicBezTo>
                <a:cubicBezTo>
                  <a:pt x="61097" y="5987"/>
                  <a:pt x="58865" y="6213"/>
                  <a:pt x="56812" y="6213"/>
                </a:cubicBezTo>
                <a:cubicBezTo>
                  <a:pt x="56384" y="6213"/>
                  <a:pt x="55964" y="6204"/>
                  <a:pt x="55554" y="6180"/>
                </a:cubicBezTo>
                <a:cubicBezTo>
                  <a:pt x="52034" y="5982"/>
                  <a:pt x="48315" y="5461"/>
                  <a:pt x="45341" y="3750"/>
                </a:cubicBezTo>
                <a:cubicBezTo>
                  <a:pt x="43680" y="2784"/>
                  <a:pt x="41944" y="1470"/>
                  <a:pt x="40085" y="850"/>
                </a:cubicBezTo>
                <a:cubicBezTo>
                  <a:pt x="38326" y="279"/>
                  <a:pt x="36324" y="1"/>
                  <a:pt x="34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9" name="Google Shape;4039;p20"/>
          <p:cNvSpPr txBox="1">
            <a:spLocks noGrp="1"/>
          </p:cNvSpPr>
          <p:nvPr>
            <p:ph type="title"/>
          </p:nvPr>
        </p:nvSpPr>
        <p:spPr>
          <a:xfrm>
            <a:off x="4674712" y="1125733"/>
            <a:ext cx="6599234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40" name="Google Shape;4040;p20"/>
          <p:cNvSpPr txBox="1">
            <a:spLocks noGrp="1"/>
          </p:cNvSpPr>
          <p:nvPr>
            <p:ph type="subTitle" idx="1"/>
          </p:nvPr>
        </p:nvSpPr>
        <p:spPr>
          <a:xfrm>
            <a:off x="948614" y="2624367"/>
            <a:ext cx="5207884" cy="35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1" name="Google Shape;4041;p20"/>
          <p:cNvSpPr/>
          <p:nvPr/>
        </p:nvSpPr>
        <p:spPr>
          <a:xfrm rot="439435" flipH="1">
            <a:off x="-1679851" y="-1032510"/>
            <a:ext cx="7066573" cy="3405099"/>
          </a:xfrm>
          <a:custGeom>
            <a:avLst/>
            <a:gdLst/>
            <a:ahLst/>
            <a:cxnLst/>
            <a:rect l="l" t="t" r="r" b="b"/>
            <a:pathLst>
              <a:path w="144723" h="66378" extrusionOk="0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2" name="Google Shape;4042;p20"/>
          <p:cNvSpPr/>
          <p:nvPr/>
        </p:nvSpPr>
        <p:spPr>
          <a:xfrm rot="8750175" flipH="1">
            <a:off x="7290210" y="2959389"/>
            <a:ext cx="7846035" cy="4344465"/>
          </a:xfrm>
          <a:custGeom>
            <a:avLst/>
            <a:gdLst/>
            <a:ahLst/>
            <a:cxnLst/>
            <a:rect l="l" t="t" r="r" b="b"/>
            <a:pathLst>
              <a:path w="144723" h="66378" extrusionOk="0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 2">
  <p:cSld name="CUSTOM_1_1">
    <p:bg>
      <p:bgPr>
        <a:solidFill>
          <a:schemeClr val="dk2"/>
        </a:solidFill>
        <a:effectLst/>
      </p:bgPr>
    </p:bg>
    <p:spTree>
      <p:nvGrpSpPr>
        <p:cNvPr id="1" name="Shape 5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Google Shape;5132;p22"/>
          <p:cNvSpPr/>
          <p:nvPr/>
        </p:nvSpPr>
        <p:spPr>
          <a:xfrm rot="-10618186">
            <a:off x="3607106" y="426353"/>
            <a:ext cx="10343192" cy="5625387"/>
          </a:xfrm>
          <a:custGeom>
            <a:avLst/>
            <a:gdLst/>
            <a:ahLst/>
            <a:cxnLst/>
            <a:rect l="l" t="t" r="r" b="b"/>
            <a:pathLst>
              <a:path w="290526" h="138590" extrusionOk="0">
                <a:moveTo>
                  <a:pt x="74803" y="1"/>
                </a:moveTo>
                <a:cubicBezTo>
                  <a:pt x="72471" y="1"/>
                  <a:pt x="70134" y="169"/>
                  <a:pt x="67811" y="508"/>
                </a:cubicBezTo>
                <a:cubicBezTo>
                  <a:pt x="56714" y="2100"/>
                  <a:pt x="46435" y="7512"/>
                  <a:pt x="37430" y="14243"/>
                </a:cubicBezTo>
                <a:cubicBezTo>
                  <a:pt x="25605" y="23203"/>
                  <a:pt x="15645" y="34709"/>
                  <a:pt x="9278" y="48126"/>
                </a:cubicBezTo>
                <a:cubicBezTo>
                  <a:pt x="3957" y="59268"/>
                  <a:pt x="1228" y="71502"/>
                  <a:pt x="591" y="83782"/>
                </a:cubicBezTo>
                <a:cubicBezTo>
                  <a:pt x="0" y="95516"/>
                  <a:pt x="182" y="108614"/>
                  <a:pt x="6913" y="118710"/>
                </a:cubicBezTo>
                <a:cubicBezTo>
                  <a:pt x="12280" y="126669"/>
                  <a:pt x="22467" y="131763"/>
                  <a:pt x="31336" y="134719"/>
                </a:cubicBezTo>
                <a:cubicBezTo>
                  <a:pt x="39533" y="137472"/>
                  <a:pt x="47945" y="138590"/>
                  <a:pt x="56454" y="138590"/>
                </a:cubicBezTo>
                <a:cubicBezTo>
                  <a:pt x="60314" y="138590"/>
                  <a:pt x="64194" y="138360"/>
                  <a:pt x="68084" y="137948"/>
                </a:cubicBezTo>
                <a:cubicBezTo>
                  <a:pt x="79999" y="136629"/>
                  <a:pt x="91597" y="130399"/>
                  <a:pt x="103330" y="127442"/>
                </a:cubicBezTo>
                <a:cubicBezTo>
                  <a:pt x="109858" y="125817"/>
                  <a:pt x="116643" y="124741"/>
                  <a:pt x="123379" y="124741"/>
                </a:cubicBezTo>
                <a:cubicBezTo>
                  <a:pt x="127954" y="124741"/>
                  <a:pt x="132507" y="125237"/>
                  <a:pt x="136940" y="126396"/>
                </a:cubicBezTo>
                <a:cubicBezTo>
                  <a:pt x="147218" y="129034"/>
                  <a:pt x="156269" y="135265"/>
                  <a:pt x="166820" y="137084"/>
                </a:cubicBezTo>
                <a:cubicBezTo>
                  <a:pt x="169369" y="137534"/>
                  <a:pt x="171962" y="137762"/>
                  <a:pt x="174556" y="137762"/>
                </a:cubicBezTo>
                <a:cubicBezTo>
                  <a:pt x="182187" y="137762"/>
                  <a:pt x="189819" y="135791"/>
                  <a:pt x="196337" y="131718"/>
                </a:cubicBezTo>
                <a:cubicBezTo>
                  <a:pt x="206251" y="125578"/>
                  <a:pt x="213392" y="115072"/>
                  <a:pt x="224307" y="110842"/>
                </a:cubicBezTo>
                <a:cubicBezTo>
                  <a:pt x="228616" y="109186"/>
                  <a:pt x="233100" y="108862"/>
                  <a:pt x="237611" y="108862"/>
                </a:cubicBezTo>
                <a:cubicBezTo>
                  <a:pt x="240515" y="108862"/>
                  <a:pt x="243431" y="108996"/>
                  <a:pt x="246319" y="108996"/>
                </a:cubicBezTo>
                <a:cubicBezTo>
                  <a:pt x="250399" y="108996"/>
                  <a:pt x="254423" y="108728"/>
                  <a:pt x="258280" y="107431"/>
                </a:cubicBezTo>
                <a:cubicBezTo>
                  <a:pt x="280293" y="100109"/>
                  <a:pt x="290526" y="76005"/>
                  <a:pt x="281475" y="54857"/>
                </a:cubicBezTo>
                <a:cubicBezTo>
                  <a:pt x="275654" y="41122"/>
                  <a:pt x="263829" y="30752"/>
                  <a:pt x="251276" y="22657"/>
                </a:cubicBezTo>
                <a:cubicBezTo>
                  <a:pt x="233948" y="11457"/>
                  <a:pt x="213760" y="1705"/>
                  <a:pt x="192778" y="1705"/>
                </a:cubicBezTo>
                <a:cubicBezTo>
                  <a:pt x="190245" y="1705"/>
                  <a:pt x="187701" y="1847"/>
                  <a:pt x="185149" y="2146"/>
                </a:cubicBezTo>
                <a:cubicBezTo>
                  <a:pt x="175325" y="3283"/>
                  <a:pt x="165865" y="6557"/>
                  <a:pt x="156178" y="8604"/>
                </a:cubicBezTo>
                <a:cubicBezTo>
                  <a:pt x="148252" y="10276"/>
                  <a:pt x="140199" y="11104"/>
                  <a:pt x="132120" y="11104"/>
                </a:cubicBezTo>
                <a:cubicBezTo>
                  <a:pt x="128332" y="11104"/>
                  <a:pt x="124538" y="10922"/>
                  <a:pt x="120749" y="10559"/>
                </a:cubicBezTo>
                <a:cubicBezTo>
                  <a:pt x="114746" y="9968"/>
                  <a:pt x="108833" y="8877"/>
                  <a:pt x="103012" y="7285"/>
                </a:cubicBezTo>
                <a:cubicBezTo>
                  <a:pt x="97327" y="5738"/>
                  <a:pt x="92097" y="2782"/>
                  <a:pt x="86457" y="1418"/>
                </a:cubicBezTo>
                <a:cubicBezTo>
                  <a:pt x="82636" y="477"/>
                  <a:pt x="78725" y="1"/>
                  <a:pt x="748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3" name="Google Shape;5133;p22"/>
          <p:cNvSpPr txBox="1">
            <a:spLocks noGrp="1"/>
          </p:cNvSpPr>
          <p:nvPr>
            <p:ph type="title"/>
          </p:nvPr>
        </p:nvSpPr>
        <p:spPr>
          <a:xfrm>
            <a:off x="4402050" y="1592600"/>
            <a:ext cx="6709759" cy="265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  <p:sp>
        <p:nvSpPr>
          <p:cNvPr id="5134" name="Google Shape;5134;p22"/>
          <p:cNvSpPr txBox="1">
            <a:spLocks noGrp="1"/>
          </p:cNvSpPr>
          <p:nvPr>
            <p:ph type="subTitle" idx="1"/>
          </p:nvPr>
        </p:nvSpPr>
        <p:spPr>
          <a:xfrm>
            <a:off x="6156930" y="4340067"/>
            <a:ext cx="4954513" cy="57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1_1_1">
    <p:bg>
      <p:bgPr>
        <a:solidFill>
          <a:schemeClr val="dk2"/>
        </a:solidFill>
        <a:effectLst/>
      </p:bgPr>
    </p:bg>
    <p:spTree>
      <p:nvGrpSpPr>
        <p:cNvPr id="1" name="Shape 5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Google Shape;5136;p23"/>
          <p:cNvSpPr/>
          <p:nvPr/>
        </p:nvSpPr>
        <p:spPr>
          <a:xfrm rot="6696077">
            <a:off x="3433234" y="-165709"/>
            <a:ext cx="5147883" cy="7226125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7" name="Google Shape;5137;p23"/>
          <p:cNvSpPr txBox="1">
            <a:spLocks noGrp="1"/>
          </p:cNvSpPr>
          <p:nvPr>
            <p:ph type="title"/>
          </p:nvPr>
        </p:nvSpPr>
        <p:spPr>
          <a:xfrm>
            <a:off x="2726040" y="2329200"/>
            <a:ext cx="6709759" cy="265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CUSTOM_4_1">
    <p:spTree>
      <p:nvGrpSpPr>
        <p:cNvPr id="1" name="Shape 5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" name="Google Shape;5156;p26"/>
          <p:cNvSpPr txBox="1">
            <a:spLocks noGrp="1"/>
          </p:cNvSpPr>
          <p:nvPr>
            <p:ph type="title"/>
          </p:nvPr>
        </p:nvSpPr>
        <p:spPr>
          <a:xfrm>
            <a:off x="887814" y="1121664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157" name="Google Shape;5157;p26"/>
          <p:cNvSpPr txBox="1">
            <a:spLocks noGrp="1"/>
          </p:cNvSpPr>
          <p:nvPr>
            <p:ph type="subTitle" idx="1"/>
          </p:nvPr>
        </p:nvSpPr>
        <p:spPr>
          <a:xfrm>
            <a:off x="2420696" y="2311400"/>
            <a:ext cx="2897614" cy="47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58" name="Google Shape;5158;p26"/>
          <p:cNvSpPr txBox="1">
            <a:spLocks noGrp="1"/>
          </p:cNvSpPr>
          <p:nvPr>
            <p:ph type="subTitle" idx="2"/>
          </p:nvPr>
        </p:nvSpPr>
        <p:spPr>
          <a:xfrm>
            <a:off x="2420696" y="2725968"/>
            <a:ext cx="2897614" cy="10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9" name="Google Shape;5159;p26"/>
          <p:cNvSpPr txBox="1">
            <a:spLocks noGrp="1"/>
          </p:cNvSpPr>
          <p:nvPr>
            <p:ph type="subTitle" idx="3"/>
          </p:nvPr>
        </p:nvSpPr>
        <p:spPr>
          <a:xfrm>
            <a:off x="2420696" y="5066365"/>
            <a:ext cx="2897614" cy="47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60" name="Google Shape;5160;p26"/>
          <p:cNvSpPr txBox="1">
            <a:spLocks noGrp="1"/>
          </p:cNvSpPr>
          <p:nvPr>
            <p:ph type="subTitle" idx="4"/>
          </p:nvPr>
        </p:nvSpPr>
        <p:spPr>
          <a:xfrm>
            <a:off x="2420696" y="5480933"/>
            <a:ext cx="2897614" cy="10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1" name="Google Shape;5161;p26"/>
          <p:cNvSpPr txBox="1">
            <a:spLocks noGrp="1"/>
          </p:cNvSpPr>
          <p:nvPr>
            <p:ph type="subTitle" idx="5"/>
          </p:nvPr>
        </p:nvSpPr>
        <p:spPr>
          <a:xfrm>
            <a:off x="2420696" y="3688883"/>
            <a:ext cx="2897614" cy="47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62" name="Google Shape;5162;p26"/>
          <p:cNvSpPr txBox="1">
            <a:spLocks noGrp="1"/>
          </p:cNvSpPr>
          <p:nvPr>
            <p:ph type="subTitle" idx="6"/>
          </p:nvPr>
        </p:nvSpPr>
        <p:spPr>
          <a:xfrm>
            <a:off x="2420696" y="4103451"/>
            <a:ext cx="2897614" cy="10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3" name="Google Shape;5163;p26"/>
          <p:cNvSpPr txBox="1">
            <a:spLocks noGrp="1"/>
          </p:cNvSpPr>
          <p:nvPr>
            <p:ph type="subTitle" idx="7"/>
          </p:nvPr>
        </p:nvSpPr>
        <p:spPr>
          <a:xfrm>
            <a:off x="8314031" y="2311400"/>
            <a:ext cx="2897614" cy="47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64" name="Google Shape;5164;p26"/>
          <p:cNvSpPr txBox="1">
            <a:spLocks noGrp="1"/>
          </p:cNvSpPr>
          <p:nvPr>
            <p:ph type="subTitle" idx="8"/>
          </p:nvPr>
        </p:nvSpPr>
        <p:spPr>
          <a:xfrm>
            <a:off x="8314031" y="2725968"/>
            <a:ext cx="2897614" cy="10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5" name="Google Shape;5165;p26"/>
          <p:cNvSpPr txBox="1">
            <a:spLocks noGrp="1"/>
          </p:cNvSpPr>
          <p:nvPr>
            <p:ph type="subTitle" idx="9"/>
          </p:nvPr>
        </p:nvSpPr>
        <p:spPr>
          <a:xfrm>
            <a:off x="8314031" y="5066365"/>
            <a:ext cx="2897614" cy="47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66" name="Google Shape;5166;p26"/>
          <p:cNvSpPr txBox="1">
            <a:spLocks noGrp="1"/>
          </p:cNvSpPr>
          <p:nvPr>
            <p:ph type="subTitle" idx="13"/>
          </p:nvPr>
        </p:nvSpPr>
        <p:spPr>
          <a:xfrm>
            <a:off x="8314031" y="5480933"/>
            <a:ext cx="2897614" cy="10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7" name="Google Shape;5167;p26"/>
          <p:cNvSpPr txBox="1">
            <a:spLocks noGrp="1"/>
          </p:cNvSpPr>
          <p:nvPr>
            <p:ph type="subTitle" idx="14"/>
          </p:nvPr>
        </p:nvSpPr>
        <p:spPr>
          <a:xfrm>
            <a:off x="8314031" y="3688883"/>
            <a:ext cx="2897614" cy="47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68" name="Google Shape;5168;p26"/>
          <p:cNvSpPr txBox="1">
            <a:spLocks noGrp="1"/>
          </p:cNvSpPr>
          <p:nvPr>
            <p:ph type="subTitle" idx="15"/>
          </p:nvPr>
        </p:nvSpPr>
        <p:spPr>
          <a:xfrm>
            <a:off x="8314031" y="4103451"/>
            <a:ext cx="2897614" cy="10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9" name="Google Shape;5169;p26"/>
          <p:cNvSpPr txBox="1">
            <a:spLocks noGrp="1"/>
          </p:cNvSpPr>
          <p:nvPr>
            <p:ph type="title" idx="16" hasCustomPrompt="1"/>
          </p:nvPr>
        </p:nvSpPr>
        <p:spPr>
          <a:xfrm>
            <a:off x="1327807" y="2311400"/>
            <a:ext cx="1092890" cy="1025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9pPr>
          </a:lstStyle>
          <a:p>
            <a:r>
              <a:t>xx%</a:t>
            </a:r>
          </a:p>
        </p:txBody>
      </p:sp>
      <p:sp>
        <p:nvSpPr>
          <p:cNvPr id="5170" name="Google Shape;5170;p26"/>
          <p:cNvSpPr txBox="1">
            <a:spLocks noGrp="1"/>
          </p:cNvSpPr>
          <p:nvPr>
            <p:ph type="title" idx="17" hasCustomPrompt="1"/>
          </p:nvPr>
        </p:nvSpPr>
        <p:spPr>
          <a:xfrm>
            <a:off x="1327807" y="3688883"/>
            <a:ext cx="1092890" cy="1025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9pPr>
          </a:lstStyle>
          <a:p>
            <a:r>
              <a:t>xx%</a:t>
            </a:r>
          </a:p>
        </p:txBody>
      </p:sp>
      <p:sp>
        <p:nvSpPr>
          <p:cNvPr id="5171" name="Google Shape;5171;p26"/>
          <p:cNvSpPr txBox="1">
            <a:spLocks noGrp="1"/>
          </p:cNvSpPr>
          <p:nvPr>
            <p:ph type="title" idx="18" hasCustomPrompt="1"/>
          </p:nvPr>
        </p:nvSpPr>
        <p:spPr>
          <a:xfrm>
            <a:off x="1327807" y="5066365"/>
            <a:ext cx="1092890" cy="1025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9pPr>
          </a:lstStyle>
          <a:p>
            <a:r>
              <a:t>xx%</a:t>
            </a:r>
          </a:p>
        </p:txBody>
      </p:sp>
      <p:sp>
        <p:nvSpPr>
          <p:cNvPr id="5172" name="Google Shape;5172;p26"/>
          <p:cNvSpPr txBox="1">
            <a:spLocks noGrp="1"/>
          </p:cNvSpPr>
          <p:nvPr>
            <p:ph type="title" idx="19" hasCustomPrompt="1"/>
          </p:nvPr>
        </p:nvSpPr>
        <p:spPr>
          <a:xfrm>
            <a:off x="7221158" y="2311383"/>
            <a:ext cx="1092890" cy="1025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9pPr>
          </a:lstStyle>
          <a:p>
            <a:r>
              <a:t>xx%</a:t>
            </a:r>
          </a:p>
        </p:txBody>
      </p:sp>
      <p:sp>
        <p:nvSpPr>
          <p:cNvPr id="5173" name="Google Shape;5173;p26"/>
          <p:cNvSpPr txBox="1">
            <a:spLocks noGrp="1"/>
          </p:cNvSpPr>
          <p:nvPr>
            <p:ph type="title" idx="20" hasCustomPrompt="1"/>
          </p:nvPr>
        </p:nvSpPr>
        <p:spPr>
          <a:xfrm>
            <a:off x="7221158" y="3688867"/>
            <a:ext cx="1092890" cy="1025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9pPr>
          </a:lstStyle>
          <a:p>
            <a:r>
              <a:t>xx%</a:t>
            </a:r>
          </a:p>
        </p:txBody>
      </p:sp>
      <p:sp>
        <p:nvSpPr>
          <p:cNvPr id="5174" name="Google Shape;5174;p26"/>
          <p:cNvSpPr txBox="1">
            <a:spLocks noGrp="1"/>
          </p:cNvSpPr>
          <p:nvPr>
            <p:ph type="title" idx="21" hasCustomPrompt="1"/>
          </p:nvPr>
        </p:nvSpPr>
        <p:spPr>
          <a:xfrm>
            <a:off x="7221158" y="5066349"/>
            <a:ext cx="1092890" cy="1025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 ">
  <p:cSld name="CUSTOM_4_1_1">
    <p:spTree>
      <p:nvGrpSpPr>
        <p:cNvPr id="1" name="Shape 5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6" name="Google Shape;5176;p27"/>
          <p:cNvSpPr txBox="1">
            <a:spLocks noGrp="1"/>
          </p:cNvSpPr>
          <p:nvPr>
            <p:ph type="title"/>
          </p:nvPr>
        </p:nvSpPr>
        <p:spPr>
          <a:xfrm>
            <a:off x="887814" y="1121664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177" name="Google Shape;5177;p27"/>
          <p:cNvSpPr txBox="1">
            <a:spLocks noGrp="1"/>
          </p:cNvSpPr>
          <p:nvPr>
            <p:ph type="subTitle" idx="1"/>
          </p:nvPr>
        </p:nvSpPr>
        <p:spPr>
          <a:xfrm>
            <a:off x="3561877" y="3419333"/>
            <a:ext cx="2431969" cy="110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78" name="Google Shape;5178;p27"/>
          <p:cNvSpPr txBox="1">
            <a:spLocks noGrp="1"/>
          </p:cNvSpPr>
          <p:nvPr>
            <p:ph type="subTitle" idx="2"/>
          </p:nvPr>
        </p:nvSpPr>
        <p:spPr>
          <a:xfrm>
            <a:off x="3561877" y="4262683"/>
            <a:ext cx="2431969" cy="1106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9" name="Google Shape;5179;p27"/>
          <p:cNvSpPr txBox="1">
            <a:spLocks noGrp="1"/>
          </p:cNvSpPr>
          <p:nvPr>
            <p:ph type="subTitle" idx="3"/>
          </p:nvPr>
        </p:nvSpPr>
        <p:spPr>
          <a:xfrm>
            <a:off x="6168008" y="3419333"/>
            <a:ext cx="2431969" cy="110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80" name="Google Shape;5180;p27"/>
          <p:cNvSpPr txBox="1">
            <a:spLocks noGrp="1"/>
          </p:cNvSpPr>
          <p:nvPr>
            <p:ph type="subTitle" idx="4"/>
          </p:nvPr>
        </p:nvSpPr>
        <p:spPr>
          <a:xfrm>
            <a:off x="6168008" y="4262683"/>
            <a:ext cx="2431969" cy="1106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1" name="Google Shape;5181;p27"/>
          <p:cNvSpPr txBox="1">
            <a:spLocks noGrp="1"/>
          </p:cNvSpPr>
          <p:nvPr>
            <p:ph type="subTitle" idx="5"/>
          </p:nvPr>
        </p:nvSpPr>
        <p:spPr>
          <a:xfrm>
            <a:off x="955747" y="3419333"/>
            <a:ext cx="2431969" cy="110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82" name="Google Shape;5182;p27"/>
          <p:cNvSpPr txBox="1">
            <a:spLocks noGrp="1"/>
          </p:cNvSpPr>
          <p:nvPr>
            <p:ph type="subTitle" idx="6"/>
          </p:nvPr>
        </p:nvSpPr>
        <p:spPr>
          <a:xfrm>
            <a:off x="955747" y="4262683"/>
            <a:ext cx="2431969" cy="1106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3" name="Google Shape;5183;p27"/>
          <p:cNvSpPr txBox="1">
            <a:spLocks noGrp="1"/>
          </p:cNvSpPr>
          <p:nvPr>
            <p:ph type="subTitle" idx="7"/>
          </p:nvPr>
        </p:nvSpPr>
        <p:spPr>
          <a:xfrm>
            <a:off x="8774139" y="3419333"/>
            <a:ext cx="2431969" cy="110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84" name="Google Shape;5184;p27"/>
          <p:cNvSpPr txBox="1">
            <a:spLocks noGrp="1"/>
          </p:cNvSpPr>
          <p:nvPr>
            <p:ph type="subTitle" idx="8"/>
          </p:nvPr>
        </p:nvSpPr>
        <p:spPr>
          <a:xfrm>
            <a:off x="8774139" y="4262683"/>
            <a:ext cx="2431969" cy="1106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5" name="Google Shape;5185;p27"/>
          <p:cNvSpPr/>
          <p:nvPr/>
        </p:nvSpPr>
        <p:spPr>
          <a:xfrm>
            <a:off x="-1403103" y="4905701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6" name="Google Shape;5186;p27"/>
          <p:cNvSpPr/>
          <p:nvPr/>
        </p:nvSpPr>
        <p:spPr>
          <a:xfrm rot="-8100000">
            <a:off x="10373807" y="-501316"/>
            <a:ext cx="3923984" cy="329164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6_1">
    <p:spTree>
      <p:nvGrpSpPr>
        <p:cNvPr id="1" name="Shape 5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8" name="Google Shape;5198;p30"/>
          <p:cNvSpPr txBox="1">
            <a:spLocks noGrp="1"/>
          </p:cNvSpPr>
          <p:nvPr>
            <p:ph type="title"/>
          </p:nvPr>
        </p:nvSpPr>
        <p:spPr>
          <a:xfrm>
            <a:off x="887814" y="1121664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199" name="Google Shape;5199;p30"/>
          <p:cNvSpPr/>
          <p:nvPr/>
        </p:nvSpPr>
        <p:spPr>
          <a:xfrm rot="-5400000" flipH="1">
            <a:off x="9360323" y="-729917"/>
            <a:ext cx="3923955" cy="3291619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0" name="Google Shape;5200;p30"/>
          <p:cNvSpPr/>
          <p:nvPr/>
        </p:nvSpPr>
        <p:spPr>
          <a:xfrm rot="-949829" flipH="1">
            <a:off x="9694612" y="4879424"/>
            <a:ext cx="3914231" cy="3299768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6_1_1">
    <p:spTree>
      <p:nvGrpSpPr>
        <p:cNvPr id="1" name="Shape 5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2" name="Google Shape;5202;p31"/>
          <p:cNvSpPr/>
          <p:nvPr/>
        </p:nvSpPr>
        <p:spPr>
          <a:xfrm rot="-9090302">
            <a:off x="-1155528" y="-912273"/>
            <a:ext cx="14152633" cy="9161768"/>
          </a:xfrm>
          <a:custGeom>
            <a:avLst/>
            <a:gdLst/>
            <a:ahLst/>
            <a:cxnLst/>
            <a:rect l="l" t="t" r="r" b="b"/>
            <a:pathLst>
              <a:path w="133716" h="86723" extrusionOk="0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3" name="Google Shape;5203;p31"/>
          <p:cNvSpPr txBox="1">
            <a:spLocks noGrp="1"/>
          </p:cNvSpPr>
          <p:nvPr>
            <p:ph type="title"/>
          </p:nvPr>
        </p:nvSpPr>
        <p:spPr>
          <a:xfrm>
            <a:off x="887798" y="1121664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204" name="Google Shape;5204;p31"/>
          <p:cNvSpPr/>
          <p:nvPr/>
        </p:nvSpPr>
        <p:spPr>
          <a:xfrm rot="9989802">
            <a:off x="7228739" y="4243633"/>
            <a:ext cx="6677789" cy="4341696"/>
          </a:xfrm>
          <a:custGeom>
            <a:avLst/>
            <a:gdLst/>
            <a:ahLst/>
            <a:cxnLst/>
            <a:rect l="l" t="t" r="r" b="b"/>
            <a:pathLst>
              <a:path w="133716" h="86723" extrusionOk="0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5" name="Google Shape;5205;p31"/>
          <p:cNvSpPr/>
          <p:nvPr/>
        </p:nvSpPr>
        <p:spPr>
          <a:xfrm rot="10800000" flipH="1">
            <a:off x="-1100852" y="-1744100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>
  <p:cSld name="CUSTOM_7">
    <p:spTree>
      <p:nvGrpSpPr>
        <p:cNvPr id="1" name="Shape 5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" name="Google Shape;5207;p32"/>
          <p:cNvSpPr txBox="1">
            <a:spLocks noGrp="1"/>
          </p:cNvSpPr>
          <p:nvPr>
            <p:ph type="title"/>
          </p:nvPr>
        </p:nvSpPr>
        <p:spPr>
          <a:xfrm>
            <a:off x="1140771" y="2676000"/>
            <a:ext cx="9880296" cy="191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>
            <a:endParaRPr/>
          </a:p>
        </p:txBody>
      </p:sp>
      <p:sp>
        <p:nvSpPr>
          <p:cNvPr id="5208" name="Google Shape;5208;p32"/>
          <p:cNvSpPr/>
          <p:nvPr/>
        </p:nvSpPr>
        <p:spPr>
          <a:xfrm rot="10800000" flipH="1">
            <a:off x="-1100852" y="-1744100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9" name="Google Shape;5209;p32"/>
          <p:cNvSpPr/>
          <p:nvPr/>
        </p:nvSpPr>
        <p:spPr>
          <a:xfrm rot="-2700000" flipH="1">
            <a:off x="10378661" y="4473002"/>
            <a:ext cx="3914276" cy="3299807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32"/>
          <p:cNvSpPr txBox="1">
            <a:spLocks noGrp="1"/>
          </p:cNvSpPr>
          <p:nvPr>
            <p:ph type="subTitle" idx="1"/>
          </p:nvPr>
        </p:nvSpPr>
        <p:spPr>
          <a:xfrm>
            <a:off x="3519272" y="4366167"/>
            <a:ext cx="5123294" cy="119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>
  <p:cSld name="1_Introduction">
    <p:spTree>
      <p:nvGrpSpPr>
        <p:cNvPr id="1" name="Shape 5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" name="Google Shape;5207;p32"/>
          <p:cNvSpPr txBox="1">
            <a:spLocks noGrp="1"/>
          </p:cNvSpPr>
          <p:nvPr>
            <p:ph type="title"/>
          </p:nvPr>
        </p:nvSpPr>
        <p:spPr>
          <a:xfrm>
            <a:off x="1140771" y="2676000"/>
            <a:ext cx="9880296" cy="191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>
            <a:endParaRPr/>
          </a:p>
        </p:txBody>
      </p:sp>
      <p:sp>
        <p:nvSpPr>
          <p:cNvPr id="5208" name="Google Shape;5208;p32"/>
          <p:cNvSpPr/>
          <p:nvPr/>
        </p:nvSpPr>
        <p:spPr>
          <a:xfrm rot="10800000" flipH="1">
            <a:off x="-1100852" y="-1744100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9" name="Google Shape;5209;p32"/>
          <p:cNvSpPr/>
          <p:nvPr/>
        </p:nvSpPr>
        <p:spPr>
          <a:xfrm rot="-2700000" flipH="1">
            <a:off x="10378661" y="4473002"/>
            <a:ext cx="3914276" cy="3299807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32"/>
          <p:cNvSpPr txBox="1">
            <a:spLocks noGrp="1"/>
          </p:cNvSpPr>
          <p:nvPr>
            <p:ph type="subTitle" idx="1"/>
          </p:nvPr>
        </p:nvSpPr>
        <p:spPr>
          <a:xfrm>
            <a:off x="3519272" y="4366167"/>
            <a:ext cx="5123294" cy="119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194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>
  <p:cSld name="1_Introduction">
    <p:spTree>
      <p:nvGrpSpPr>
        <p:cNvPr id="1" name="Shape 5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" name="Google Shape;5207;p32"/>
          <p:cNvSpPr txBox="1">
            <a:spLocks noGrp="1"/>
          </p:cNvSpPr>
          <p:nvPr>
            <p:ph type="title"/>
          </p:nvPr>
        </p:nvSpPr>
        <p:spPr>
          <a:xfrm>
            <a:off x="1140771" y="2676000"/>
            <a:ext cx="9880296" cy="191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>
            <a:endParaRPr/>
          </a:p>
        </p:txBody>
      </p:sp>
      <p:sp>
        <p:nvSpPr>
          <p:cNvPr id="5208" name="Google Shape;5208;p32"/>
          <p:cNvSpPr/>
          <p:nvPr/>
        </p:nvSpPr>
        <p:spPr>
          <a:xfrm rot="10800000" flipH="1">
            <a:off x="-1100852" y="-1744100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9" name="Google Shape;5209;p32"/>
          <p:cNvSpPr/>
          <p:nvPr/>
        </p:nvSpPr>
        <p:spPr>
          <a:xfrm rot="-2700000" flipH="1">
            <a:off x="10378661" y="4473002"/>
            <a:ext cx="3914276" cy="3299807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32"/>
          <p:cNvSpPr txBox="1">
            <a:spLocks noGrp="1"/>
          </p:cNvSpPr>
          <p:nvPr>
            <p:ph type="subTitle" idx="1"/>
          </p:nvPr>
        </p:nvSpPr>
        <p:spPr>
          <a:xfrm>
            <a:off x="3519272" y="4366167"/>
            <a:ext cx="5123294" cy="119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25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p6"/>
          <p:cNvSpPr txBox="1">
            <a:spLocks noGrp="1"/>
          </p:cNvSpPr>
          <p:nvPr>
            <p:ph type="title"/>
          </p:nvPr>
        </p:nvSpPr>
        <p:spPr>
          <a:xfrm>
            <a:off x="887814" y="1121664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95" name="Google Shape;2395;p6"/>
          <p:cNvSpPr/>
          <p:nvPr/>
        </p:nvSpPr>
        <p:spPr>
          <a:xfrm>
            <a:off x="-1506247" y="5190101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6"/>
          <p:cNvSpPr/>
          <p:nvPr/>
        </p:nvSpPr>
        <p:spPr>
          <a:xfrm rot="-8100000">
            <a:off x="10373807" y="-501316"/>
            <a:ext cx="3923984" cy="329164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>
  <p:cSld name="1_Introduction">
    <p:spTree>
      <p:nvGrpSpPr>
        <p:cNvPr id="1" name="Shape 5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" name="Google Shape;5207;p32"/>
          <p:cNvSpPr txBox="1">
            <a:spLocks noGrp="1"/>
          </p:cNvSpPr>
          <p:nvPr>
            <p:ph type="title"/>
          </p:nvPr>
        </p:nvSpPr>
        <p:spPr>
          <a:xfrm>
            <a:off x="1140771" y="2676000"/>
            <a:ext cx="9880296" cy="191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>
            <a:endParaRPr/>
          </a:p>
        </p:txBody>
      </p:sp>
      <p:sp>
        <p:nvSpPr>
          <p:cNvPr id="5208" name="Google Shape;5208;p32"/>
          <p:cNvSpPr/>
          <p:nvPr/>
        </p:nvSpPr>
        <p:spPr>
          <a:xfrm rot="10800000" flipH="1">
            <a:off x="-1100852" y="-1744100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9" name="Google Shape;5209;p32"/>
          <p:cNvSpPr/>
          <p:nvPr/>
        </p:nvSpPr>
        <p:spPr>
          <a:xfrm rot="-2700000" flipH="1">
            <a:off x="10378661" y="4473002"/>
            <a:ext cx="3914276" cy="3299807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32"/>
          <p:cNvSpPr txBox="1">
            <a:spLocks noGrp="1"/>
          </p:cNvSpPr>
          <p:nvPr>
            <p:ph type="subTitle" idx="1"/>
          </p:nvPr>
        </p:nvSpPr>
        <p:spPr>
          <a:xfrm>
            <a:off x="3519272" y="4366167"/>
            <a:ext cx="5123294" cy="119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6848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>
  <p:cSld name="1_Introduction">
    <p:spTree>
      <p:nvGrpSpPr>
        <p:cNvPr id="1" name="Shape 5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" name="Google Shape;5207;p32"/>
          <p:cNvSpPr txBox="1">
            <a:spLocks noGrp="1"/>
          </p:cNvSpPr>
          <p:nvPr>
            <p:ph type="title"/>
          </p:nvPr>
        </p:nvSpPr>
        <p:spPr>
          <a:xfrm>
            <a:off x="1140771" y="2676000"/>
            <a:ext cx="9880296" cy="191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>
            <a:endParaRPr/>
          </a:p>
        </p:txBody>
      </p:sp>
      <p:sp>
        <p:nvSpPr>
          <p:cNvPr id="5208" name="Google Shape;5208;p32"/>
          <p:cNvSpPr/>
          <p:nvPr/>
        </p:nvSpPr>
        <p:spPr>
          <a:xfrm rot="10800000" flipH="1">
            <a:off x="-1100852" y="-1744100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9" name="Google Shape;5209;p32"/>
          <p:cNvSpPr/>
          <p:nvPr/>
        </p:nvSpPr>
        <p:spPr>
          <a:xfrm rot="-2700000" flipH="1">
            <a:off x="10378661" y="4473002"/>
            <a:ext cx="3914276" cy="3299807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32"/>
          <p:cNvSpPr txBox="1">
            <a:spLocks noGrp="1"/>
          </p:cNvSpPr>
          <p:nvPr>
            <p:ph type="subTitle" idx="1"/>
          </p:nvPr>
        </p:nvSpPr>
        <p:spPr>
          <a:xfrm>
            <a:off x="3519272" y="4366167"/>
            <a:ext cx="5123294" cy="119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137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9_1">
    <p:spTree>
      <p:nvGrpSpPr>
        <p:cNvPr id="1" name="Shape 5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" name="Google Shape;5224;p34"/>
          <p:cNvSpPr/>
          <p:nvPr/>
        </p:nvSpPr>
        <p:spPr>
          <a:xfrm>
            <a:off x="1443919" y="2121769"/>
            <a:ext cx="1371383" cy="1329545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5" name="Google Shape;5225;p34"/>
          <p:cNvSpPr/>
          <p:nvPr/>
        </p:nvSpPr>
        <p:spPr>
          <a:xfrm rot="2466215">
            <a:off x="6496014" y="4431892"/>
            <a:ext cx="1383378" cy="1291627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6" name="Google Shape;5226;p34"/>
          <p:cNvSpPr/>
          <p:nvPr/>
        </p:nvSpPr>
        <p:spPr>
          <a:xfrm rot="3746593">
            <a:off x="1341319" y="4411039"/>
            <a:ext cx="1507725" cy="1233464"/>
          </a:xfrm>
          <a:custGeom>
            <a:avLst/>
            <a:gdLst/>
            <a:ahLst/>
            <a:cxnLst/>
            <a:rect l="l" t="t" r="r" b="b"/>
            <a:pathLst>
              <a:path w="62520" h="50237" extrusionOk="0">
                <a:moveTo>
                  <a:pt x="37584" y="0"/>
                </a:moveTo>
                <a:cubicBezTo>
                  <a:pt x="37128" y="0"/>
                  <a:pt x="36672" y="9"/>
                  <a:pt x="36218" y="26"/>
                </a:cubicBezTo>
                <a:cubicBezTo>
                  <a:pt x="32078" y="150"/>
                  <a:pt x="27988" y="695"/>
                  <a:pt x="23972" y="1662"/>
                </a:cubicBezTo>
                <a:cubicBezTo>
                  <a:pt x="20749" y="2455"/>
                  <a:pt x="18047" y="4215"/>
                  <a:pt x="15742" y="6521"/>
                </a:cubicBezTo>
                <a:cubicBezTo>
                  <a:pt x="12594" y="9669"/>
                  <a:pt x="10263" y="13834"/>
                  <a:pt x="8503" y="17825"/>
                </a:cubicBezTo>
                <a:cubicBezTo>
                  <a:pt x="4537" y="26848"/>
                  <a:pt x="0" y="40334"/>
                  <a:pt x="9396" y="47523"/>
                </a:cubicBezTo>
                <a:cubicBezTo>
                  <a:pt x="12054" y="49563"/>
                  <a:pt x="15846" y="50237"/>
                  <a:pt x="19669" y="50237"/>
                </a:cubicBezTo>
                <a:cubicBezTo>
                  <a:pt x="22907" y="50237"/>
                  <a:pt x="26167" y="49754"/>
                  <a:pt x="28781" y="49208"/>
                </a:cubicBezTo>
                <a:cubicBezTo>
                  <a:pt x="36392" y="47622"/>
                  <a:pt x="43506" y="46234"/>
                  <a:pt x="50274" y="42218"/>
                </a:cubicBezTo>
                <a:cubicBezTo>
                  <a:pt x="56992" y="38251"/>
                  <a:pt x="60933" y="29996"/>
                  <a:pt x="61850" y="22560"/>
                </a:cubicBezTo>
                <a:cubicBezTo>
                  <a:pt x="62520" y="17031"/>
                  <a:pt x="59570" y="11578"/>
                  <a:pt x="56025" y="7413"/>
                </a:cubicBezTo>
                <a:cubicBezTo>
                  <a:pt x="51446" y="1974"/>
                  <a:pt x="44447" y="0"/>
                  <a:pt x="375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7" name="Google Shape;5227;p34"/>
          <p:cNvSpPr/>
          <p:nvPr/>
        </p:nvSpPr>
        <p:spPr>
          <a:xfrm rot="6993016">
            <a:off x="6507042" y="2164815"/>
            <a:ext cx="1284601" cy="1288461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8" name="Google Shape;5228;p34"/>
          <p:cNvSpPr txBox="1">
            <a:spLocks noGrp="1"/>
          </p:cNvSpPr>
          <p:nvPr>
            <p:ph type="title"/>
          </p:nvPr>
        </p:nvSpPr>
        <p:spPr>
          <a:xfrm>
            <a:off x="887814" y="1121664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229" name="Google Shape;5229;p34"/>
          <p:cNvSpPr txBox="1">
            <a:spLocks noGrp="1"/>
          </p:cNvSpPr>
          <p:nvPr>
            <p:ph type="subTitle" idx="1"/>
          </p:nvPr>
        </p:nvSpPr>
        <p:spPr>
          <a:xfrm>
            <a:off x="2777605" y="2753867"/>
            <a:ext cx="2797063" cy="72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0" name="Google Shape;5230;p34"/>
          <p:cNvSpPr txBox="1">
            <a:spLocks noGrp="1"/>
          </p:cNvSpPr>
          <p:nvPr>
            <p:ph type="title" idx="2" hasCustomPrompt="1"/>
          </p:nvPr>
        </p:nvSpPr>
        <p:spPr>
          <a:xfrm>
            <a:off x="1449655" y="2144251"/>
            <a:ext cx="1371399" cy="13296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t>xx%</a:t>
            </a:r>
          </a:p>
        </p:txBody>
      </p:sp>
      <p:sp>
        <p:nvSpPr>
          <p:cNvPr id="5231" name="Google Shape;5231;p34"/>
          <p:cNvSpPr txBox="1">
            <a:spLocks noGrp="1"/>
          </p:cNvSpPr>
          <p:nvPr>
            <p:ph type="subTitle" idx="3"/>
          </p:nvPr>
        </p:nvSpPr>
        <p:spPr>
          <a:xfrm>
            <a:off x="7791112" y="2753867"/>
            <a:ext cx="2797063" cy="72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2" name="Google Shape;5232;p34"/>
          <p:cNvSpPr txBox="1">
            <a:spLocks noGrp="1"/>
          </p:cNvSpPr>
          <p:nvPr>
            <p:ph type="title" idx="4" hasCustomPrompt="1"/>
          </p:nvPr>
        </p:nvSpPr>
        <p:spPr>
          <a:xfrm>
            <a:off x="6463603" y="2144267"/>
            <a:ext cx="1371399" cy="13296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t>xx%</a:t>
            </a:r>
          </a:p>
        </p:txBody>
      </p:sp>
      <p:sp>
        <p:nvSpPr>
          <p:cNvPr id="5233" name="Google Shape;5233;p34"/>
          <p:cNvSpPr txBox="1">
            <a:spLocks noGrp="1"/>
          </p:cNvSpPr>
          <p:nvPr>
            <p:ph type="ctrTitle" idx="5"/>
          </p:nvPr>
        </p:nvSpPr>
        <p:spPr>
          <a:xfrm>
            <a:off x="2777598" y="4379467"/>
            <a:ext cx="2797063" cy="571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234" name="Google Shape;5234;p34"/>
          <p:cNvSpPr txBox="1">
            <a:spLocks noGrp="1"/>
          </p:cNvSpPr>
          <p:nvPr>
            <p:ph type="subTitle" idx="6"/>
          </p:nvPr>
        </p:nvSpPr>
        <p:spPr>
          <a:xfrm>
            <a:off x="2777603" y="4989067"/>
            <a:ext cx="2797063" cy="72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5" name="Google Shape;5235;p34"/>
          <p:cNvSpPr txBox="1">
            <a:spLocks noGrp="1"/>
          </p:cNvSpPr>
          <p:nvPr>
            <p:ph type="title" idx="7" hasCustomPrompt="1"/>
          </p:nvPr>
        </p:nvSpPr>
        <p:spPr>
          <a:xfrm>
            <a:off x="1446779" y="4379332"/>
            <a:ext cx="1371399" cy="13296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t>xx%</a:t>
            </a:r>
          </a:p>
        </p:txBody>
      </p:sp>
      <p:sp>
        <p:nvSpPr>
          <p:cNvPr id="5236" name="Google Shape;5236;p34"/>
          <p:cNvSpPr txBox="1">
            <a:spLocks noGrp="1"/>
          </p:cNvSpPr>
          <p:nvPr>
            <p:ph type="ctrTitle" idx="8"/>
          </p:nvPr>
        </p:nvSpPr>
        <p:spPr>
          <a:xfrm>
            <a:off x="7791106" y="4379467"/>
            <a:ext cx="2808235" cy="571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237" name="Google Shape;5237;p34"/>
          <p:cNvSpPr txBox="1">
            <a:spLocks noGrp="1"/>
          </p:cNvSpPr>
          <p:nvPr>
            <p:ph type="subTitle" idx="9"/>
          </p:nvPr>
        </p:nvSpPr>
        <p:spPr>
          <a:xfrm>
            <a:off x="7791114" y="4989067"/>
            <a:ext cx="2797063" cy="72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8" name="Google Shape;5238;p34"/>
          <p:cNvSpPr txBox="1">
            <a:spLocks noGrp="1"/>
          </p:cNvSpPr>
          <p:nvPr>
            <p:ph type="title" idx="13" hasCustomPrompt="1"/>
          </p:nvPr>
        </p:nvSpPr>
        <p:spPr>
          <a:xfrm>
            <a:off x="6463603" y="4379332"/>
            <a:ext cx="1371399" cy="13296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63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t>xx%</a:t>
            </a:r>
          </a:p>
        </p:txBody>
      </p:sp>
      <p:sp>
        <p:nvSpPr>
          <p:cNvPr id="5239" name="Google Shape;5239;p34"/>
          <p:cNvSpPr txBox="1">
            <a:spLocks noGrp="1"/>
          </p:cNvSpPr>
          <p:nvPr>
            <p:ph type="ctrTitle" idx="14"/>
          </p:nvPr>
        </p:nvSpPr>
        <p:spPr>
          <a:xfrm>
            <a:off x="2777598" y="2144267"/>
            <a:ext cx="2797063" cy="571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240" name="Google Shape;5240;p34"/>
          <p:cNvSpPr txBox="1">
            <a:spLocks noGrp="1"/>
          </p:cNvSpPr>
          <p:nvPr>
            <p:ph type="ctrTitle" idx="15"/>
          </p:nvPr>
        </p:nvSpPr>
        <p:spPr>
          <a:xfrm>
            <a:off x="7791106" y="2144267"/>
            <a:ext cx="2797063" cy="571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2">
  <p:cSld name="CUSTOM_10_1">
    <p:bg>
      <p:bgPr>
        <a:solidFill>
          <a:schemeClr val="dk2"/>
        </a:solidFill>
        <a:effectLst/>
      </p:bgPr>
    </p:bg>
    <p:spTree>
      <p:nvGrpSpPr>
        <p:cNvPr id="1" name="Shape 5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9" name="Google Shape;5249;p36"/>
          <p:cNvSpPr txBox="1">
            <a:spLocks noGrp="1"/>
          </p:cNvSpPr>
          <p:nvPr>
            <p:ph type="title" hasCustomPrompt="1"/>
          </p:nvPr>
        </p:nvSpPr>
        <p:spPr>
          <a:xfrm>
            <a:off x="3197043" y="862700"/>
            <a:ext cx="5767696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5250" name="Google Shape;5250;p36"/>
          <p:cNvSpPr txBox="1">
            <a:spLocks noGrp="1"/>
          </p:cNvSpPr>
          <p:nvPr>
            <p:ph type="subTitle" idx="1"/>
          </p:nvPr>
        </p:nvSpPr>
        <p:spPr>
          <a:xfrm>
            <a:off x="2991780" y="1585100"/>
            <a:ext cx="6178278" cy="8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251" name="Google Shape;5251;p36"/>
          <p:cNvSpPr txBox="1">
            <a:spLocks noGrp="1"/>
          </p:cNvSpPr>
          <p:nvPr>
            <p:ph type="title" idx="2" hasCustomPrompt="1"/>
          </p:nvPr>
        </p:nvSpPr>
        <p:spPr>
          <a:xfrm>
            <a:off x="3197043" y="4652100"/>
            <a:ext cx="5767696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5252" name="Google Shape;5252;p36"/>
          <p:cNvSpPr txBox="1">
            <a:spLocks noGrp="1"/>
          </p:cNvSpPr>
          <p:nvPr>
            <p:ph type="subTitle" idx="3"/>
          </p:nvPr>
        </p:nvSpPr>
        <p:spPr>
          <a:xfrm>
            <a:off x="2991780" y="5374500"/>
            <a:ext cx="6178278" cy="8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253" name="Google Shape;5253;p36"/>
          <p:cNvSpPr txBox="1">
            <a:spLocks noGrp="1"/>
          </p:cNvSpPr>
          <p:nvPr>
            <p:ph type="title" idx="4" hasCustomPrompt="1"/>
          </p:nvPr>
        </p:nvSpPr>
        <p:spPr>
          <a:xfrm>
            <a:off x="3197043" y="2757400"/>
            <a:ext cx="5767696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5254" name="Google Shape;5254;p36"/>
          <p:cNvSpPr txBox="1">
            <a:spLocks noGrp="1"/>
          </p:cNvSpPr>
          <p:nvPr>
            <p:ph type="subTitle" idx="5"/>
          </p:nvPr>
        </p:nvSpPr>
        <p:spPr>
          <a:xfrm>
            <a:off x="2991780" y="3479800"/>
            <a:ext cx="6178278" cy="8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255" name="Google Shape;5255;p36"/>
          <p:cNvSpPr/>
          <p:nvPr/>
        </p:nvSpPr>
        <p:spPr>
          <a:xfrm rot="-7416596" flipH="1">
            <a:off x="-3218681" y="1313235"/>
            <a:ext cx="7866227" cy="5089108"/>
          </a:xfrm>
          <a:custGeom>
            <a:avLst/>
            <a:gdLst/>
            <a:ahLst/>
            <a:cxnLst/>
            <a:rect l="l" t="t" r="r" b="b"/>
            <a:pathLst>
              <a:path w="133716" h="86723" extrusionOk="0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6" name="Google Shape;5256;p36"/>
          <p:cNvSpPr/>
          <p:nvPr/>
        </p:nvSpPr>
        <p:spPr>
          <a:xfrm rot="3383404" flipH="1">
            <a:off x="7726973" y="884453"/>
            <a:ext cx="7866227" cy="5089108"/>
          </a:xfrm>
          <a:custGeom>
            <a:avLst/>
            <a:gdLst/>
            <a:ahLst/>
            <a:cxnLst/>
            <a:rect l="l" t="t" r="r" b="b"/>
            <a:pathLst>
              <a:path w="133716" h="86723" extrusionOk="0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6_1">
    <p:bg>
      <p:bgPr>
        <a:solidFill>
          <a:schemeClr val="dk2"/>
        </a:solidFill>
        <a:effectLst/>
      </p:bgPr>
    </p:bg>
    <p:spTree>
      <p:nvGrpSpPr>
        <p:cNvPr id="1" name="Shape 5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2" name="Google Shape;5992;p42"/>
          <p:cNvSpPr/>
          <p:nvPr/>
        </p:nvSpPr>
        <p:spPr>
          <a:xfrm rot="-10183905">
            <a:off x="6985488" y="1032439"/>
            <a:ext cx="8468305" cy="5839563"/>
          </a:xfrm>
          <a:custGeom>
            <a:avLst/>
            <a:gdLst/>
            <a:ahLst/>
            <a:cxnLst/>
            <a:rect l="l" t="t" r="r" b="b"/>
            <a:pathLst>
              <a:path w="75138" h="43162" extrusionOk="0">
                <a:moveTo>
                  <a:pt x="34335" y="1"/>
                </a:moveTo>
                <a:cubicBezTo>
                  <a:pt x="31923" y="1"/>
                  <a:pt x="29531" y="409"/>
                  <a:pt x="27616" y="1197"/>
                </a:cubicBezTo>
                <a:cubicBezTo>
                  <a:pt x="23030" y="7667"/>
                  <a:pt x="0" y="28292"/>
                  <a:pt x="16114" y="33870"/>
                </a:cubicBezTo>
                <a:cubicBezTo>
                  <a:pt x="22013" y="35903"/>
                  <a:pt x="28682" y="34440"/>
                  <a:pt x="34656" y="36820"/>
                </a:cubicBezTo>
                <a:cubicBezTo>
                  <a:pt x="40961" y="39342"/>
                  <a:pt x="46056" y="43161"/>
                  <a:pt x="52903" y="43161"/>
                </a:cubicBezTo>
                <a:cubicBezTo>
                  <a:pt x="53325" y="43161"/>
                  <a:pt x="53754" y="43147"/>
                  <a:pt x="54190" y="43116"/>
                </a:cubicBezTo>
                <a:cubicBezTo>
                  <a:pt x="60487" y="42695"/>
                  <a:pt x="62817" y="37539"/>
                  <a:pt x="63487" y="31936"/>
                </a:cubicBezTo>
                <a:cubicBezTo>
                  <a:pt x="64181" y="26086"/>
                  <a:pt x="66213" y="24797"/>
                  <a:pt x="69932" y="20533"/>
                </a:cubicBezTo>
                <a:cubicBezTo>
                  <a:pt x="73006" y="16988"/>
                  <a:pt x="75138" y="12253"/>
                  <a:pt x="71394" y="8560"/>
                </a:cubicBezTo>
                <a:cubicBezTo>
                  <a:pt x="69239" y="6431"/>
                  <a:pt x="66312" y="5987"/>
                  <a:pt x="63270" y="5987"/>
                </a:cubicBezTo>
                <a:cubicBezTo>
                  <a:pt x="61097" y="5987"/>
                  <a:pt x="58865" y="6213"/>
                  <a:pt x="56812" y="6213"/>
                </a:cubicBezTo>
                <a:cubicBezTo>
                  <a:pt x="56384" y="6213"/>
                  <a:pt x="55964" y="6204"/>
                  <a:pt x="55554" y="6180"/>
                </a:cubicBezTo>
                <a:cubicBezTo>
                  <a:pt x="52034" y="5982"/>
                  <a:pt x="48315" y="5461"/>
                  <a:pt x="45341" y="3750"/>
                </a:cubicBezTo>
                <a:cubicBezTo>
                  <a:pt x="43680" y="2784"/>
                  <a:pt x="41944" y="1470"/>
                  <a:pt x="40085" y="850"/>
                </a:cubicBezTo>
                <a:cubicBezTo>
                  <a:pt x="38326" y="279"/>
                  <a:pt x="36324" y="1"/>
                  <a:pt x="343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3" name="Google Shape;5993;p42"/>
          <p:cNvSpPr/>
          <p:nvPr/>
        </p:nvSpPr>
        <p:spPr>
          <a:xfrm rot="-10077096">
            <a:off x="6718987" y="3865177"/>
            <a:ext cx="6677636" cy="4341596"/>
          </a:xfrm>
          <a:custGeom>
            <a:avLst/>
            <a:gdLst/>
            <a:ahLst/>
            <a:cxnLst/>
            <a:rect l="l" t="t" r="r" b="b"/>
            <a:pathLst>
              <a:path w="133716" h="86723" extrusionOk="0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4" name="Google Shape;5994;p42"/>
          <p:cNvSpPr txBox="1">
            <a:spLocks noGrp="1"/>
          </p:cNvSpPr>
          <p:nvPr>
            <p:ph type="title"/>
          </p:nvPr>
        </p:nvSpPr>
        <p:spPr>
          <a:xfrm>
            <a:off x="1039422" y="1761600"/>
            <a:ext cx="5722608" cy="191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>
            <a:endParaRPr/>
          </a:p>
        </p:txBody>
      </p:sp>
      <p:sp>
        <p:nvSpPr>
          <p:cNvPr id="5995" name="Google Shape;5995;p42"/>
          <p:cNvSpPr txBox="1">
            <a:spLocks noGrp="1"/>
          </p:cNvSpPr>
          <p:nvPr>
            <p:ph type="subTitle" idx="1"/>
          </p:nvPr>
        </p:nvSpPr>
        <p:spPr>
          <a:xfrm>
            <a:off x="1039422" y="3756567"/>
            <a:ext cx="5123294" cy="119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996" name="Google Shape;5996;p42"/>
          <p:cNvSpPr/>
          <p:nvPr/>
        </p:nvSpPr>
        <p:spPr>
          <a:xfrm rot="10800000" flipH="1">
            <a:off x="-1100852" y="-1744100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6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0" name="Google Shape;6040;p47"/>
          <p:cNvSpPr/>
          <p:nvPr/>
        </p:nvSpPr>
        <p:spPr>
          <a:xfrm rot="-10307959">
            <a:off x="7393716" y="3443337"/>
            <a:ext cx="7094386" cy="4612553"/>
          </a:xfrm>
          <a:custGeom>
            <a:avLst/>
            <a:gdLst/>
            <a:ahLst/>
            <a:cxnLst/>
            <a:rect l="l" t="t" r="r" b="b"/>
            <a:pathLst>
              <a:path w="133716" h="86723" extrusionOk="0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1" name="Google Shape;6041;p47"/>
          <p:cNvSpPr/>
          <p:nvPr/>
        </p:nvSpPr>
        <p:spPr>
          <a:xfrm rot="-4587606">
            <a:off x="-2923772" y="-1639794"/>
            <a:ext cx="5308260" cy="3642490"/>
          </a:xfrm>
          <a:custGeom>
            <a:avLst/>
            <a:gdLst/>
            <a:ahLst/>
            <a:cxnLst/>
            <a:rect l="l" t="t" r="r" b="b"/>
            <a:pathLst>
              <a:path w="75138" h="43162" extrusionOk="0">
                <a:moveTo>
                  <a:pt x="34335" y="1"/>
                </a:moveTo>
                <a:cubicBezTo>
                  <a:pt x="31923" y="1"/>
                  <a:pt x="29531" y="409"/>
                  <a:pt x="27616" y="1197"/>
                </a:cubicBezTo>
                <a:cubicBezTo>
                  <a:pt x="23030" y="7667"/>
                  <a:pt x="0" y="28292"/>
                  <a:pt x="16114" y="33870"/>
                </a:cubicBezTo>
                <a:cubicBezTo>
                  <a:pt x="22013" y="35903"/>
                  <a:pt x="28682" y="34440"/>
                  <a:pt x="34656" y="36820"/>
                </a:cubicBezTo>
                <a:cubicBezTo>
                  <a:pt x="40961" y="39342"/>
                  <a:pt x="46056" y="43161"/>
                  <a:pt x="52903" y="43161"/>
                </a:cubicBezTo>
                <a:cubicBezTo>
                  <a:pt x="53325" y="43161"/>
                  <a:pt x="53754" y="43147"/>
                  <a:pt x="54190" y="43116"/>
                </a:cubicBezTo>
                <a:cubicBezTo>
                  <a:pt x="60487" y="42695"/>
                  <a:pt x="62817" y="37539"/>
                  <a:pt x="63487" y="31936"/>
                </a:cubicBezTo>
                <a:cubicBezTo>
                  <a:pt x="64181" y="26086"/>
                  <a:pt x="66213" y="24797"/>
                  <a:pt x="69932" y="20533"/>
                </a:cubicBezTo>
                <a:cubicBezTo>
                  <a:pt x="73006" y="16988"/>
                  <a:pt x="75138" y="12253"/>
                  <a:pt x="71394" y="8560"/>
                </a:cubicBezTo>
                <a:cubicBezTo>
                  <a:pt x="69239" y="6431"/>
                  <a:pt x="66312" y="5987"/>
                  <a:pt x="63270" y="5987"/>
                </a:cubicBezTo>
                <a:cubicBezTo>
                  <a:pt x="61097" y="5987"/>
                  <a:pt x="58865" y="6213"/>
                  <a:pt x="56812" y="6213"/>
                </a:cubicBezTo>
                <a:cubicBezTo>
                  <a:pt x="56384" y="6213"/>
                  <a:pt x="55964" y="6204"/>
                  <a:pt x="55554" y="6180"/>
                </a:cubicBezTo>
                <a:cubicBezTo>
                  <a:pt x="52034" y="5982"/>
                  <a:pt x="48315" y="5461"/>
                  <a:pt x="45341" y="3750"/>
                </a:cubicBezTo>
                <a:cubicBezTo>
                  <a:pt x="43680" y="2784"/>
                  <a:pt x="41944" y="1470"/>
                  <a:pt x="40085" y="850"/>
                </a:cubicBezTo>
                <a:cubicBezTo>
                  <a:pt x="38326" y="279"/>
                  <a:pt x="36324" y="1"/>
                  <a:pt x="343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6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" name="Google Shape;6043;p48"/>
          <p:cNvSpPr/>
          <p:nvPr/>
        </p:nvSpPr>
        <p:spPr>
          <a:xfrm rot="10800000" flipH="1">
            <a:off x="-1100852" y="-1744100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4" name="Google Shape;6044;p48"/>
          <p:cNvSpPr/>
          <p:nvPr/>
        </p:nvSpPr>
        <p:spPr>
          <a:xfrm rot="-2700000" flipH="1">
            <a:off x="10378661" y="4473002"/>
            <a:ext cx="3914276" cy="3299807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1_Background 2">
    <p:spTree>
      <p:nvGrpSpPr>
        <p:cNvPr id="1" name="Shape 6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" name="Google Shape;6043;p48"/>
          <p:cNvSpPr/>
          <p:nvPr/>
        </p:nvSpPr>
        <p:spPr>
          <a:xfrm rot="10800000" flipH="1">
            <a:off x="-1100852" y="-1744100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4" name="Google Shape;6044;p48"/>
          <p:cNvSpPr/>
          <p:nvPr/>
        </p:nvSpPr>
        <p:spPr>
          <a:xfrm rot="-2700000" flipH="1">
            <a:off x="10378661" y="4473002"/>
            <a:ext cx="3914276" cy="3299807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766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bg>
      <p:bgPr>
        <a:solidFill>
          <a:schemeClr val="dk2"/>
        </a:solidFill>
        <a:effectLst/>
      </p:bgPr>
    </p:bg>
    <p:spTree>
      <p:nvGrpSpPr>
        <p:cNvPr id="1" name="Shape 6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9" name="Google Shape;6049;p50"/>
          <p:cNvSpPr/>
          <p:nvPr/>
        </p:nvSpPr>
        <p:spPr>
          <a:xfrm rot="-8473469">
            <a:off x="10049239" y="-1038937"/>
            <a:ext cx="3914388" cy="3299900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2_1">
    <p:bg>
      <p:bgPr>
        <a:solidFill>
          <a:srgbClr val="FFFFFF"/>
        </a:solidFill>
        <a:effectLst/>
      </p:bgPr>
    </p:bg>
    <p:spTree>
      <p:nvGrpSpPr>
        <p:cNvPr id="1" name="Shape 6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7" name="Google Shape;6067;p52"/>
          <p:cNvSpPr/>
          <p:nvPr/>
        </p:nvSpPr>
        <p:spPr>
          <a:xfrm rot="354940">
            <a:off x="1425832" y="1221723"/>
            <a:ext cx="4553605" cy="4414548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8" name="Google Shape;6068;p52"/>
          <p:cNvSpPr txBox="1">
            <a:spLocks noGrp="1"/>
          </p:cNvSpPr>
          <p:nvPr>
            <p:ph type="subTitle" idx="1"/>
          </p:nvPr>
        </p:nvSpPr>
        <p:spPr>
          <a:xfrm>
            <a:off x="6084444" y="2413000"/>
            <a:ext cx="4866331" cy="1106400"/>
          </a:xfrm>
          <a:prstGeom prst="rect">
            <a:avLst/>
          </a:prstGeom>
        </p:spPr>
        <p:txBody>
          <a:bodyPr spcFirstLastPara="1" wrap="square" lIns="0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069" name="Google Shape;6069;p52"/>
          <p:cNvSpPr txBox="1">
            <a:spLocks noGrp="1"/>
          </p:cNvSpPr>
          <p:nvPr>
            <p:ph type="subTitle" idx="2"/>
          </p:nvPr>
        </p:nvSpPr>
        <p:spPr>
          <a:xfrm>
            <a:off x="6185792" y="3561167"/>
            <a:ext cx="4180831" cy="1106400"/>
          </a:xfrm>
          <a:prstGeom prst="rect">
            <a:avLst/>
          </a:prstGeom>
        </p:spPr>
        <p:txBody>
          <a:bodyPr spcFirstLastPara="1" wrap="square" lIns="0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6070" name="Google Shape;6070;p52"/>
          <p:cNvSpPr txBox="1">
            <a:spLocks noGrp="1"/>
          </p:cNvSpPr>
          <p:nvPr>
            <p:ph type="title" hasCustomPrompt="1"/>
          </p:nvPr>
        </p:nvSpPr>
        <p:spPr>
          <a:xfrm>
            <a:off x="1638536" y="2006600"/>
            <a:ext cx="3888756" cy="307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0"/>
              <a:buNone/>
              <a:defRPr sz="1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9pPr>
          </a:lstStyle>
          <a:p>
            <a:r>
              <a:t>xx%</a:t>
            </a:r>
          </a:p>
        </p:txBody>
      </p:sp>
      <p:sp>
        <p:nvSpPr>
          <p:cNvPr id="6071" name="Google Shape;6071;p52"/>
          <p:cNvSpPr/>
          <p:nvPr/>
        </p:nvSpPr>
        <p:spPr>
          <a:xfrm>
            <a:off x="-1403103" y="4905701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2" name="Google Shape;6072;p52"/>
          <p:cNvSpPr/>
          <p:nvPr/>
        </p:nvSpPr>
        <p:spPr>
          <a:xfrm rot="-9227220">
            <a:off x="9694627" y="-606906"/>
            <a:ext cx="3914187" cy="3299732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p6"/>
          <p:cNvSpPr txBox="1">
            <a:spLocks noGrp="1"/>
          </p:cNvSpPr>
          <p:nvPr>
            <p:ph type="title"/>
          </p:nvPr>
        </p:nvSpPr>
        <p:spPr>
          <a:xfrm>
            <a:off x="887814" y="1121664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95" name="Google Shape;2395;p6"/>
          <p:cNvSpPr/>
          <p:nvPr/>
        </p:nvSpPr>
        <p:spPr>
          <a:xfrm>
            <a:off x="-1506247" y="5190101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6"/>
          <p:cNvSpPr/>
          <p:nvPr/>
        </p:nvSpPr>
        <p:spPr>
          <a:xfrm rot="-8100000">
            <a:off x="10373807" y="-501316"/>
            <a:ext cx="3923984" cy="329164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9832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2_1_1">
    <p:bg>
      <p:bgPr>
        <a:solidFill>
          <a:srgbClr val="FFFFFF"/>
        </a:solidFill>
        <a:effectLst/>
      </p:bgPr>
    </p:bg>
    <p:spTree>
      <p:nvGrpSpPr>
        <p:cNvPr id="1" name="Shape 6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4" name="Google Shape;6074;p53"/>
          <p:cNvSpPr/>
          <p:nvPr/>
        </p:nvSpPr>
        <p:spPr>
          <a:xfrm rot="3746477">
            <a:off x="1015173" y="1566956"/>
            <a:ext cx="4831433" cy="3952478"/>
          </a:xfrm>
          <a:custGeom>
            <a:avLst/>
            <a:gdLst/>
            <a:ahLst/>
            <a:cxnLst/>
            <a:rect l="l" t="t" r="r" b="b"/>
            <a:pathLst>
              <a:path w="62520" h="50237" extrusionOk="0">
                <a:moveTo>
                  <a:pt x="37584" y="0"/>
                </a:moveTo>
                <a:cubicBezTo>
                  <a:pt x="37128" y="0"/>
                  <a:pt x="36672" y="9"/>
                  <a:pt x="36218" y="26"/>
                </a:cubicBezTo>
                <a:cubicBezTo>
                  <a:pt x="32078" y="150"/>
                  <a:pt x="27988" y="695"/>
                  <a:pt x="23972" y="1662"/>
                </a:cubicBezTo>
                <a:cubicBezTo>
                  <a:pt x="20749" y="2455"/>
                  <a:pt x="18047" y="4215"/>
                  <a:pt x="15742" y="6521"/>
                </a:cubicBezTo>
                <a:cubicBezTo>
                  <a:pt x="12594" y="9669"/>
                  <a:pt x="10263" y="13834"/>
                  <a:pt x="8503" y="17825"/>
                </a:cubicBezTo>
                <a:cubicBezTo>
                  <a:pt x="4537" y="26848"/>
                  <a:pt x="0" y="40334"/>
                  <a:pt x="9396" y="47523"/>
                </a:cubicBezTo>
                <a:cubicBezTo>
                  <a:pt x="12054" y="49563"/>
                  <a:pt x="15846" y="50237"/>
                  <a:pt x="19669" y="50237"/>
                </a:cubicBezTo>
                <a:cubicBezTo>
                  <a:pt x="22907" y="50237"/>
                  <a:pt x="26167" y="49754"/>
                  <a:pt x="28781" y="49208"/>
                </a:cubicBezTo>
                <a:cubicBezTo>
                  <a:pt x="36392" y="47622"/>
                  <a:pt x="43506" y="46234"/>
                  <a:pt x="50274" y="42218"/>
                </a:cubicBezTo>
                <a:cubicBezTo>
                  <a:pt x="56992" y="38251"/>
                  <a:pt x="60933" y="29996"/>
                  <a:pt x="61850" y="22560"/>
                </a:cubicBezTo>
                <a:cubicBezTo>
                  <a:pt x="62520" y="17031"/>
                  <a:pt x="59570" y="11578"/>
                  <a:pt x="56025" y="7413"/>
                </a:cubicBezTo>
                <a:cubicBezTo>
                  <a:pt x="51446" y="1974"/>
                  <a:pt x="44447" y="0"/>
                  <a:pt x="375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5" name="Google Shape;6075;p53"/>
          <p:cNvSpPr txBox="1">
            <a:spLocks noGrp="1"/>
          </p:cNvSpPr>
          <p:nvPr>
            <p:ph type="subTitle" idx="1"/>
          </p:nvPr>
        </p:nvSpPr>
        <p:spPr>
          <a:xfrm>
            <a:off x="6084444" y="2413000"/>
            <a:ext cx="4866331" cy="1106400"/>
          </a:xfrm>
          <a:prstGeom prst="rect">
            <a:avLst/>
          </a:prstGeom>
        </p:spPr>
        <p:txBody>
          <a:bodyPr spcFirstLastPara="1" wrap="square" lIns="0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076" name="Google Shape;6076;p53"/>
          <p:cNvSpPr txBox="1">
            <a:spLocks noGrp="1"/>
          </p:cNvSpPr>
          <p:nvPr>
            <p:ph type="subTitle" idx="2"/>
          </p:nvPr>
        </p:nvSpPr>
        <p:spPr>
          <a:xfrm>
            <a:off x="6185792" y="3561167"/>
            <a:ext cx="4180831" cy="1106400"/>
          </a:xfrm>
          <a:prstGeom prst="rect">
            <a:avLst/>
          </a:prstGeom>
        </p:spPr>
        <p:txBody>
          <a:bodyPr spcFirstLastPara="1" wrap="square" lIns="0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6077" name="Google Shape;6077;p53"/>
          <p:cNvSpPr txBox="1">
            <a:spLocks noGrp="1"/>
          </p:cNvSpPr>
          <p:nvPr>
            <p:ph type="title" hasCustomPrompt="1"/>
          </p:nvPr>
        </p:nvSpPr>
        <p:spPr>
          <a:xfrm>
            <a:off x="1638536" y="2006600"/>
            <a:ext cx="3888756" cy="307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0"/>
              <a:buNone/>
              <a:defRPr sz="1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9pPr>
          </a:lstStyle>
          <a:p>
            <a:r>
              <a:t>xx%</a:t>
            </a:r>
          </a:p>
        </p:txBody>
      </p:sp>
      <p:sp>
        <p:nvSpPr>
          <p:cNvPr id="6078" name="Google Shape;6078;p53"/>
          <p:cNvSpPr/>
          <p:nvPr/>
        </p:nvSpPr>
        <p:spPr>
          <a:xfrm>
            <a:off x="-1403103" y="4905701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9" name="Google Shape;6079;p53"/>
          <p:cNvSpPr/>
          <p:nvPr/>
        </p:nvSpPr>
        <p:spPr>
          <a:xfrm rot="-9227220">
            <a:off x="9694627" y="-606906"/>
            <a:ext cx="3914187" cy="3299732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22_1_1_1">
    <p:bg>
      <p:bgPr>
        <a:solidFill>
          <a:srgbClr val="FFFFFF"/>
        </a:solidFill>
        <a:effectLst/>
      </p:bgPr>
    </p:bg>
    <p:spTree>
      <p:nvGrpSpPr>
        <p:cNvPr id="1" name="Shape 6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1" name="Google Shape;6081;p54"/>
          <p:cNvSpPr/>
          <p:nvPr/>
        </p:nvSpPr>
        <p:spPr>
          <a:xfrm rot="6992987">
            <a:off x="1296221" y="1402107"/>
            <a:ext cx="4269356" cy="4282196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2" name="Google Shape;6082;p54"/>
          <p:cNvSpPr txBox="1">
            <a:spLocks noGrp="1"/>
          </p:cNvSpPr>
          <p:nvPr>
            <p:ph type="subTitle" idx="1"/>
          </p:nvPr>
        </p:nvSpPr>
        <p:spPr>
          <a:xfrm>
            <a:off x="6084444" y="2413000"/>
            <a:ext cx="4866331" cy="1106400"/>
          </a:xfrm>
          <a:prstGeom prst="rect">
            <a:avLst/>
          </a:prstGeom>
        </p:spPr>
        <p:txBody>
          <a:bodyPr spcFirstLastPara="1" wrap="square" lIns="0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53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083" name="Google Shape;6083;p54"/>
          <p:cNvSpPr txBox="1">
            <a:spLocks noGrp="1"/>
          </p:cNvSpPr>
          <p:nvPr>
            <p:ph type="subTitle" idx="2"/>
          </p:nvPr>
        </p:nvSpPr>
        <p:spPr>
          <a:xfrm>
            <a:off x="6185792" y="3561167"/>
            <a:ext cx="4180831" cy="1106400"/>
          </a:xfrm>
          <a:prstGeom prst="rect">
            <a:avLst/>
          </a:prstGeom>
        </p:spPr>
        <p:txBody>
          <a:bodyPr spcFirstLastPara="1" wrap="square" lIns="0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6084" name="Google Shape;6084;p54"/>
          <p:cNvSpPr txBox="1">
            <a:spLocks noGrp="1"/>
          </p:cNvSpPr>
          <p:nvPr>
            <p:ph type="title" hasCustomPrompt="1"/>
          </p:nvPr>
        </p:nvSpPr>
        <p:spPr>
          <a:xfrm>
            <a:off x="1638536" y="2006600"/>
            <a:ext cx="3888756" cy="307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0"/>
              <a:buNone/>
              <a:defRPr sz="1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00"/>
            </a:lvl9pPr>
          </a:lstStyle>
          <a:p>
            <a:r>
              <a:t>xx%</a:t>
            </a:r>
          </a:p>
        </p:txBody>
      </p:sp>
      <p:sp>
        <p:nvSpPr>
          <p:cNvPr id="6085" name="Google Shape;6085;p54"/>
          <p:cNvSpPr/>
          <p:nvPr/>
        </p:nvSpPr>
        <p:spPr>
          <a:xfrm>
            <a:off x="-1403103" y="4905701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6" name="Google Shape;6086;p54"/>
          <p:cNvSpPr/>
          <p:nvPr/>
        </p:nvSpPr>
        <p:spPr>
          <a:xfrm rot="-9227220">
            <a:off x="9694627" y="-606906"/>
            <a:ext cx="3914187" cy="3299732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C9326E18-D8FC-479E-9F23-4B7A0F8D3E76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85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C9326E18-D8FC-479E-9F23-4B7A0F8D3E76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50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C9326E18-D8FC-479E-9F23-4B7A0F8D3E76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343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C9326E18-D8FC-479E-9F23-4B7A0F8D3E76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28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C9326E18-D8FC-479E-9F23-4B7A0F8D3E76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836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C9326E18-D8FC-479E-9F23-4B7A0F8D3E76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08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8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p6"/>
          <p:cNvSpPr txBox="1">
            <a:spLocks noGrp="1"/>
          </p:cNvSpPr>
          <p:nvPr>
            <p:ph type="title"/>
          </p:nvPr>
        </p:nvSpPr>
        <p:spPr>
          <a:xfrm>
            <a:off x="887814" y="1121664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95" name="Google Shape;2395;p6"/>
          <p:cNvSpPr/>
          <p:nvPr/>
        </p:nvSpPr>
        <p:spPr>
          <a:xfrm>
            <a:off x="-1506247" y="5190101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6"/>
          <p:cNvSpPr/>
          <p:nvPr/>
        </p:nvSpPr>
        <p:spPr>
          <a:xfrm rot="-8100000">
            <a:off x="10373807" y="-501316"/>
            <a:ext cx="3923984" cy="329164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75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p6"/>
          <p:cNvSpPr txBox="1">
            <a:spLocks noGrp="1"/>
          </p:cNvSpPr>
          <p:nvPr>
            <p:ph type="title"/>
          </p:nvPr>
        </p:nvSpPr>
        <p:spPr>
          <a:xfrm>
            <a:off x="887814" y="1121664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95" name="Google Shape;2395;p6"/>
          <p:cNvSpPr/>
          <p:nvPr/>
        </p:nvSpPr>
        <p:spPr>
          <a:xfrm>
            <a:off x="-1506247" y="5190101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6"/>
          <p:cNvSpPr/>
          <p:nvPr/>
        </p:nvSpPr>
        <p:spPr>
          <a:xfrm rot="-8100000">
            <a:off x="10373807" y="-501316"/>
            <a:ext cx="3923984" cy="329164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35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5">
    <p:spTree>
      <p:nvGrpSpPr>
        <p:cNvPr id="1" name="Shape 3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2" name="Google Shape;3982;p13"/>
          <p:cNvSpPr/>
          <p:nvPr/>
        </p:nvSpPr>
        <p:spPr>
          <a:xfrm rot="-4542417">
            <a:off x="-5165892" y="-1296019"/>
            <a:ext cx="11772937" cy="5386364"/>
          </a:xfrm>
          <a:custGeom>
            <a:avLst/>
            <a:gdLst/>
            <a:ahLst/>
            <a:cxnLst/>
            <a:rect l="l" t="t" r="r" b="b"/>
            <a:pathLst>
              <a:path w="144723" h="66378" extrusionOk="0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3" name="Google Shape;3983;p13"/>
          <p:cNvSpPr/>
          <p:nvPr/>
        </p:nvSpPr>
        <p:spPr>
          <a:xfrm rot="7213442">
            <a:off x="7516704" y="3527515"/>
            <a:ext cx="8106571" cy="3708924"/>
          </a:xfrm>
          <a:custGeom>
            <a:avLst/>
            <a:gdLst/>
            <a:ahLst/>
            <a:cxnLst/>
            <a:rect l="l" t="t" r="r" b="b"/>
            <a:pathLst>
              <a:path w="144723" h="66378" extrusionOk="0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4" name="Google Shape;3984;p13"/>
          <p:cNvSpPr txBox="1">
            <a:spLocks noGrp="1"/>
          </p:cNvSpPr>
          <p:nvPr>
            <p:ph type="title"/>
          </p:nvPr>
        </p:nvSpPr>
        <p:spPr>
          <a:xfrm>
            <a:off x="2376307" y="2100600"/>
            <a:ext cx="7409225" cy="265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9pPr>
          </a:lstStyle>
          <a:p>
            <a:endParaRPr/>
          </a:p>
        </p:txBody>
      </p:sp>
      <p:sp>
        <p:nvSpPr>
          <p:cNvPr id="3985" name="Google Shape;3985;p13"/>
          <p:cNvSpPr txBox="1">
            <a:spLocks noGrp="1"/>
          </p:cNvSpPr>
          <p:nvPr>
            <p:ph type="title" idx="2"/>
          </p:nvPr>
        </p:nvSpPr>
        <p:spPr>
          <a:xfrm>
            <a:off x="887798" y="5316064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21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24">
    <p:spTree>
      <p:nvGrpSpPr>
        <p:cNvPr id="1" name="Shape 4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1" name="Google Shape;4001;p16"/>
          <p:cNvSpPr/>
          <p:nvPr/>
        </p:nvSpPr>
        <p:spPr>
          <a:xfrm rot="10171388" flipH="1">
            <a:off x="-823498" y="-1586018"/>
            <a:ext cx="3914339" cy="3299859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2" name="Google Shape;4002;p16"/>
          <p:cNvSpPr txBox="1">
            <a:spLocks noGrp="1"/>
          </p:cNvSpPr>
          <p:nvPr>
            <p:ph type="title"/>
          </p:nvPr>
        </p:nvSpPr>
        <p:spPr>
          <a:xfrm>
            <a:off x="887814" y="1125728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03" name="Google Shape;4003;p16"/>
          <p:cNvSpPr txBox="1">
            <a:spLocks noGrp="1"/>
          </p:cNvSpPr>
          <p:nvPr>
            <p:ph type="subTitle" idx="1"/>
          </p:nvPr>
        </p:nvSpPr>
        <p:spPr>
          <a:xfrm>
            <a:off x="957625" y="4546600"/>
            <a:ext cx="2561647" cy="50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004" name="Google Shape;4004;p16"/>
          <p:cNvSpPr txBox="1">
            <a:spLocks noGrp="1"/>
          </p:cNvSpPr>
          <p:nvPr>
            <p:ph type="subTitle" idx="2"/>
          </p:nvPr>
        </p:nvSpPr>
        <p:spPr>
          <a:xfrm>
            <a:off x="957625" y="5095389"/>
            <a:ext cx="2561647" cy="1106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5" name="Google Shape;4005;p16"/>
          <p:cNvSpPr txBox="1">
            <a:spLocks noGrp="1"/>
          </p:cNvSpPr>
          <p:nvPr>
            <p:ph type="subTitle" idx="3"/>
          </p:nvPr>
        </p:nvSpPr>
        <p:spPr>
          <a:xfrm>
            <a:off x="8642566" y="4546600"/>
            <a:ext cx="2561647" cy="50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006" name="Google Shape;4006;p16"/>
          <p:cNvSpPr txBox="1">
            <a:spLocks noGrp="1"/>
          </p:cNvSpPr>
          <p:nvPr>
            <p:ph type="subTitle" idx="4"/>
          </p:nvPr>
        </p:nvSpPr>
        <p:spPr>
          <a:xfrm>
            <a:off x="8642566" y="5095389"/>
            <a:ext cx="2561647" cy="1106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7" name="Google Shape;4007;p16"/>
          <p:cNvSpPr txBox="1">
            <a:spLocks noGrp="1"/>
          </p:cNvSpPr>
          <p:nvPr>
            <p:ph type="subTitle" idx="5"/>
          </p:nvPr>
        </p:nvSpPr>
        <p:spPr>
          <a:xfrm>
            <a:off x="4800096" y="4546600"/>
            <a:ext cx="2561647" cy="50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008" name="Google Shape;4008;p16"/>
          <p:cNvSpPr txBox="1">
            <a:spLocks noGrp="1"/>
          </p:cNvSpPr>
          <p:nvPr>
            <p:ph type="subTitle" idx="6"/>
          </p:nvPr>
        </p:nvSpPr>
        <p:spPr>
          <a:xfrm>
            <a:off x="4800096" y="5095389"/>
            <a:ext cx="2561647" cy="1106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9" name="Google Shape;4009;p16"/>
          <p:cNvSpPr/>
          <p:nvPr/>
        </p:nvSpPr>
        <p:spPr>
          <a:xfrm rot="-9866937" flipH="1">
            <a:off x="-1040855" y="-2015812"/>
            <a:ext cx="3914346" cy="3299864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0" name="Google Shape;4010;p16"/>
          <p:cNvSpPr/>
          <p:nvPr/>
        </p:nvSpPr>
        <p:spPr>
          <a:xfrm rot="-6089748" flipH="1">
            <a:off x="9667778" y="-1309628"/>
            <a:ext cx="3924025" cy="3291678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3">
    <p:spTree>
      <p:nvGrpSpPr>
        <p:cNvPr id="1" name="Shape 4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2" name="Google Shape;4012;p17"/>
          <p:cNvSpPr txBox="1">
            <a:spLocks noGrp="1"/>
          </p:cNvSpPr>
          <p:nvPr>
            <p:ph type="title"/>
          </p:nvPr>
        </p:nvSpPr>
        <p:spPr>
          <a:xfrm>
            <a:off x="887814" y="1125728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13" name="Google Shape;4013;p17"/>
          <p:cNvSpPr txBox="1">
            <a:spLocks noGrp="1"/>
          </p:cNvSpPr>
          <p:nvPr>
            <p:ph type="subTitle" idx="1"/>
          </p:nvPr>
        </p:nvSpPr>
        <p:spPr>
          <a:xfrm>
            <a:off x="1901285" y="2209800"/>
            <a:ext cx="3799377" cy="47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014" name="Google Shape;4014;p17"/>
          <p:cNvSpPr txBox="1">
            <a:spLocks noGrp="1"/>
          </p:cNvSpPr>
          <p:nvPr>
            <p:ph type="subTitle" idx="2"/>
          </p:nvPr>
        </p:nvSpPr>
        <p:spPr>
          <a:xfrm>
            <a:off x="1773200" y="2624368"/>
            <a:ext cx="3212832" cy="10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5" name="Google Shape;4015;p17"/>
          <p:cNvSpPr txBox="1">
            <a:spLocks noGrp="1"/>
          </p:cNvSpPr>
          <p:nvPr>
            <p:ph type="subTitle" idx="3"/>
          </p:nvPr>
        </p:nvSpPr>
        <p:spPr>
          <a:xfrm>
            <a:off x="1901285" y="4964763"/>
            <a:ext cx="3799377" cy="47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016" name="Google Shape;4016;p17"/>
          <p:cNvSpPr txBox="1">
            <a:spLocks noGrp="1"/>
          </p:cNvSpPr>
          <p:nvPr>
            <p:ph type="subTitle" idx="4"/>
          </p:nvPr>
        </p:nvSpPr>
        <p:spPr>
          <a:xfrm>
            <a:off x="1773200" y="5379333"/>
            <a:ext cx="3212832" cy="10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7" name="Google Shape;4017;p17"/>
          <p:cNvSpPr txBox="1">
            <a:spLocks noGrp="1"/>
          </p:cNvSpPr>
          <p:nvPr>
            <p:ph type="subTitle" idx="5"/>
          </p:nvPr>
        </p:nvSpPr>
        <p:spPr>
          <a:xfrm>
            <a:off x="1901285" y="3587281"/>
            <a:ext cx="3799377" cy="470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018" name="Google Shape;4018;p17"/>
          <p:cNvSpPr txBox="1">
            <a:spLocks noGrp="1"/>
          </p:cNvSpPr>
          <p:nvPr>
            <p:ph type="subTitle" idx="6"/>
          </p:nvPr>
        </p:nvSpPr>
        <p:spPr>
          <a:xfrm>
            <a:off x="1773200" y="4001851"/>
            <a:ext cx="3212832" cy="10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9" name="Google Shape;4019;p17"/>
          <p:cNvSpPr/>
          <p:nvPr/>
        </p:nvSpPr>
        <p:spPr>
          <a:xfrm rot="439435" flipH="1">
            <a:off x="-1679851" y="-1032510"/>
            <a:ext cx="7066573" cy="3405099"/>
          </a:xfrm>
          <a:custGeom>
            <a:avLst/>
            <a:gdLst/>
            <a:ahLst/>
            <a:cxnLst/>
            <a:rect l="l" t="t" r="r" b="b"/>
            <a:pathLst>
              <a:path w="144723" h="66378" extrusionOk="0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3_2">
    <p:spTree>
      <p:nvGrpSpPr>
        <p:cNvPr id="1" name="Shape 4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1" name="Google Shape;4021;p18"/>
          <p:cNvSpPr txBox="1">
            <a:spLocks noGrp="1"/>
          </p:cNvSpPr>
          <p:nvPr>
            <p:ph type="title"/>
          </p:nvPr>
        </p:nvSpPr>
        <p:spPr>
          <a:xfrm>
            <a:off x="887814" y="1125728"/>
            <a:ext cx="10386242" cy="65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22" name="Google Shape;4022;p18"/>
          <p:cNvSpPr txBox="1">
            <a:spLocks noGrp="1"/>
          </p:cNvSpPr>
          <p:nvPr>
            <p:ph type="subTitle" idx="1"/>
          </p:nvPr>
        </p:nvSpPr>
        <p:spPr>
          <a:xfrm>
            <a:off x="6721331" y="4152900"/>
            <a:ext cx="2561647" cy="50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023" name="Google Shape;4023;p18"/>
          <p:cNvSpPr txBox="1">
            <a:spLocks noGrp="1"/>
          </p:cNvSpPr>
          <p:nvPr>
            <p:ph type="subTitle" idx="2"/>
          </p:nvPr>
        </p:nvSpPr>
        <p:spPr>
          <a:xfrm>
            <a:off x="6721331" y="4701689"/>
            <a:ext cx="2561647" cy="1106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4" name="Google Shape;4024;p18"/>
          <p:cNvSpPr txBox="1">
            <a:spLocks noGrp="1"/>
          </p:cNvSpPr>
          <p:nvPr>
            <p:ph type="subTitle" idx="3"/>
          </p:nvPr>
        </p:nvSpPr>
        <p:spPr>
          <a:xfrm>
            <a:off x="2878860" y="4152900"/>
            <a:ext cx="2561647" cy="50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21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4025" name="Google Shape;4025;p18"/>
          <p:cNvSpPr txBox="1">
            <a:spLocks noGrp="1"/>
          </p:cNvSpPr>
          <p:nvPr>
            <p:ph type="subTitle" idx="4"/>
          </p:nvPr>
        </p:nvSpPr>
        <p:spPr>
          <a:xfrm>
            <a:off x="2878860" y="4701689"/>
            <a:ext cx="2561647" cy="1106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6" name="Google Shape;4026;p18"/>
          <p:cNvSpPr/>
          <p:nvPr/>
        </p:nvSpPr>
        <p:spPr>
          <a:xfrm rot="10800000" flipH="1">
            <a:off x="-1100852" y="-1744100"/>
            <a:ext cx="3914247" cy="329978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7" name="Google Shape;4027;p18"/>
          <p:cNvSpPr/>
          <p:nvPr/>
        </p:nvSpPr>
        <p:spPr>
          <a:xfrm rot="-2700000" flipH="1">
            <a:off x="10378661" y="4473002"/>
            <a:ext cx="3914276" cy="3299807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652" r:id="rId2"/>
    <p:sldLayoutId id="2147483718" r:id="rId3"/>
    <p:sldLayoutId id="2147483716" r:id="rId4"/>
    <p:sldLayoutId id="2147483715" r:id="rId5"/>
    <p:sldLayoutId id="2147483659" r:id="rId6"/>
    <p:sldLayoutId id="2147483662" r:id="rId7"/>
    <p:sldLayoutId id="2147483663" r:id="rId8"/>
    <p:sldLayoutId id="2147483664" r:id="rId9"/>
    <p:sldLayoutId id="2147483666" r:id="rId10"/>
    <p:sldLayoutId id="2147483668" r:id="rId11"/>
    <p:sldLayoutId id="2147483669" r:id="rId12"/>
    <p:sldLayoutId id="2147483672" r:id="rId13"/>
    <p:sldLayoutId id="2147483673" r:id="rId14"/>
    <p:sldLayoutId id="2147483676" r:id="rId15"/>
    <p:sldLayoutId id="2147483677" r:id="rId16"/>
    <p:sldLayoutId id="2147483678" r:id="rId17"/>
    <p:sldLayoutId id="2147483762" r:id="rId18"/>
    <p:sldLayoutId id="2147483711" r:id="rId19"/>
    <p:sldLayoutId id="2147483710" r:id="rId20"/>
    <p:sldLayoutId id="2147483709" r:id="rId21"/>
    <p:sldLayoutId id="2147483680" r:id="rId22"/>
    <p:sldLayoutId id="2147483682" r:id="rId23"/>
    <p:sldLayoutId id="2147483688" r:id="rId24"/>
    <p:sldLayoutId id="2147483693" r:id="rId25"/>
    <p:sldLayoutId id="2147483694" r:id="rId26"/>
    <p:sldLayoutId id="2147483713" r:id="rId27"/>
    <p:sldLayoutId id="2147483696" r:id="rId28"/>
    <p:sldLayoutId id="2147483698" r:id="rId29"/>
    <p:sldLayoutId id="2147483699" r:id="rId30"/>
    <p:sldLayoutId id="2147483700" r:id="rId31"/>
    <p:sldLayoutId id="2147483706" r:id="rId32"/>
    <p:sldLayoutId id="2147483719" r:id="rId33"/>
    <p:sldLayoutId id="2147483717" r:id="rId34"/>
    <p:sldLayoutId id="2147483714" r:id="rId35"/>
    <p:sldLayoutId id="2147483712" r:id="rId36"/>
    <p:sldLayoutId id="2147483708" r:id="rId37"/>
    <p:sldLayoutId id="2147483764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311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audio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196562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28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572564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28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20756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28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05251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28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093223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28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77373" y="5520691"/>
            <a:ext cx="10989946" cy="99441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72" y="4436930"/>
            <a:ext cx="1503835" cy="19637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8958" y="4529242"/>
            <a:ext cx="1354459" cy="18714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20599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427664" y="1129871"/>
            <a:ext cx="9440293" cy="1193204"/>
            <a:chOff x="774356" y="888444"/>
            <a:chExt cx="9997732" cy="1325781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867007" y="978987"/>
              <a:ext cx="8905081" cy="1235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22960">
                <a:lnSpc>
                  <a:spcPct val="115000"/>
                </a:lnSpc>
                <a:defRPr/>
              </a:pPr>
              <a:r>
                <a:rPr lang="en-US" sz="288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các kiến thức liên quan đến phép cộng, phép trừ (qua 10) các số trong phạm vi 100.</a:t>
              </a:r>
              <a:endParaRPr lang="en-US" sz="288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485903" y="2714074"/>
            <a:ext cx="9540961" cy="706149"/>
            <a:chOff x="752655" y="2065203"/>
            <a:chExt cx="10104345" cy="784611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951920" y="2180898"/>
              <a:ext cx="8905080" cy="668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22960">
                <a:lnSpc>
                  <a:spcPct val="115000"/>
                </a:lnSpc>
                <a:defRPr/>
              </a:pPr>
              <a:r>
                <a:rPr lang="en-US" sz="288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 giải các bài toán thực tế.</a:t>
              </a:r>
              <a:endParaRPr lang="en-US" sz="288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47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8316EDCB-A254-4302-A25E-D3CB23B5A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791" t="-553" r="-6842" b="553"/>
          <a:stretch/>
        </p:blipFill>
        <p:spPr>
          <a:xfrm>
            <a:off x="4062139" y="3411489"/>
            <a:ext cx="7529644" cy="3446511"/>
          </a:xfrm>
          <a:prstGeom prst="rect">
            <a:avLst/>
          </a:prstGeom>
        </p:spPr>
      </p:pic>
      <p:sp>
        <p:nvSpPr>
          <p:cNvPr id="135" name="Oval 134"/>
          <p:cNvSpPr/>
          <p:nvPr/>
        </p:nvSpPr>
        <p:spPr>
          <a:xfrm>
            <a:off x="670719" y="380195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16EDCB-A254-4302-A25E-D3CB23B5A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5949"/>
          <a:stretch/>
        </p:blipFill>
        <p:spPr>
          <a:xfrm>
            <a:off x="533326" y="797918"/>
            <a:ext cx="7529644" cy="344651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6B63E86-798A-4238-80D6-348F8488E74F}"/>
              </a:ext>
            </a:extLst>
          </p:cNvPr>
          <p:cNvGrpSpPr/>
          <p:nvPr/>
        </p:nvGrpSpPr>
        <p:grpSpPr>
          <a:xfrm>
            <a:off x="2175669" y="535882"/>
            <a:ext cx="758382" cy="584775"/>
            <a:chOff x="2500468" y="1379220"/>
            <a:chExt cx="758382" cy="584775"/>
          </a:xfrm>
        </p:grpSpPr>
        <p:sp>
          <p:nvSpPr>
            <p:cNvPr id="20" name="Rectangle: Rounded Corners 8">
              <a:extLst>
                <a:ext uri="{FF2B5EF4-FFF2-40B4-BE49-F238E27FC236}">
                  <a16:creationId xmlns:a16="http://schemas.microsoft.com/office/drawing/2014/main" id="{92EE4D1D-A8DD-421D-895F-8416F7308863}"/>
                </a:ext>
              </a:extLst>
            </p:cNvPr>
            <p:cNvSpPr/>
            <p:nvPr/>
          </p:nvSpPr>
          <p:spPr>
            <a:xfrm>
              <a:off x="2500468" y="1480531"/>
              <a:ext cx="758382" cy="382154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BAA207-A5ED-4339-B5CE-1DF5448E1B97}"/>
                </a:ext>
              </a:extLst>
            </p:cNvPr>
            <p:cNvSpPr txBox="1"/>
            <p:nvPr/>
          </p:nvSpPr>
          <p:spPr>
            <a:xfrm>
              <a:off x="2553394" y="1379220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/>
                <a:t>Số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265829A-093C-48BD-9C65-1A3F23FB3D86}"/>
              </a:ext>
            </a:extLst>
          </p:cNvPr>
          <p:cNvSpPr txBox="1"/>
          <p:nvPr/>
        </p:nvSpPr>
        <p:spPr>
          <a:xfrm>
            <a:off x="1568659" y="516831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a</a:t>
            </a:r>
            <a:r>
              <a:rPr lang="vi-VN" sz="3200"/>
              <a:t>)          ?</a:t>
            </a:r>
            <a:endParaRPr lang="vi-VN" sz="3200" dirty="0"/>
          </a:p>
        </p:txBody>
      </p:sp>
      <p:sp>
        <p:nvSpPr>
          <p:cNvPr id="22" name="Rectangle: Rounded Corners 10">
            <a:extLst>
              <a:ext uri="{FF2B5EF4-FFF2-40B4-BE49-F238E27FC236}">
                <a16:creationId xmlns:a16="http://schemas.microsoft.com/office/drawing/2014/main" id="{4EBE1EEF-41B1-4E8D-9DAD-134FFA953CB2}"/>
              </a:ext>
            </a:extLst>
          </p:cNvPr>
          <p:cNvSpPr/>
          <p:nvPr/>
        </p:nvSpPr>
        <p:spPr>
          <a:xfrm>
            <a:off x="4222476" y="1369770"/>
            <a:ext cx="914400" cy="914400"/>
          </a:xfrm>
          <a:prstGeom prst="roundRect">
            <a:avLst/>
          </a:prstGeom>
          <a:solidFill>
            <a:srgbClr val="FFD472"/>
          </a:solidFill>
          <a:ln>
            <a:solidFill>
              <a:srgbClr val="FFD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35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9F4708-9E4B-4B20-8FDD-E0725F1D088E}"/>
              </a:ext>
            </a:extLst>
          </p:cNvPr>
          <p:cNvGrpSpPr/>
          <p:nvPr/>
        </p:nvGrpSpPr>
        <p:grpSpPr>
          <a:xfrm>
            <a:off x="6602499" y="2280360"/>
            <a:ext cx="1097280" cy="1097280"/>
            <a:chOff x="4945293" y="2558587"/>
            <a:chExt cx="1097280" cy="1097280"/>
          </a:xfrm>
        </p:grpSpPr>
        <p:sp>
          <p:nvSpPr>
            <p:cNvPr id="24" name="Star: 16 Points 14">
              <a:extLst>
                <a:ext uri="{FF2B5EF4-FFF2-40B4-BE49-F238E27FC236}">
                  <a16:creationId xmlns:a16="http://schemas.microsoft.com/office/drawing/2014/main" id="{7D520998-4DC6-4196-9D56-BC4FA50CD5E9}"/>
                </a:ext>
              </a:extLst>
            </p:cNvPr>
            <p:cNvSpPr/>
            <p:nvPr/>
          </p:nvSpPr>
          <p:spPr>
            <a:xfrm>
              <a:off x="4945293" y="2558587"/>
              <a:ext cx="1097280" cy="1097280"/>
            </a:xfrm>
            <a:prstGeom prst="star16">
              <a:avLst>
                <a:gd name="adj" fmla="val 43849"/>
              </a:avLst>
            </a:prstGeom>
            <a:solidFill>
              <a:srgbClr val="C4EBFC"/>
            </a:solidFill>
            <a:ln>
              <a:solidFill>
                <a:srgbClr val="C4EB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3004981-9BA5-4816-BA7D-CAE71EC250EE}"/>
                </a:ext>
              </a:extLst>
            </p:cNvPr>
            <p:cNvSpPr/>
            <p:nvPr/>
          </p:nvSpPr>
          <p:spPr>
            <a:xfrm>
              <a:off x="5127697" y="2771947"/>
              <a:ext cx="75533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2</a:t>
              </a:r>
              <a:r>
                <a:rPr lang="en-US" sz="4000" b="1">
                  <a:solidFill>
                    <a:srgbClr val="FF0000"/>
                  </a:solidFill>
                </a:rPr>
                <a:t>6</a:t>
              </a:r>
              <a:endParaRPr lang="vi-VN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F82D4A-3FCA-4D7B-A334-13E141DD10FA}"/>
              </a:ext>
            </a:extLst>
          </p:cNvPr>
          <p:cNvGrpSpPr/>
          <p:nvPr/>
        </p:nvGrpSpPr>
        <p:grpSpPr>
          <a:xfrm>
            <a:off x="6569344" y="5319751"/>
            <a:ext cx="1097280" cy="933224"/>
            <a:chOff x="7664975" y="2831945"/>
            <a:chExt cx="1097280" cy="933224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3EF6799-4524-43DA-87D7-C45064915C89}"/>
                </a:ext>
              </a:extLst>
            </p:cNvPr>
            <p:cNvSpPr/>
            <p:nvPr/>
          </p:nvSpPr>
          <p:spPr>
            <a:xfrm>
              <a:off x="7664975" y="2831945"/>
              <a:ext cx="1097280" cy="914400"/>
            </a:xfrm>
            <a:prstGeom prst="triangle">
              <a:avLst/>
            </a:prstGeom>
            <a:solidFill>
              <a:srgbClr val="FCC8C3"/>
            </a:solidFill>
            <a:ln>
              <a:solidFill>
                <a:srgbClr val="FCC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9631F6E-3CC7-4E01-9027-C830A85C68B6}"/>
                </a:ext>
              </a:extLst>
            </p:cNvPr>
            <p:cNvSpPr/>
            <p:nvPr/>
          </p:nvSpPr>
          <p:spPr>
            <a:xfrm>
              <a:off x="7835948" y="3057283"/>
              <a:ext cx="75533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16</a:t>
              </a:r>
              <a:endParaRPr lang="vi-VN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198018-9CFA-4CEB-A4A6-F28BF5FF1B74}"/>
              </a:ext>
            </a:extLst>
          </p:cNvPr>
          <p:cNvGrpSpPr/>
          <p:nvPr/>
        </p:nvGrpSpPr>
        <p:grpSpPr>
          <a:xfrm>
            <a:off x="9098024" y="4274826"/>
            <a:ext cx="1005840" cy="1005840"/>
            <a:chOff x="3063858" y="6087749"/>
            <a:chExt cx="1005840" cy="1005840"/>
          </a:xfrm>
          <a:solidFill>
            <a:srgbClr val="90E3EC"/>
          </a:solidFill>
        </p:grpSpPr>
        <p:sp>
          <p:nvSpPr>
            <p:cNvPr id="30" name="Star: 16 Points 22">
              <a:extLst>
                <a:ext uri="{FF2B5EF4-FFF2-40B4-BE49-F238E27FC236}">
                  <a16:creationId xmlns:a16="http://schemas.microsoft.com/office/drawing/2014/main" id="{FE4D4E72-86A2-432B-93B1-DF962D971702}"/>
                </a:ext>
              </a:extLst>
            </p:cNvPr>
            <p:cNvSpPr/>
            <p:nvPr/>
          </p:nvSpPr>
          <p:spPr>
            <a:xfrm>
              <a:off x="3063858" y="6087749"/>
              <a:ext cx="1005840" cy="1005840"/>
            </a:xfrm>
            <a:prstGeom prst="star16">
              <a:avLst>
                <a:gd name="adj" fmla="val 43849"/>
              </a:avLst>
            </a:prstGeom>
            <a:grpFill/>
            <a:ln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7BBF3CE-BDDE-4F8F-9EC1-60EBEA495391}"/>
                </a:ext>
              </a:extLst>
            </p:cNvPr>
            <p:cNvSpPr/>
            <p:nvPr/>
          </p:nvSpPr>
          <p:spPr>
            <a:xfrm>
              <a:off x="3189111" y="6233809"/>
              <a:ext cx="755335" cy="707886"/>
            </a:xfrm>
            <a:prstGeom prst="rect">
              <a:avLst/>
            </a:prstGeom>
            <a:grpFill/>
            <a:ln>
              <a:solidFill>
                <a:srgbClr val="90E3EC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31</a:t>
              </a:r>
              <a:endParaRPr lang="vi-VN" sz="4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Oval 134"/>
          <p:cNvSpPr/>
          <p:nvPr/>
        </p:nvSpPr>
        <p:spPr>
          <a:xfrm>
            <a:off x="670719" y="380195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72C190-2D29-4C21-BE50-BA04D3A47CDB}"/>
              </a:ext>
            </a:extLst>
          </p:cNvPr>
          <p:cNvSpPr txBox="1"/>
          <p:nvPr/>
        </p:nvSpPr>
        <p:spPr>
          <a:xfrm>
            <a:off x="1731145" y="526940"/>
            <a:ext cx="9531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b) Tính tổng các số hạng bằng nhau.</a:t>
            </a:r>
          </a:p>
        </p:txBody>
      </p:sp>
      <p:sp>
        <p:nvSpPr>
          <p:cNvPr id="33" name="Rectangle: Rounded Corners 26">
            <a:extLst>
              <a:ext uri="{FF2B5EF4-FFF2-40B4-BE49-F238E27FC236}">
                <a16:creationId xmlns:a16="http://schemas.microsoft.com/office/drawing/2014/main" id="{08491035-498D-41E3-A4DD-6D53A0AC5216}"/>
              </a:ext>
            </a:extLst>
          </p:cNvPr>
          <p:cNvSpPr/>
          <p:nvPr/>
        </p:nvSpPr>
        <p:spPr>
          <a:xfrm>
            <a:off x="686118" y="1717474"/>
            <a:ext cx="3900679" cy="670021"/>
          </a:xfrm>
          <a:prstGeom prst="roundRect">
            <a:avLst>
              <a:gd name="adj" fmla="val 31831"/>
            </a:avLst>
          </a:prstGeo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>
                <a:solidFill>
                  <a:srgbClr val="000000"/>
                </a:solidFill>
              </a:rPr>
              <a:t>24 + 24 + 24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72C190-2D29-4C21-BE50-BA04D3A47CDB}"/>
              </a:ext>
            </a:extLst>
          </p:cNvPr>
          <p:cNvSpPr txBox="1"/>
          <p:nvPr/>
        </p:nvSpPr>
        <p:spPr>
          <a:xfrm>
            <a:off x="808279" y="2399052"/>
            <a:ext cx="1886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=   48</a:t>
            </a:r>
            <a:endParaRPr lang="vi-VN" sz="4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72C190-2D29-4C21-BE50-BA04D3A47CDB}"/>
              </a:ext>
            </a:extLst>
          </p:cNvPr>
          <p:cNvSpPr txBox="1"/>
          <p:nvPr/>
        </p:nvSpPr>
        <p:spPr>
          <a:xfrm>
            <a:off x="808279" y="3200400"/>
            <a:ext cx="3680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=    72</a:t>
            </a:r>
            <a:endParaRPr lang="vi-VN" sz="4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72C190-2D29-4C21-BE50-BA04D3A47CDB}"/>
              </a:ext>
            </a:extLst>
          </p:cNvPr>
          <p:cNvSpPr txBox="1"/>
          <p:nvPr/>
        </p:nvSpPr>
        <p:spPr>
          <a:xfrm>
            <a:off x="2694786" y="2399052"/>
            <a:ext cx="1775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+ 24</a:t>
            </a:r>
            <a:endParaRPr lang="vi-VN" sz="4400" dirty="0"/>
          </a:p>
        </p:txBody>
      </p:sp>
      <p:sp>
        <p:nvSpPr>
          <p:cNvPr id="16" name="Rectangle: Rounded Corners 27">
            <a:extLst>
              <a:ext uri="{FF2B5EF4-FFF2-40B4-BE49-F238E27FC236}">
                <a16:creationId xmlns:a16="http://schemas.microsoft.com/office/drawing/2014/main" id="{B65C38BB-ECEB-468B-BA85-CA70EFE3F760}"/>
              </a:ext>
            </a:extLst>
          </p:cNvPr>
          <p:cNvSpPr/>
          <p:nvPr/>
        </p:nvSpPr>
        <p:spPr>
          <a:xfrm>
            <a:off x="5776119" y="1828800"/>
            <a:ext cx="4940185" cy="670021"/>
          </a:xfrm>
          <a:prstGeom prst="roundRect">
            <a:avLst>
              <a:gd name="adj" fmla="val 29935"/>
            </a:avLst>
          </a:prstGeo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>
                <a:solidFill>
                  <a:srgbClr val="000000"/>
                </a:solidFill>
              </a:rPr>
              <a:t>2 + 2 + 2 + 2 + 2</a:t>
            </a:r>
            <a:endParaRPr lang="vi-VN" sz="4400" dirty="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2C190-2D29-4C21-BE50-BA04D3A47CDB}"/>
              </a:ext>
            </a:extLst>
          </p:cNvPr>
          <p:cNvSpPr txBox="1"/>
          <p:nvPr/>
        </p:nvSpPr>
        <p:spPr>
          <a:xfrm>
            <a:off x="10424319" y="1828800"/>
            <a:ext cx="1737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= 10</a:t>
            </a:r>
            <a:endParaRPr lang="vi-VN" sz="4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72C190-2D29-4C21-BE50-BA04D3A47CDB}"/>
              </a:ext>
            </a:extLst>
          </p:cNvPr>
          <p:cNvSpPr txBox="1"/>
          <p:nvPr/>
        </p:nvSpPr>
        <p:spPr>
          <a:xfrm>
            <a:off x="719182" y="4398025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Thực hiện phép tính từ trái qua phải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414866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3" name="Google Shape;7013;p66"/>
          <p:cNvSpPr/>
          <p:nvPr/>
        </p:nvSpPr>
        <p:spPr>
          <a:xfrm rot="-2501283">
            <a:off x="-4115318" y="2421185"/>
            <a:ext cx="71441" cy="31152"/>
          </a:xfrm>
          <a:custGeom>
            <a:avLst/>
            <a:gdLst/>
            <a:ahLst/>
            <a:cxnLst/>
            <a:rect l="l" t="t" r="r" b="b"/>
            <a:pathLst>
              <a:path w="4644" h="2020" extrusionOk="0">
                <a:moveTo>
                  <a:pt x="1" y="1"/>
                </a:moveTo>
                <a:cubicBezTo>
                  <a:pt x="808" y="203"/>
                  <a:pt x="1414" y="405"/>
                  <a:pt x="2221" y="607"/>
                </a:cubicBezTo>
                <a:cubicBezTo>
                  <a:pt x="2625" y="808"/>
                  <a:pt x="2827" y="1010"/>
                  <a:pt x="3231" y="1414"/>
                </a:cubicBezTo>
                <a:cubicBezTo>
                  <a:pt x="3231" y="1414"/>
                  <a:pt x="3433" y="1818"/>
                  <a:pt x="3433" y="1818"/>
                </a:cubicBezTo>
                <a:lnTo>
                  <a:pt x="3433" y="2020"/>
                </a:lnTo>
                <a:lnTo>
                  <a:pt x="4644" y="1010"/>
                </a:lnTo>
                <a:lnTo>
                  <a:pt x="4442" y="1010"/>
                </a:lnTo>
                <a:cubicBezTo>
                  <a:pt x="4240" y="1010"/>
                  <a:pt x="4240" y="808"/>
                  <a:pt x="4038" y="607"/>
                </a:cubicBezTo>
                <a:cubicBezTo>
                  <a:pt x="3433" y="405"/>
                  <a:pt x="3029" y="1"/>
                  <a:pt x="2423" y="1"/>
                </a:cubicBezTo>
                <a:close/>
              </a:path>
            </a:pathLst>
          </a:custGeom>
          <a:solidFill>
            <a:srgbClr val="5B753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060681" y="203895"/>
            <a:ext cx="635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Cho bảng sau: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29161" y="76200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C9FD9B0B-58CC-44BF-BB92-A07B52C54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02218"/>
              </p:ext>
            </p:extLst>
          </p:nvPr>
        </p:nvGraphicFramePr>
        <p:xfrm>
          <a:off x="670719" y="1524000"/>
          <a:ext cx="5638801" cy="3890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5543">
                  <a:extLst>
                    <a:ext uri="{9D8B030D-6E8A-4147-A177-3AD203B41FA5}">
                      <a16:colId xmlns:a16="http://schemas.microsoft.com/office/drawing/2014/main" val="3921487776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1970600277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862837046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415953353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873707317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3693648948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4282844923"/>
                    </a:ext>
                  </a:extLst>
                </a:gridCol>
              </a:tblGrid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114352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496480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946073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696141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924505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88DC4161-0318-4369-AD61-6CFD984865A9}"/>
              </a:ext>
            </a:extLst>
          </p:cNvPr>
          <p:cNvSpPr txBox="1"/>
          <p:nvPr/>
        </p:nvSpPr>
        <p:spPr>
          <a:xfrm>
            <a:off x="6639113" y="624623"/>
            <a:ext cx="5233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a) Tổng của ba số tròn chục có trong bảng là: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E8AE62E-BB5A-4C32-A9AD-CB77222E6DF5}"/>
              </a:ext>
            </a:extLst>
          </p:cNvPr>
          <p:cNvSpPr/>
          <p:nvPr/>
        </p:nvSpPr>
        <p:spPr>
          <a:xfrm>
            <a:off x="2280445" y="2312458"/>
            <a:ext cx="809624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chemeClr val="bg1"/>
              </a:solidFill>
            </a:endParaRPr>
          </a:p>
          <a:p>
            <a:pPr algn="ctr"/>
            <a:r>
              <a:rPr lang="vi-VN" sz="3600" dirty="0">
                <a:solidFill>
                  <a:schemeClr val="bg1"/>
                </a:solidFill>
              </a:rPr>
              <a:t>20</a:t>
            </a:r>
          </a:p>
          <a:p>
            <a:pPr algn="ctr"/>
            <a:endParaRPr lang="vi-VN" sz="3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1778E55-D923-492C-ADB0-660FFC33E5B0}"/>
              </a:ext>
            </a:extLst>
          </p:cNvPr>
          <p:cNvSpPr/>
          <p:nvPr/>
        </p:nvSpPr>
        <p:spPr>
          <a:xfrm>
            <a:off x="4697991" y="3104611"/>
            <a:ext cx="809624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chemeClr val="bg1"/>
              </a:solidFill>
            </a:endParaRPr>
          </a:p>
          <a:p>
            <a:pPr algn="ctr"/>
            <a:r>
              <a:rPr lang="vi-VN" sz="3600" dirty="0">
                <a:solidFill>
                  <a:schemeClr val="bg1"/>
                </a:solidFill>
              </a:rPr>
              <a:t>30</a:t>
            </a:r>
          </a:p>
          <a:p>
            <a:pPr algn="ctr"/>
            <a:endParaRPr lang="vi-VN" sz="300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971682-CC82-4127-8D87-EF72488460AB}"/>
              </a:ext>
            </a:extLst>
          </p:cNvPr>
          <p:cNvSpPr/>
          <p:nvPr/>
        </p:nvSpPr>
        <p:spPr>
          <a:xfrm>
            <a:off x="1480346" y="4650857"/>
            <a:ext cx="809624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chemeClr val="bg1"/>
              </a:solidFill>
            </a:endParaRPr>
          </a:p>
          <a:p>
            <a:pPr algn="ctr"/>
            <a:r>
              <a:rPr lang="vi-VN" sz="3600" dirty="0">
                <a:solidFill>
                  <a:schemeClr val="bg1"/>
                </a:solidFill>
              </a:rPr>
              <a:t>40</a:t>
            </a:r>
          </a:p>
          <a:p>
            <a:pPr algn="ctr"/>
            <a:endParaRPr lang="vi-VN" sz="3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F569C2E-A7CB-4427-9626-AFF407225454}"/>
              </a:ext>
            </a:extLst>
          </p:cNvPr>
          <p:cNvSpPr/>
          <p:nvPr/>
        </p:nvSpPr>
        <p:spPr>
          <a:xfrm>
            <a:off x="7080585" y="1674830"/>
            <a:ext cx="3978974" cy="7514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20 + 30 + 40 =         </a:t>
            </a:r>
            <a:r>
              <a:rPr lang="vi-VN" sz="3200" i="1" dirty="0"/>
              <a:t> </a:t>
            </a:r>
            <a:endParaRPr lang="vi-VN" sz="3200" dirty="0">
              <a:latin typeface="Corbel" panose="020B05030202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90BBD5-AF47-4918-B2D0-45DBB3DE2318}"/>
              </a:ext>
            </a:extLst>
          </p:cNvPr>
          <p:cNvSpPr txBox="1"/>
          <p:nvPr/>
        </p:nvSpPr>
        <p:spPr>
          <a:xfrm>
            <a:off x="9870482" y="18026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B95F83-E1C2-451E-95E5-F44347B83253}"/>
              </a:ext>
            </a:extLst>
          </p:cNvPr>
          <p:cNvSpPr txBox="1"/>
          <p:nvPr/>
        </p:nvSpPr>
        <p:spPr>
          <a:xfrm>
            <a:off x="6639113" y="2554186"/>
            <a:ext cx="5233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b) Hai số nào trong bảng có tổng là 23?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8B18DC-0DE3-4436-BCA7-22DCEA58C11E}"/>
              </a:ext>
            </a:extLst>
          </p:cNvPr>
          <p:cNvSpPr/>
          <p:nvPr/>
        </p:nvSpPr>
        <p:spPr>
          <a:xfrm>
            <a:off x="670719" y="1543579"/>
            <a:ext cx="796372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11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4876200-CD8F-4A00-A372-B19F22EC28D6}"/>
              </a:ext>
            </a:extLst>
          </p:cNvPr>
          <p:cNvSpPr/>
          <p:nvPr/>
        </p:nvSpPr>
        <p:spPr>
          <a:xfrm>
            <a:off x="1490423" y="1542497"/>
            <a:ext cx="786847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12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40" name="Rectangle: Rounded Corners 16">
            <a:extLst>
              <a:ext uri="{FF2B5EF4-FFF2-40B4-BE49-F238E27FC236}">
                <a16:creationId xmlns:a16="http://schemas.microsoft.com/office/drawing/2014/main" id="{82A7C857-EE7C-4F44-9ABC-B5695C8095A4}"/>
              </a:ext>
            </a:extLst>
          </p:cNvPr>
          <p:cNvSpPr/>
          <p:nvPr/>
        </p:nvSpPr>
        <p:spPr>
          <a:xfrm>
            <a:off x="6519069" y="3486039"/>
            <a:ext cx="3507029" cy="583831"/>
          </a:xfrm>
          <a:prstGeom prst="roundRect">
            <a:avLst>
              <a:gd name="adj" fmla="val 31831"/>
            </a:avLst>
          </a:prstGeo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11 + 12 = 23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DE2FCD6-2FAD-4277-A06F-FBA9229CB1E6}"/>
              </a:ext>
            </a:extLst>
          </p:cNvPr>
          <p:cNvSpPr txBox="1"/>
          <p:nvPr/>
        </p:nvSpPr>
        <p:spPr>
          <a:xfrm>
            <a:off x="6639113" y="4243904"/>
            <a:ext cx="5233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c</a:t>
            </a:r>
            <a:r>
              <a:rPr lang="vi-VN" sz="2800"/>
              <a:t>) </a:t>
            </a:r>
            <a:r>
              <a:rPr lang="vi-VN" sz="2800" dirty="0"/>
              <a:t>Hai số nào trong bảng có tổng lớn nhất?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D87C790-D3ED-4BAB-87B8-D3B20973F128}"/>
              </a:ext>
            </a:extLst>
          </p:cNvPr>
          <p:cNvSpPr/>
          <p:nvPr/>
        </p:nvSpPr>
        <p:spPr>
          <a:xfrm>
            <a:off x="4702969" y="4650857"/>
            <a:ext cx="796372" cy="738664"/>
          </a:xfrm>
          <a:prstGeom prst="rect">
            <a:avLst/>
          </a:prstGeom>
          <a:solidFill>
            <a:srgbClr val="90E3EC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44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FDFDAF6-A3E1-420E-8DFC-E971179C8D1A}"/>
              </a:ext>
            </a:extLst>
          </p:cNvPr>
          <p:cNvSpPr/>
          <p:nvPr/>
        </p:nvSpPr>
        <p:spPr>
          <a:xfrm>
            <a:off x="5522673" y="4649775"/>
            <a:ext cx="786847" cy="738664"/>
          </a:xfrm>
          <a:prstGeom prst="rect">
            <a:avLst/>
          </a:prstGeom>
          <a:solidFill>
            <a:srgbClr val="90E3EC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45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44" name="Rectangle: Rounded Corners 20">
            <a:extLst>
              <a:ext uri="{FF2B5EF4-FFF2-40B4-BE49-F238E27FC236}">
                <a16:creationId xmlns:a16="http://schemas.microsoft.com/office/drawing/2014/main" id="{2AB75596-458F-4D30-AAA6-48F3640502CE}"/>
              </a:ext>
            </a:extLst>
          </p:cNvPr>
          <p:cNvSpPr/>
          <p:nvPr/>
        </p:nvSpPr>
        <p:spPr>
          <a:xfrm>
            <a:off x="6516395" y="5248935"/>
            <a:ext cx="3507029" cy="583831"/>
          </a:xfrm>
          <a:prstGeom prst="roundRect">
            <a:avLst>
              <a:gd name="adj" fmla="val 31831"/>
            </a:avLst>
          </a:prstGeo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44 + 45 = 89</a:t>
            </a:r>
          </a:p>
        </p:txBody>
      </p:sp>
    </p:spTree>
    <p:extLst>
      <p:ext uri="{BB962C8B-B14F-4D97-AF65-F5344CB8AC3E}">
        <p14:creationId xmlns:p14="http://schemas.microsoft.com/office/powerpoint/2010/main" val="118406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407988" y="381802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280320" y="381000"/>
            <a:ext cx="6857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/>
              <a:t>Một thanh gỗ dài 92cm. Bác thợ mộc đã cưa đi một đoạn dài 27cm. Hỏi thanh gỗ còn lại dài bao nhiêu xăng-ti-mét?</a:t>
            </a:r>
            <a:endParaRPr lang="vi-VN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6C99C8-6317-4724-B79C-5CC21836AE07}"/>
              </a:ext>
            </a:extLst>
          </p:cNvPr>
          <p:cNvSpPr txBox="1"/>
          <p:nvPr/>
        </p:nvSpPr>
        <p:spPr>
          <a:xfrm>
            <a:off x="2800037" y="3418076"/>
            <a:ext cx="2061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1"/>
              <a:t>Tóm tắt</a:t>
            </a:r>
            <a:endParaRPr lang="vi-VN" sz="4000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EFD847-E38F-4A21-A0A0-AAA28DF07D54}"/>
              </a:ext>
            </a:extLst>
          </p:cNvPr>
          <p:cNvSpPr txBox="1"/>
          <p:nvPr/>
        </p:nvSpPr>
        <p:spPr>
          <a:xfrm>
            <a:off x="1688500" y="4174473"/>
            <a:ext cx="416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Thanh gỗ: 92 cm</a:t>
            </a:r>
            <a:endParaRPr lang="vi-VN" sz="4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096110-8B56-46B1-B627-531754DC6517}"/>
              </a:ext>
            </a:extLst>
          </p:cNvPr>
          <p:cNvSpPr txBox="1"/>
          <p:nvPr/>
        </p:nvSpPr>
        <p:spPr>
          <a:xfrm>
            <a:off x="1688500" y="4854714"/>
            <a:ext cx="507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Cưa đi	  : 27 cm</a:t>
            </a:r>
            <a:endParaRPr lang="vi-VN" sz="4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CE69AC-12A1-4A87-8690-FBB9237D9D93}"/>
              </a:ext>
            </a:extLst>
          </p:cNvPr>
          <p:cNvSpPr txBox="1"/>
          <p:nvPr/>
        </p:nvSpPr>
        <p:spPr>
          <a:xfrm>
            <a:off x="1688499" y="5540514"/>
            <a:ext cx="4468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Còn lại    : … cm?</a:t>
            </a:r>
            <a:endParaRPr lang="vi-VN" sz="40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354863" y="971550"/>
            <a:ext cx="48784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460523" y="2628900"/>
            <a:ext cx="43917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53847" y="1466850"/>
            <a:ext cx="47349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32719" y="208282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41547" y="2082820"/>
            <a:ext cx="5147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ình ảnh Thợ Mộc PNG, Vector, PSD, và biểu tượng để tải về miễn phí |  pngtree">
            <a:extLst>
              <a:ext uri="{FF2B5EF4-FFF2-40B4-BE49-F238E27FC236}">
                <a16:creationId xmlns:a16="http://schemas.microsoft.com/office/drawing/2014/main" id="{EFBD4893-9D98-4C6E-86CC-4222FF4A2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333" y1="37222" x2="43889" y2="37500"/>
                        <a14:foregroundMark x1="43889" y1="37500" x2="43889" y2="37500"/>
                        <a14:foregroundMark x1="54444" y1="46389" x2="54444" y2="46389"/>
                        <a14:foregroundMark x1="82222" y1="54444" x2="82222" y2="54444"/>
                        <a14:foregroundMark x1="82222" y1="54444" x2="82222" y2="54444"/>
                        <a14:foregroundMark x1="84167" y1="41944" x2="84167" y2="41944"/>
                        <a14:foregroundMark x1="44167" y1="36111" x2="44167" y2="36111"/>
                        <a14:foregroundMark x1="43889" y1="36389" x2="43611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151626"/>
            <a:ext cx="3321070" cy="332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4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8807125" y="1054416"/>
            <a:ext cx="1663747" cy="4302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744270" y="490300"/>
            <a:ext cx="1512497" cy="4302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42119" y="381802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280319" y="381000"/>
            <a:ext cx="990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/>
              <a:t>Một thanh gỗ dài 92</a:t>
            </a:r>
            <a:r>
              <a:rPr lang="en-US" sz="3600"/>
              <a:t> </a:t>
            </a:r>
            <a:r>
              <a:rPr lang="vi-VN" sz="3600"/>
              <a:t>cm. Bác thợ mộc đã cưa đi một đoạn dài 27</a:t>
            </a:r>
            <a:r>
              <a:rPr lang="en-US" sz="3600"/>
              <a:t> </a:t>
            </a:r>
            <a:r>
              <a:rPr lang="vi-VN" sz="3600"/>
              <a:t>cm. Hỏi thanh gỗ còn lại dài bao nhiêu xăng-ti-mét?</a:t>
            </a:r>
            <a:endParaRPr lang="vi-VN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6C99C8-6317-4724-B79C-5CC21836AE07}"/>
              </a:ext>
            </a:extLst>
          </p:cNvPr>
          <p:cNvSpPr txBox="1"/>
          <p:nvPr/>
        </p:nvSpPr>
        <p:spPr>
          <a:xfrm>
            <a:off x="5118079" y="2767718"/>
            <a:ext cx="206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i="1" dirty="0"/>
              <a:t>Bài giải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EFD847-E38F-4A21-A0A0-AAA28DF07D54}"/>
              </a:ext>
            </a:extLst>
          </p:cNvPr>
          <p:cNvSpPr txBox="1"/>
          <p:nvPr/>
        </p:nvSpPr>
        <p:spPr>
          <a:xfrm>
            <a:off x="1966119" y="3534777"/>
            <a:ext cx="853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Thanh gỗ còn lại dài số xăng-ti-mét là:</a:t>
            </a:r>
            <a:endParaRPr lang="vi-VN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096110-8B56-46B1-B627-531754DC6517}"/>
              </a:ext>
            </a:extLst>
          </p:cNvPr>
          <p:cNvSpPr txBox="1"/>
          <p:nvPr/>
        </p:nvSpPr>
        <p:spPr>
          <a:xfrm>
            <a:off x="2896838" y="4343400"/>
            <a:ext cx="6742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92 – 27 = 65 (cm)</a:t>
            </a:r>
            <a:endParaRPr lang="vi-VN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CE69AC-12A1-4A87-8690-FBB9237D9D93}"/>
              </a:ext>
            </a:extLst>
          </p:cNvPr>
          <p:cNvSpPr txBox="1"/>
          <p:nvPr/>
        </p:nvSpPr>
        <p:spPr>
          <a:xfrm>
            <a:off x="5699919" y="5044332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600"/>
              <a:t>  Đáp </a:t>
            </a:r>
            <a:r>
              <a:rPr lang="vi-VN" sz="3600" dirty="0"/>
              <a:t>số: </a:t>
            </a:r>
            <a:r>
              <a:rPr lang="en-US" sz="3600"/>
              <a:t>65 cm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8058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5952" y="367779"/>
            <a:ext cx="3048000" cy="731520"/>
            <a:chOff x="442119" y="381802"/>
            <a:chExt cx="3048000" cy="731520"/>
          </a:xfrm>
        </p:grpSpPr>
        <p:sp>
          <p:nvSpPr>
            <p:cNvPr id="30" name="Oval 29"/>
            <p:cNvSpPr/>
            <p:nvPr/>
          </p:nvSpPr>
          <p:spPr>
            <a:xfrm>
              <a:off x="442119" y="381802"/>
              <a:ext cx="731520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2229952" y="454607"/>
              <a:ext cx="1260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?</a:t>
              </a:r>
              <a:endParaRPr lang="vi-VN" sz="36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6B63E86-798A-4238-80D6-348F8488E74F}"/>
                </a:ext>
              </a:extLst>
            </p:cNvPr>
            <p:cNvGrpSpPr/>
            <p:nvPr/>
          </p:nvGrpSpPr>
          <p:grpSpPr>
            <a:xfrm>
              <a:off x="1417287" y="455174"/>
              <a:ext cx="758382" cy="584775"/>
              <a:chOff x="2500468" y="1379220"/>
              <a:chExt cx="758382" cy="584775"/>
            </a:xfrm>
          </p:grpSpPr>
          <p:sp>
            <p:nvSpPr>
              <p:cNvPr id="11" name="Rectangle: Rounded Corners 8">
                <a:extLst>
                  <a:ext uri="{FF2B5EF4-FFF2-40B4-BE49-F238E27FC236}">
                    <a16:creationId xmlns:a16="http://schemas.microsoft.com/office/drawing/2014/main" id="{92EE4D1D-A8DD-421D-895F-8416F7308863}"/>
                  </a:ext>
                </a:extLst>
              </p:cNvPr>
              <p:cNvSpPr/>
              <p:nvPr/>
            </p:nvSpPr>
            <p:spPr>
              <a:xfrm>
                <a:off x="2500468" y="1480531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BAA207-A5ED-4339-B5CE-1DF5448E1B97}"/>
                  </a:ext>
                </a:extLst>
              </p:cNvPr>
              <p:cNvSpPr txBox="1"/>
              <p:nvPr/>
            </p:nvSpPr>
            <p:spPr>
              <a:xfrm>
                <a:off x="2553394" y="1379220"/>
                <a:ext cx="6864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Số</a:t>
                </a:r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07ACB79-DA27-4B74-8B46-326B444B24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6719" y="905566"/>
            <a:ext cx="6381881" cy="408688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9A01DFD-2E89-40E6-A715-10745CE73722}"/>
              </a:ext>
            </a:extLst>
          </p:cNvPr>
          <p:cNvSpPr/>
          <p:nvPr/>
        </p:nvSpPr>
        <p:spPr>
          <a:xfrm>
            <a:off x="5931294" y="3506248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02D19B-E554-47E2-B3B9-B667EC04A9CD}"/>
              </a:ext>
            </a:extLst>
          </p:cNvPr>
          <p:cNvSpPr/>
          <p:nvPr/>
        </p:nvSpPr>
        <p:spPr>
          <a:xfrm>
            <a:off x="6917690" y="3506248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6A1477-2562-4B52-A914-C3C6852D97A8}"/>
              </a:ext>
            </a:extLst>
          </p:cNvPr>
          <p:cNvSpPr/>
          <p:nvPr/>
        </p:nvSpPr>
        <p:spPr>
          <a:xfrm>
            <a:off x="5468596" y="3088284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273B5E-1A2E-41BC-A5FF-6D752DE693E7}"/>
              </a:ext>
            </a:extLst>
          </p:cNvPr>
          <p:cNvSpPr/>
          <p:nvPr/>
        </p:nvSpPr>
        <p:spPr>
          <a:xfrm>
            <a:off x="6454992" y="3088284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2148B6-07D6-4757-8D71-4D26734854D2}"/>
              </a:ext>
            </a:extLst>
          </p:cNvPr>
          <p:cNvSpPr/>
          <p:nvPr/>
        </p:nvSpPr>
        <p:spPr>
          <a:xfrm>
            <a:off x="6048642" y="2670320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4AFA26-30F4-4050-A1F9-5646A45FAC68}"/>
              </a:ext>
            </a:extLst>
          </p:cNvPr>
          <p:cNvSpPr/>
          <p:nvPr/>
        </p:nvSpPr>
        <p:spPr>
          <a:xfrm>
            <a:off x="5544837" y="2256132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64548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3"/>
          <a:stretch/>
        </p:blipFill>
        <p:spPr>
          <a:xfrm>
            <a:off x="2885" y="9865"/>
            <a:ext cx="12156068" cy="6798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6820"/>
            <a:ext cx="12161838" cy="455803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BB2239B-22DD-4353-86B1-EA78FA3DFCC6}"/>
              </a:ext>
            </a:extLst>
          </p:cNvPr>
          <p:cNvGrpSpPr/>
          <p:nvPr/>
        </p:nvGrpSpPr>
        <p:grpSpPr>
          <a:xfrm>
            <a:off x="2193485" y="408752"/>
            <a:ext cx="6485265" cy="2436389"/>
            <a:chOff x="2171343" y="4618089"/>
            <a:chExt cx="7988119" cy="2187854"/>
          </a:xfrm>
        </p:grpSpPr>
        <p:sp>
          <p:nvSpPr>
            <p:cNvPr id="15" name="Rectangle: Rounded Corners 11">
              <a:extLst>
                <a:ext uri="{FF2B5EF4-FFF2-40B4-BE49-F238E27FC236}">
                  <a16:creationId xmlns:a16="http://schemas.microsoft.com/office/drawing/2014/main" id="{5B6F86F5-C21C-4124-AEB4-C5C4C0A19EDA}"/>
                </a:ext>
              </a:extLst>
            </p:cNvPr>
            <p:cNvSpPr/>
            <p:nvPr/>
          </p:nvSpPr>
          <p:spPr>
            <a:xfrm>
              <a:off x="2171343" y="4618089"/>
              <a:ext cx="7988119" cy="2187854"/>
            </a:xfrm>
            <a:custGeom>
              <a:avLst/>
              <a:gdLst>
                <a:gd name="connsiteX0" fmla="*/ 0 w 7988119"/>
                <a:gd name="connsiteY0" fmla="*/ 364650 h 2187854"/>
                <a:gd name="connsiteX1" fmla="*/ 364650 w 7988119"/>
                <a:gd name="connsiteY1" fmla="*/ 0 h 2187854"/>
                <a:gd name="connsiteX2" fmla="*/ 951954 w 7988119"/>
                <a:gd name="connsiteY2" fmla="*/ 0 h 2187854"/>
                <a:gd name="connsiteX3" fmla="*/ 1757023 w 7988119"/>
                <a:gd name="connsiteY3" fmla="*/ 0 h 2187854"/>
                <a:gd name="connsiteX4" fmla="*/ 2199152 w 7988119"/>
                <a:gd name="connsiteY4" fmla="*/ 0 h 2187854"/>
                <a:gd name="connsiteX5" fmla="*/ 2713868 w 7988119"/>
                <a:gd name="connsiteY5" fmla="*/ 0 h 2187854"/>
                <a:gd name="connsiteX6" fmla="*/ 3373760 w 7988119"/>
                <a:gd name="connsiteY6" fmla="*/ 0 h 2187854"/>
                <a:gd name="connsiteX7" fmla="*/ 3961065 w 7988119"/>
                <a:gd name="connsiteY7" fmla="*/ 0 h 2187854"/>
                <a:gd name="connsiteX8" fmla="*/ 4403193 w 7988119"/>
                <a:gd name="connsiteY8" fmla="*/ 0 h 2187854"/>
                <a:gd name="connsiteX9" fmla="*/ 5063086 w 7988119"/>
                <a:gd name="connsiteY9" fmla="*/ 0 h 2187854"/>
                <a:gd name="connsiteX10" fmla="*/ 5577802 w 7988119"/>
                <a:gd name="connsiteY10" fmla="*/ 0 h 2187854"/>
                <a:gd name="connsiteX11" fmla="*/ 6237694 w 7988119"/>
                <a:gd name="connsiteY11" fmla="*/ 0 h 2187854"/>
                <a:gd name="connsiteX12" fmla="*/ 6897587 w 7988119"/>
                <a:gd name="connsiteY12" fmla="*/ 0 h 2187854"/>
                <a:gd name="connsiteX13" fmla="*/ 7623469 w 7988119"/>
                <a:gd name="connsiteY13" fmla="*/ 0 h 2187854"/>
                <a:gd name="connsiteX14" fmla="*/ 7988119 w 7988119"/>
                <a:gd name="connsiteY14" fmla="*/ 364650 h 2187854"/>
                <a:gd name="connsiteX15" fmla="*/ 7988119 w 7988119"/>
                <a:gd name="connsiteY15" fmla="*/ 821664 h 2187854"/>
                <a:gd name="connsiteX16" fmla="*/ 7988119 w 7988119"/>
                <a:gd name="connsiteY16" fmla="*/ 1264092 h 2187854"/>
                <a:gd name="connsiteX17" fmla="*/ 7988119 w 7988119"/>
                <a:gd name="connsiteY17" fmla="*/ 1823204 h 2187854"/>
                <a:gd name="connsiteX18" fmla="*/ 7623469 w 7988119"/>
                <a:gd name="connsiteY18" fmla="*/ 2187854 h 2187854"/>
                <a:gd name="connsiteX19" fmla="*/ 7108753 w 7988119"/>
                <a:gd name="connsiteY19" fmla="*/ 2187854 h 2187854"/>
                <a:gd name="connsiteX20" fmla="*/ 6594036 w 7988119"/>
                <a:gd name="connsiteY20" fmla="*/ 2187854 h 2187854"/>
                <a:gd name="connsiteX21" fmla="*/ 5934144 w 7988119"/>
                <a:gd name="connsiteY21" fmla="*/ 2187854 h 2187854"/>
                <a:gd name="connsiteX22" fmla="*/ 5129075 w 7988119"/>
                <a:gd name="connsiteY22" fmla="*/ 2187854 h 2187854"/>
                <a:gd name="connsiteX23" fmla="*/ 4324006 w 7988119"/>
                <a:gd name="connsiteY23" fmla="*/ 2187854 h 2187854"/>
                <a:gd name="connsiteX24" fmla="*/ 3664113 w 7988119"/>
                <a:gd name="connsiteY24" fmla="*/ 2187854 h 2187854"/>
                <a:gd name="connsiteX25" fmla="*/ 3004221 w 7988119"/>
                <a:gd name="connsiteY25" fmla="*/ 2187854 h 2187854"/>
                <a:gd name="connsiteX26" fmla="*/ 2344328 w 7988119"/>
                <a:gd name="connsiteY26" fmla="*/ 2187854 h 2187854"/>
                <a:gd name="connsiteX27" fmla="*/ 1539259 w 7988119"/>
                <a:gd name="connsiteY27" fmla="*/ 2187854 h 2187854"/>
                <a:gd name="connsiteX28" fmla="*/ 1024543 w 7988119"/>
                <a:gd name="connsiteY28" fmla="*/ 2187854 h 2187854"/>
                <a:gd name="connsiteX29" fmla="*/ 364650 w 7988119"/>
                <a:gd name="connsiteY29" fmla="*/ 2187854 h 2187854"/>
                <a:gd name="connsiteX30" fmla="*/ 0 w 7988119"/>
                <a:gd name="connsiteY30" fmla="*/ 1823204 h 2187854"/>
                <a:gd name="connsiteX31" fmla="*/ 0 w 7988119"/>
                <a:gd name="connsiteY31" fmla="*/ 1380776 h 2187854"/>
                <a:gd name="connsiteX32" fmla="*/ 0 w 7988119"/>
                <a:gd name="connsiteY32" fmla="*/ 923762 h 2187854"/>
                <a:gd name="connsiteX33" fmla="*/ 0 w 7988119"/>
                <a:gd name="connsiteY33" fmla="*/ 364650 h 218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988119" h="2187854" fill="none" extrusionOk="0">
                  <a:moveTo>
                    <a:pt x="0" y="364650"/>
                  </a:moveTo>
                  <a:cubicBezTo>
                    <a:pt x="13662" y="150266"/>
                    <a:pt x="147348" y="773"/>
                    <a:pt x="364650" y="0"/>
                  </a:cubicBezTo>
                  <a:cubicBezTo>
                    <a:pt x="492391" y="-4000"/>
                    <a:pt x="782854" y="-3407"/>
                    <a:pt x="951954" y="0"/>
                  </a:cubicBezTo>
                  <a:cubicBezTo>
                    <a:pt x="1121054" y="3407"/>
                    <a:pt x="1358805" y="24272"/>
                    <a:pt x="1757023" y="0"/>
                  </a:cubicBezTo>
                  <a:cubicBezTo>
                    <a:pt x="2155241" y="-24272"/>
                    <a:pt x="2062205" y="13791"/>
                    <a:pt x="2199152" y="0"/>
                  </a:cubicBezTo>
                  <a:cubicBezTo>
                    <a:pt x="2336099" y="-13791"/>
                    <a:pt x="2467116" y="17794"/>
                    <a:pt x="2713868" y="0"/>
                  </a:cubicBezTo>
                  <a:cubicBezTo>
                    <a:pt x="2960620" y="-17794"/>
                    <a:pt x="3155958" y="-1215"/>
                    <a:pt x="3373760" y="0"/>
                  </a:cubicBezTo>
                  <a:cubicBezTo>
                    <a:pt x="3591562" y="1215"/>
                    <a:pt x="3793449" y="-3076"/>
                    <a:pt x="3961065" y="0"/>
                  </a:cubicBezTo>
                  <a:cubicBezTo>
                    <a:pt x="4128682" y="3076"/>
                    <a:pt x="4223484" y="8317"/>
                    <a:pt x="4403193" y="0"/>
                  </a:cubicBezTo>
                  <a:cubicBezTo>
                    <a:pt x="4582902" y="-8317"/>
                    <a:pt x="4767255" y="4438"/>
                    <a:pt x="5063086" y="0"/>
                  </a:cubicBezTo>
                  <a:cubicBezTo>
                    <a:pt x="5358917" y="-4438"/>
                    <a:pt x="5325247" y="-13008"/>
                    <a:pt x="5577802" y="0"/>
                  </a:cubicBezTo>
                  <a:cubicBezTo>
                    <a:pt x="5830357" y="13008"/>
                    <a:pt x="6068128" y="13365"/>
                    <a:pt x="6237694" y="0"/>
                  </a:cubicBezTo>
                  <a:cubicBezTo>
                    <a:pt x="6407260" y="-13365"/>
                    <a:pt x="6730491" y="29520"/>
                    <a:pt x="6897587" y="0"/>
                  </a:cubicBezTo>
                  <a:cubicBezTo>
                    <a:pt x="7064683" y="-29520"/>
                    <a:pt x="7286986" y="14823"/>
                    <a:pt x="7623469" y="0"/>
                  </a:cubicBezTo>
                  <a:cubicBezTo>
                    <a:pt x="7793517" y="-4927"/>
                    <a:pt x="7963789" y="153794"/>
                    <a:pt x="7988119" y="364650"/>
                  </a:cubicBezTo>
                  <a:cubicBezTo>
                    <a:pt x="7975308" y="475337"/>
                    <a:pt x="7972961" y="638760"/>
                    <a:pt x="7988119" y="821664"/>
                  </a:cubicBezTo>
                  <a:cubicBezTo>
                    <a:pt x="8003277" y="1004568"/>
                    <a:pt x="8007457" y="1138247"/>
                    <a:pt x="7988119" y="1264092"/>
                  </a:cubicBezTo>
                  <a:cubicBezTo>
                    <a:pt x="7968781" y="1389937"/>
                    <a:pt x="7973074" y="1693719"/>
                    <a:pt x="7988119" y="1823204"/>
                  </a:cubicBezTo>
                  <a:cubicBezTo>
                    <a:pt x="8033022" y="2042116"/>
                    <a:pt x="7862012" y="2183268"/>
                    <a:pt x="7623469" y="2187854"/>
                  </a:cubicBezTo>
                  <a:cubicBezTo>
                    <a:pt x="7509097" y="2186789"/>
                    <a:pt x="7365315" y="2187622"/>
                    <a:pt x="7108753" y="2187854"/>
                  </a:cubicBezTo>
                  <a:cubicBezTo>
                    <a:pt x="6852191" y="2188086"/>
                    <a:pt x="6844931" y="2189738"/>
                    <a:pt x="6594036" y="2187854"/>
                  </a:cubicBezTo>
                  <a:cubicBezTo>
                    <a:pt x="6343141" y="2185970"/>
                    <a:pt x="6167877" y="2183547"/>
                    <a:pt x="5934144" y="2187854"/>
                  </a:cubicBezTo>
                  <a:cubicBezTo>
                    <a:pt x="5700411" y="2192161"/>
                    <a:pt x="5367546" y="2183906"/>
                    <a:pt x="5129075" y="2187854"/>
                  </a:cubicBezTo>
                  <a:cubicBezTo>
                    <a:pt x="4890604" y="2191802"/>
                    <a:pt x="4654101" y="2208940"/>
                    <a:pt x="4324006" y="2187854"/>
                  </a:cubicBezTo>
                  <a:cubicBezTo>
                    <a:pt x="3993911" y="2166768"/>
                    <a:pt x="3979023" y="2205126"/>
                    <a:pt x="3664113" y="2187854"/>
                  </a:cubicBezTo>
                  <a:cubicBezTo>
                    <a:pt x="3349203" y="2170582"/>
                    <a:pt x="3164263" y="2199353"/>
                    <a:pt x="3004221" y="2187854"/>
                  </a:cubicBezTo>
                  <a:cubicBezTo>
                    <a:pt x="2844179" y="2176355"/>
                    <a:pt x="2505982" y="2189343"/>
                    <a:pt x="2344328" y="2187854"/>
                  </a:cubicBezTo>
                  <a:cubicBezTo>
                    <a:pt x="2182674" y="2186365"/>
                    <a:pt x="1723274" y="2176889"/>
                    <a:pt x="1539259" y="2187854"/>
                  </a:cubicBezTo>
                  <a:cubicBezTo>
                    <a:pt x="1355244" y="2198819"/>
                    <a:pt x="1190675" y="2213316"/>
                    <a:pt x="1024543" y="2187854"/>
                  </a:cubicBezTo>
                  <a:cubicBezTo>
                    <a:pt x="858411" y="2162392"/>
                    <a:pt x="659124" y="2155098"/>
                    <a:pt x="364650" y="2187854"/>
                  </a:cubicBezTo>
                  <a:cubicBezTo>
                    <a:pt x="163362" y="2156115"/>
                    <a:pt x="-476" y="2002245"/>
                    <a:pt x="0" y="1823204"/>
                  </a:cubicBezTo>
                  <a:cubicBezTo>
                    <a:pt x="18467" y="1676980"/>
                    <a:pt x="17191" y="1516521"/>
                    <a:pt x="0" y="1380776"/>
                  </a:cubicBezTo>
                  <a:cubicBezTo>
                    <a:pt x="-17191" y="1245031"/>
                    <a:pt x="-10635" y="1139203"/>
                    <a:pt x="0" y="923762"/>
                  </a:cubicBezTo>
                  <a:cubicBezTo>
                    <a:pt x="10635" y="708321"/>
                    <a:pt x="-21050" y="578764"/>
                    <a:pt x="0" y="364650"/>
                  </a:cubicBezTo>
                  <a:close/>
                </a:path>
                <a:path w="7988119" h="2187854" stroke="0" extrusionOk="0">
                  <a:moveTo>
                    <a:pt x="0" y="364650"/>
                  </a:moveTo>
                  <a:cubicBezTo>
                    <a:pt x="38348" y="186722"/>
                    <a:pt x="195432" y="-5807"/>
                    <a:pt x="364650" y="0"/>
                  </a:cubicBezTo>
                  <a:cubicBezTo>
                    <a:pt x="585559" y="19472"/>
                    <a:pt x="639750" y="13819"/>
                    <a:pt x="806778" y="0"/>
                  </a:cubicBezTo>
                  <a:cubicBezTo>
                    <a:pt x="973806" y="-13819"/>
                    <a:pt x="1139285" y="-11928"/>
                    <a:pt x="1321494" y="0"/>
                  </a:cubicBezTo>
                  <a:cubicBezTo>
                    <a:pt x="1503703" y="11928"/>
                    <a:pt x="1879389" y="-8246"/>
                    <a:pt x="2126563" y="0"/>
                  </a:cubicBezTo>
                  <a:cubicBezTo>
                    <a:pt x="2373737" y="8246"/>
                    <a:pt x="2671490" y="-127"/>
                    <a:pt x="2859044" y="0"/>
                  </a:cubicBezTo>
                  <a:cubicBezTo>
                    <a:pt x="3046598" y="127"/>
                    <a:pt x="3402969" y="33598"/>
                    <a:pt x="3664113" y="0"/>
                  </a:cubicBezTo>
                  <a:cubicBezTo>
                    <a:pt x="3925257" y="-33598"/>
                    <a:pt x="4189375" y="-39355"/>
                    <a:pt x="4469182" y="0"/>
                  </a:cubicBezTo>
                  <a:cubicBezTo>
                    <a:pt x="4748989" y="39355"/>
                    <a:pt x="4911023" y="-4872"/>
                    <a:pt x="5056487" y="0"/>
                  </a:cubicBezTo>
                  <a:cubicBezTo>
                    <a:pt x="5201951" y="4872"/>
                    <a:pt x="5398344" y="-19895"/>
                    <a:pt x="5498615" y="0"/>
                  </a:cubicBezTo>
                  <a:cubicBezTo>
                    <a:pt x="5598886" y="19895"/>
                    <a:pt x="5996724" y="-16413"/>
                    <a:pt x="6158507" y="0"/>
                  </a:cubicBezTo>
                  <a:cubicBezTo>
                    <a:pt x="6320290" y="16413"/>
                    <a:pt x="6445071" y="-12891"/>
                    <a:pt x="6673224" y="0"/>
                  </a:cubicBezTo>
                  <a:cubicBezTo>
                    <a:pt x="6901377" y="12891"/>
                    <a:pt x="7360556" y="4270"/>
                    <a:pt x="7623469" y="0"/>
                  </a:cubicBezTo>
                  <a:cubicBezTo>
                    <a:pt x="7812594" y="-3754"/>
                    <a:pt x="7982676" y="170023"/>
                    <a:pt x="7988119" y="364650"/>
                  </a:cubicBezTo>
                  <a:cubicBezTo>
                    <a:pt x="7974571" y="479192"/>
                    <a:pt x="8004032" y="695930"/>
                    <a:pt x="7988119" y="821664"/>
                  </a:cubicBezTo>
                  <a:cubicBezTo>
                    <a:pt x="7972206" y="947398"/>
                    <a:pt x="7980026" y="1076965"/>
                    <a:pt x="7988119" y="1264092"/>
                  </a:cubicBezTo>
                  <a:cubicBezTo>
                    <a:pt x="7996212" y="1451219"/>
                    <a:pt x="7974716" y="1685564"/>
                    <a:pt x="7988119" y="1823204"/>
                  </a:cubicBezTo>
                  <a:cubicBezTo>
                    <a:pt x="8006874" y="2014289"/>
                    <a:pt x="7816814" y="2202159"/>
                    <a:pt x="7623469" y="2187854"/>
                  </a:cubicBezTo>
                  <a:cubicBezTo>
                    <a:pt x="7420796" y="2148711"/>
                    <a:pt x="7064511" y="2223287"/>
                    <a:pt x="6818400" y="2187854"/>
                  </a:cubicBezTo>
                  <a:cubicBezTo>
                    <a:pt x="6572289" y="2152421"/>
                    <a:pt x="6256738" y="2203965"/>
                    <a:pt x="6085919" y="2187854"/>
                  </a:cubicBezTo>
                  <a:cubicBezTo>
                    <a:pt x="5915100" y="2171743"/>
                    <a:pt x="5700581" y="2196186"/>
                    <a:pt x="5498615" y="2187854"/>
                  </a:cubicBezTo>
                  <a:cubicBezTo>
                    <a:pt x="5296649" y="2179522"/>
                    <a:pt x="4990967" y="2214009"/>
                    <a:pt x="4766134" y="2187854"/>
                  </a:cubicBezTo>
                  <a:cubicBezTo>
                    <a:pt x="4541301" y="2161699"/>
                    <a:pt x="4352410" y="2159809"/>
                    <a:pt x="4033653" y="2187854"/>
                  </a:cubicBezTo>
                  <a:cubicBezTo>
                    <a:pt x="3714896" y="2215899"/>
                    <a:pt x="3712073" y="2187891"/>
                    <a:pt x="3446349" y="2187854"/>
                  </a:cubicBezTo>
                  <a:cubicBezTo>
                    <a:pt x="3180625" y="2187817"/>
                    <a:pt x="2897666" y="2187296"/>
                    <a:pt x="2713868" y="2187854"/>
                  </a:cubicBezTo>
                  <a:cubicBezTo>
                    <a:pt x="2530070" y="2188412"/>
                    <a:pt x="2187355" y="2220770"/>
                    <a:pt x="2053975" y="2187854"/>
                  </a:cubicBezTo>
                  <a:cubicBezTo>
                    <a:pt x="1920595" y="2154938"/>
                    <a:pt x="1634460" y="2199115"/>
                    <a:pt x="1321494" y="2187854"/>
                  </a:cubicBezTo>
                  <a:cubicBezTo>
                    <a:pt x="1008528" y="2176593"/>
                    <a:pt x="609178" y="2162938"/>
                    <a:pt x="364650" y="2187854"/>
                  </a:cubicBezTo>
                  <a:cubicBezTo>
                    <a:pt x="207708" y="2170286"/>
                    <a:pt x="-4419" y="1984719"/>
                    <a:pt x="0" y="1823204"/>
                  </a:cubicBezTo>
                  <a:cubicBezTo>
                    <a:pt x="2107" y="1619616"/>
                    <a:pt x="20444" y="1554611"/>
                    <a:pt x="0" y="1307848"/>
                  </a:cubicBezTo>
                  <a:cubicBezTo>
                    <a:pt x="-20444" y="1061085"/>
                    <a:pt x="7774" y="952827"/>
                    <a:pt x="0" y="836249"/>
                  </a:cubicBezTo>
                  <a:cubicBezTo>
                    <a:pt x="-7774" y="719671"/>
                    <a:pt x="3885" y="472191"/>
                    <a:pt x="0" y="364650"/>
                  </a:cubicBezTo>
                  <a:close/>
                </a:path>
              </a:pathLst>
            </a:cu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1216152"/>
              <a:endParaRPr lang="en-US" sz="2394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16" name="Rectangle: Rounded Corners 61">
              <a:extLst>
                <a:ext uri="{FF2B5EF4-FFF2-40B4-BE49-F238E27FC236}">
                  <a16:creationId xmlns:a16="http://schemas.microsoft.com/office/drawing/2014/main" id="{5138F0BC-6CCF-4029-948B-42C974185871}"/>
                </a:ext>
              </a:extLst>
            </p:cNvPr>
            <p:cNvSpPr/>
            <p:nvPr/>
          </p:nvSpPr>
          <p:spPr>
            <a:xfrm>
              <a:off x="2295795" y="4741690"/>
              <a:ext cx="7724862" cy="1914383"/>
            </a:xfrm>
            <a:custGeom>
              <a:avLst/>
              <a:gdLst>
                <a:gd name="connsiteX0" fmla="*/ 0 w 7724862"/>
                <a:gd name="connsiteY0" fmla="*/ 319070 h 1914383"/>
                <a:gd name="connsiteX1" fmla="*/ 319070 w 7724862"/>
                <a:gd name="connsiteY1" fmla="*/ 0 h 1914383"/>
                <a:gd name="connsiteX2" fmla="*/ 821583 w 7724862"/>
                <a:gd name="connsiteY2" fmla="*/ 0 h 1914383"/>
                <a:gd name="connsiteX3" fmla="*/ 1394963 w 7724862"/>
                <a:gd name="connsiteY3" fmla="*/ 0 h 1914383"/>
                <a:gd name="connsiteX4" fmla="*/ 1968343 w 7724862"/>
                <a:gd name="connsiteY4" fmla="*/ 0 h 1914383"/>
                <a:gd name="connsiteX5" fmla="*/ 2754325 w 7724862"/>
                <a:gd name="connsiteY5" fmla="*/ 0 h 1914383"/>
                <a:gd name="connsiteX6" fmla="*/ 3185971 w 7724862"/>
                <a:gd name="connsiteY6" fmla="*/ 0 h 1914383"/>
                <a:gd name="connsiteX7" fmla="*/ 3688484 w 7724862"/>
                <a:gd name="connsiteY7" fmla="*/ 0 h 1914383"/>
                <a:gd name="connsiteX8" fmla="*/ 4332732 w 7724862"/>
                <a:gd name="connsiteY8" fmla="*/ 0 h 1914383"/>
                <a:gd name="connsiteX9" fmla="*/ 4906112 w 7724862"/>
                <a:gd name="connsiteY9" fmla="*/ 0 h 1914383"/>
                <a:gd name="connsiteX10" fmla="*/ 5337758 w 7724862"/>
                <a:gd name="connsiteY10" fmla="*/ 0 h 1914383"/>
                <a:gd name="connsiteX11" fmla="*/ 5982005 w 7724862"/>
                <a:gd name="connsiteY11" fmla="*/ 0 h 1914383"/>
                <a:gd name="connsiteX12" fmla="*/ 6484518 w 7724862"/>
                <a:gd name="connsiteY12" fmla="*/ 0 h 1914383"/>
                <a:gd name="connsiteX13" fmla="*/ 7405792 w 7724862"/>
                <a:gd name="connsiteY13" fmla="*/ 0 h 1914383"/>
                <a:gd name="connsiteX14" fmla="*/ 7724862 w 7724862"/>
                <a:gd name="connsiteY14" fmla="*/ 319070 h 1914383"/>
                <a:gd name="connsiteX15" fmla="*/ 7724862 w 7724862"/>
                <a:gd name="connsiteY15" fmla="*/ 931667 h 1914383"/>
                <a:gd name="connsiteX16" fmla="*/ 7724862 w 7724862"/>
                <a:gd name="connsiteY16" fmla="*/ 1595313 h 1914383"/>
                <a:gd name="connsiteX17" fmla="*/ 7405792 w 7724862"/>
                <a:gd name="connsiteY17" fmla="*/ 1914383 h 1914383"/>
                <a:gd name="connsiteX18" fmla="*/ 6619810 w 7724862"/>
                <a:gd name="connsiteY18" fmla="*/ 1914383 h 1914383"/>
                <a:gd name="connsiteX19" fmla="*/ 5904695 w 7724862"/>
                <a:gd name="connsiteY19" fmla="*/ 1914383 h 1914383"/>
                <a:gd name="connsiteX20" fmla="*/ 5260448 w 7724862"/>
                <a:gd name="connsiteY20" fmla="*/ 1914383 h 1914383"/>
                <a:gd name="connsiteX21" fmla="*/ 4474466 w 7724862"/>
                <a:gd name="connsiteY21" fmla="*/ 1914383 h 1914383"/>
                <a:gd name="connsiteX22" fmla="*/ 3971953 w 7724862"/>
                <a:gd name="connsiteY22" fmla="*/ 1914383 h 1914383"/>
                <a:gd name="connsiteX23" fmla="*/ 3327706 w 7724862"/>
                <a:gd name="connsiteY23" fmla="*/ 1914383 h 1914383"/>
                <a:gd name="connsiteX24" fmla="*/ 2541724 w 7724862"/>
                <a:gd name="connsiteY24" fmla="*/ 1914383 h 1914383"/>
                <a:gd name="connsiteX25" fmla="*/ 1755742 w 7724862"/>
                <a:gd name="connsiteY25" fmla="*/ 1914383 h 1914383"/>
                <a:gd name="connsiteX26" fmla="*/ 1111494 w 7724862"/>
                <a:gd name="connsiteY26" fmla="*/ 1914383 h 1914383"/>
                <a:gd name="connsiteX27" fmla="*/ 319070 w 7724862"/>
                <a:gd name="connsiteY27" fmla="*/ 1914383 h 1914383"/>
                <a:gd name="connsiteX28" fmla="*/ 0 w 7724862"/>
                <a:gd name="connsiteY28" fmla="*/ 1595313 h 1914383"/>
                <a:gd name="connsiteX29" fmla="*/ 0 w 7724862"/>
                <a:gd name="connsiteY29" fmla="*/ 995479 h 1914383"/>
                <a:gd name="connsiteX30" fmla="*/ 0 w 7724862"/>
                <a:gd name="connsiteY30" fmla="*/ 319070 h 191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24862" h="1914383" fill="none" extrusionOk="0">
                  <a:moveTo>
                    <a:pt x="0" y="319070"/>
                  </a:moveTo>
                  <a:cubicBezTo>
                    <a:pt x="-42166" y="145095"/>
                    <a:pt x="122437" y="-4566"/>
                    <a:pt x="319070" y="0"/>
                  </a:cubicBezTo>
                  <a:cubicBezTo>
                    <a:pt x="446738" y="-19625"/>
                    <a:pt x="638008" y="9936"/>
                    <a:pt x="821583" y="0"/>
                  </a:cubicBezTo>
                  <a:cubicBezTo>
                    <a:pt x="1005158" y="-9936"/>
                    <a:pt x="1269619" y="-22318"/>
                    <a:pt x="1394963" y="0"/>
                  </a:cubicBezTo>
                  <a:cubicBezTo>
                    <a:pt x="1520307" y="22318"/>
                    <a:pt x="1760980" y="11540"/>
                    <a:pt x="1968343" y="0"/>
                  </a:cubicBezTo>
                  <a:cubicBezTo>
                    <a:pt x="2175706" y="-11540"/>
                    <a:pt x="2584955" y="7807"/>
                    <a:pt x="2754325" y="0"/>
                  </a:cubicBezTo>
                  <a:cubicBezTo>
                    <a:pt x="2923695" y="-7807"/>
                    <a:pt x="3043634" y="15422"/>
                    <a:pt x="3185971" y="0"/>
                  </a:cubicBezTo>
                  <a:cubicBezTo>
                    <a:pt x="3328308" y="-15422"/>
                    <a:pt x="3509854" y="-7109"/>
                    <a:pt x="3688484" y="0"/>
                  </a:cubicBezTo>
                  <a:cubicBezTo>
                    <a:pt x="3867114" y="7109"/>
                    <a:pt x="4136822" y="-380"/>
                    <a:pt x="4332732" y="0"/>
                  </a:cubicBezTo>
                  <a:cubicBezTo>
                    <a:pt x="4528642" y="380"/>
                    <a:pt x="4757243" y="-7097"/>
                    <a:pt x="4906112" y="0"/>
                  </a:cubicBezTo>
                  <a:cubicBezTo>
                    <a:pt x="5054981" y="7097"/>
                    <a:pt x="5202124" y="-13254"/>
                    <a:pt x="5337758" y="0"/>
                  </a:cubicBezTo>
                  <a:cubicBezTo>
                    <a:pt x="5473392" y="13254"/>
                    <a:pt x="5788070" y="-23124"/>
                    <a:pt x="5982005" y="0"/>
                  </a:cubicBezTo>
                  <a:cubicBezTo>
                    <a:pt x="6175940" y="23124"/>
                    <a:pt x="6284520" y="15087"/>
                    <a:pt x="6484518" y="0"/>
                  </a:cubicBezTo>
                  <a:cubicBezTo>
                    <a:pt x="6684516" y="-15087"/>
                    <a:pt x="7174058" y="-30190"/>
                    <a:pt x="7405792" y="0"/>
                  </a:cubicBezTo>
                  <a:cubicBezTo>
                    <a:pt x="7574544" y="30399"/>
                    <a:pt x="7743519" y="129761"/>
                    <a:pt x="7724862" y="319070"/>
                  </a:cubicBezTo>
                  <a:cubicBezTo>
                    <a:pt x="7747313" y="496635"/>
                    <a:pt x="7741859" y="694835"/>
                    <a:pt x="7724862" y="931667"/>
                  </a:cubicBezTo>
                  <a:cubicBezTo>
                    <a:pt x="7707865" y="1168499"/>
                    <a:pt x="7742883" y="1388705"/>
                    <a:pt x="7724862" y="1595313"/>
                  </a:cubicBezTo>
                  <a:cubicBezTo>
                    <a:pt x="7731734" y="1779727"/>
                    <a:pt x="7577803" y="1911637"/>
                    <a:pt x="7405792" y="1914383"/>
                  </a:cubicBezTo>
                  <a:cubicBezTo>
                    <a:pt x="7123702" y="1905589"/>
                    <a:pt x="6875820" y="1938669"/>
                    <a:pt x="6619810" y="1914383"/>
                  </a:cubicBezTo>
                  <a:cubicBezTo>
                    <a:pt x="6363800" y="1890097"/>
                    <a:pt x="6248323" y="1925700"/>
                    <a:pt x="5904695" y="1914383"/>
                  </a:cubicBezTo>
                  <a:cubicBezTo>
                    <a:pt x="5561067" y="1903066"/>
                    <a:pt x="5420497" y="1915006"/>
                    <a:pt x="5260448" y="1914383"/>
                  </a:cubicBezTo>
                  <a:cubicBezTo>
                    <a:pt x="5100399" y="1913760"/>
                    <a:pt x="4739223" y="1911580"/>
                    <a:pt x="4474466" y="1914383"/>
                  </a:cubicBezTo>
                  <a:cubicBezTo>
                    <a:pt x="4209709" y="1917186"/>
                    <a:pt x="4222130" y="1921144"/>
                    <a:pt x="3971953" y="1914383"/>
                  </a:cubicBezTo>
                  <a:cubicBezTo>
                    <a:pt x="3721776" y="1907622"/>
                    <a:pt x="3506553" y="1887517"/>
                    <a:pt x="3327706" y="1914383"/>
                  </a:cubicBezTo>
                  <a:cubicBezTo>
                    <a:pt x="3148859" y="1941249"/>
                    <a:pt x="2803041" y="1947850"/>
                    <a:pt x="2541724" y="1914383"/>
                  </a:cubicBezTo>
                  <a:cubicBezTo>
                    <a:pt x="2280407" y="1880916"/>
                    <a:pt x="1960207" y="1904157"/>
                    <a:pt x="1755742" y="1914383"/>
                  </a:cubicBezTo>
                  <a:cubicBezTo>
                    <a:pt x="1551277" y="1924609"/>
                    <a:pt x="1393499" y="1921900"/>
                    <a:pt x="1111494" y="1914383"/>
                  </a:cubicBezTo>
                  <a:cubicBezTo>
                    <a:pt x="829489" y="1906866"/>
                    <a:pt x="560411" y="1907251"/>
                    <a:pt x="319070" y="1914383"/>
                  </a:cubicBezTo>
                  <a:cubicBezTo>
                    <a:pt x="133055" y="1917635"/>
                    <a:pt x="-18973" y="1778939"/>
                    <a:pt x="0" y="1595313"/>
                  </a:cubicBezTo>
                  <a:cubicBezTo>
                    <a:pt x="-17075" y="1435073"/>
                    <a:pt x="1919" y="1138824"/>
                    <a:pt x="0" y="995479"/>
                  </a:cubicBezTo>
                  <a:cubicBezTo>
                    <a:pt x="-1919" y="852134"/>
                    <a:pt x="17816" y="481616"/>
                    <a:pt x="0" y="319070"/>
                  </a:cubicBezTo>
                  <a:close/>
                </a:path>
                <a:path w="7724862" h="1914383" stroke="0" extrusionOk="0">
                  <a:moveTo>
                    <a:pt x="0" y="319070"/>
                  </a:moveTo>
                  <a:cubicBezTo>
                    <a:pt x="22149" y="156405"/>
                    <a:pt x="167181" y="-4391"/>
                    <a:pt x="319070" y="0"/>
                  </a:cubicBezTo>
                  <a:cubicBezTo>
                    <a:pt x="483057" y="6924"/>
                    <a:pt x="632728" y="4241"/>
                    <a:pt x="750716" y="0"/>
                  </a:cubicBezTo>
                  <a:cubicBezTo>
                    <a:pt x="868704" y="-4241"/>
                    <a:pt x="1108563" y="-11942"/>
                    <a:pt x="1253229" y="0"/>
                  </a:cubicBezTo>
                  <a:cubicBezTo>
                    <a:pt x="1397895" y="11942"/>
                    <a:pt x="1681341" y="14817"/>
                    <a:pt x="2039211" y="0"/>
                  </a:cubicBezTo>
                  <a:cubicBezTo>
                    <a:pt x="2397081" y="-14817"/>
                    <a:pt x="2549092" y="7272"/>
                    <a:pt x="2754325" y="0"/>
                  </a:cubicBezTo>
                  <a:cubicBezTo>
                    <a:pt x="2959558" y="-7272"/>
                    <a:pt x="3249668" y="-18438"/>
                    <a:pt x="3540307" y="0"/>
                  </a:cubicBezTo>
                  <a:cubicBezTo>
                    <a:pt x="3830946" y="18438"/>
                    <a:pt x="4149016" y="-34148"/>
                    <a:pt x="4326289" y="0"/>
                  </a:cubicBezTo>
                  <a:cubicBezTo>
                    <a:pt x="4503562" y="34148"/>
                    <a:pt x="4716025" y="13080"/>
                    <a:pt x="4899669" y="0"/>
                  </a:cubicBezTo>
                  <a:cubicBezTo>
                    <a:pt x="5083313" y="-13080"/>
                    <a:pt x="5214474" y="8310"/>
                    <a:pt x="5331315" y="0"/>
                  </a:cubicBezTo>
                  <a:cubicBezTo>
                    <a:pt x="5448156" y="-8310"/>
                    <a:pt x="5660836" y="-16749"/>
                    <a:pt x="5975563" y="0"/>
                  </a:cubicBezTo>
                  <a:cubicBezTo>
                    <a:pt x="6290290" y="16749"/>
                    <a:pt x="6239243" y="21532"/>
                    <a:pt x="6478076" y="0"/>
                  </a:cubicBezTo>
                  <a:cubicBezTo>
                    <a:pt x="6716909" y="-21532"/>
                    <a:pt x="7161716" y="-31083"/>
                    <a:pt x="7405792" y="0"/>
                  </a:cubicBezTo>
                  <a:cubicBezTo>
                    <a:pt x="7570128" y="-3636"/>
                    <a:pt x="7699989" y="173764"/>
                    <a:pt x="7724862" y="319070"/>
                  </a:cubicBezTo>
                  <a:cubicBezTo>
                    <a:pt x="7702650" y="527354"/>
                    <a:pt x="7723456" y="676966"/>
                    <a:pt x="7724862" y="931667"/>
                  </a:cubicBezTo>
                  <a:cubicBezTo>
                    <a:pt x="7726268" y="1186368"/>
                    <a:pt x="7700902" y="1297572"/>
                    <a:pt x="7724862" y="1595313"/>
                  </a:cubicBezTo>
                  <a:cubicBezTo>
                    <a:pt x="7749852" y="1768388"/>
                    <a:pt x="7609468" y="1927597"/>
                    <a:pt x="7405792" y="1914383"/>
                  </a:cubicBezTo>
                  <a:cubicBezTo>
                    <a:pt x="7137469" y="1913063"/>
                    <a:pt x="6948239" y="1887575"/>
                    <a:pt x="6832412" y="1914383"/>
                  </a:cubicBezTo>
                  <a:cubicBezTo>
                    <a:pt x="6716585" y="1941191"/>
                    <a:pt x="6463333" y="1923537"/>
                    <a:pt x="6117297" y="1914383"/>
                  </a:cubicBezTo>
                  <a:cubicBezTo>
                    <a:pt x="5771262" y="1905229"/>
                    <a:pt x="5549703" y="1942897"/>
                    <a:pt x="5402182" y="1914383"/>
                  </a:cubicBezTo>
                  <a:cubicBezTo>
                    <a:pt x="5254661" y="1885869"/>
                    <a:pt x="5014288" y="1894158"/>
                    <a:pt x="4828802" y="1914383"/>
                  </a:cubicBezTo>
                  <a:cubicBezTo>
                    <a:pt x="4643316" y="1934608"/>
                    <a:pt x="4289618" y="1882809"/>
                    <a:pt x="4113688" y="1914383"/>
                  </a:cubicBezTo>
                  <a:cubicBezTo>
                    <a:pt x="3937758" y="1945957"/>
                    <a:pt x="3659538" y="1886811"/>
                    <a:pt x="3398573" y="1914383"/>
                  </a:cubicBezTo>
                  <a:cubicBezTo>
                    <a:pt x="3137608" y="1941955"/>
                    <a:pt x="2958220" y="1900301"/>
                    <a:pt x="2825193" y="1914383"/>
                  </a:cubicBezTo>
                  <a:cubicBezTo>
                    <a:pt x="2692166" y="1928465"/>
                    <a:pt x="2413517" y="1881800"/>
                    <a:pt x="2110078" y="1914383"/>
                  </a:cubicBezTo>
                  <a:cubicBezTo>
                    <a:pt x="1806640" y="1946966"/>
                    <a:pt x="1745224" y="1896075"/>
                    <a:pt x="1465830" y="1914383"/>
                  </a:cubicBezTo>
                  <a:cubicBezTo>
                    <a:pt x="1186436" y="1932691"/>
                    <a:pt x="782296" y="1876945"/>
                    <a:pt x="319070" y="1914383"/>
                  </a:cubicBezTo>
                  <a:cubicBezTo>
                    <a:pt x="165698" y="1904037"/>
                    <a:pt x="-10165" y="1775264"/>
                    <a:pt x="0" y="1595313"/>
                  </a:cubicBezTo>
                  <a:cubicBezTo>
                    <a:pt x="2442" y="1389869"/>
                    <a:pt x="486" y="1211254"/>
                    <a:pt x="0" y="969954"/>
                  </a:cubicBezTo>
                  <a:cubicBezTo>
                    <a:pt x="-486" y="728654"/>
                    <a:pt x="-32493" y="513105"/>
                    <a:pt x="0" y="31907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noFill/>
              <a:prstDash val="sysDash"/>
              <a:miter lim="800000"/>
              <a:extLst>
                <a:ext uri="{C807C97D-BFC1-408E-A445-0C87EB9F89A2}">
                  <ask:lineSketchStyleProps xmlns:ask="http://schemas.microsoft.com/office/drawing/2018/sketchyshapes" xmlns="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1216152"/>
              <a:endParaRPr lang="en-US" sz="2394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17" name="Rectangle: Rounded Corners 65">
              <a:extLst>
                <a:ext uri="{FF2B5EF4-FFF2-40B4-BE49-F238E27FC236}">
                  <a16:creationId xmlns:a16="http://schemas.microsoft.com/office/drawing/2014/main" id="{68E16860-F8B2-426A-9B14-33B1DD8D7E74}"/>
                </a:ext>
              </a:extLst>
            </p:cNvPr>
            <p:cNvSpPr/>
            <p:nvPr/>
          </p:nvSpPr>
          <p:spPr>
            <a:xfrm>
              <a:off x="2317626" y="4752423"/>
              <a:ext cx="7724863" cy="1891749"/>
            </a:xfrm>
            <a:custGeom>
              <a:avLst/>
              <a:gdLst>
                <a:gd name="connsiteX0" fmla="*/ 0 w 7724863"/>
                <a:gd name="connsiteY0" fmla="*/ 315298 h 1891749"/>
                <a:gd name="connsiteX1" fmla="*/ 315298 w 7724863"/>
                <a:gd name="connsiteY1" fmla="*/ 0 h 1891749"/>
                <a:gd name="connsiteX2" fmla="*/ 818346 w 7724863"/>
                <a:gd name="connsiteY2" fmla="*/ 0 h 1891749"/>
                <a:gd name="connsiteX3" fmla="*/ 1392337 w 7724863"/>
                <a:gd name="connsiteY3" fmla="*/ 0 h 1891749"/>
                <a:gd name="connsiteX4" fmla="*/ 1966327 w 7724863"/>
                <a:gd name="connsiteY4" fmla="*/ 0 h 1891749"/>
                <a:gd name="connsiteX5" fmla="*/ 2753146 w 7724863"/>
                <a:gd name="connsiteY5" fmla="*/ 0 h 1891749"/>
                <a:gd name="connsiteX6" fmla="*/ 3185251 w 7724863"/>
                <a:gd name="connsiteY6" fmla="*/ 0 h 1891749"/>
                <a:gd name="connsiteX7" fmla="*/ 3688299 w 7724863"/>
                <a:gd name="connsiteY7" fmla="*/ 0 h 1891749"/>
                <a:gd name="connsiteX8" fmla="*/ 4333233 w 7724863"/>
                <a:gd name="connsiteY8" fmla="*/ 0 h 1891749"/>
                <a:gd name="connsiteX9" fmla="*/ 4907224 w 7724863"/>
                <a:gd name="connsiteY9" fmla="*/ 0 h 1891749"/>
                <a:gd name="connsiteX10" fmla="*/ 5339329 w 7724863"/>
                <a:gd name="connsiteY10" fmla="*/ 0 h 1891749"/>
                <a:gd name="connsiteX11" fmla="*/ 5984262 w 7724863"/>
                <a:gd name="connsiteY11" fmla="*/ 0 h 1891749"/>
                <a:gd name="connsiteX12" fmla="*/ 6487310 w 7724863"/>
                <a:gd name="connsiteY12" fmla="*/ 0 h 1891749"/>
                <a:gd name="connsiteX13" fmla="*/ 7409565 w 7724863"/>
                <a:gd name="connsiteY13" fmla="*/ 0 h 1891749"/>
                <a:gd name="connsiteX14" fmla="*/ 7724863 w 7724863"/>
                <a:gd name="connsiteY14" fmla="*/ 315298 h 1891749"/>
                <a:gd name="connsiteX15" fmla="*/ 7724863 w 7724863"/>
                <a:gd name="connsiteY15" fmla="*/ 920651 h 1891749"/>
                <a:gd name="connsiteX16" fmla="*/ 7724863 w 7724863"/>
                <a:gd name="connsiteY16" fmla="*/ 1576451 h 1891749"/>
                <a:gd name="connsiteX17" fmla="*/ 7409565 w 7724863"/>
                <a:gd name="connsiteY17" fmla="*/ 1891749 h 1891749"/>
                <a:gd name="connsiteX18" fmla="*/ 6622746 w 7724863"/>
                <a:gd name="connsiteY18" fmla="*/ 1891749 h 1891749"/>
                <a:gd name="connsiteX19" fmla="*/ 5906870 w 7724863"/>
                <a:gd name="connsiteY19" fmla="*/ 1891749 h 1891749"/>
                <a:gd name="connsiteX20" fmla="*/ 5261937 w 7724863"/>
                <a:gd name="connsiteY20" fmla="*/ 1891749 h 1891749"/>
                <a:gd name="connsiteX21" fmla="*/ 4475118 w 7724863"/>
                <a:gd name="connsiteY21" fmla="*/ 1891749 h 1891749"/>
                <a:gd name="connsiteX22" fmla="*/ 3972070 w 7724863"/>
                <a:gd name="connsiteY22" fmla="*/ 1891749 h 1891749"/>
                <a:gd name="connsiteX23" fmla="*/ 3327137 w 7724863"/>
                <a:gd name="connsiteY23" fmla="*/ 1891749 h 1891749"/>
                <a:gd name="connsiteX24" fmla="*/ 2540318 w 7724863"/>
                <a:gd name="connsiteY24" fmla="*/ 1891749 h 1891749"/>
                <a:gd name="connsiteX25" fmla="*/ 1753499 w 7724863"/>
                <a:gd name="connsiteY25" fmla="*/ 1891749 h 1891749"/>
                <a:gd name="connsiteX26" fmla="*/ 1108566 w 7724863"/>
                <a:gd name="connsiteY26" fmla="*/ 1891749 h 1891749"/>
                <a:gd name="connsiteX27" fmla="*/ 315298 w 7724863"/>
                <a:gd name="connsiteY27" fmla="*/ 1891749 h 1891749"/>
                <a:gd name="connsiteX28" fmla="*/ 0 w 7724863"/>
                <a:gd name="connsiteY28" fmla="*/ 1576451 h 1891749"/>
                <a:gd name="connsiteX29" fmla="*/ 0 w 7724863"/>
                <a:gd name="connsiteY29" fmla="*/ 983709 h 1891749"/>
                <a:gd name="connsiteX30" fmla="*/ 0 w 7724863"/>
                <a:gd name="connsiteY30" fmla="*/ 315298 h 18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24863" h="1891749" fill="none" extrusionOk="0">
                  <a:moveTo>
                    <a:pt x="0" y="315298"/>
                  </a:moveTo>
                  <a:cubicBezTo>
                    <a:pt x="-14797" y="141951"/>
                    <a:pt x="130281" y="-2434"/>
                    <a:pt x="315298" y="0"/>
                  </a:cubicBezTo>
                  <a:cubicBezTo>
                    <a:pt x="463744" y="-19391"/>
                    <a:pt x="580090" y="-22483"/>
                    <a:pt x="818346" y="0"/>
                  </a:cubicBezTo>
                  <a:cubicBezTo>
                    <a:pt x="1056602" y="22483"/>
                    <a:pt x="1136407" y="-186"/>
                    <a:pt x="1392337" y="0"/>
                  </a:cubicBezTo>
                  <a:cubicBezTo>
                    <a:pt x="1648267" y="186"/>
                    <a:pt x="1686620" y="-1006"/>
                    <a:pt x="1966327" y="0"/>
                  </a:cubicBezTo>
                  <a:cubicBezTo>
                    <a:pt x="2246034" y="1006"/>
                    <a:pt x="2590414" y="-17617"/>
                    <a:pt x="2753146" y="0"/>
                  </a:cubicBezTo>
                  <a:cubicBezTo>
                    <a:pt x="2915878" y="17617"/>
                    <a:pt x="3035406" y="-19567"/>
                    <a:pt x="3185251" y="0"/>
                  </a:cubicBezTo>
                  <a:cubicBezTo>
                    <a:pt x="3335097" y="19567"/>
                    <a:pt x="3582608" y="20989"/>
                    <a:pt x="3688299" y="0"/>
                  </a:cubicBezTo>
                  <a:cubicBezTo>
                    <a:pt x="3793990" y="-20989"/>
                    <a:pt x="4040872" y="22707"/>
                    <a:pt x="4333233" y="0"/>
                  </a:cubicBezTo>
                  <a:cubicBezTo>
                    <a:pt x="4625594" y="-22707"/>
                    <a:pt x="4659147" y="23789"/>
                    <a:pt x="4907224" y="0"/>
                  </a:cubicBezTo>
                  <a:cubicBezTo>
                    <a:pt x="5155301" y="-23789"/>
                    <a:pt x="5195798" y="-5091"/>
                    <a:pt x="5339329" y="0"/>
                  </a:cubicBezTo>
                  <a:cubicBezTo>
                    <a:pt x="5482861" y="5091"/>
                    <a:pt x="5739408" y="-14996"/>
                    <a:pt x="5984262" y="0"/>
                  </a:cubicBezTo>
                  <a:cubicBezTo>
                    <a:pt x="6229116" y="14996"/>
                    <a:pt x="6274592" y="-16699"/>
                    <a:pt x="6487310" y="0"/>
                  </a:cubicBezTo>
                  <a:cubicBezTo>
                    <a:pt x="6700028" y="16699"/>
                    <a:pt x="7029216" y="-17700"/>
                    <a:pt x="7409565" y="0"/>
                  </a:cubicBezTo>
                  <a:cubicBezTo>
                    <a:pt x="7575158" y="34778"/>
                    <a:pt x="7742806" y="128573"/>
                    <a:pt x="7724863" y="315298"/>
                  </a:cubicBezTo>
                  <a:cubicBezTo>
                    <a:pt x="7754547" y="439863"/>
                    <a:pt x="7740072" y="759637"/>
                    <a:pt x="7724863" y="920651"/>
                  </a:cubicBezTo>
                  <a:cubicBezTo>
                    <a:pt x="7709654" y="1081665"/>
                    <a:pt x="7704628" y="1303549"/>
                    <a:pt x="7724863" y="1576451"/>
                  </a:cubicBezTo>
                  <a:cubicBezTo>
                    <a:pt x="7734654" y="1762263"/>
                    <a:pt x="7557835" y="1874865"/>
                    <a:pt x="7409565" y="1891749"/>
                  </a:cubicBezTo>
                  <a:cubicBezTo>
                    <a:pt x="7089490" y="1896716"/>
                    <a:pt x="6810974" y="1887568"/>
                    <a:pt x="6622746" y="1891749"/>
                  </a:cubicBezTo>
                  <a:cubicBezTo>
                    <a:pt x="6434518" y="1895930"/>
                    <a:pt x="6178097" y="1903380"/>
                    <a:pt x="5906870" y="1891749"/>
                  </a:cubicBezTo>
                  <a:cubicBezTo>
                    <a:pt x="5635643" y="1880118"/>
                    <a:pt x="5459994" y="1910842"/>
                    <a:pt x="5261937" y="1891749"/>
                  </a:cubicBezTo>
                  <a:cubicBezTo>
                    <a:pt x="5063880" y="1872656"/>
                    <a:pt x="4765153" y="1904927"/>
                    <a:pt x="4475118" y="1891749"/>
                  </a:cubicBezTo>
                  <a:cubicBezTo>
                    <a:pt x="4185083" y="1878571"/>
                    <a:pt x="4152204" y="1895642"/>
                    <a:pt x="3972070" y="1891749"/>
                  </a:cubicBezTo>
                  <a:cubicBezTo>
                    <a:pt x="3791936" y="1887856"/>
                    <a:pt x="3508183" y="1908199"/>
                    <a:pt x="3327137" y="1891749"/>
                  </a:cubicBezTo>
                  <a:cubicBezTo>
                    <a:pt x="3146091" y="1875299"/>
                    <a:pt x="2839956" y="1926582"/>
                    <a:pt x="2540318" y="1891749"/>
                  </a:cubicBezTo>
                  <a:cubicBezTo>
                    <a:pt x="2240680" y="1856916"/>
                    <a:pt x="2073685" y="1872656"/>
                    <a:pt x="1753499" y="1891749"/>
                  </a:cubicBezTo>
                  <a:cubicBezTo>
                    <a:pt x="1433313" y="1910842"/>
                    <a:pt x="1324189" y="1904221"/>
                    <a:pt x="1108566" y="1891749"/>
                  </a:cubicBezTo>
                  <a:cubicBezTo>
                    <a:pt x="892943" y="1879277"/>
                    <a:pt x="700878" y="1916030"/>
                    <a:pt x="315298" y="1891749"/>
                  </a:cubicBezTo>
                  <a:cubicBezTo>
                    <a:pt x="134249" y="1894045"/>
                    <a:pt x="-10737" y="1754778"/>
                    <a:pt x="0" y="1576451"/>
                  </a:cubicBezTo>
                  <a:cubicBezTo>
                    <a:pt x="8397" y="1297110"/>
                    <a:pt x="19891" y="1166058"/>
                    <a:pt x="0" y="983709"/>
                  </a:cubicBezTo>
                  <a:cubicBezTo>
                    <a:pt x="-19891" y="801360"/>
                    <a:pt x="-3538" y="481075"/>
                    <a:pt x="0" y="315298"/>
                  </a:cubicBezTo>
                  <a:close/>
                </a:path>
                <a:path w="7724863" h="1891749" stroke="0" extrusionOk="0">
                  <a:moveTo>
                    <a:pt x="0" y="315298"/>
                  </a:moveTo>
                  <a:cubicBezTo>
                    <a:pt x="32285" y="160917"/>
                    <a:pt x="176451" y="-6369"/>
                    <a:pt x="315298" y="0"/>
                  </a:cubicBezTo>
                  <a:cubicBezTo>
                    <a:pt x="474964" y="-19014"/>
                    <a:pt x="640577" y="-15310"/>
                    <a:pt x="747403" y="0"/>
                  </a:cubicBezTo>
                  <a:cubicBezTo>
                    <a:pt x="854230" y="15310"/>
                    <a:pt x="1127572" y="19373"/>
                    <a:pt x="1250451" y="0"/>
                  </a:cubicBezTo>
                  <a:cubicBezTo>
                    <a:pt x="1373330" y="-19373"/>
                    <a:pt x="1681318" y="12056"/>
                    <a:pt x="2037270" y="0"/>
                  </a:cubicBezTo>
                  <a:cubicBezTo>
                    <a:pt x="2393222" y="-12056"/>
                    <a:pt x="2463817" y="-29896"/>
                    <a:pt x="2753146" y="0"/>
                  </a:cubicBezTo>
                  <a:cubicBezTo>
                    <a:pt x="3042475" y="29896"/>
                    <a:pt x="3255337" y="2124"/>
                    <a:pt x="3539965" y="0"/>
                  </a:cubicBezTo>
                  <a:cubicBezTo>
                    <a:pt x="3824593" y="-2124"/>
                    <a:pt x="4157179" y="-36265"/>
                    <a:pt x="4326784" y="0"/>
                  </a:cubicBezTo>
                  <a:cubicBezTo>
                    <a:pt x="4496389" y="36265"/>
                    <a:pt x="4657586" y="6348"/>
                    <a:pt x="4900774" y="0"/>
                  </a:cubicBezTo>
                  <a:cubicBezTo>
                    <a:pt x="5143962" y="-6348"/>
                    <a:pt x="5163462" y="-18812"/>
                    <a:pt x="5332880" y="0"/>
                  </a:cubicBezTo>
                  <a:cubicBezTo>
                    <a:pt x="5502298" y="18812"/>
                    <a:pt x="5806436" y="-6084"/>
                    <a:pt x="5977813" y="0"/>
                  </a:cubicBezTo>
                  <a:cubicBezTo>
                    <a:pt x="6149190" y="6084"/>
                    <a:pt x="6253247" y="22411"/>
                    <a:pt x="6480861" y="0"/>
                  </a:cubicBezTo>
                  <a:cubicBezTo>
                    <a:pt x="6708475" y="-22411"/>
                    <a:pt x="7161092" y="-29531"/>
                    <a:pt x="7409565" y="0"/>
                  </a:cubicBezTo>
                  <a:cubicBezTo>
                    <a:pt x="7571273" y="-3803"/>
                    <a:pt x="7700212" y="171799"/>
                    <a:pt x="7724863" y="315298"/>
                  </a:cubicBezTo>
                  <a:cubicBezTo>
                    <a:pt x="7711765" y="597506"/>
                    <a:pt x="7699886" y="753333"/>
                    <a:pt x="7724863" y="920651"/>
                  </a:cubicBezTo>
                  <a:cubicBezTo>
                    <a:pt x="7749840" y="1087969"/>
                    <a:pt x="7708755" y="1301463"/>
                    <a:pt x="7724863" y="1576451"/>
                  </a:cubicBezTo>
                  <a:cubicBezTo>
                    <a:pt x="7755754" y="1746701"/>
                    <a:pt x="7605538" y="1902258"/>
                    <a:pt x="7409565" y="1891749"/>
                  </a:cubicBezTo>
                  <a:cubicBezTo>
                    <a:pt x="7252018" y="1870296"/>
                    <a:pt x="6996721" y="1917334"/>
                    <a:pt x="6835574" y="1891749"/>
                  </a:cubicBezTo>
                  <a:cubicBezTo>
                    <a:pt x="6674427" y="1866164"/>
                    <a:pt x="6386799" y="1857090"/>
                    <a:pt x="6119698" y="1891749"/>
                  </a:cubicBezTo>
                  <a:cubicBezTo>
                    <a:pt x="5852597" y="1926408"/>
                    <a:pt x="5563766" y="1917816"/>
                    <a:pt x="5403822" y="1891749"/>
                  </a:cubicBezTo>
                  <a:cubicBezTo>
                    <a:pt x="5243878" y="1865682"/>
                    <a:pt x="5044424" y="1873083"/>
                    <a:pt x="4829832" y="1891749"/>
                  </a:cubicBezTo>
                  <a:cubicBezTo>
                    <a:pt x="4615240" y="1910416"/>
                    <a:pt x="4409221" y="1890158"/>
                    <a:pt x="4113956" y="1891749"/>
                  </a:cubicBezTo>
                  <a:cubicBezTo>
                    <a:pt x="3818691" y="1893340"/>
                    <a:pt x="3647421" y="1918168"/>
                    <a:pt x="3398079" y="1891749"/>
                  </a:cubicBezTo>
                  <a:cubicBezTo>
                    <a:pt x="3148737" y="1865330"/>
                    <a:pt x="2956917" y="1883929"/>
                    <a:pt x="2824089" y="1891749"/>
                  </a:cubicBezTo>
                  <a:cubicBezTo>
                    <a:pt x="2691261" y="1899570"/>
                    <a:pt x="2333173" y="1885231"/>
                    <a:pt x="2108213" y="1891749"/>
                  </a:cubicBezTo>
                  <a:cubicBezTo>
                    <a:pt x="1883253" y="1898267"/>
                    <a:pt x="1629386" y="1876492"/>
                    <a:pt x="1463279" y="1891749"/>
                  </a:cubicBezTo>
                  <a:cubicBezTo>
                    <a:pt x="1297172" y="1907006"/>
                    <a:pt x="819207" y="1887172"/>
                    <a:pt x="315298" y="1891749"/>
                  </a:cubicBezTo>
                  <a:cubicBezTo>
                    <a:pt x="166344" y="1880346"/>
                    <a:pt x="-9696" y="1754147"/>
                    <a:pt x="0" y="1576451"/>
                  </a:cubicBezTo>
                  <a:cubicBezTo>
                    <a:pt x="5577" y="1436239"/>
                    <a:pt x="-27651" y="1158990"/>
                    <a:pt x="0" y="958486"/>
                  </a:cubicBezTo>
                  <a:cubicBezTo>
                    <a:pt x="27651" y="757983"/>
                    <a:pt x="-24594" y="544205"/>
                    <a:pt x="0" y="315298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solidFill>
                <a:srgbClr val="000000"/>
              </a:solidFill>
              <a:prstDash val="dash"/>
              <a:miter lim="800000"/>
              <a:extLst>
                <a:ext uri="{C807C97D-BFC1-408E-A445-0C87EB9F89A2}">
                  <ask:lineSketchStyleProps xmlns:ask="http://schemas.microsoft.com/office/drawing/2018/sketchyshapes" xmlns="" sd="284091770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1216152"/>
              <a:endParaRPr lang="en-US" sz="2394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5" y="2519796"/>
            <a:ext cx="2725687" cy="445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13" y="552016"/>
            <a:ext cx="2110143" cy="21011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31082" y="1160512"/>
            <a:ext cx="5067432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152"/>
            <a:r>
              <a:rPr lang="en-US" sz="5320" b="1">
                <a:solidFill>
                  <a:srgbClr val="FF6600"/>
                </a:solidFill>
                <a:latin typeface="Calibri"/>
              </a:rPr>
              <a:t>HOÀN THÀNH </a:t>
            </a:r>
            <a:endParaRPr lang="en-US" sz="5320" b="1" dirty="0">
              <a:solidFill>
                <a:srgbClr val="FF6600"/>
              </a:solidFill>
              <a:latin typeface="Calibri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785" y="7571630"/>
            <a:ext cx="1284871" cy="143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040459" y="685910"/>
            <a:ext cx="1520230" cy="1565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152"/>
            <a:endParaRPr lang="en-US" sz="9576" dirty="0">
              <a:solidFill>
                <a:prstClr val="black"/>
              </a:solidFill>
              <a:latin typeface="SVN-Gretoon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50" y="807766"/>
            <a:ext cx="1223777" cy="1638363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119" y="4057154"/>
            <a:ext cx="1961518" cy="143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1497" y="4398248"/>
            <a:ext cx="1043368" cy="119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64568">
            <a:off x="9254090" y="4319411"/>
            <a:ext cx="1868761" cy="186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3686" y="3698725"/>
            <a:ext cx="2892384" cy="311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36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3.28082E-6 L 0.20833 -0.49954 " pathEditMode="relative" rAng="0" ptsTypes="AA">
                                          <p:cBhvr>
                                            <p:cTn id="29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417" y="-2499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0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0834 -0.49954 L 0.76094 -0.50263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22" y="-1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30"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3.28082E-6 L 0.20833 -0.49954 " pathEditMode="relative" rAng="0" ptsTypes="AA">
                                          <p:cBhvr>
                                            <p:cTn id="29" dur="9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417" y="-2499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0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0834 -0.49954 L 0.76094 -0.50263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22" y="-1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30"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196562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28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572564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28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20756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28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05251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28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093223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28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77373" y="5520691"/>
            <a:ext cx="10989946" cy="99441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72" y="4436930"/>
            <a:ext cx="1503835" cy="19637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8958" y="4529242"/>
            <a:ext cx="1354459" cy="18714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20599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427664" y="1129871"/>
            <a:ext cx="9440293" cy="1193204"/>
            <a:chOff x="774356" y="888444"/>
            <a:chExt cx="9997732" cy="1325781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867007" y="978987"/>
              <a:ext cx="8905081" cy="1235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22960">
                <a:lnSpc>
                  <a:spcPct val="115000"/>
                </a:lnSpc>
                <a:defRPr/>
              </a:pPr>
              <a:r>
                <a:rPr lang="en-US" sz="288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các kiến thức liên quan đến phép cộng, phép trừ (qua 10) các số trong phạm vi 100.</a:t>
              </a:r>
              <a:endParaRPr lang="en-US" sz="288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485903" y="2714074"/>
            <a:ext cx="9540961" cy="706149"/>
            <a:chOff x="752655" y="2065203"/>
            <a:chExt cx="10104345" cy="784611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951920" y="2180898"/>
              <a:ext cx="8905080" cy="668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22960">
                <a:lnSpc>
                  <a:spcPct val="115000"/>
                </a:lnSpc>
                <a:defRPr/>
              </a:pPr>
              <a:r>
                <a:rPr lang="en-US" sz="288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 giải các bài toán thực tế.</a:t>
              </a:r>
              <a:endParaRPr lang="en-US" sz="288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6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72165498"/>
</p:tagLst>
</file>

<file path=ppt/theme/theme1.xml><?xml version="1.0" encoding="utf-8"?>
<a:theme xmlns:a="http://schemas.openxmlformats.org/drawingml/2006/main" name="Food Pattern by Slidesgo">
  <a:themeElements>
    <a:clrScheme name="Simple Light">
      <a:dk1>
        <a:srgbClr val="434343"/>
      </a:dk1>
      <a:lt1>
        <a:srgbClr val="FFFFFF"/>
      </a:lt1>
      <a:dk2>
        <a:srgbClr val="D2F2EC"/>
      </a:dk2>
      <a:lt2>
        <a:srgbClr val="93D9CF"/>
      </a:lt2>
      <a:accent1>
        <a:srgbClr val="43742A"/>
      </a:accent1>
      <a:accent2>
        <a:srgbClr val="FFBBB4"/>
      </a:accent2>
      <a:accent3>
        <a:srgbClr val="FF5F51"/>
      </a:accent3>
      <a:accent4>
        <a:srgbClr val="FF842F"/>
      </a:accent4>
      <a:accent5>
        <a:srgbClr val="FFE76E"/>
      </a:accent5>
      <a:accent6>
        <a:srgbClr val="FFEF9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369</Words>
  <Application>Microsoft Office PowerPoint</Application>
  <PresentationFormat>Custom</PresentationFormat>
  <Paragraphs>108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微软雅黑</vt:lpstr>
      <vt:lpstr>Arial</vt:lpstr>
      <vt:lpstr>思源黑体 CN Bold</vt:lpstr>
      <vt:lpstr>宋体</vt:lpstr>
      <vt:lpstr>Lato</vt:lpstr>
      <vt:lpstr>Times New Roman</vt:lpstr>
      <vt:lpstr>Calibri</vt:lpstr>
      <vt:lpstr>Corbel</vt:lpstr>
      <vt:lpstr>Lato Black</vt:lpstr>
      <vt:lpstr>Pacifico</vt:lpstr>
      <vt:lpstr>SVN-Gretoon</vt:lpstr>
      <vt:lpstr>Food Pattern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Pattern</dc:title>
  <dc:creator>PC</dc:creator>
  <cp:lastModifiedBy>Admin</cp:lastModifiedBy>
  <cp:revision>83</cp:revision>
  <dcterms:modified xsi:type="dcterms:W3CDTF">2024-12-30T08:32:26Z</dcterms:modified>
</cp:coreProperties>
</file>