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72" r:id="rId3"/>
    <p:sldId id="273" r:id="rId4"/>
    <p:sldId id="271" r:id="rId5"/>
    <p:sldId id="266" r:id="rId6"/>
    <p:sldId id="267" r:id="rId7"/>
    <p:sldId id="269" r:id="rId8"/>
    <p:sldId id="274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341F7-47F6-4720-942D-8ACE599D32C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73364-39E5-432A-80B3-9E7FAE61C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12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giả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,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phù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C841-E6A7-4730-BFB5-7B8556DF77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3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75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10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2AD9-B1B9-4EBF-B431-A216074D2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7524B-2B0C-41EE-85E8-6FB0C70A3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ABCCC-0741-467E-B657-B4423FDE1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2FCF-6935-4DC7-B5DE-8D7A94DD6EE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9104F-8922-44A6-BE03-A45EA898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3D768-6287-45A7-AF56-186A857C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A861-A687-4481-A1C9-FBE4E168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6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9D64-9295-4672-B1DF-10270720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153B7-DAFD-4CFB-89D6-B44FB66BD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7AF81-0220-4219-895A-A87B209B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2FCF-6935-4DC7-B5DE-8D7A94DD6EE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EEAB-D134-4546-B122-3830E0F2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13A4-C824-4A17-9DBC-AC0BA988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A861-A687-4481-A1C9-FBE4E168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9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206ED-5837-4E55-ABD1-A4DD438DD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92C9C-1A40-4687-8C3B-E2E3238C3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E4EAA-A4C4-470E-8217-3F40014B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2FCF-6935-4DC7-B5DE-8D7A94DD6EE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17952-32C0-4885-ADB5-A77EFC38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C533A-706A-4B50-9B52-B8EE9342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A861-A687-4481-A1C9-FBE4E168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2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6AA2-99DB-4063-A39A-292F4BFAC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1F3E1-F973-41BE-8BFC-62F361BFA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A830A-520E-44D2-A118-C90B3FE8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086-2C18-40B5-85A3-C5EA6AA70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A9C8F-66DB-40CF-84FE-BC5AB3F6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17145-50A2-4C61-B14D-60561321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B835-9670-41D5-8D17-466E692CA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0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AEA5-6ABD-45B3-AAC5-C740AF3A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14626-5C88-466A-8288-62CA6C576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7B268-CC93-40B1-9F09-E32F7A26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086-2C18-40B5-85A3-C5EA6AA70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165C-919B-4D9D-8B30-1FFAED8C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0464-88A1-4283-9CD4-B1A633B8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B835-9670-41D5-8D17-466E692CA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A10A-8BDD-416E-9558-F18CC9A5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903A0-0DB4-421C-BFBB-33C8FE520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66BA2-D48E-4F9A-BEFC-3DE42BA9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086-2C18-40B5-85A3-C5EA6AA70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B0157-D2D3-469E-9ABF-2B163B12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7C393-2D7E-4DEA-9D07-96621B5D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B835-9670-41D5-8D17-466E692CA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13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C985-8219-4CFC-BDBB-AF9CD683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B776C-186A-4305-B61B-B2419DCD0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5587D-2AD4-4359-9F19-969E4F117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B28C9-315B-417C-8C56-8CFAED59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086-2C18-40B5-85A3-C5EA6AA70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DFA78-74C6-409B-9D21-B60E8991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2B5E6-395C-45C7-BFD2-97FC014B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B835-9670-41D5-8D17-466E692CA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87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A28F6-E92C-40E3-B28B-8A1B8A14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04903-AA2A-4397-8DD1-B0E8EF968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5F90-4311-4798-8C47-16851054C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99331-E2BF-4C6C-B4AB-35E118EF4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525C6-C56B-4DAE-977E-E00EFDB29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2ADA8-5795-4ED7-BAB6-1A5843CA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086-2C18-40B5-85A3-C5EA6AA70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B857E3-C4FB-4632-999C-91274F89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30831-1381-4B08-8E9F-8D49C8AC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B835-9670-41D5-8D17-466E692CA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76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BB00-57A0-4F7F-AF5D-D16BCA9E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F93FA-375B-43A0-998E-32A01052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086-2C18-40B5-85A3-C5EA6AA70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17B8A-8AFE-402C-AC39-AE26BF41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0340D-C267-4AD8-958D-3843DF25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B835-9670-41D5-8D17-466E692CA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21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848E-E25F-4579-A88A-625FBC7B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086-2C18-40B5-85A3-C5EA6AA70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0EFA5-9B14-4DA5-8E1F-235AB1AA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4D05E-FDD8-49AF-9375-4E826A4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B835-9670-41D5-8D17-466E692CA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36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5CBA-658E-4441-88B1-9C6C1CFF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FC611-1A55-4D02-B902-663F41DC5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5A5EF-1277-437A-834E-95A3A28B0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D886B-3747-4B49-9F65-24BF81A8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086-2C18-40B5-85A3-C5EA6AA70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B598B-91FF-4676-9A5E-4B4ECAEF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DE179-DC15-439A-AE44-B3D86FF5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B835-9670-41D5-8D17-466E692CA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0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4F45-9229-4BA1-BD94-B1C4FED3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6285F-F68B-4A4C-AB38-E54224353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49C38-D355-4F7C-B846-F00E8D12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2FCF-6935-4DC7-B5DE-8D7A94DD6EE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31E7A-B7E7-467E-8450-39B34795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492C1-494B-4C83-9EC5-B414B1AD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A861-A687-4481-A1C9-FBE4E168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42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C1FB-D258-497C-B9CA-676722A6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249146-FBE6-424F-B73E-FDE484DE9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280EE-96B8-4941-971A-D96290A7D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1ABD5-E23F-4473-93A2-52D10F7A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086-2C18-40B5-85A3-C5EA6AA70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E9CB-9558-4B47-B912-65418373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D78DD-07FC-4BA9-8E6F-3920BB41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B835-9670-41D5-8D17-466E692CA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84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A013-1C5C-46B8-8F3D-D401987C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DDF23-DAC1-479D-AF5E-5364BAAFE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BAFE7-07B6-4BC9-B2EC-95F91CE0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086-2C18-40B5-85A3-C5EA6AA70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FC557-83A9-4B8D-922E-90BD0064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56305-71A4-4AED-A3A7-41C803AF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B835-9670-41D5-8D17-466E692CA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76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9D00A-2F94-451B-A108-7DC53DA3B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2E5D8-0F98-481C-9685-FB186D11C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51937-A674-431F-9713-957D46E1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E086-2C18-40B5-85A3-C5EA6AA70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3B61-49BA-4A87-A1E0-AB631129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0D360-993D-4A04-9969-FD4D2E7D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B835-9670-41D5-8D17-466E692CA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60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324E-E532-476A-85C7-968554D4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948C5-5B5D-4900-BFC3-9B00626D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BAA12-4235-4776-A7B7-87D75058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2FCF-6935-4DC7-B5DE-8D7A94DD6EE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68E7-269E-4F54-934C-ECBC3C0F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5DE29-567C-4122-83F9-87F3B6B2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A861-A687-4481-A1C9-FBE4E168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6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F8A6-5F61-461E-B1C5-FA1AD757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2E606-C72D-43AE-80ED-846F620EB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DC068-9B8C-4BF0-B83F-4225ADB12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04B99-62CA-4A79-A812-AC8198F4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2FCF-6935-4DC7-B5DE-8D7A94DD6EE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219A4-7B7D-4915-B689-DC065B09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F8375-718C-4E41-98A9-D07D6C7A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A861-A687-4481-A1C9-FBE4E168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6223-09F4-4801-A755-CC872FC3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D261-E087-411D-A350-47C9D15F1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9EC92-4502-424D-958D-E6746059A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F4852-42EF-456D-9B3B-E043FA8A2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66B7C-261E-43A0-BAE1-0A2999627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FBA2C-7A62-4664-A4D8-6DAC2583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2FCF-6935-4DC7-B5DE-8D7A94DD6EE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4CE626-6174-43C9-9795-E7829AEE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F058F2-5DCF-47F5-BF13-162FA99F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A861-A687-4481-A1C9-FBE4E168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7779-E768-43DB-AA5B-C83579BC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A450C-D1D7-4D73-BD24-78A85205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2FCF-6935-4DC7-B5DE-8D7A94DD6EE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AA58C-6194-47BC-95DA-EA0971D1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C397E-DB46-4D57-B73E-7A42DA85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A861-A687-4481-A1C9-FBE4E168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61505-7080-4583-AE27-08E67663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2FCF-6935-4DC7-B5DE-8D7A94DD6EE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B3D7F-D018-4A07-B06D-2FFA7C6D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E68F9-479D-4C65-9DA8-0BEF6BA5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A861-A687-4481-A1C9-FBE4E168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2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5EE8-7589-4692-BF16-41532279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1889-D883-4B18-B8F8-84A8462D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FEFE8-7849-4332-9F44-455A22C84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953B2-F281-46B5-B782-8B6C9AA3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2FCF-6935-4DC7-B5DE-8D7A94DD6EE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17AB9-B629-4183-ACC0-BB0FA343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81ACE-CC35-453F-8090-24C8EEA7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A861-A687-4481-A1C9-FBE4E168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968E-F294-4868-AAFB-F9606E0D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A78CF-FB64-4706-9E08-5DDE7209C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C7F13-C851-41B5-918E-3F1254DB0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9488F-C0BA-4F13-BED6-F4381EA6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2FCF-6935-4DC7-B5DE-8D7A94DD6EE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7DF45-B0F8-4D5D-95C2-B5661869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BDCF3-7136-4159-A18E-C453DD03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A861-A687-4481-A1C9-FBE4E168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83278-252F-4AAF-8A67-69E16D0C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A30CB-2E7A-460F-8FAA-1BAAE1931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B2E5-24D4-4815-94ED-486BE477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22FCF-6935-4DC7-B5DE-8D7A94DD6EE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B2680-D4F8-4B4E-8BB9-493044DA2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B8154-53B8-41DF-B319-19A53AE1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A861-A687-4481-A1C9-FBE4E168B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0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57BB7-D85A-4D69-9512-975F7165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95F65-7066-4939-90A5-70E5EDBE4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BD81E-5ECE-47C5-9095-CDA428100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4E086-2C18-40B5-85A3-C5EA6AA701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0BCB0-6F11-4463-817C-2D4EC784A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618B5-21EE-47CD-A907-B6E9F62AD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B835-9670-41D5-8D17-466E692CA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07628" y="98929"/>
            <a:ext cx="9027784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35922" y="2320579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2121" y="-61669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31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741045" y="633437"/>
            <a:ext cx="930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VÀ TRẢI NGHIỆM </a:t>
            </a:r>
          </a:p>
          <a:p>
            <a:pPr algn="ctr"/>
            <a:r>
              <a:rPr lang="en-US" sz="40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ĐỒNG HỒ, XEM LỊCH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32216" y="2746180"/>
            <a:ext cx="9077248" cy="2168450"/>
            <a:chOff x="2109507" y="3963491"/>
            <a:chExt cx="8197528" cy="1840826"/>
          </a:xfrm>
        </p:grpSpPr>
        <p:sp>
          <p:nvSpPr>
            <p:cNvPr id="20" name="Flowchart: Terminator 19"/>
            <p:cNvSpPr/>
            <p:nvPr/>
          </p:nvSpPr>
          <p:spPr>
            <a:xfrm>
              <a:off x="2940098" y="4708882"/>
              <a:ext cx="6926300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99461" y="4785342"/>
              <a:ext cx="7807574" cy="1018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endParaRPr lang="en-US" sz="36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</a:t>
              </a:r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120) 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3480" y="1478075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092202" y="1637412"/>
                <a:ext cx="976285" cy="1133784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14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698747" y="948629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0345415" y="301662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885576" y="242928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39321" y="171876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16676" y="1452467"/>
            <a:ext cx="27306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1493501" y="58173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9" y="5146524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974" y="5134682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66924" y="24074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87053" y="1176624"/>
            <a:ext cx="11272445" cy="677089"/>
            <a:chOff x="774355" y="888444"/>
            <a:chExt cx="9710704" cy="90278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5" y="888444"/>
              <a:ext cx="879289" cy="714672"/>
              <a:chOff x="2485459" y="1975436"/>
              <a:chExt cx="1436385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436385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7241" y="2432764"/>
                <a:ext cx="473129" cy="66778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579978" y="913040"/>
              <a:ext cx="8905081" cy="878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hành </a:t>
              </a:r>
              <a:r>
                <a:rPr lang="en-US" sz="32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xem lịch tháng.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8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00C1A-210C-4F4E-B4DC-C76D71DC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3D152206-38F8-5B44-8662-951CE68F93EE}"/>
              </a:ext>
            </a:extLst>
          </p:cNvPr>
          <p:cNvSpPr/>
          <p:nvPr/>
        </p:nvSpPr>
        <p:spPr>
          <a:xfrm>
            <a:off x="2667000" y="0"/>
            <a:ext cx="1547446" cy="1209822"/>
          </a:xfrm>
          <a:prstGeom prst="cloud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934D748-CA83-334B-9EDA-A4635AB592FB}"/>
              </a:ext>
            </a:extLst>
          </p:cNvPr>
          <p:cNvSpPr/>
          <p:nvPr/>
        </p:nvSpPr>
        <p:spPr>
          <a:xfrm>
            <a:off x="7926585" y="-270874"/>
            <a:ext cx="3297043" cy="70148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5A099-2A95-4349-BCFB-4B0ED2786B31}"/>
              </a:ext>
            </a:extLst>
          </p:cNvPr>
          <p:cNvSpPr/>
          <p:nvPr/>
        </p:nvSpPr>
        <p:spPr>
          <a:xfrm>
            <a:off x="4434840" y="1645920"/>
            <a:ext cx="47244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1E5CE-ED94-474C-A913-AC4BE7E9B710}"/>
              </a:ext>
            </a:extLst>
          </p:cNvPr>
          <p:cNvSpPr/>
          <p:nvPr/>
        </p:nvSpPr>
        <p:spPr>
          <a:xfrm>
            <a:off x="5284154" y="1203960"/>
            <a:ext cx="47244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56A845-DEC8-47FB-8B6A-124B99BD5767}"/>
              </a:ext>
            </a:extLst>
          </p:cNvPr>
          <p:cNvSpPr/>
          <p:nvPr/>
        </p:nvSpPr>
        <p:spPr>
          <a:xfrm>
            <a:off x="6246337" y="1554480"/>
            <a:ext cx="47244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C0D9B0-6AFF-4334-81E1-4D81396E83BB}"/>
              </a:ext>
            </a:extLst>
          </p:cNvPr>
          <p:cNvSpPr/>
          <p:nvPr/>
        </p:nvSpPr>
        <p:spPr>
          <a:xfrm>
            <a:off x="6923485" y="1539240"/>
            <a:ext cx="472440" cy="807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457A4A-D0F5-4DE7-A4CA-5BB3FEE9AECE}"/>
              </a:ext>
            </a:extLst>
          </p:cNvPr>
          <p:cNvSpPr/>
          <p:nvPr/>
        </p:nvSpPr>
        <p:spPr>
          <a:xfrm>
            <a:off x="7331871" y="1958340"/>
            <a:ext cx="47244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00E7EE-60C5-4DB3-8CE8-C8F72BE7F96A}"/>
              </a:ext>
            </a:extLst>
          </p:cNvPr>
          <p:cNvSpPr/>
          <p:nvPr/>
        </p:nvSpPr>
        <p:spPr>
          <a:xfrm>
            <a:off x="8047835" y="1958340"/>
            <a:ext cx="47244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5F4E14-0AF6-414B-B2D3-1BBA604CCBE0}"/>
              </a:ext>
            </a:extLst>
          </p:cNvPr>
          <p:cNvSpPr/>
          <p:nvPr/>
        </p:nvSpPr>
        <p:spPr>
          <a:xfrm>
            <a:off x="3790234" y="1706880"/>
            <a:ext cx="47244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0B3C05-23D5-4A5F-AB4E-5095AF95E97C}"/>
              </a:ext>
            </a:extLst>
          </p:cNvPr>
          <p:cNvSpPr/>
          <p:nvPr/>
        </p:nvSpPr>
        <p:spPr>
          <a:xfrm>
            <a:off x="3907946" y="2617834"/>
            <a:ext cx="472440" cy="640080"/>
          </a:xfrm>
          <a:prstGeom prst="rect">
            <a:avLst/>
          </a:prstGeom>
          <a:solidFill>
            <a:srgbClr val="FFA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A5A190-49BA-43E7-A705-03E5D8C46F87}"/>
              </a:ext>
            </a:extLst>
          </p:cNvPr>
          <p:cNvSpPr/>
          <p:nvPr/>
        </p:nvSpPr>
        <p:spPr>
          <a:xfrm>
            <a:off x="4671060" y="2412458"/>
            <a:ext cx="472440" cy="640080"/>
          </a:xfrm>
          <a:prstGeom prst="rect">
            <a:avLst/>
          </a:prstGeom>
          <a:solidFill>
            <a:srgbClr val="FFA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8568E8-462D-4855-BF74-4C44F9EB8AFE}"/>
              </a:ext>
            </a:extLst>
          </p:cNvPr>
          <p:cNvSpPr/>
          <p:nvPr/>
        </p:nvSpPr>
        <p:spPr>
          <a:xfrm>
            <a:off x="5315666" y="2047062"/>
            <a:ext cx="490258" cy="640080"/>
          </a:xfrm>
          <a:prstGeom prst="rect">
            <a:avLst/>
          </a:prstGeom>
          <a:solidFill>
            <a:srgbClr val="FFA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BEAF96-2A01-48DA-8809-6FC5961937E1}"/>
              </a:ext>
            </a:extLst>
          </p:cNvPr>
          <p:cNvSpPr/>
          <p:nvPr/>
        </p:nvSpPr>
        <p:spPr>
          <a:xfrm>
            <a:off x="6148183" y="2412458"/>
            <a:ext cx="472440" cy="640080"/>
          </a:xfrm>
          <a:prstGeom prst="rect">
            <a:avLst/>
          </a:prstGeom>
          <a:solidFill>
            <a:srgbClr val="FFA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EC6734-1FD6-4F1D-B801-E3DF6FBF3926}"/>
              </a:ext>
            </a:extLst>
          </p:cNvPr>
          <p:cNvSpPr/>
          <p:nvPr/>
        </p:nvSpPr>
        <p:spPr>
          <a:xfrm>
            <a:off x="6792789" y="2534742"/>
            <a:ext cx="472440" cy="640080"/>
          </a:xfrm>
          <a:prstGeom prst="rect">
            <a:avLst/>
          </a:prstGeom>
          <a:solidFill>
            <a:srgbClr val="FFA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710611-3A81-4E7B-B7B6-7DA3704006D4}"/>
              </a:ext>
            </a:extLst>
          </p:cNvPr>
          <p:cNvSpPr/>
          <p:nvPr/>
        </p:nvSpPr>
        <p:spPr>
          <a:xfrm>
            <a:off x="7265229" y="2750820"/>
            <a:ext cx="313113" cy="263618"/>
          </a:xfrm>
          <a:prstGeom prst="rect">
            <a:avLst/>
          </a:prstGeom>
          <a:solidFill>
            <a:srgbClr val="FFA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39120" y="22480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5349" y="5208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5161940"/>
            <a:ext cx="7021011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676249"/>
            <a:ext cx="7021011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-1" y="6166810"/>
            <a:ext cx="7021011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24625" y="5243230"/>
            <a:ext cx="5591176" cy="486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năm,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24625" y="5756682"/>
            <a:ext cx="5591176" cy="4864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tư,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24625" y="6287265"/>
            <a:ext cx="5591175" cy="4864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sáu,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961" y="592920"/>
            <a:ext cx="7493862" cy="451867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518466" y="2995908"/>
            <a:ext cx="737937" cy="5833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95069" y="2985666"/>
            <a:ext cx="737937" cy="5935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36992" y="2985666"/>
            <a:ext cx="737937" cy="5935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2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8508" y="172087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8" y="20919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6777"/>
                    </a14:imgEffect>
                    <a14:imgEffect>
                      <a14:saturation sat="222000"/>
                    </a14:imgEffect>
                    <a14:imgEffect>
                      <a14:brightnessContrast bright="2000" contrast="-39000"/>
                    </a14:imgEffect>
                  </a14:imgLayer>
                </a14:imgProps>
              </a:ext>
            </a:extLst>
          </a:blip>
          <a:srcRect l="44298" t="28206" r="27719" b="43411"/>
          <a:stretch/>
        </p:blipFill>
        <p:spPr>
          <a:xfrm>
            <a:off x="5397843" y="2810679"/>
            <a:ext cx="6794157" cy="38762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08942" y="824018"/>
            <a:ext cx="525380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62745" y="901668"/>
            <a:ext cx="5005137" cy="486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08942" y="1491383"/>
            <a:ext cx="1048095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33274" y="2143314"/>
            <a:ext cx="10134608" cy="5202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3,10,17,24, 31.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7880" y="2891361"/>
            <a:ext cx="4417752" cy="1503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6998" y="4622789"/>
            <a:ext cx="5020845" cy="9166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5 là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Năm.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8" y="20919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8508" y="172087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7880" y="924424"/>
            <a:ext cx="7080026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4875" y="1459518"/>
            <a:ext cx="5550379" cy="10630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tháng 6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8085" y="3159371"/>
            <a:ext cx="5604373" cy="878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0179" y="3979428"/>
            <a:ext cx="6079769" cy="878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8085" y="5191795"/>
            <a:ext cx="6464780" cy="878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0702" t="38187" r="50000" b="30624"/>
          <a:stretch/>
        </p:blipFill>
        <p:spPr>
          <a:xfrm rot="409181">
            <a:off x="6685623" y="1173494"/>
            <a:ext cx="5069155" cy="4608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054201" y="2469729"/>
            <a:ext cx="2164874" cy="553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02050" y="2722941"/>
            <a:ext cx="635568" cy="51138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39831" y="3271801"/>
            <a:ext cx="628073" cy="5316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67906" y="3271801"/>
            <a:ext cx="634144" cy="5316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02051" y="3271801"/>
            <a:ext cx="635567" cy="5316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159999" y="3803457"/>
            <a:ext cx="628074" cy="6152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788073" y="4455639"/>
            <a:ext cx="628074" cy="5319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2245" y="4697597"/>
            <a:ext cx="5753543" cy="680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tuần trước là ngày 9 tháng 6</a:t>
            </a:r>
            <a:r>
              <a:rPr lang="en-US" sz="2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(vì 16 – 7 = 9)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4875" y="5908807"/>
            <a:ext cx="5726548" cy="7398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tuần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ngày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</a:t>
            </a:r>
            <a:r>
              <a:rPr lang="en-US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(vì 16 + 7 = 23) 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698747" y="948629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0345415" y="301662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885576" y="242928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39321" y="171876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16676" y="1452467"/>
            <a:ext cx="27306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1493501" y="58173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9" y="5146524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974" y="5134682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66924" y="24074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87053" y="1176624"/>
            <a:ext cx="11272445" cy="677089"/>
            <a:chOff x="774355" y="888444"/>
            <a:chExt cx="9710704" cy="90278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5" y="888444"/>
              <a:ext cx="879289" cy="714672"/>
              <a:chOff x="2485459" y="1975436"/>
              <a:chExt cx="1436385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436385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7241" y="2432764"/>
                <a:ext cx="473129" cy="66778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579978" y="913040"/>
              <a:ext cx="8905081" cy="878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hành </a:t>
              </a:r>
              <a:r>
                <a:rPr lang="en-US" sz="32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xem lịch tháng.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17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6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369</Words>
  <Application>Microsoft Office PowerPoint</Application>
  <PresentationFormat>Widescreen</PresentationFormat>
  <Paragraphs>48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Calibri Light</vt:lpstr>
      <vt:lpstr>等线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MyPC</cp:lastModifiedBy>
  <cp:revision>10</cp:revision>
  <dcterms:created xsi:type="dcterms:W3CDTF">2021-12-19T13:26:05Z</dcterms:created>
  <dcterms:modified xsi:type="dcterms:W3CDTF">2022-12-18T08:52:51Z</dcterms:modified>
</cp:coreProperties>
</file>