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3"/>
  </p:notesMasterIdLst>
  <p:sldIdLst>
    <p:sldId id="577" r:id="rId11"/>
    <p:sldId id="578" r:id="rId12"/>
    <p:sldId id="573" r:id="rId13"/>
    <p:sldId id="571" r:id="rId14"/>
    <p:sldId id="575" r:id="rId15"/>
    <p:sldId id="544" r:id="rId16"/>
    <p:sldId id="565" r:id="rId17"/>
    <p:sldId id="569" r:id="rId18"/>
    <p:sldId id="546" r:id="rId19"/>
    <p:sldId id="566" r:id="rId20"/>
    <p:sldId id="579" r:id="rId21"/>
    <p:sldId id="297" r:id="rId22"/>
  </p:sldIdLst>
  <p:sldSz cx="12190413" cy="6859588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2369" autoAdjust="0"/>
  </p:normalViewPr>
  <p:slideViewPr>
    <p:cSldViewPr snapToGrid="0" showGuides="1">
      <p:cViewPr varScale="1">
        <p:scale>
          <a:sx n="68" d="100"/>
          <a:sy n="68" d="100"/>
        </p:scale>
        <p:origin x="312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90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54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421976" y="-884351"/>
            <a:ext cx="12756749" cy="3121485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23030" y="1916997"/>
            <a:ext cx="7717318" cy="2017919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5903" y="-342554"/>
            <a:ext cx="2537110" cy="1969478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5399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539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42932" y="137157"/>
            <a:ext cx="8192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– GIỜ, GIỜ - PHÚT,</a:t>
            </a:r>
          </a:p>
          <a:p>
            <a:pPr algn="ctr"/>
            <a:r>
              <a:rPr lang="en-US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- THÁNG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5971"/>
            <a:ext cx="3025683" cy="1575531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50291" y="2740894"/>
            <a:ext cx="7438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– GIỜ, GIỜ - PHÚT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408576" y="4233745"/>
            <a:ext cx="6865991" cy="1772756"/>
            <a:chOff x="2109507" y="3963491"/>
            <a:chExt cx="5611156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489179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39155" y="4865716"/>
              <a:ext cx="4229176" cy="64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6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trang 114</a:t>
              </a:r>
              <a:endPara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3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6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365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6" t="29084" r="10415" b="14543"/>
          <a:stretch/>
        </p:blipFill>
        <p:spPr bwMode="auto">
          <a:xfrm>
            <a:off x="7098942" y="1772529"/>
            <a:ext cx="4763657" cy="31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t="28348" r="39618" b="13809"/>
          <a:stretch/>
        </p:blipFill>
        <p:spPr bwMode="auto">
          <a:xfrm>
            <a:off x="1107545" y="1772529"/>
            <a:ext cx="4584875" cy="321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480" y="4921947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Nam tan học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lúc        </a:t>
            </a:r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giờ chiều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.</a:t>
            </a:r>
            <a:endParaRPr lang="vi-VN" sz="3200" b="1" dirty="0">
              <a:solidFill>
                <a:srgbClr val="7030A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17882" y="5435844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7588" y="4975792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Nam rửa bát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lúc        giờ        phút tối.</a:t>
            </a:r>
            <a:endParaRPr lang="vi-VN" sz="3200" b="1" dirty="0">
              <a:solidFill>
                <a:srgbClr val="7030A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2411" y="5514459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76373" y="548286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02914" y="5435844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4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9707934" y="474914"/>
            <a:ext cx="2360508" cy="1270487"/>
          </a:xfrm>
          <a:prstGeom prst="rect">
            <a:avLst/>
          </a:prstGeom>
        </p:spPr>
      </p:pic>
      <p:pic>
        <p:nvPicPr>
          <p:cNvPr id="15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9817860" y="30878"/>
            <a:ext cx="1183863" cy="1479829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987189" y="35852"/>
            <a:ext cx="1046708" cy="148704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471078" y="547777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17706" y="547777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2986" y="494216"/>
            <a:ext cx="11619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Nam làm gì lúc mấy giờ?</a:t>
            </a:r>
          </a:p>
        </p:txBody>
      </p:sp>
    </p:spTree>
    <p:extLst>
      <p:ext uri="{BB962C8B-B14F-4D97-AF65-F5344CB8AC3E}">
        <p14:creationId xmlns:p14="http://schemas.microsoft.com/office/powerpoint/2010/main" val="3177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 animBg="1"/>
      <p:bldP spid="11" grpId="0" animBg="1"/>
      <p:bldP spid="12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78514" y="979827"/>
            <a:ext cx="334231" cy="3749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4305" y="117317"/>
            <a:ext cx="285974" cy="28597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4426" y="39014"/>
            <a:ext cx="620752" cy="62075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5973" y="-55708"/>
            <a:ext cx="632027" cy="632027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3707" y="1624446"/>
            <a:ext cx="505418" cy="485586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48" y="5753591"/>
            <a:ext cx="12209460" cy="1104756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0" y="4549571"/>
            <a:ext cx="1670710" cy="2181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222" y="4652125"/>
            <a:ext cx="1504758" cy="20790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13744" y="173144"/>
            <a:ext cx="6150617" cy="9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en-US" altLang="zh-CN" sz="5399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399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068" y="1133410"/>
            <a:ext cx="10686702" cy="1571349"/>
            <a:chOff x="774356" y="888444"/>
            <a:chExt cx="10187293" cy="15715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366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09">
                <a:lnSpc>
                  <a:spcPct val="115000"/>
                </a:lnSpc>
                <a:defRPr/>
              </a:pPr>
              <a:r>
                <a:rPr lang="en-US" sz="36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Đọc được giờ trên đồng hồ khi kim dài (kim phút) chỉ số 3, số 6..</a:t>
              </a:r>
              <a:endParaRPr lang="en-US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86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458" y="4186551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97164" y="2459504"/>
            <a:ext cx="8731625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và hẹn gặp lại 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vào những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78514" y="979827"/>
            <a:ext cx="334231" cy="3749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4305" y="117317"/>
            <a:ext cx="285974" cy="28597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4426" y="39014"/>
            <a:ext cx="620752" cy="62075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5973" y="-55708"/>
            <a:ext cx="632027" cy="632027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3707" y="1624446"/>
            <a:ext cx="505418" cy="485586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48" y="5753591"/>
            <a:ext cx="12209460" cy="1104756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0" y="4549571"/>
            <a:ext cx="1670710" cy="2181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222" y="4652125"/>
            <a:ext cx="1504758" cy="20790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13744" y="173144"/>
            <a:ext cx="6150617" cy="9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en-US" altLang="zh-CN" sz="5399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399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068" y="1133410"/>
            <a:ext cx="10686702" cy="1571349"/>
            <a:chOff x="774356" y="888444"/>
            <a:chExt cx="10187293" cy="15715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366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09">
                <a:lnSpc>
                  <a:spcPct val="115000"/>
                </a:lnSpc>
                <a:defRPr/>
              </a:pPr>
              <a:r>
                <a:rPr lang="en-US" sz="36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Đọc được giờ trên đồng hồ khi kim dài (kim phút) chỉ số 3, số 6..</a:t>
              </a:r>
              <a:endParaRPr lang="en-US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1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307664"/>
            <a:ext cx="7773488" cy="5907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720" y="2592874"/>
            <a:ext cx="5123521" cy="2070566"/>
          </a:xfrm>
          <a:prstGeom prst="rect">
            <a:avLst/>
          </a:prstGeom>
        </p:spPr>
      </p:pic>
      <p:sp>
        <p:nvSpPr>
          <p:cNvPr id="4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3245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10" y="776376"/>
            <a:ext cx="4162994" cy="5378799"/>
          </a:xfrm>
          <a:prstGeom prst="rect">
            <a:avLst/>
          </a:prstGeom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30" y="599560"/>
            <a:ext cx="4059519" cy="5542445"/>
          </a:xfrm>
          <a:prstGeom prst="rect">
            <a:avLst/>
          </a:prstGeom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67" b="95313" l="14559" r="58162">
                        <a14:foregroundMark x1="50956" y1="43620" x2="50956" y2="43620"/>
                        <a14:foregroundMark x1="51103" y1="39714" x2="51103" y2="39714"/>
                        <a14:foregroundMark x1="51103" y1="39714" x2="51103" y2="39714"/>
                        <a14:foregroundMark x1="49412" y1="39453" x2="49412" y2="39453"/>
                        <a14:foregroundMark x1="48824" y1="38932" x2="48824" y2="38932"/>
                        <a14:foregroundMark x1="35000" y1="68880" x2="35000" y2="68880"/>
                        <a14:foregroundMark x1="32941" y1="68880" x2="32941" y2="68880"/>
                        <a14:foregroundMark x1="31029" y1="67839" x2="31029" y2="67839"/>
                        <a14:foregroundMark x1="27279" y1="68359" x2="27279" y2="68359"/>
                        <a14:foregroundMark x1="26691" y1="68359" x2="26691" y2="68359"/>
                        <a14:foregroundMark x1="26691" y1="68359" x2="26691" y2="68359"/>
                        <a14:foregroundMark x1="26691" y1="68359" x2="26691" y2="68359"/>
                        <a14:foregroundMark x1="25882" y1="68359" x2="25882" y2="68359"/>
                        <a14:foregroundMark x1="22868" y1="68359" x2="22868" y2="68359"/>
                        <a14:foregroundMark x1="22868" y1="68359" x2="22868" y2="68359"/>
                        <a14:foregroundMark x1="22868" y1="68359" x2="22868" y2="68359"/>
                        <a14:foregroundMark x1="21765" y1="68620" x2="21765" y2="68620"/>
                        <a14:foregroundMark x1="21176" y1="68620" x2="21176" y2="68620"/>
                        <a14:foregroundMark x1="20515" y1="68359" x2="20515" y2="68359"/>
                        <a14:foregroundMark x1="37647" y1="65234" x2="37647" y2="65234"/>
                        <a14:foregroundMark x1="39044" y1="66927" x2="39044" y2="66927"/>
                        <a14:foregroundMark x1="39044" y1="66927" x2="39044" y2="66927"/>
                        <a14:foregroundMark x1="43603" y1="66927" x2="43603" y2="66927"/>
                        <a14:foregroundMark x1="25221" y1="37760" x2="25221" y2="37760"/>
                        <a14:foregroundMark x1="20221" y1="38932" x2="20221" y2="38932"/>
                        <a14:foregroundMark x1="19632" y1="41146" x2="19632" y2="41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33333" r="46298" b="30147"/>
          <a:stretch/>
        </p:blipFill>
        <p:spPr bwMode="auto">
          <a:xfrm>
            <a:off x="935260" y="3837886"/>
            <a:ext cx="3964544" cy="224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9" t="49917" r="11246" b="12583"/>
          <a:stretch/>
        </p:blipFill>
        <p:spPr bwMode="auto">
          <a:xfrm>
            <a:off x="6733019" y="3930659"/>
            <a:ext cx="3798940" cy="210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27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307664"/>
            <a:ext cx="7773488" cy="5907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663" y="2607876"/>
            <a:ext cx="5619655" cy="208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4" t="26715" r="53910" b="38971"/>
          <a:stretch/>
        </p:blipFill>
        <p:spPr bwMode="auto">
          <a:xfrm>
            <a:off x="627529" y="1649506"/>
            <a:ext cx="4894728" cy="326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4" t="26142" r="15259" b="38318"/>
          <a:stretch/>
        </p:blipFill>
        <p:spPr bwMode="auto">
          <a:xfrm>
            <a:off x="6651812" y="1843743"/>
            <a:ext cx="4643717" cy="303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80" y="5006355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Việt học bài 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lúc        giờ        phút sáng.</a:t>
            </a:r>
            <a:endParaRPr lang="vi-VN" sz="3200" b="1" dirty="0">
              <a:solidFill>
                <a:srgbClr val="7030A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9633" y="4979314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Nam làm bài tập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lúc       giờ        phút chiều.</a:t>
            </a:r>
            <a:endParaRPr lang="vi-VN" sz="3200" b="1" dirty="0">
              <a:solidFill>
                <a:srgbClr val="7030A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32283" y="5531369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94401" y="5513426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50232" y="5455024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066005" y="5461525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32283" y="5545022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50232" y="5451959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24381" y="5513426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066005" y="5481939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25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530039" y="460692"/>
            <a:ext cx="11619187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Mỗi bạn làm gì lúc mấy giờ?</a:t>
            </a:r>
          </a:p>
        </p:txBody>
      </p:sp>
      <p:pic>
        <p:nvPicPr>
          <p:cNvPr id="28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9648300" y="633938"/>
            <a:ext cx="2360508" cy="1270487"/>
          </a:xfrm>
          <a:prstGeom prst="rect">
            <a:avLst/>
          </a:prstGeom>
        </p:spPr>
      </p:pic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9758226" y="189902"/>
            <a:ext cx="1183863" cy="1479829"/>
          </a:xfrm>
          <a:prstGeom prst="rect">
            <a:avLst/>
          </a:prstGeom>
        </p:spPr>
      </p:pic>
      <p:pic>
        <p:nvPicPr>
          <p:cNvPr id="30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927555" y="194876"/>
            <a:ext cx="1046708" cy="14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7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35701" r="51107" b="29495"/>
          <a:stretch/>
        </p:blipFill>
        <p:spPr bwMode="auto">
          <a:xfrm>
            <a:off x="753035" y="1757087"/>
            <a:ext cx="5274372" cy="337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4" t="35865" r="14291" b="28269"/>
          <a:stretch/>
        </p:blipFill>
        <p:spPr bwMode="auto">
          <a:xfrm>
            <a:off x="6490447" y="1937404"/>
            <a:ext cx="4930589" cy="323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480" y="5096000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Mi ăn tối 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lúc       giờ        phút.</a:t>
            </a:r>
            <a:endParaRPr lang="vi-VN" sz="3200" b="1" dirty="0">
              <a:solidFill>
                <a:srgbClr val="7030A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1301" y="5157530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Lúc        giờ        phút đêm,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Rô-bốt đang ngủ.</a:t>
            </a:r>
            <a:endParaRPr lang="vi-VN" sz="3200" b="1" dirty="0">
              <a:solidFill>
                <a:srgbClr val="7030A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69707" y="5589639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76414" y="5595812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51520" y="5076122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290875" y="5096000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69707" y="5591708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30641" y="5045699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76414" y="558873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273133" y="5076122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30039" y="460692"/>
            <a:ext cx="11619187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Mỗi bạn làm gì lúc mấy giờ?</a:t>
            </a:r>
          </a:p>
        </p:txBody>
      </p:sp>
      <p:pic>
        <p:nvPicPr>
          <p:cNvPr id="21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9548910" y="773084"/>
            <a:ext cx="2360508" cy="1270487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9658836" y="329048"/>
            <a:ext cx="1183863" cy="1479829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828165" y="334022"/>
            <a:ext cx="1046708" cy="14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0780"/>
            <a:ext cx="13596730" cy="896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7" t="23039" r="17508" b="40686"/>
          <a:stretch/>
        </p:blipFill>
        <p:spPr bwMode="auto">
          <a:xfrm>
            <a:off x="1290918" y="2043953"/>
            <a:ext cx="9830890" cy="34807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4" name="Straight Connector 3"/>
          <p:cNvCxnSpPr/>
          <p:nvPr/>
        </p:nvCxnSpPr>
        <p:spPr>
          <a:xfrm flipV="1">
            <a:off x="3598606" y="3784350"/>
            <a:ext cx="1278194" cy="669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993626" y="3820208"/>
            <a:ext cx="1580680" cy="6338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458636" y="3784350"/>
            <a:ext cx="1390396" cy="669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55942" y="-172970"/>
            <a:ext cx="2373598" cy="2242458"/>
            <a:chOff x="358880" y="-528402"/>
            <a:chExt cx="2400131" cy="2515060"/>
          </a:xfrm>
        </p:grpSpPr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1707451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solidFill>
                    <a:srgbClr val="009900"/>
                  </a:solidFill>
                </a:rPr>
                <a:t>	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217656" y="635146"/>
            <a:ext cx="8656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 hai đồng hồ chỉ cùng thời gian vào buổi chiều, tối hoặc đêm.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2" t="24182" r="37405" b="14299"/>
          <a:stretch/>
        </p:blipFill>
        <p:spPr bwMode="auto">
          <a:xfrm>
            <a:off x="958027" y="1696940"/>
            <a:ext cx="4233730" cy="308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1" t="24672" r="10831" b="13808"/>
          <a:stretch/>
        </p:blipFill>
        <p:spPr bwMode="auto">
          <a:xfrm>
            <a:off x="7317206" y="1696940"/>
            <a:ext cx="4196808" cy="308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480" y="4921947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Nam học bài 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lúc        giờ        phút sáng.</a:t>
            </a:r>
            <a:endParaRPr lang="vi-VN" sz="3200" b="1" dirty="0">
              <a:solidFill>
                <a:srgbClr val="7030A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32283" y="5460614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4381" y="5429018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21305" y="4930810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Nam ở thư viện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lúc        giờ        phút chiều.</a:t>
            </a:r>
            <a:endParaRPr lang="vi-VN" sz="3200" b="1" dirty="0">
              <a:solidFill>
                <a:srgbClr val="7030A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25108" y="542727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17206" y="5395677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24381" y="542381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32283" y="5471904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17206" y="5409745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934148" y="543832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18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9707934" y="474914"/>
            <a:ext cx="2360508" cy="1270487"/>
          </a:xfrm>
          <a:prstGeom prst="rect">
            <a:avLst/>
          </a:prstGeom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9817860" y="30878"/>
            <a:ext cx="1183863" cy="1479829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987189" y="35852"/>
            <a:ext cx="1046708" cy="148704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22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62986" y="494216"/>
            <a:ext cx="11619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Nam làm gì lúc mấy giờ?</a:t>
            </a:r>
          </a:p>
        </p:txBody>
      </p:sp>
    </p:spTree>
    <p:extLst>
      <p:ext uri="{BB962C8B-B14F-4D97-AF65-F5344CB8AC3E}">
        <p14:creationId xmlns:p14="http://schemas.microsoft.com/office/powerpoint/2010/main" val="8298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  <p:bldP spid="12" grpId="0" animBg="1"/>
      <p:bldP spid="13" grpId="0" animBg="1"/>
      <p:bldP spid="10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7581</TotalTime>
  <Words>245</Words>
  <Application>Microsoft Office PowerPoint</Application>
  <PresentationFormat>Custom</PresentationFormat>
  <Paragraphs>73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36" baseType="lpstr">
      <vt:lpstr>宋体</vt:lpstr>
      <vt:lpstr>Arial</vt:lpstr>
      <vt:lpstr>Calibri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Tahoma</vt:lpstr>
      <vt:lpstr>Times New Roman</vt:lpstr>
      <vt:lpstr>思源黑体 CN Bold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MyPC</cp:lastModifiedBy>
  <cp:revision>3824</cp:revision>
  <dcterms:created xsi:type="dcterms:W3CDTF">2015-12-01T09:06:39Z</dcterms:created>
  <dcterms:modified xsi:type="dcterms:W3CDTF">2022-12-11T09:33:57Z</dcterms:modified>
</cp:coreProperties>
</file>