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0099"/>
    <a:srgbClr val="D76213"/>
    <a:srgbClr val="D24AA5"/>
    <a:srgbClr val="A62A7D"/>
    <a:srgbClr val="CC3399"/>
    <a:srgbClr val="007600"/>
    <a:srgbClr val="FFC30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</a:t>
            </a:r>
            <a:r>
              <a:rPr lang="en-US" dirty="0" err="1"/>
              <a:t>Với</a:t>
            </a:r>
            <a:r>
              <a:rPr lang="en-US" dirty="0"/>
              <a:t> BT </a:t>
            </a:r>
            <a:r>
              <a:rPr lang="en-US" dirty="0" err="1"/>
              <a:t>này</a:t>
            </a:r>
            <a:r>
              <a:rPr lang="en-US" dirty="0"/>
              <a:t>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31AD9DFE-2B78-4FA7-820E-BFAF89626BE3}"/>
              </a:ext>
            </a:extLst>
          </p:cNvPr>
          <p:cNvSpPr txBox="1"/>
          <p:nvPr/>
        </p:nvSpPr>
        <p:spPr>
          <a:xfrm>
            <a:off x="3588338" y="2589981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2: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104)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GẤP KHÚC</a:t>
            </a: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03964" y="146654"/>
            <a:ext cx="586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56811" y="844077"/>
            <a:ext cx="12177023" cy="1749189"/>
            <a:chOff x="263110" y="810540"/>
            <a:chExt cx="12177023" cy="17491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 cố kĩ năng nhận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322949" y="4271501"/>
            <a:ext cx="11351120" cy="1797395"/>
            <a:chOff x="270266" y="3439486"/>
            <a:chExt cx="11351120" cy="17973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việc sử dụng đồ dùng học tập cá nhân hoặc vật thật.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775311" y="2524652"/>
            <a:ext cx="9697982" cy="1765564"/>
            <a:chOff x="1840692" y="2123349"/>
            <a:chExt cx="9697982" cy="1765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độ dài đường gấp khúc khi biết độ dài các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9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10606452" cy="1765564"/>
            <a:chOff x="1840692" y="2123349"/>
            <a:chExt cx="10606452" cy="1765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91841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106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03964" y="146654"/>
            <a:ext cx="586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56811" y="844077"/>
            <a:ext cx="12177023" cy="1749189"/>
            <a:chOff x="263110" y="810540"/>
            <a:chExt cx="12177023" cy="17491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 cố kĩ năng nhận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322949" y="4271501"/>
            <a:ext cx="11351120" cy="1797395"/>
            <a:chOff x="270266" y="3439486"/>
            <a:chExt cx="11351120" cy="17973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việc sử dụng đồ dùng học tập cá nhân hoặc vật thật.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775311" y="2524652"/>
            <a:ext cx="9697982" cy="1765564"/>
            <a:chOff x="1840692" y="2123349"/>
            <a:chExt cx="9697982" cy="1765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độ dài đường gấp khúc khi biết độ dài các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1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2E675-E676-45E8-84C0-75428F084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E0028A-79CA-4160-9B58-2346DB33C82A}"/>
              </a:ext>
            </a:extLst>
          </p:cNvPr>
          <p:cNvGrpSpPr/>
          <p:nvPr/>
        </p:nvGrpSpPr>
        <p:grpSpPr>
          <a:xfrm>
            <a:off x="-55604" y="397865"/>
            <a:ext cx="4875254" cy="2891435"/>
            <a:chOff x="157402" y="1865894"/>
            <a:chExt cx="4875254" cy="28914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099CF12D-C8DF-4150-A210-4AEAFB209F2E}"/>
                </a:ext>
              </a:extLst>
            </p:cNvPr>
            <p:cNvSpPr/>
            <p:nvPr/>
          </p:nvSpPr>
          <p:spPr>
            <a:xfrm>
              <a:off x="157402" y="2712629"/>
              <a:ext cx="4875254" cy="2044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a)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b)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D4DC42-3A15-4ED7-97A0-C4D22856B314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70E2E26-0C14-4FD7-B4F4-79746075B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54" t="35370" r="33750" b="12226"/>
          <a:stretch/>
        </p:blipFill>
        <p:spPr>
          <a:xfrm>
            <a:off x="4819650" y="-1"/>
            <a:ext cx="7142494" cy="6841033"/>
          </a:xfrm>
          <a:prstGeom prst="round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131E64-B210-4B3D-A504-AB51C66A03C3}"/>
              </a:ext>
            </a:extLst>
          </p:cNvPr>
          <p:cNvSpPr/>
          <p:nvPr/>
        </p:nvSpPr>
        <p:spPr>
          <a:xfrm>
            <a:off x="5164667" y="1765298"/>
            <a:ext cx="1399116" cy="761999"/>
          </a:xfrm>
          <a:custGeom>
            <a:avLst/>
            <a:gdLst>
              <a:gd name="connsiteX0" fmla="*/ 1270000 w 1270000"/>
              <a:gd name="connsiteY0" fmla="*/ 0 h 736600"/>
              <a:gd name="connsiteX1" fmla="*/ 1263650 w 1270000"/>
              <a:gd name="connsiteY1" fmla="*/ 406400 h 736600"/>
              <a:gd name="connsiteX2" fmla="*/ 0 w 1270000"/>
              <a:gd name="connsiteY2" fmla="*/ 393700 h 736600"/>
              <a:gd name="connsiteX3" fmla="*/ 0 w 1270000"/>
              <a:gd name="connsiteY3" fmla="*/ 730250 h 736600"/>
              <a:gd name="connsiteX4" fmla="*/ 1016000 w 12700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736600">
                <a:moveTo>
                  <a:pt x="1270000" y="0"/>
                </a:moveTo>
                <a:lnTo>
                  <a:pt x="1263650" y="406400"/>
                </a:lnTo>
                <a:lnTo>
                  <a:pt x="0" y="393700"/>
                </a:lnTo>
                <a:lnTo>
                  <a:pt x="0" y="730250"/>
                </a:lnTo>
                <a:lnTo>
                  <a:pt x="1016000" y="7366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E8F6702-79B6-4C7D-A17C-15BB67E7EC89}"/>
              </a:ext>
            </a:extLst>
          </p:cNvPr>
          <p:cNvSpPr/>
          <p:nvPr/>
        </p:nvSpPr>
        <p:spPr>
          <a:xfrm>
            <a:off x="7044267" y="2366432"/>
            <a:ext cx="1854199" cy="825500"/>
          </a:xfrm>
          <a:custGeom>
            <a:avLst/>
            <a:gdLst>
              <a:gd name="connsiteX0" fmla="*/ 0 w 1644650"/>
              <a:gd name="connsiteY0" fmla="*/ 0 h 762000"/>
              <a:gd name="connsiteX1" fmla="*/ 0 w 1644650"/>
              <a:gd name="connsiteY1" fmla="*/ 387350 h 762000"/>
              <a:gd name="connsiteX2" fmla="*/ 857250 w 1644650"/>
              <a:gd name="connsiteY2" fmla="*/ 400050 h 762000"/>
              <a:gd name="connsiteX3" fmla="*/ 857250 w 1644650"/>
              <a:gd name="connsiteY3" fmla="*/ 762000 h 762000"/>
              <a:gd name="connsiteX4" fmla="*/ 1644650 w 164465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762000">
                <a:moveTo>
                  <a:pt x="0" y="0"/>
                </a:moveTo>
                <a:lnTo>
                  <a:pt x="0" y="387350"/>
                </a:lnTo>
                <a:lnTo>
                  <a:pt x="857250" y="400050"/>
                </a:lnTo>
                <a:lnTo>
                  <a:pt x="857250" y="762000"/>
                </a:lnTo>
                <a:lnTo>
                  <a:pt x="1644650" y="7620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9AF00D-728E-423F-90E2-9CD40070C830}"/>
              </a:ext>
            </a:extLst>
          </p:cNvPr>
          <p:cNvSpPr/>
          <p:nvPr/>
        </p:nvSpPr>
        <p:spPr>
          <a:xfrm>
            <a:off x="5262033" y="137583"/>
            <a:ext cx="1325034" cy="702734"/>
          </a:xfrm>
          <a:custGeom>
            <a:avLst/>
            <a:gdLst>
              <a:gd name="connsiteX0" fmla="*/ 0 w 1325034"/>
              <a:gd name="connsiteY0" fmla="*/ 349250 h 702734"/>
              <a:gd name="connsiteX1" fmla="*/ 668867 w 1325034"/>
              <a:gd name="connsiteY1" fmla="*/ 0 h 702734"/>
              <a:gd name="connsiteX2" fmla="*/ 1325034 w 1325034"/>
              <a:gd name="connsiteY2" fmla="*/ 355600 h 702734"/>
              <a:gd name="connsiteX3" fmla="*/ 664634 w 1325034"/>
              <a:gd name="connsiteY3" fmla="*/ 702734 h 702734"/>
              <a:gd name="connsiteX4" fmla="*/ 0 w 1325034"/>
              <a:gd name="connsiteY4" fmla="*/ 34925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034" h="702734">
                <a:moveTo>
                  <a:pt x="0" y="349250"/>
                </a:moveTo>
                <a:lnTo>
                  <a:pt x="668867" y="0"/>
                </a:lnTo>
                <a:lnTo>
                  <a:pt x="1325034" y="355600"/>
                </a:lnTo>
                <a:lnTo>
                  <a:pt x="664634" y="702734"/>
                </a:lnTo>
                <a:lnTo>
                  <a:pt x="0" y="3492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DD7E87-87CB-4EC1-A0B2-539D732ECF2D}"/>
              </a:ext>
            </a:extLst>
          </p:cNvPr>
          <p:cNvSpPr/>
          <p:nvPr/>
        </p:nvSpPr>
        <p:spPr>
          <a:xfrm>
            <a:off x="9616440" y="513080"/>
            <a:ext cx="889147" cy="1330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0E1E46-6891-43C5-B306-3B339653E1B4}"/>
              </a:ext>
            </a:extLst>
          </p:cNvPr>
          <p:cNvSpPr/>
          <p:nvPr/>
        </p:nvSpPr>
        <p:spPr>
          <a:xfrm>
            <a:off x="4978399" y="4550833"/>
            <a:ext cx="1350433" cy="397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F4840E-000C-4E04-97C0-B77CD6A00B69}"/>
              </a:ext>
            </a:extLst>
          </p:cNvPr>
          <p:cNvGrpSpPr/>
          <p:nvPr/>
        </p:nvGrpSpPr>
        <p:grpSpPr>
          <a:xfrm>
            <a:off x="268246" y="397865"/>
            <a:ext cx="10588042" cy="632835"/>
            <a:chOff x="481252" y="1865894"/>
            <a:chExt cx="10588042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3D01AC87-20B8-47DA-9E38-D78043B82594}"/>
                </a:ext>
              </a:extLst>
            </p:cNvPr>
            <p:cNvSpPr/>
            <p:nvPr/>
          </p:nvSpPr>
          <p:spPr>
            <a:xfrm>
              <a:off x="1035248" y="1891395"/>
              <a:ext cx="1003404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45ECE1-B62D-4891-B8EA-A1C0CDCD3E1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7645D754-7A11-4656-9448-436869584885}"/>
              </a:ext>
            </a:extLst>
          </p:cNvPr>
          <p:cNvSpPr/>
          <p:nvPr/>
        </p:nvSpPr>
        <p:spPr>
          <a:xfrm>
            <a:off x="636580" y="3926985"/>
            <a:ext cx="2690854" cy="504812"/>
          </a:xfrm>
          <a:prstGeom prst="flowChartManualOperation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0B189B-8C4C-4913-BF0A-61CC8509A546}"/>
              </a:ext>
            </a:extLst>
          </p:cNvPr>
          <p:cNvSpPr/>
          <p:nvPr/>
        </p:nvSpPr>
        <p:spPr>
          <a:xfrm>
            <a:off x="1955834" y="2043002"/>
            <a:ext cx="1016000" cy="1812595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948276B-9559-432D-B7DD-3AF00C8EAF9F}"/>
              </a:ext>
            </a:extLst>
          </p:cNvPr>
          <p:cNvSpPr/>
          <p:nvPr/>
        </p:nvSpPr>
        <p:spPr>
          <a:xfrm flipH="1">
            <a:off x="1117634" y="2474343"/>
            <a:ext cx="711200" cy="1358900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BC88BF-9060-40F4-92BF-CB0C0D1DC98E}"/>
              </a:ext>
            </a:extLst>
          </p:cNvPr>
          <p:cNvSpPr/>
          <p:nvPr/>
        </p:nvSpPr>
        <p:spPr>
          <a:xfrm>
            <a:off x="44259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9F839D-9A5C-4055-9E31-4720A2B8F519}"/>
              </a:ext>
            </a:extLst>
          </p:cNvPr>
          <p:cNvSpPr/>
          <p:nvPr/>
        </p:nvSpPr>
        <p:spPr>
          <a:xfrm>
            <a:off x="53022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199F98-D318-4C6D-9989-6DDF336CE223}"/>
              </a:ext>
            </a:extLst>
          </p:cNvPr>
          <p:cNvSpPr/>
          <p:nvPr/>
        </p:nvSpPr>
        <p:spPr>
          <a:xfrm>
            <a:off x="61785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294FE4-BB69-482B-98E5-8B6350526CD6}"/>
              </a:ext>
            </a:extLst>
          </p:cNvPr>
          <p:cNvSpPr/>
          <p:nvPr/>
        </p:nvSpPr>
        <p:spPr>
          <a:xfrm>
            <a:off x="7049580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7B421FC3-BB11-42D1-9255-41D16B915332}"/>
              </a:ext>
            </a:extLst>
          </p:cNvPr>
          <p:cNvSpPr/>
          <p:nvPr/>
        </p:nvSpPr>
        <p:spPr>
          <a:xfrm>
            <a:off x="6476998" y="2608338"/>
            <a:ext cx="1854200" cy="984800"/>
          </a:xfrm>
          <a:prstGeom prst="parallelogram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id="{C88BD292-F027-4583-A1AC-86560D01A71D}"/>
              </a:ext>
            </a:extLst>
          </p:cNvPr>
          <p:cNvSpPr/>
          <p:nvPr/>
        </p:nvSpPr>
        <p:spPr>
          <a:xfrm>
            <a:off x="5861048" y="2062304"/>
            <a:ext cx="508000" cy="1560110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Input 25">
            <a:extLst>
              <a:ext uri="{FF2B5EF4-FFF2-40B4-BE49-F238E27FC236}">
                <a16:creationId xmlns:a16="http://schemas.microsoft.com/office/drawing/2014/main" id="{67F4CD06-4EEC-4979-847B-600C76ACD6E7}"/>
              </a:ext>
            </a:extLst>
          </p:cNvPr>
          <p:cNvSpPr/>
          <p:nvPr/>
        </p:nvSpPr>
        <p:spPr>
          <a:xfrm rot="16200000" flipH="1">
            <a:off x="4421062" y="2300805"/>
            <a:ext cx="1024501" cy="1639569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34DEF14E-D2C6-424D-B986-9D5C3A5199E9}"/>
              </a:ext>
            </a:extLst>
          </p:cNvPr>
          <p:cNvSpPr/>
          <p:nvPr/>
        </p:nvSpPr>
        <p:spPr>
          <a:xfrm>
            <a:off x="9215983" y="2788576"/>
            <a:ext cx="2223246" cy="833838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5AAB8229-7F64-4647-9B8A-573BF619F40C}"/>
              </a:ext>
            </a:extLst>
          </p:cNvPr>
          <p:cNvSpPr/>
          <p:nvPr/>
        </p:nvSpPr>
        <p:spPr>
          <a:xfrm>
            <a:off x="9500822" y="2155740"/>
            <a:ext cx="1639569" cy="634339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B41E784-9ABE-4177-A0FA-DAC737F6F20B}"/>
              </a:ext>
            </a:extLst>
          </p:cNvPr>
          <p:cNvSpPr/>
          <p:nvPr/>
        </p:nvSpPr>
        <p:spPr>
          <a:xfrm>
            <a:off x="9678063" y="1253891"/>
            <a:ext cx="1278765" cy="910828"/>
          </a:xfrm>
          <a:prstGeom prst="triangle">
            <a:avLst>
              <a:gd name="adj" fmla="val 49303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6EEEFF91-E813-4101-A529-4282ABA696F4}"/>
              </a:ext>
            </a:extLst>
          </p:cNvPr>
          <p:cNvSpPr/>
          <p:nvPr/>
        </p:nvSpPr>
        <p:spPr>
          <a:xfrm rot="5400000">
            <a:off x="9364034" y="347020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78943556-DD54-41F7-A7AD-DD55500313CD}"/>
              </a:ext>
            </a:extLst>
          </p:cNvPr>
          <p:cNvSpPr/>
          <p:nvPr/>
        </p:nvSpPr>
        <p:spPr>
          <a:xfrm rot="16200000" flipH="1">
            <a:off x="10482656" y="347216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EC995C95-4020-4351-AB29-B7C954F3B908}"/>
              </a:ext>
            </a:extLst>
          </p:cNvPr>
          <p:cNvSpPr/>
          <p:nvPr/>
        </p:nvSpPr>
        <p:spPr>
          <a:xfrm>
            <a:off x="-27802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a)</a:t>
            </a:r>
          </a:p>
        </p:txBody>
      </p:sp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F4A4E64A-5CEE-4DF7-8459-5306121E80B2}"/>
              </a:ext>
            </a:extLst>
          </p:cNvPr>
          <p:cNvSpPr/>
          <p:nvPr/>
        </p:nvSpPr>
        <p:spPr>
          <a:xfrm>
            <a:off x="3821397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b)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C851C0F5-2167-4544-A906-101E33FF5080}"/>
              </a:ext>
            </a:extLst>
          </p:cNvPr>
          <p:cNvSpPr/>
          <p:nvPr/>
        </p:nvSpPr>
        <p:spPr>
          <a:xfrm>
            <a:off x="8644456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564998-CFA7-4899-AF53-3A0373E1500B}"/>
              </a:ext>
            </a:extLst>
          </p:cNvPr>
          <p:cNvSpPr txBox="1"/>
          <p:nvPr/>
        </p:nvSpPr>
        <p:spPr>
          <a:xfrm>
            <a:off x="1920275" y="5311721"/>
            <a:ext cx="993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A10BC2-2223-451F-BD0A-CF51BC6A1BD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9" y="5098623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8" grpId="0" animBg="1"/>
      <p:bldP spid="22" grpId="0" animBg="1"/>
      <p:bldP spid="23" grpId="0" animBg="1"/>
      <p:bldP spid="2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9B292F-2DAF-4B47-AA2A-A6BF8BBB2FBC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2" name="图片 7">
              <a:extLst>
                <a:ext uri="{FF2B5EF4-FFF2-40B4-BE49-F238E27FC236}">
                  <a16:creationId xmlns:a16="http://schemas.microsoft.com/office/drawing/2014/main" id="{0F7D3665-2B3F-4CE0-B6FA-BF863F2A4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3" name="图片 7">
              <a:extLst>
                <a:ext uri="{FF2B5EF4-FFF2-40B4-BE49-F238E27FC236}">
                  <a16:creationId xmlns:a16="http://schemas.microsoft.com/office/drawing/2014/main" id="{3AD9890C-D847-46D4-9D70-5498D1D3C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BFA61-7066-408E-B9D5-2F51186B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497329" y="3125303"/>
            <a:ext cx="8709661" cy="37326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9D2B6B-0E86-4548-94CB-9BF9180E9116}"/>
              </a:ext>
            </a:extLst>
          </p:cNvPr>
          <p:cNvGrpSpPr/>
          <p:nvPr/>
        </p:nvGrpSpPr>
        <p:grpSpPr>
          <a:xfrm>
            <a:off x="268246" y="81447"/>
            <a:ext cx="11923754" cy="632835"/>
            <a:chOff x="481252" y="1865894"/>
            <a:chExt cx="11583703" cy="6328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20BAE7E8-AACB-4606-B60C-9FA7E4A2273F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chạy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bãi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cỏ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6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ba đường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F00E5C-09AF-45D7-8BB7-7D1D67F9036F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D5D311A5-6AEF-43FC-B48A-C0B834B1B57F}"/>
              </a:ext>
            </a:extLst>
          </p:cNvPr>
          <p:cNvSpPr/>
          <p:nvPr/>
        </p:nvSpPr>
        <p:spPr>
          <a:xfrm>
            <a:off x="1536910" y="624725"/>
            <a:ext cx="9118180" cy="228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8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B88ABB-8700-4BE1-9504-1AAEDBF625BA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6" name="图片 2">
              <a:extLst>
                <a:ext uri="{FF2B5EF4-FFF2-40B4-BE49-F238E27FC236}">
                  <a16:creationId xmlns:a16="http://schemas.microsoft.com/office/drawing/2014/main" id="{7923AF65-6F63-4559-9E7F-82977708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38F2BF-CD3C-4303-9D49-66E0240FB2CD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F83B56-D0E8-4F6B-B883-C16C0086F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35579F58-19C1-4B35-8F72-A22A75A20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196BFF8A-61E0-48E9-820B-BD1D7B767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7332A39-11CA-457D-9093-C8F5F09ED7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427785" y="3112433"/>
            <a:ext cx="8881145" cy="3806190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7439055-695E-4A1C-9D73-B888E97BB12D}"/>
              </a:ext>
            </a:extLst>
          </p:cNvPr>
          <p:cNvSpPr/>
          <p:nvPr/>
        </p:nvSpPr>
        <p:spPr>
          <a:xfrm>
            <a:off x="218249" y="198932"/>
            <a:ext cx="9118180" cy="1744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a,b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CDEG.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HIK.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D0D3B88-D7B8-47A0-AAA8-DE9FAD9F7487}"/>
              </a:ext>
            </a:extLst>
          </p:cNvPr>
          <p:cNvSpPr/>
          <p:nvPr/>
        </p:nvSpPr>
        <p:spPr>
          <a:xfrm>
            <a:off x="312600" y="1901593"/>
            <a:ext cx="9118180" cy="1150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2BF871-5146-45AD-811E-7102F357D9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27785" y="198932"/>
            <a:ext cx="1974116" cy="24885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58FB91-E0B4-49FB-BCE5-5601E1FF9021}"/>
              </a:ext>
            </a:extLst>
          </p:cNvPr>
          <p:cNvSpPr txBox="1"/>
          <p:nvPr/>
        </p:nvSpPr>
        <p:spPr>
          <a:xfrm>
            <a:off x="3401901" y="822848"/>
            <a:ext cx="736231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con,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07124B-0681-4801-8F06-E79FE014B6FC}"/>
              </a:ext>
            </a:extLst>
          </p:cNvPr>
          <p:cNvSpPr/>
          <p:nvPr/>
        </p:nvSpPr>
        <p:spPr>
          <a:xfrm>
            <a:off x="984164" y="5633716"/>
            <a:ext cx="1524000" cy="1400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  <p:bldP spid="17" grpId="0"/>
      <p:bldP spid="17" grpId="1"/>
      <p:bldP spid="2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25410"/>
            <a:ext cx="12420857" cy="1774974"/>
            <a:chOff x="0" y="-25410"/>
            <a:chExt cx="12420857" cy="1774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545643" y="-25410"/>
              <a:ext cx="2875214" cy="177497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-52815" y="5729700"/>
            <a:ext cx="12244815" cy="1406085"/>
            <a:chOff x="-52815" y="5729700"/>
            <a:chExt cx="12244815" cy="14060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09580" y="5841252"/>
              <a:ext cx="1351298" cy="1237767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351F74-627A-421E-8913-21DDA7CDACFB}"/>
              </a:ext>
            </a:extLst>
          </p:cNvPr>
          <p:cNvGrpSpPr/>
          <p:nvPr/>
        </p:nvGrpSpPr>
        <p:grpSpPr>
          <a:xfrm>
            <a:off x="134123" y="410615"/>
            <a:ext cx="11923754" cy="632835"/>
            <a:chOff x="481252" y="1865894"/>
            <a:chExt cx="11583703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1F36E3F7-5A40-4F82-804C-D384B186F8F0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các đường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MNPQ.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1F0029-F504-41F5-8834-2C90A247B32B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CC549D-6383-4BBC-A56D-C4604006E573}"/>
              </a:ext>
            </a:extLst>
          </p:cNvPr>
          <p:cNvGrpSpPr/>
          <p:nvPr/>
        </p:nvGrpSpPr>
        <p:grpSpPr>
          <a:xfrm>
            <a:off x="1187984" y="1292087"/>
            <a:ext cx="4230199" cy="2271898"/>
            <a:chOff x="761618" y="1287748"/>
            <a:chExt cx="4230199" cy="227189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F2D118-1385-4B44-A994-9DB4F30FF404}"/>
                </a:ext>
              </a:extLst>
            </p:cNvPr>
            <p:cNvGrpSpPr/>
            <p:nvPr/>
          </p:nvGrpSpPr>
          <p:grpSpPr>
            <a:xfrm>
              <a:off x="945269" y="1789312"/>
              <a:ext cx="3308781" cy="1673095"/>
              <a:chOff x="945269" y="1789312"/>
              <a:chExt cx="3308781" cy="167309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B0F44C7-44F9-4A52-91C5-F6FEEA4BCAD8}"/>
                  </a:ext>
                </a:extLst>
              </p:cNvPr>
              <p:cNvGrpSpPr/>
              <p:nvPr/>
            </p:nvGrpSpPr>
            <p:grpSpPr>
              <a:xfrm>
                <a:off x="988827" y="1809000"/>
                <a:ext cx="3240000" cy="1620000"/>
                <a:chOff x="1137683" y="1609081"/>
                <a:chExt cx="3240000" cy="162000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38D9D7C2-0326-452B-BF9C-259E505AEF6D}"/>
                    </a:ext>
                  </a:extLst>
                </p:cNvPr>
                <p:cNvCxnSpPr/>
                <p:nvPr/>
              </p:nvCxnSpPr>
              <p:spPr>
                <a:xfrm>
                  <a:off x="4359349" y="1609081"/>
                  <a:ext cx="0" cy="162000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29BEF418-5038-4598-80CE-4D6C9A0812E9}"/>
                    </a:ext>
                  </a:extLst>
                </p:cNvPr>
                <p:cNvCxnSpPr/>
                <p:nvPr/>
              </p:nvCxnSpPr>
              <p:spPr>
                <a:xfrm flipH="1">
                  <a:off x="1137683" y="3229080"/>
                  <a:ext cx="3240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29D9E66-BB8D-4493-8B1A-B7AB23CF882B}"/>
                  </a:ext>
                </a:extLst>
              </p:cNvPr>
              <p:cNvSpPr/>
              <p:nvPr/>
            </p:nvSpPr>
            <p:spPr>
              <a:xfrm>
                <a:off x="945269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A96622E-8096-4929-960E-9D72F052B229}"/>
                  </a:ext>
                </a:extLst>
              </p:cNvPr>
              <p:cNvSpPr/>
              <p:nvPr/>
            </p:nvSpPr>
            <p:spPr>
              <a:xfrm>
                <a:off x="4166935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ADCCF0-9C87-42F1-88A5-E3B8AF264115}"/>
                  </a:ext>
                </a:extLst>
              </p:cNvPr>
              <p:cNvSpPr/>
              <p:nvPr/>
            </p:nvSpPr>
            <p:spPr>
              <a:xfrm>
                <a:off x="4166935" y="178931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34997CF-15FB-404D-8CC0-1D4AE6C41AED}"/>
                </a:ext>
              </a:extLst>
            </p:cNvPr>
            <p:cNvSpPr/>
            <p:nvPr/>
          </p:nvSpPr>
          <p:spPr>
            <a:xfrm>
              <a:off x="761618" y="28395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5F606E-E086-4C68-A300-1FFE26068A6E}"/>
                </a:ext>
              </a:extLst>
            </p:cNvPr>
            <p:cNvSpPr txBox="1"/>
            <p:nvPr/>
          </p:nvSpPr>
          <p:spPr>
            <a:xfrm>
              <a:off x="1982988" y="2722653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cm</a:t>
              </a: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2043C2A9-6BBB-41DF-947A-A3573160FA7E}"/>
                </a:ext>
              </a:extLst>
            </p:cNvPr>
            <p:cNvSpPr/>
            <p:nvPr/>
          </p:nvSpPr>
          <p:spPr>
            <a:xfrm>
              <a:off x="4257587" y="3026246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37475868-5F6C-4AB7-A1B6-668D6BE49BA1}"/>
                </a:ext>
              </a:extLst>
            </p:cNvPr>
            <p:cNvSpPr/>
            <p:nvPr/>
          </p:nvSpPr>
          <p:spPr>
            <a:xfrm>
              <a:off x="3993649" y="128774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F27110-84FC-427F-897F-33F5431858DA}"/>
                </a:ext>
              </a:extLst>
            </p:cNvPr>
            <p:cNvSpPr txBox="1"/>
            <p:nvPr/>
          </p:nvSpPr>
          <p:spPr>
            <a:xfrm rot="16200000">
              <a:off x="3231254" y="2085097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0238A7-386B-49D1-B10B-4542C02E94E9}"/>
              </a:ext>
            </a:extLst>
          </p:cNvPr>
          <p:cNvGrpSpPr/>
          <p:nvPr/>
        </p:nvGrpSpPr>
        <p:grpSpPr>
          <a:xfrm>
            <a:off x="6491052" y="1386220"/>
            <a:ext cx="5283589" cy="2133264"/>
            <a:chOff x="6048312" y="1399985"/>
            <a:chExt cx="5283589" cy="21332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C71D40-3C87-4DEC-804E-AA645F5B1A88}"/>
                </a:ext>
              </a:extLst>
            </p:cNvPr>
            <p:cNvGrpSpPr/>
            <p:nvPr/>
          </p:nvGrpSpPr>
          <p:grpSpPr>
            <a:xfrm>
              <a:off x="6327640" y="1907175"/>
              <a:ext cx="4535009" cy="1576814"/>
              <a:chOff x="6327640" y="1907175"/>
              <a:chExt cx="4535009" cy="157681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4EEDBD2-C247-4B6F-B9D5-6E6180F17562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6327640" y="270950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E35321E-A5FB-45D7-8586-6171DF14A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2010" y="3428999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10460B-1D71-4C4B-8564-4747AF153DF6}"/>
                  </a:ext>
                </a:extLst>
              </p:cNvPr>
              <p:cNvCxnSpPr>
                <a:cxnSpLocks/>
              </p:cNvCxnSpPr>
              <p:nvPr/>
            </p:nvCxnSpPr>
            <p:spPr>
              <a:xfrm rot="2160000">
                <a:off x="8342649" y="268119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74859D7-38AC-480A-A315-777EF3852E63}"/>
                  </a:ext>
                </a:extLst>
              </p:cNvPr>
              <p:cNvSpPr/>
              <p:nvPr/>
            </p:nvSpPr>
            <p:spPr>
              <a:xfrm>
                <a:off x="6558968" y="3396874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0E5217A-FF8E-45C8-8192-637849A28467}"/>
                  </a:ext>
                </a:extLst>
              </p:cNvPr>
              <p:cNvSpPr/>
              <p:nvPr/>
            </p:nvSpPr>
            <p:spPr>
              <a:xfrm>
                <a:off x="10552291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1040045-2313-425F-BB02-8F6603B06AF5}"/>
                  </a:ext>
                </a:extLst>
              </p:cNvPr>
              <p:cNvSpPr/>
              <p:nvPr/>
            </p:nvSpPr>
            <p:spPr>
              <a:xfrm>
                <a:off x="8550363" y="1907175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8C1D9C4-D2FB-4BD3-9566-D0C2E3A5B6FF}"/>
                  </a:ext>
                </a:extLst>
              </p:cNvPr>
              <p:cNvSpPr/>
              <p:nvPr/>
            </p:nvSpPr>
            <p:spPr>
              <a:xfrm>
                <a:off x="8076402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91E87D90-7DF4-40FC-B813-20CF7A0030BE}"/>
                </a:ext>
              </a:extLst>
            </p:cNvPr>
            <p:cNvSpPr/>
            <p:nvPr/>
          </p:nvSpPr>
          <p:spPr>
            <a:xfrm>
              <a:off x="6048312" y="299138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5D183E4C-FD4A-426B-9ADF-DCB47C1B5EB2}"/>
                </a:ext>
              </a:extLst>
            </p:cNvPr>
            <p:cNvSpPr/>
            <p:nvPr/>
          </p:nvSpPr>
          <p:spPr>
            <a:xfrm>
              <a:off x="8386327" y="1399985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4ECFEC9F-79BA-4084-9AA7-982B5A38641B}"/>
                </a:ext>
              </a:extLst>
            </p:cNvPr>
            <p:cNvSpPr/>
            <p:nvPr/>
          </p:nvSpPr>
          <p:spPr>
            <a:xfrm>
              <a:off x="10597671" y="2999849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40E82E7-7C38-4275-88FF-FC516DFBBC18}"/>
                </a:ext>
              </a:extLst>
            </p:cNvPr>
            <p:cNvSpPr/>
            <p:nvPr/>
          </p:nvSpPr>
          <p:spPr>
            <a:xfrm>
              <a:off x="7859690" y="286941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E49D8A-C96A-436A-A5C6-FA9DBCC1B574}"/>
                </a:ext>
              </a:extLst>
            </p:cNvPr>
            <p:cNvSpPr txBox="1"/>
            <p:nvPr/>
          </p:nvSpPr>
          <p:spPr>
            <a:xfrm rot="19360855">
              <a:off x="6853669" y="1970332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C8BAC8-A018-4232-A617-93DAB3C1983C}"/>
                </a:ext>
              </a:extLst>
            </p:cNvPr>
            <p:cNvSpPr txBox="1"/>
            <p:nvPr/>
          </p:nvSpPr>
          <p:spPr>
            <a:xfrm rot="2202648">
              <a:off x="9206985" y="2058159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490653-7030-4AF1-8D56-E3DA7ED739E0}"/>
                </a:ext>
              </a:extLst>
            </p:cNvPr>
            <p:cNvSpPr txBox="1"/>
            <p:nvPr/>
          </p:nvSpPr>
          <p:spPr>
            <a:xfrm>
              <a:off x="8666888" y="2720216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CDFDF9F3-264E-4300-8F42-32DBFCF2CC24}"/>
              </a:ext>
            </a:extLst>
          </p:cNvPr>
          <p:cNvSpPr/>
          <p:nvPr/>
        </p:nvSpPr>
        <p:spPr>
          <a:xfrm>
            <a:off x="267023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472333C-498E-415D-A72B-D435A5925370}"/>
              </a:ext>
            </a:extLst>
          </p:cNvPr>
          <p:cNvSpPr/>
          <p:nvPr/>
        </p:nvSpPr>
        <p:spPr>
          <a:xfrm>
            <a:off x="6188778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C8620600-F91E-49FC-8913-BE21C2FF1E6E}"/>
              </a:ext>
            </a:extLst>
          </p:cNvPr>
          <p:cNvSpPr/>
          <p:nvPr/>
        </p:nvSpPr>
        <p:spPr>
          <a:xfrm>
            <a:off x="1990768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66CA8018-78E7-4319-BAE6-132989C02BA4}"/>
              </a:ext>
            </a:extLst>
          </p:cNvPr>
          <p:cNvSpPr/>
          <p:nvPr/>
        </p:nvSpPr>
        <p:spPr>
          <a:xfrm>
            <a:off x="-245327" y="4545912"/>
            <a:ext cx="60088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= 9 (cm)</a:t>
            </a:r>
          </a:p>
          <a:p>
            <a:pPr marL="285750" lvl="1"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Đáp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88D8CD43-2469-45D8-9A84-CB2A790E19CD}"/>
              </a:ext>
            </a:extLst>
          </p:cNvPr>
          <p:cNvSpPr/>
          <p:nvPr/>
        </p:nvSpPr>
        <p:spPr>
          <a:xfrm>
            <a:off x="5665184" y="4545912"/>
            <a:ext cx="6392693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MNPQ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 + 4 = 12 (cm)</a:t>
            </a:r>
          </a:p>
          <a:p>
            <a:pPr marL="285750" lvl="1" algn="ctr"/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Đáp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12cm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F49AE2-02C7-4514-8AF9-7A2BFBAF0AFC}"/>
              </a:ext>
            </a:extLst>
          </p:cNvPr>
          <p:cNvSpPr/>
          <p:nvPr/>
        </p:nvSpPr>
        <p:spPr>
          <a:xfrm>
            <a:off x="5887843" y="3627726"/>
            <a:ext cx="0" cy="2832410"/>
          </a:xfrm>
          <a:custGeom>
            <a:avLst/>
            <a:gdLst>
              <a:gd name="connsiteX0" fmla="*/ 0 w 0"/>
              <a:gd name="connsiteY0" fmla="*/ 0 h 2832410"/>
              <a:gd name="connsiteX1" fmla="*/ 0 w 0"/>
              <a:gd name="connsiteY1" fmla="*/ 2832410 h 28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32410">
                <a:moveTo>
                  <a:pt x="0" y="0"/>
                </a:moveTo>
                <a:lnTo>
                  <a:pt x="0" y="2832410"/>
                </a:lnTo>
              </a:path>
            </a:pathLst>
          </a:custGeom>
          <a:noFill/>
          <a:ln w="57150">
            <a:solidFill>
              <a:srgbClr val="007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id="{F2023CE0-8A2B-45A5-9548-D3B1B2B44E48}"/>
              </a:ext>
            </a:extLst>
          </p:cNvPr>
          <p:cNvSpPr/>
          <p:nvPr/>
        </p:nvSpPr>
        <p:spPr>
          <a:xfrm>
            <a:off x="8039666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8763A1-75B6-4AAC-B4C6-CB99070C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18794"/>
              </p:ext>
            </p:extLst>
          </p:nvPr>
        </p:nvGraphicFramePr>
        <p:xfrm>
          <a:off x="1898186" y="1891155"/>
          <a:ext cx="8640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43741980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710776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0571489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1856106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900663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8294265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034732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4028124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144608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8613281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8164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71783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912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93730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64C06D62-C952-4B03-8117-3BB70352630E}"/>
              </a:ext>
            </a:extLst>
          </p:cNvPr>
          <p:cNvGrpSpPr/>
          <p:nvPr/>
        </p:nvGrpSpPr>
        <p:grpSpPr>
          <a:xfrm>
            <a:off x="134123" y="410615"/>
            <a:ext cx="5961879" cy="632835"/>
            <a:chOff x="481252" y="1865894"/>
            <a:chExt cx="5791853" cy="632835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D0E6F672-57B9-42E3-80D8-F4AA51E37C01}"/>
                </a:ext>
              </a:extLst>
            </p:cNvPr>
            <p:cNvSpPr/>
            <p:nvPr/>
          </p:nvSpPr>
          <p:spPr>
            <a:xfrm>
              <a:off x="1035249" y="1891395"/>
              <a:ext cx="523785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EE197-3460-44B6-B3D7-90B92CE0919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1DCE6D-A2F1-403E-9772-75667D4217AC}"/>
              </a:ext>
            </a:extLst>
          </p:cNvPr>
          <p:cNvSpPr/>
          <p:nvPr/>
        </p:nvSpPr>
        <p:spPr>
          <a:xfrm>
            <a:off x="2762250" y="1879600"/>
            <a:ext cx="1714500" cy="3460750"/>
          </a:xfrm>
          <a:custGeom>
            <a:avLst/>
            <a:gdLst>
              <a:gd name="connsiteX0" fmla="*/ 0 w 1714500"/>
              <a:gd name="connsiteY0" fmla="*/ 3460750 h 3460750"/>
              <a:gd name="connsiteX1" fmla="*/ 0 w 1714500"/>
              <a:gd name="connsiteY1" fmla="*/ 2590800 h 3460750"/>
              <a:gd name="connsiteX2" fmla="*/ 1714500 w 1714500"/>
              <a:gd name="connsiteY2" fmla="*/ 2590800 h 3460750"/>
              <a:gd name="connsiteX3" fmla="*/ 1714500 w 1714500"/>
              <a:gd name="connsiteY3" fmla="*/ 0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3460750">
                <a:moveTo>
                  <a:pt x="0" y="3460750"/>
                </a:moveTo>
                <a:lnTo>
                  <a:pt x="0" y="2590800"/>
                </a:lnTo>
                <a:lnTo>
                  <a:pt x="1714500" y="2590800"/>
                </a:lnTo>
                <a:lnTo>
                  <a:pt x="1714500" y="0"/>
                </a:lnTo>
              </a:path>
            </a:pathLst>
          </a:cu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94EABC-EC13-4ED2-BD18-C3A9FCD0FD7A}"/>
              </a:ext>
            </a:extLst>
          </p:cNvPr>
          <p:cNvSpPr/>
          <p:nvPr/>
        </p:nvSpPr>
        <p:spPr>
          <a:xfrm>
            <a:off x="7080250" y="1885950"/>
            <a:ext cx="1739900" cy="3467100"/>
          </a:xfrm>
          <a:custGeom>
            <a:avLst/>
            <a:gdLst>
              <a:gd name="connsiteX0" fmla="*/ 863600 w 1739900"/>
              <a:gd name="connsiteY0" fmla="*/ 3467100 h 3467100"/>
              <a:gd name="connsiteX1" fmla="*/ 863600 w 1739900"/>
              <a:gd name="connsiteY1" fmla="*/ 2590800 h 3467100"/>
              <a:gd name="connsiteX2" fmla="*/ 0 w 1739900"/>
              <a:gd name="connsiteY2" fmla="*/ 2590800 h 3467100"/>
              <a:gd name="connsiteX3" fmla="*/ 0 w 1739900"/>
              <a:gd name="connsiteY3" fmla="*/ 1720850 h 3467100"/>
              <a:gd name="connsiteX4" fmla="*/ 1739900 w 1739900"/>
              <a:gd name="connsiteY4" fmla="*/ 1720850 h 3467100"/>
              <a:gd name="connsiteX5" fmla="*/ 1739900 w 1739900"/>
              <a:gd name="connsiteY5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900" h="3467100">
                <a:moveTo>
                  <a:pt x="863600" y="3467100"/>
                </a:moveTo>
                <a:lnTo>
                  <a:pt x="863600" y="2590800"/>
                </a:lnTo>
                <a:lnTo>
                  <a:pt x="0" y="2590800"/>
                </a:lnTo>
                <a:lnTo>
                  <a:pt x="0" y="1720850"/>
                </a:lnTo>
                <a:lnTo>
                  <a:pt x="1739900" y="1720850"/>
                </a:lnTo>
                <a:lnTo>
                  <a:pt x="173990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079843-027D-4137-A7FB-06FEEC6E2FB1}"/>
              </a:ext>
            </a:extLst>
          </p:cNvPr>
          <p:cNvCxnSpPr>
            <a:cxnSpLocks/>
            <a:stCxn id="23" idx="0"/>
            <a:endCxn id="23" idx="1"/>
          </p:cNvCxnSpPr>
          <p:nvPr/>
        </p:nvCxnSpPr>
        <p:spPr>
          <a:xfrm flipV="1">
            <a:off x="2762250" y="4470400"/>
            <a:ext cx="0" cy="869950"/>
          </a:xfrm>
          <a:prstGeom prst="line">
            <a:avLst/>
          </a:prstGeom>
          <a:ln w="571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3A97A1-D4AC-472E-8F2D-86D66B89EEB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2762252" y="4470400"/>
            <a:ext cx="1714498" cy="0"/>
          </a:xfrm>
          <a:prstGeom prst="line">
            <a:avLst/>
          </a:prstGeom>
          <a:ln w="571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AC0FD3-70CC-43B9-9A5E-F820376FEF1E}"/>
              </a:ext>
            </a:extLst>
          </p:cNvPr>
          <p:cNvCxnSpPr>
            <a:cxnSpLocks/>
            <a:stCxn id="23" idx="2"/>
          </p:cNvCxnSpPr>
          <p:nvPr/>
        </p:nvCxnSpPr>
        <p:spPr>
          <a:xfrm flipV="1">
            <a:off x="4476750" y="1872795"/>
            <a:ext cx="0" cy="2597605"/>
          </a:xfrm>
          <a:prstGeom prst="line">
            <a:avLst/>
          </a:prstGeom>
          <a:ln w="571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91138C-E2DA-4F31-AA79-45BE4A24A11B}"/>
              </a:ext>
            </a:extLst>
          </p:cNvPr>
          <p:cNvCxnSpPr>
            <a:cxnSpLocks/>
            <a:stCxn id="24" idx="4"/>
            <a:endCxn id="24" idx="5"/>
          </p:cNvCxnSpPr>
          <p:nvPr/>
        </p:nvCxnSpPr>
        <p:spPr>
          <a:xfrm flipV="1">
            <a:off x="8820150" y="1885950"/>
            <a:ext cx="0" cy="1720850"/>
          </a:xfrm>
          <a:prstGeom prst="line">
            <a:avLst/>
          </a:prstGeom>
          <a:ln w="571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8A72BC-7691-44D1-A7E8-1D047802B079}"/>
              </a:ext>
            </a:extLst>
          </p:cNvPr>
          <p:cNvCxnSpPr>
            <a:cxnSpLocks/>
          </p:cNvCxnSpPr>
          <p:nvPr/>
        </p:nvCxnSpPr>
        <p:spPr>
          <a:xfrm flipV="1">
            <a:off x="7939696" y="4467125"/>
            <a:ext cx="4154" cy="887856"/>
          </a:xfrm>
          <a:prstGeom prst="line">
            <a:avLst/>
          </a:prstGeom>
          <a:ln w="571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7478BB-DF0D-4975-84E2-8BEBFC54AE4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069826" y="4476750"/>
            <a:ext cx="874024" cy="0"/>
          </a:xfrm>
          <a:prstGeom prst="line">
            <a:avLst/>
          </a:prstGeom>
          <a:ln w="571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525BB3-1B25-4EAE-95C7-ED4CB3A9CD53}"/>
              </a:ext>
            </a:extLst>
          </p:cNvPr>
          <p:cNvCxnSpPr>
            <a:cxnSpLocks/>
            <a:stCxn id="24" idx="3"/>
            <a:endCxn id="24" idx="2"/>
          </p:cNvCxnSpPr>
          <p:nvPr/>
        </p:nvCxnSpPr>
        <p:spPr>
          <a:xfrm>
            <a:off x="7080250" y="3606800"/>
            <a:ext cx="0" cy="869950"/>
          </a:xfrm>
          <a:prstGeom prst="line">
            <a:avLst/>
          </a:prstGeom>
          <a:ln w="571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CDCCB0-DB6B-45C9-AB50-AA351BBC1727}"/>
              </a:ext>
            </a:extLst>
          </p:cNvPr>
          <p:cNvCxnSpPr>
            <a:cxnSpLocks/>
            <a:stCxn id="24" idx="3"/>
            <a:endCxn id="24" idx="4"/>
          </p:cNvCxnSpPr>
          <p:nvPr/>
        </p:nvCxnSpPr>
        <p:spPr>
          <a:xfrm>
            <a:off x="7080250" y="3606800"/>
            <a:ext cx="1739900" cy="0"/>
          </a:xfrm>
          <a:prstGeom prst="line">
            <a:avLst/>
          </a:prstGeom>
          <a:ln w="571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919F1B8-51C0-484B-81DA-C6AF1B9BE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78309"/>
              </p:ext>
            </p:extLst>
          </p:nvPr>
        </p:nvGraphicFramePr>
        <p:xfrm>
          <a:off x="3396000" y="1855655"/>
          <a:ext cx="54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11460289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34895384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506409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28007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21096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2138491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99861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76302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5846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784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48610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E968B4-6757-437C-968A-83FF1BCA7C62}"/>
              </a:ext>
            </a:extLst>
          </p:cNvPr>
          <p:cNvCxnSpPr>
            <a:cxnSpLocks/>
          </p:cNvCxnSpPr>
          <p:nvPr/>
        </p:nvCxnSpPr>
        <p:spPr>
          <a:xfrm>
            <a:off x="3395999" y="6355655"/>
            <a:ext cx="903201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9967AE-AC38-405C-92DB-F8BBCEEFF244}"/>
              </a:ext>
            </a:extLst>
          </p:cNvPr>
          <p:cNvCxnSpPr>
            <a:cxnSpLocks/>
          </p:cNvCxnSpPr>
          <p:nvPr/>
        </p:nvCxnSpPr>
        <p:spPr>
          <a:xfrm flipV="1">
            <a:off x="4299200" y="5427125"/>
            <a:ext cx="0" cy="92853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476122-B3AF-4CB8-BF1A-424F190F6A08}"/>
              </a:ext>
            </a:extLst>
          </p:cNvPr>
          <p:cNvCxnSpPr>
            <a:cxnSpLocks/>
          </p:cNvCxnSpPr>
          <p:nvPr/>
        </p:nvCxnSpPr>
        <p:spPr>
          <a:xfrm>
            <a:off x="4299200" y="5444058"/>
            <a:ext cx="2675467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AD3739-8C6D-44B2-A148-C6A6CFD6A150}"/>
              </a:ext>
            </a:extLst>
          </p:cNvPr>
          <p:cNvCxnSpPr>
            <a:cxnSpLocks/>
          </p:cNvCxnSpPr>
          <p:nvPr/>
        </p:nvCxnSpPr>
        <p:spPr>
          <a:xfrm flipV="1">
            <a:off x="8796000" y="1852667"/>
            <a:ext cx="0" cy="884771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96BD9B-0043-4BEF-BDBB-525AAA5F1D5E}"/>
              </a:ext>
            </a:extLst>
          </p:cNvPr>
          <p:cNvCxnSpPr>
            <a:cxnSpLocks/>
          </p:cNvCxnSpPr>
          <p:nvPr/>
        </p:nvCxnSpPr>
        <p:spPr>
          <a:xfrm flipV="1">
            <a:off x="6974667" y="2726258"/>
            <a:ext cx="0" cy="271780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FF1254-EC25-4A24-954E-75A82A13A2A9}"/>
              </a:ext>
            </a:extLst>
          </p:cNvPr>
          <p:cNvCxnSpPr>
            <a:cxnSpLocks/>
          </p:cNvCxnSpPr>
          <p:nvPr/>
        </p:nvCxnSpPr>
        <p:spPr>
          <a:xfrm>
            <a:off x="6974667" y="2737438"/>
            <a:ext cx="1821333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5C2F47-AC50-47D1-A956-41A5B1180132}"/>
              </a:ext>
            </a:extLst>
          </p:cNvPr>
          <p:cNvCxnSpPr>
            <a:cxnSpLocks/>
          </p:cNvCxnSpPr>
          <p:nvPr/>
        </p:nvCxnSpPr>
        <p:spPr>
          <a:xfrm flipV="1">
            <a:off x="3403544" y="1849680"/>
            <a:ext cx="0" cy="45059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909175-393D-485E-BDEE-759DF6EA790E}"/>
              </a:ext>
            </a:extLst>
          </p:cNvPr>
          <p:cNvCxnSpPr>
            <a:cxnSpLocks/>
          </p:cNvCxnSpPr>
          <p:nvPr/>
        </p:nvCxnSpPr>
        <p:spPr>
          <a:xfrm>
            <a:off x="3395999" y="1852667"/>
            <a:ext cx="540000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DF65C59-1C02-4A24-A2FF-3D209DD871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21" t="12179" r="11250" b="12507"/>
          <a:stretch/>
        </p:blipFill>
        <p:spPr>
          <a:xfrm>
            <a:off x="9117832" y="803680"/>
            <a:ext cx="3032658" cy="21089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682543-E1A6-4D27-87AA-73741C26BD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7688" y="4927385"/>
            <a:ext cx="1899698" cy="1666875"/>
          </a:xfrm>
          <a:prstGeom prst="rect">
            <a:avLst/>
          </a:prstGeom>
        </p:spPr>
      </p:pic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78BCA0E5-9119-4617-B223-20EDB3D82FAA}"/>
              </a:ext>
            </a:extLst>
          </p:cNvPr>
          <p:cNvSpPr/>
          <p:nvPr/>
        </p:nvSpPr>
        <p:spPr>
          <a:xfrm>
            <a:off x="199611" y="263740"/>
            <a:ext cx="9275414" cy="148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577</Words>
  <Application>Microsoft Office PowerPoint</Application>
  <PresentationFormat>Widescreen</PresentationFormat>
  <Paragraphs>76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112</cp:revision>
  <dcterms:created xsi:type="dcterms:W3CDTF">2021-06-08T15:09:33Z</dcterms:created>
  <dcterms:modified xsi:type="dcterms:W3CDTF">2022-12-04T09:39:37Z</dcterms:modified>
</cp:coreProperties>
</file>