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2" r:id="rId2"/>
    <p:sldId id="266" r:id="rId3"/>
    <p:sldId id="256" r:id="rId4"/>
    <p:sldId id="257" r:id="rId5"/>
    <p:sldId id="258" r:id="rId6"/>
    <p:sldId id="259" r:id="rId7"/>
    <p:sldId id="261" r:id="rId8"/>
    <p:sldId id="270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58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EB99-9A5A-4D71-91FE-7CD079025E7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2CD9-5C84-4171-B53D-0E411489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7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0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A570-4044-44DE-8C8C-C308B5DC16B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1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" y="4892040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52" y="2993381"/>
            <a:ext cx="847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Tiết 1 – trang 66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843" y="1038795"/>
            <a:ext cx="88970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Bài 17: </a:t>
            </a:r>
            <a:endParaRPr lang="en-US" sz="40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THỰC HÀNH VÀ TRẢI NGHIỆM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VỚI CÁC ĐƠN VỊ KI-LÔ-GAM, LÍT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61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4" y="4034842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2151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8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" y="2194001"/>
            <a:ext cx="9180286" cy="301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44758" y="3570570"/>
            <a:ext cx="3922929" cy="6278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035" y="85855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 thiệu các loại cân thông dụng và cách sử dụng các loại cân đó để cân các đồ vật theo đơn vị ki-lô-gam.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0" y="4464933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cân nặng, đong, đo lượng nước vào một số bài toán trong thực tế.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49168" y="2044757"/>
            <a:ext cx="6429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Giới thiệu ca 1l, chai 1l và cách sử dụng để đong, đo lượng nước ở các đồ vật theo đơn vị  lít.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009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46042" r="48823" b="20161"/>
          <a:stretch/>
        </p:blipFill>
        <p:spPr bwMode="auto">
          <a:xfrm>
            <a:off x="1255148" y="2125310"/>
            <a:ext cx="2209800" cy="134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8" t="45665" r="17324" b="21068"/>
          <a:stretch/>
        </p:blipFill>
        <p:spPr bwMode="auto">
          <a:xfrm>
            <a:off x="4648200" y="2053757"/>
            <a:ext cx="2134185" cy="135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355"/>
            <a:ext cx="2451194" cy="990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4827" y="1474149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6593" r="47723" b="27923"/>
          <a:stretch/>
        </p:blipFill>
        <p:spPr bwMode="auto">
          <a:xfrm>
            <a:off x="1269003" y="3598087"/>
            <a:ext cx="2251740" cy="147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 t="36593" r="16983" b="27923"/>
          <a:stretch/>
        </p:blipFill>
        <p:spPr bwMode="auto">
          <a:xfrm>
            <a:off x="4682836" y="3524709"/>
            <a:ext cx="2198895" cy="145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5" t="28749" r="16470" b="35626"/>
          <a:stretch/>
        </p:blipFill>
        <p:spPr bwMode="auto">
          <a:xfrm>
            <a:off x="4775275" y="5341368"/>
            <a:ext cx="2126916" cy="140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8730" r="47608" b="35635"/>
          <a:stretch/>
        </p:blipFill>
        <p:spPr bwMode="auto">
          <a:xfrm>
            <a:off x="1241093" y="5198395"/>
            <a:ext cx="2307559" cy="15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62000" y="14865"/>
            <a:ext cx="8380550" cy="749129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just"/>
            <a:r>
              <a:rPr lang="en-US" sz="22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tranh, thảo luận nhóm: Nêu tên các loại cân có trong hình? Nêu số cân nặng của gói đường, con vịt, em Mi?</a:t>
            </a:r>
          </a:p>
        </p:txBody>
      </p:sp>
    </p:spTree>
    <p:extLst>
      <p:ext uri="{BB962C8B-B14F-4D97-AF65-F5344CB8AC3E}">
        <p14:creationId xmlns:p14="http://schemas.microsoft.com/office/powerpoint/2010/main" val="89699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4" t="31458" r="14116" b="17742"/>
          <a:stretch/>
        </p:blipFill>
        <p:spPr bwMode="auto">
          <a:xfrm>
            <a:off x="4183333" y="2441752"/>
            <a:ext cx="4602480" cy="371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t="54133" r="52941" b="24496"/>
          <a:stretch/>
        </p:blipFill>
        <p:spPr bwMode="auto">
          <a:xfrm>
            <a:off x="990600" y="4195670"/>
            <a:ext cx="2214716" cy="156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7" name="Flowchart: Document 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8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9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0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04800" y="1706892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Em thực hành đo lượng nước bằng các ca 1</a:t>
            </a:r>
            <a:r>
              <a:rPr lang="en-US" sz="28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chai 1</a:t>
            </a:r>
            <a:r>
              <a:rPr lang="en-US" sz="28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hoặc các cốc nhỏ.</a:t>
            </a:r>
          </a:p>
        </p:txBody>
      </p:sp>
    </p:spTree>
    <p:extLst>
      <p:ext uri="{BB962C8B-B14F-4D97-AF65-F5344CB8AC3E}">
        <p14:creationId xmlns:p14="http://schemas.microsoft.com/office/powerpoint/2010/main" val="7347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42917" r="50000" b="21169"/>
          <a:stretch/>
        </p:blipFill>
        <p:spPr bwMode="auto">
          <a:xfrm>
            <a:off x="2146804" y="2418292"/>
            <a:ext cx="3810000" cy="229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43851" r="12428" b="18851"/>
          <a:stretch/>
        </p:blipFill>
        <p:spPr bwMode="auto">
          <a:xfrm>
            <a:off x="2176301" y="2259122"/>
            <a:ext cx="3827300" cy="245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10474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đoán xem đồ vật nào nặng hơn, đồ vật nào nhẹ hơn?</a:t>
            </a: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7386" y="1064394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046" y="51622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Quyển vở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bút chì.</a:t>
            </a:r>
          </a:p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Cái bút chì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quyển vở.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95" y="78605"/>
            <a:ext cx="2655645" cy="9857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045" y="5158596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bay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đá.</a:t>
            </a:r>
          </a:p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đá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bay.</a:t>
            </a:r>
          </a:p>
        </p:txBody>
      </p:sp>
    </p:spTree>
    <p:extLst>
      <p:ext uri="{BB962C8B-B14F-4D97-AF65-F5344CB8AC3E}">
        <p14:creationId xmlns:p14="http://schemas.microsoft.com/office/powerpoint/2010/main" val="19738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7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69026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40833" r="39294" b="24792"/>
          <a:stretch/>
        </p:blipFill>
        <p:spPr bwMode="auto">
          <a:xfrm>
            <a:off x="1744980" y="1600200"/>
            <a:ext cx="565404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1521" y="3962400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Em đoán xem quả bưởi và quả cam, quả nào nặng hơn?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521" y="4896195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mấy ki-lô-gam?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521" y="5578536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nặng hơn hay nhẹ hơn 1kg?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5898" y="3944400"/>
            <a:ext cx="8360957" cy="93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Quả bưởi nặng hơn quả cam.</a:t>
            </a:r>
          </a:p>
          <a:p>
            <a:pPr marL="514350" indent="-514350">
              <a:buAutoNum type="alphaLcParenR"/>
            </a:pP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898" y="4890264"/>
            <a:ext cx="8360957" cy="502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1kg.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5898" y="5586872"/>
            <a:ext cx="8360957" cy="502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nhẹ hơn 1kg.</a:t>
            </a:r>
          </a:p>
        </p:txBody>
      </p:sp>
    </p:spTree>
    <p:extLst>
      <p:ext uri="{BB962C8B-B14F-4D97-AF65-F5344CB8AC3E}">
        <p14:creationId xmlns:p14="http://schemas.microsoft.com/office/powerpoint/2010/main" val="194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6927" y="52774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82943" l="21103" r="37353">
                        <a14:foregroundMark x1="26912" y1="51432" x2="33015" y2="41406"/>
                        <a14:foregroundMark x1="26618" y1="40625" x2="36397" y2="55990"/>
                        <a14:foregroundMark x1="25147" y1="45833" x2="37353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38750" r="63593" b="18548"/>
          <a:stretch/>
        </p:blipFill>
        <p:spPr bwMode="auto">
          <a:xfrm>
            <a:off x="1663954" y="495854"/>
            <a:ext cx="1302012" cy="224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0" b="87500" l="53309" r="75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2" t="32292" r="24470" b="18548"/>
          <a:stretch/>
        </p:blipFill>
        <p:spPr bwMode="auto">
          <a:xfrm>
            <a:off x="4629919" y="392368"/>
            <a:ext cx="1854654" cy="24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0921" y="36144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751" y="2754949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Mỗi túi cân nặng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nhiêu ki-lô-gam?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9750" y="2695969"/>
            <a:ext cx="8360957" cy="93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Túi muối cân nặng 2kg</a:t>
            </a:r>
          </a:p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Túi gạo cân nặng 5kg.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4287" y="3698780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gạo nặng hơn túi </a:t>
            </a:r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muối mấy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ki-lô-gam?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4388" y="3714316"/>
            <a:ext cx="8784472" cy="502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                                  Bài giải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308" y="4330846"/>
            <a:ext cx="8784472" cy="136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Túi gạo nặng hơn túi muối số ki-lô-gam là: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– 2 = 3(kg)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Đáp số: 3kg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" y="2194001"/>
            <a:ext cx="9180286" cy="301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44758" y="3570570"/>
            <a:ext cx="3922929" cy="6278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 cầu cần đạt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035" y="85855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 thiệu các loại cân thông dụng và cách sử dụng các loại cân đó để cân các đồ vật theo đơn vị ki-lô-gam.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0" y="4464933"/>
            <a:ext cx="731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cân nặng, đong, đo lượng nước vào một số bài toán trong thực tế.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14532" y="1959991"/>
            <a:ext cx="6429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Giới thiệu ca 1l, chai 1l và cách sử dụng để đong, đo lượng nước ở các đồ vật theo đơn vị  lít.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833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940446"/>
            <a:ext cx="91440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94900"/>
            <a:ext cx="3195436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1" y="3332119"/>
            <a:ext cx="495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 trước bài sau 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“Luyện tập”.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85337"/>
            <a:ext cx="4495800" cy="647681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5218737"/>
            <a:ext cx="6508533" cy="1443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776201" y="1916300"/>
            <a:ext cx="3129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Định hướng học tập 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47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471</Words>
  <Application>Microsoft Office PowerPoint</Application>
  <PresentationFormat>On-screen Show (4:3)</PresentationFormat>
  <Paragraphs>48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iCiel Crocante</vt:lpstr>
      <vt:lpstr>iCiel PONY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36</cp:revision>
  <dcterms:created xsi:type="dcterms:W3CDTF">2021-06-12T14:35:08Z</dcterms:created>
  <dcterms:modified xsi:type="dcterms:W3CDTF">2023-11-01T10:34:33Z</dcterms:modified>
</cp:coreProperties>
</file>