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74" r:id="rId4"/>
    <p:sldId id="275" r:id="rId5"/>
    <p:sldId id="260" r:id="rId6"/>
    <p:sldId id="261" r:id="rId7"/>
    <p:sldId id="262" r:id="rId8"/>
    <p:sldId id="269" r:id="rId9"/>
    <p:sldId id="271" r:id="rId10"/>
    <p:sldId id="27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3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</a:t>
            </a:r>
            <a:r>
              <a:rPr lang="en-US" sz="36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7545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(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1-89,90)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997942" y="473981"/>
            <a:ext cx="572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48467"/>
            <a:chOff x="774356" y="888444"/>
            <a:chExt cx="10187293" cy="124846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275885"/>
            <a:chOff x="752655" y="2065203"/>
            <a:chExt cx="10209001" cy="127588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30012"/>
            <a:chOff x="778314" y="3315253"/>
            <a:chExt cx="10210371" cy="123001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0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A4B7B-1B92-4DD2-8215-0C8294682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78" b="82778" l="7917" r="80156"/>
                    </a14:imgEffect>
                  </a14:imgLayer>
                </a14:imgProps>
              </a:ext>
            </a:extLst>
          </a:blip>
          <a:srcRect l="8110" t="26202" r="19593" b="17519"/>
          <a:stretch/>
        </p:blipFill>
        <p:spPr>
          <a:xfrm>
            <a:off x="-366617" y="1951634"/>
            <a:ext cx="10617628" cy="464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EE015-724B-425F-A077-EA20A9315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211994" y="79414"/>
            <a:ext cx="2977116" cy="1402680"/>
          </a:xfrm>
          <a:prstGeom prst="bracketPair">
            <a:avLst>
              <a:gd name="adj" fmla="val 0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1C057-7B7F-4FEB-A43A-F3C0E84D52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7644A-95B7-4966-9372-D38F4102B9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42" b="86458" l="55637" r="77965">
                        <a14:foregroundMark x1="64641" y1="39583" x2="67862" y2="43229"/>
                        <a14:foregroundMark x1="64934" y1="36979" x2="69766" y2="4244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564" t="26302" r="21888" b="13802"/>
          <a:stretch/>
        </p:blipFill>
        <p:spPr>
          <a:xfrm>
            <a:off x="9774882" y="3652222"/>
            <a:ext cx="1467958" cy="21924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3929E-B09A-45AD-8FF7-0E4737931D8B}"/>
              </a:ext>
            </a:extLst>
          </p:cNvPr>
          <p:cNvGrpSpPr/>
          <p:nvPr/>
        </p:nvGrpSpPr>
        <p:grpSpPr>
          <a:xfrm>
            <a:off x="5077702" y="713294"/>
            <a:ext cx="3353051" cy="1402680"/>
            <a:chOff x="2631902" y="2526455"/>
            <a:chExt cx="4209878" cy="20884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3BE6C4-27B2-42DB-AFF8-C8058A3A6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2631902" y="2526455"/>
              <a:ext cx="4209878" cy="20884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6ED0E-AFB3-47FA-8304-2BE3EC308458}"/>
                </a:ext>
              </a:extLst>
            </p:cNvPr>
            <p:cNvSpPr txBox="1"/>
            <p:nvPr/>
          </p:nvSpPr>
          <p:spPr>
            <a:xfrm flipH="1">
              <a:off x="3411979" y="2898062"/>
              <a:ext cx="2649722" cy="11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7AABBE-EC66-43D2-9361-D1BB1A3392E3}"/>
              </a:ext>
            </a:extLst>
          </p:cNvPr>
          <p:cNvGrpSpPr/>
          <p:nvPr/>
        </p:nvGrpSpPr>
        <p:grpSpPr>
          <a:xfrm flipH="1">
            <a:off x="681429" y="1796713"/>
            <a:ext cx="3218019" cy="1491428"/>
            <a:chOff x="3963843" y="2175514"/>
            <a:chExt cx="4075257" cy="24394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B3C247-31C9-40C5-B15B-C7B7FAACB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3963843" y="2175514"/>
              <a:ext cx="4075257" cy="243941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AC9C4E-4D62-41D3-8B89-2A1C0254804F}"/>
                </a:ext>
              </a:extLst>
            </p:cNvPr>
            <p:cNvSpPr txBox="1"/>
            <p:nvPr/>
          </p:nvSpPr>
          <p:spPr>
            <a:xfrm flipH="1">
              <a:off x="4398068" y="2585231"/>
              <a:ext cx="3380530" cy="118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D3F4B5-F647-4188-AA67-F21FE5868C75}"/>
              </a:ext>
            </a:extLst>
          </p:cNvPr>
          <p:cNvGrpSpPr/>
          <p:nvPr/>
        </p:nvGrpSpPr>
        <p:grpSpPr>
          <a:xfrm>
            <a:off x="8378456" y="855972"/>
            <a:ext cx="3601550" cy="2796249"/>
            <a:chOff x="8590450" y="1668635"/>
            <a:chExt cx="3601550" cy="247564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C4CE4B-DBF5-4C9A-9BE7-8DCC5A801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8590450" y="1668635"/>
              <a:ext cx="3601550" cy="247564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23976C-940C-4797-B732-B4155A999148}"/>
                </a:ext>
              </a:extLst>
            </p:cNvPr>
            <p:cNvSpPr txBox="1"/>
            <p:nvPr/>
          </p:nvSpPr>
          <p:spPr>
            <a:xfrm flipH="1">
              <a:off x="8918717" y="2182225"/>
              <a:ext cx="29450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4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BD68A-64FA-4C72-A375-BC1843F8F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211994" y="79414"/>
            <a:ext cx="2977116" cy="1402680"/>
          </a:xfrm>
          <a:prstGeom prst="bracketPair">
            <a:avLst>
              <a:gd name="adj" fmla="val 0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BC7CC-F439-483F-8E0D-A04BF7F094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63743-709A-44C0-93C1-320E9B2C25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" b="12327"/>
          <a:stretch/>
        </p:blipFill>
        <p:spPr>
          <a:xfrm>
            <a:off x="1158949" y="1370790"/>
            <a:ext cx="3213248" cy="3473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73087-C68D-4FEE-B6B4-95A7220FE566}"/>
              </a:ext>
            </a:extLst>
          </p:cNvPr>
          <p:cNvSpPr txBox="1"/>
          <p:nvPr/>
        </p:nvSpPr>
        <p:spPr>
          <a:xfrm flipH="1">
            <a:off x="344376" y="5091552"/>
            <a:ext cx="5784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Gùi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đồ đan bằng mây, tre, dùng ở một số địa phương miền núi để mang đồ đạc trên lưng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vi-VN" sz="28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10629-B8FD-452B-85CE-267D967FC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7" y="1347574"/>
            <a:ext cx="4662902" cy="3497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8C048E-F3E3-4163-90AF-8B712BD89AD0}"/>
              </a:ext>
            </a:extLst>
          </p:cNvPr>
          <p:cNvSpPr txBox="1"/>
          <p:nvPr/>
        </p:nvSpPr>
        <p:spPr>
          <a:xfrm flipH="1">
            <a:off x="6383611" y="5091552"/>
            <a:ext cx="578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Gùi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mang đi trên lưng bằng gùi</a:t>
            </a:r>
          </a:p>
        </p:txBody>
      </p:sp>
    </p:spTree>
    <p:extLst>
      <p:ext uri="{BB962C8B-B14F-4D97-AF65-F5344CB8AC3E}">
        <p14:creationId xmlns:p14="http://schemas.microsoft.com/office/powerpoint/2010/main" val="9289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A4B7B-1B92-4DD2-8215-0C8294682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78" b="82778" l="7917" r="80156"/>
                    </a14:imgEffect>
                  </a14:imgLayer>
                </a14:imgProps>
              </a:ext>
            </a:extLst>
          </a:blip>
          <a:srcRect l="8110" t="26202" r="19593" b="17519"/>
          <a:stretch/>
        </p:blipFill>
        <p:spPr>
          <a:xfrm>
            <a:off x="-366617" y="1951634"/>
            <a:ext cx="10617628" cy="464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EE015-724B-425F-A077-EA20A9315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211994" y="79414"/>
            <a:ext cx="2977116" cy="1402680"/>
          </a:xfrm>
          <a:prstGeom prst="bracketPair">
            <a:avLst>
              <a:gd name="adj" fmla="val 0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1C057-7B7F-4FEB-A43A-F3C0E84D52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7644A-95B7-4966-9372-D38F4102B9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42" b="86458" l="55637" r="77965">
                        <a14:foregroundMark x1="64641" y1="39583" x2="67862" y2="43229"/>
                        <a14:foregroundMark x1="64934" y1="36979" x2="69766" y2="4244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564" t="26302" r="21888" b="13802"/>
          <a:stretch/>
        </p:blipFill>
        <p:spPr>
          <a:xfrm>
            <a:off x="9774882" y="3652222"/>
            <a:ext cx="1467958" cy="21924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3929E-B09A-45AD-8FF7-0E4737931D8B}"/>
              </a:ext>
            </a:extLst>
          </p:cNvPr>
          <p:cNvGrpSpPr/>
          <p:nvPr/>
        </p:nvGrpSpPr>
        <p:grpSpPr>
          <a:xfrm>
            <a:off x="5077702" y="713294"/>
            <a:ext cx="3353051" cy="1402680"/>
            <a:chOff x="2631902" y="2526455"/>
            <a:chExt cx="4209878" cy="20884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3BE6C4-27B2-42DB-AFF8-C8058A3A6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2631902" y="2526455"/>
              <a:ext cx="4209878" cy="20884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6ED0E-AFB3-47FA-8304-2BE3EC308458}"/>
                </a:ext>
              </a:extLst>
            </p:cNvPr>
            <p:cNvSpPr txBox="1"/>
            <p:nvPr/>
          </p:nvSpPr>
          <p:spPr>
            <a:xfrm flipH="1">
              <a:off x="3411979" y="2898062"/>
              <a:ext cx="2649722" cy="11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7AABBE-EC66-43D2-9361-D1BB1A3392E3}"/>
              </a:ext>
            </a:extLst>
          </p:cNvPr>
          <p:cNvGrpSpPr/>
          <p:nvPr/>
        </p:nvGrpSpPr>
        <p:grpSpPr>
          <a:xfrm flipH="1">
            <a:off x="681429" y="1796713"/>
            <a:ext cx="3218019" cy="1491428"/>
            <a:chOff x="3963843" y="2175514"/>
            <a:chExt cx="4075257" cy="24394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B3C247-31C9-40C5-B15B-C7B7FAACB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3963843" y="2175514"/>
              <a:ext cx="4075257" cy="243941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AC9C4E-4D62-41D3-8B89-2A1C0254804F}"/>
                </a:ext>
              </a:extLst>
            </p:cNvPr>
            <p:cNvSpPr txBox="1"/>
            <p:nvPr/>
          </p:nvSpPr>
          <p:spPr>
            <a:xfrm flipH="1">
              <a:off x="4398068" y="2585231"/>
              <a:ext cx="3380530" cy="118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D3F4B5-F647-4188-AA67-F21FE5868C75}"/>
              </a:ext>
            </a:extLst>
          </p:cNvPr>
          <p:cNvGrpSpPr/>
          <p:nvPr/>
        </p:nvGrpSpPr>
        <p:grpSpPr>
          <a:xfrm>
            <a:off x="8378456" y="855972"/>
            <a:ext cx="3601550" cy="2796249"/>
            <a:chOff x="8590450" y="1668635"/>
            <a:chExt cx="3601550" cy="247564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C4CE4B-DBF5-4C9A-9BE7-8DCC5A801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8590450" y="1668635"/>
              <a:ext cx="3601550" cy="247564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23976C-940C-4797-B732-B4155A999148}"/>
                </a:ext>
              </a:extLst>
            </p:cNvPr>
            <p:cNvSpPr txBox="1"/>
            <p:nvPr/>
          </p:nvSpPr>
          <p:spPr>
            <a:xfrm flipH="1">
              <a:off x="8918717" y="2182225"/>
              <a:ext cx="29450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8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CF6C1C-B777-4992-924A-265BE1842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0443"/>
              </p:ext>
            </p:extLst>
          </p:nvPr>
        </p:nvGraphicFramePr>
        <p:xfrm>
          <a:off x="260733" y="1097671"/>
          <a:ext cx="4330720" cy="2182949"/>
        </p:xfrm>
        <a:graphic>
          <a:graphicData uri="http://schemas.openxmlformats.org/drawingml/2006/table">
            <a:tbl>
              <a:tblPr/>
              <a:tblGrid>
                <a:gridCol w="25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0642BD56-ABC8-4BB5-8967-97C86F6C8C08}"/>
              </a:ext>
            </a:extLst>
          </p:cNvPr>
          <p:cNvSpPr/>
          <p:nvPr/>
        </p:nvSpPr>
        <p:spPr>
          <a:xfrm>
            <a:off x="1198072" y="306425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42 - 15 = ? </a:t>
            </a: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id="{B884BCE9-6BDE-46DA-AE51-F9608DAA24DB}"/>
              </a:ext>
            </a:extLst>
          </p:cNvPr>
          <p:cNvSpPr/>
          <p:nvPr/>
        </p:nvSpPr>
        <p:spPr>
          <a:xfrm>
            <a:off x="5029839" y="2273848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05A83226-2449-41BD-BA3F-2250F089788C}"/>
              </a:ext>
            </a:extLst>
          </p:cNvPr>
          <p:cNvSpPr/>
          <p:nvPr/>
        </p:nvSpPr>
        <p:spPr>
          <a:xfrm>
            <a:off x="6623609" y="1982049"/>
            <a:ext cx="5298236" cy="2513929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3, 3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12BDA4-28FC-4644-9CE2-98BB52DEA749}"/>
              </a:ext>
            </a:extLst>
          </p:cNvPr>
          <p:cNvCxnSpPr/>
          <p:nvPr/>
        </p:nvCxnSpPr>
        <p:spPr>
          <a:xfrm>
            <a:off x="5399320" y="3520114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1CF72D-3367-4B00-BB68-B043FD65E085}"/>
              </a:ext>
            </a:extLst>
          </p:cNvPr>
          <p:cNvSpPr txBox="1"/>
          <p:nvPr/>
        </p:nvSpPr>
        <p:spPr>
          <a:xfrm>
            <a:off x="5048203" y="272680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8C2BD-8FCC-4D97-8C67-F96B1D98E89C}"/>
              </a:ext>
            </a:extLst>
          </p:cNvPr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7CE7B-FDB8-4CAF-B467-49349224D674}"/>
              </a:ext>
            </a:extLst>
          </p:cNvPr>
          <p:cNvSpPr txBox="1"/>
          <p:nvPr/>
        </p:nvSpPr>
        <p:spPr>
          <a:xfrm>
            <a:off x="5390929" y="301901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B4A46-EC83-4E4C-ADB1-AE56183CE98A}"/>
              </a:ext>
            </a:extLst>
          </p:cNvPr>
          <p:cNvSpPr txBox="1"/>
          <p:nvPr/>
        </p:nvSpPr>
        <p:spPr>
          <a:xfrm>
            <a:off x="5631556" y="37049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5F54-E79E-4177-A49F-1463D5935588}"/>
              </a:ext>
            </a:extLst>
          </p:cNvPr>
          <p:cNvSpPr txBox="1"/>
          <p:nvPr/>
        </p:nvSpPr>
        <p:spPr>
          <a:xfrm>
            <a:off x="5410007" y="37049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11A03EF4-F4CD-4B04-82FC-79736F945934}"/>
              </a:ext>
            </a:extLst>
          </p:cNvPr>
          <p:cNvSpPr/>
          <p:nvPr/>
        </p:nvSpPr>
        <p:spPr>
          <a:xfrm>
            <a:off x="7915361" y="475432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42 - 15 = 27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F5AA89F-DEAF-4725-8CBD-C786BECB8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12801"/>
              </p:ext>
            </p:extLst>
          </p:nvPr>
        </p:nvGraphicFramePr>
        <p:xfrm>
          <a:off x="167268" y="3993611"/>
          <a:ext cx="4436418" cy="2182949"/>
        </p:xfrm>
        <a:graphic>
          <a:graphicData uri="http://schemas.openxmlformats.org/drawingml/2006/table">
            <a:tbl>
              <a:tblPr/>
              <a:tblGrid>
                <a:gridCol w="26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ounded Rectangle 57">
            <a:extLst>
              <a:ext uri="{FF2B5EF4-FFF2-40B4-BE49-F238E27FC236}">
                <a16:creationId xmlns:a16="http://schemas.microsoft.com/office/drawing/2014/main" id="{200733F8-82C7-4310-9DF7-8E1D9BF9DA13}"/>
              </a:ext>
            </a:extLst>
          </p:cNvPr>
          <p:cNvSpPr/>
          <p:nvPr/>
        </p:nvSpPr>
        <p:spPr>
          <a:xfrm>
            <a:off x="2059362" y="1802236"/>
            <a:ext cx="516199" cy="1308588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1FA348-3767-4D98-98CB-D8790E5A8718}"/>
              </a:ext>
            </a:extLst>
          </p:cNvPr>
          <p:cNvCxnSpPr/>
          <p:nvPr/>
        </p:nvCxnSpPr>
        <p:spPr>
          <a:xfrm>
            <a:off x="2574120" y="2214628"/>
            <a:ext cx="698811" cy="2797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65A7FB-2991-4DAC-B74E-0D361A633445}"/>
              </a:ext>
            </a:extLst>
          </p:cNvPr>
          <p:cNvGrpSpPr/>
          <p:nvPr/>
        </p:nvGrpSpPr>
        <p:grpSpPr>
          <a:xfrm>
            <a:off x="3547802" y="1951000"/>
            <a:ext cx="247299" cy="1095971"/>
            <a:chOff x="3411379" y="2393498"/>
            <a:chExt cx="103840" cy="853000"/>
          </a:xfrm>
        </p:grpSpPr>
        <p:sp>
          <p:nvSpPr>
            <p:cNvPr id="23" name="Can 60">
              <a:extLst>
                <a:ext uri="{FF2B5EF4-FFF2-40B4-BE49-F238E27FC236}">
                  <a16:creationId xmlns:a16="http://schemas.microsoft.com/office/drawing/2014/main" id="{EAA982EE-E61F-4E9A-BFA4-21CDEC7A8514}"/>
                </a:ext>
              </a:extLst>
            </p:cNvPr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61">
              <a:extLst>
                <a:ext uri="{FF2B5EF4-FFF2-40B4-BE49-F238E27FC236}">
                  <a16:creationId xmlns:a16="http://schemas.microsoft.com/office/drawing/2014/main" id="{74E934C0-8E39-4B0E-87A6-D4A7E83DB0E8}"/>
                </a:ext>
              </a:extLst>
            </p:cNvPr>
            <p:cNvSpPr/>
            <p:nvPr/>
          </p:nvSpPr>
          <p:spPr>
            <a:xfrm>
              <a:off x="3484883" y="2393498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743862-B53E-495D-8CCA-84839207CB4A}"/>
              </a:ext>
            </a:extLst>
          </p:cNvPr>
          <p:cNvGrpSpPr/>
          <p:nvPr/>
        </p:nvGrpSpPr>
        <p:grpSpPr>
          <a:xfrm>
            <a:off x="343185" y="1927265"/>
            <a:ext cx="1522813" cy="1119706"/>
            <a:chOff x="634881" y="1933429"/>
            <a:chExt cx="1522813" cy="121503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9E418-2C02-4F16-ACA5-BB6666C7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81" y="1933429"/>
              <a:ext cx="328061" cy="121503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E3D68F-FE30-4F77-B7F8-07FDDA0AB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257" y="1933429"/>
              <a:ext cx="328061" cy="121503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9B77DD-C027-4B7C-8CA1-363D2F0EA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9633" y="1933429"/>
              <a:ext cx="328061" cy="121503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08F0BD-23F6-4F1A-AC83-9E670996E416}"/>
              </a:ext>
            </a:extLst>
          </p:cNvPr>
          <p:cNvGrpSpPr/>
          <p:nvPr/>
        </p:nvGrpSpPr>
        <p:grpSpPr>
          <a:xfrm>
            <a:off x="374218" y="4782801"/>
            <a:ext cx="823854" cy="1215039"/>
            <a:chOff x="1045459" y="4860926"/>
            <a:chExt cx="823854" cy="12150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B80CD0B-A122-4658-8ABA-B8FD277D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459" y="4860926"/>
              <a:ext cx="328061" cy="12150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F279DD5-0C7A-47FC-92A1-54134E4B1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1252" y="4860926"/>
              <a:ext cx="328061" cy="1215039"/>
            </a:xfrm>
            <a:prstGeom prst="rect">
              <a:avLst/>
            </a:prstGeom>
          </p:spPr>
        </p:pic>
      </p:grpSp>
      <p:sp>
        <p:nvSpPr>
          <p:cNvPr id="35" name="Can 70">
            <a:extLst>
              <a:ext uri="{FF2B5EF4-FFF2-40B4-BE49-F238E27FC236}">
                <a16:creationId xmlns:a16="http://schemas.microsoft.com/office/drawing/2014/main" id="{B3D78DA2-51D8-49CE-B542-AA72A81C1877}"/>
              </a:ext>
            </a:extLst>
          </p:cNvPr>
          <p:cNvSpPr/>
          <p:nvPr/>
        </p:nvSpPr>
        <p:spPr>
          <a:xfrm>
            <a:off x="2863457" y="4811164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71">
            <a:extLst>
              <a:ext uri="{FF2B5EF4-FFF2-40B4-BE49-F238E27FC236}">
                <a16:creationId xmlns:a16="http://schemas.microsoft.com/office/drawing/2014/main" id="{C56A3599-1625-4E09-87F0-E098D26F048C}"/>
              </a:ext>
            </a:extLst>
          </p:cNvPr>
          <p:cNvSpPr/>
          <p:nvPr/>
        </p:nvSpPr>
        <p:spPr>
          <a:xfrm>
            <a:off x="2994414" y="4811164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75">
            <a:extLst>
              <a:ext uri="{FF2B5EF4-FFF2-40B4-BE49-F238E27FC236}">
                <a16:creationId xmlns:a16="http://schemas.microsoft.com/office/drawing/2014/main" id="{A4E25E78-03DB-4A43-B9D0-F24794533169}"/>
              </a:ext>
            </a:extLst>
          </p:cNvPr>
          <p:cNvSpPr/>
          <p:nvPr/>
        </p:nvSpPr>
        <p:spPr>
          <a:xfrm>
            <a:off x="3103878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76">
            <a:extLst>
              <a:ext uri="{FF2B5EF4-FFF2-40B4-BE49-F238E27FC236}">
                <a16:creationId xmlns:a16="http://schemas.microsoft.com/office/drawing/2014/main" id="{2BC69641-8577-4002-8565-F12FA64CB308}"/>
              </a:ext>
            </a:extLst>
          </p:cNvPr>
          <p:cNvSpPr/>
          <p:nvPr/>
        </p:nvSpPr>
        <p:spPr>
          <a:xfrm>
            <a:off x="3234835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78">
            <a:extLst>
              <a:ext uri="{FF2B5EF4-FFF2-40B4-BE49-F238E27FC236}">
                <a16:creationId xmlns:a16="http://schemas.microsoft.com/office/drawing/2014/main" id="{B25A17A9-6DBD-4ADC-89F7-7D86704C351D}"/>
              </a:ext>
            </a:extLst>
          </p:cNvPr>
          <p:cNvSpPr/>
          <p:nvPr/>
        </p:nvSpPr>
        <p:spPr>
          <a:xfrm>
            <a:off x="3344299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79">
            <a:extLst>
              <a:ext uri="{FF2B5EF4-FFF2-40B4-BE49-F238E27FC236}">
                <a16:creationId xmlns:a16="http://schemas.microsoft.com/office/drawing/2014/main" id="{B38FAB6B-FA2E-44DF-B9EA-29757F7DC7D1}"/>
              </a:ext>
            </a:extLst>
          </p:cNvPr>
          <p:cNvSpPr/>
          <p:nvPr/>
        </p:nvSpPr>
        <p:spPr>
          <a:xfrm>
            <a:off x="3475256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81">
            <a:extLst>
              <a:ext uri="{FF2B5EF4-FFF2-40B4-BE49-F238E27FC236}">
                <a16:creationId xmlns:a16="http://schemas.microsoft.com/office/drawing/2014/main" id="{28FB0CEC-6D83-4469-9A29-3F0CF01095A1}"/>
              </a:ext>
            </a:extLst>
          </p:cNvPr>
          <p:cNvSpPr/>
          <p:nvPr/>
        </p:nvSpPr>
        <p:spPr>
          <a:xfrm>
            <a:off x="3595449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n 82">
            <a:extLst>
              <a:ext uri="{FF2B5EF4-FFF2-40B4-BE49-F238E27FC236}">
                <a16:creationId xmlns:a16="http://schemas.microsoft.com/office/drawing/2014/main" id="{9C223E90-854F-46E6-B28E-A7F853C331D0}"/>
              </a:ext>
            </a:extLst>
          </p:cNvPr>
          <p:cNvSpPr/>
          <p:nvPr/>
        </p:nvSpPr>
        <p:spPr>
          <a:xfrm>
            <a:off x="3726406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84">
            <a:extLst>
              <a:ext uri="{FF2B5EF4-FFF2-40B4-BE49-F238E27FC236}">
                <a16:creationId xmlns:a16="http://schemas.microsoft.com/office/drawing/2014/main" id="{BFA437EE-326D-4A15-A374-6FC2C15CBE14}"/>
              </a:ext>
            </a:extLst>
          </p:cNvPr>
          <p:cNvSpPr/>
          <p:nvPr/>
        </p:nvSpPr>
        <p:spPr>
          <a:xfrm>
            <a:off x="3835870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85">
            <a:extLst>
              <a:ext uri="{FF2B5EF4-FFF2-40B4-BE49-F238E27FC236}">
                <a16:creationId xmlns:a16="http://schemas.microsoft.com/office/drawing/2014/main" id="{814FFB8B-BEAE-483E-B9BE-8471A41D765B}"/>
              </a:ext>
            </a:extLst>
          </p:cNvPr>
          <p:cNvSpPr/>
          <p:nvPr/>
        </p:nvSpPr>
        <p:spPr>
          <a:xfrm>
            <a:off x="3966827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BE56BF-0AEA-4D0A-8E12-DFF228D22FBB}"/>
              </a:ext>
            </a:extLst>
          </p:cNvPr>
          <p:cNvGrpSpPr/>
          <p:nvPr/>
        </p:nvGrpSpPr>
        <p:grpSpPr>
          <a:xfrm>
            <a:off x="4289016" y="4811163"/>
            <a:ext cx="224761" cy="1095697"/>
            <a:chOff x="4042443" y="4918464"/>
            <a:chExt cx="170869" cy="1095697"/>
          </a:xfrm>
        </p:grpSpPr>
        <p:sp>
          <p:nvSpPr>
            <p:cNvPr id="51" name="Can 86">
              <a:extLst>
                <a:ext uri="{FF2B5EF4-FFF2-40B4-BE49-F238E27FC236}">
                  <a16:creationId xmlns:a16="http://schemas.microsoft.com/office/drawing/2014/main" id="{75EFACB7-6403-473A-9F4D-A79EE3B607A8}"/>
                </a:ext>
              </a:extLst>
            </p:cNvPr>
            <p:cNvSpPr/>
            <p:nvPr/>
          </p:nvSpPr>
          <p:spPr>
            <a:xfrm>
              <a:off x="4042443" y="4918464"/>
              <a:ext cx="59378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87">
              <a:extLst>
                <a:ext uri="{FF2B5EF4-FFF2-40B4-BE49-F238E27FC236}">
                  <a16:creationId xmlns:a16="http://schemas.microsoft.com/office/drawing/2014/main" id="{52CC353B-C93F-4788-811F-E19245CBA75F}"/>
                </a:ext>
              </a:extLst>
            </p:cNvPr>
            <p:cNvSpPr/>
            <p:nvPr/>
          </p:nvSpPr>
          <p:spPr>
            <a:xfrm>
              <a:off x="4153934" y="4918464"/>
              <a:ext cx="59378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Down Arrow 88">
            <a:extLst>
              <a:ext uri="{FF2B5EF4-FFF2-40B4-BE49-F238E27FC236}">
                <a16:creationId xmlns:a16="http://schemas.microsoft.com/office/drawing/2014/main" id="{F64FDAD3-A56D-469F-B1A6-197E7364ADF6}"/>
              </a:ext>
            </a:extLst>
          </p:cNvPr>
          <p:cNvSpPr/>
          <p:nvPr/>
        </p:nvSpPr>
        <p:spPr>
          <a:xfrm>
            <a:off x="2317848" y="3353713"/>
            <a:ext cx="439666" cy="501445"/>
          </a:xfrm>
          <a:prstGeom prst="downArrow">
            <a:avLst/>
          </a:prstGeom>
          <a:solidFill>
            <a:srgbClr val="30C230"/>
          </a:solidFill>
          <a:ln>
            <a:solidFill>
              <a:srgbClr val="30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4979A6-EE9A-427A-9B3A-8FF000CA765F}"/>
              </a:ext>
            </a:extLst>
          </p:cNvPr>
          <p:cNvCxnSpPr>
            <a:cxnSpLocks/>
          </p:cNvCxnSpPr>
          <p:nvPr/>
        </p:nvCxnSpPr>
        <p:spPr>
          <a:xfrm flipV="1">
            <a:off x="2863457" y="5017052"/>
            <a:ext cx="575061" cy="773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A9AC01C5-8DB5-4413-9116-7C66FC056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706" y="1926991"/>
            <a:ext cx="328061" cy="111970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A6EC0D5-7536-4D04-8AF1-45C809440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579" y="4782801"/>
            <a:ext cx="328061" cy="1215039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681112D-7A76-4CF3-B32A-5BB7E9E076BF}"/>
              </a:ext>
            </a:extLst>
          </p:cNvPr>
          <p:cNvCxnSpPr>
            <a:cxnSpLocks/>
          </p:cNvCxnSpPr>
          <p:nvPr/>
        </p:nvCxnSpPr>
        <p:spPr>
          <a:xfrm flipV="1">
            <a:off x="1391193" y="5135847"/>
            <a:ext cx="415166" cy="6496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8854 -1.48148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5" grpId="0" animBg="1"/>
      <p:bldP spid="47" grpId="0" animBg="1"/>
      <p:bldP spid="48" grpId="0" animBg="1"/>
      <p:bldP spid="49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38DE4-5741-4828-880D-BACA3A3B63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495137" cy="1297412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978831" y="1366927"/>
            <a:ext cx="111693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3923" y="1297412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92F6E6-A648-4F3E-BF19-0B2772721976}"/>
              </a:ext>
            </a:extLst>
          </p:cNvPr>
          <p:cNvGrpSpPr/>
          <p:nvPr/>
        </p:nvGrpSpPr>
        <p:grpSpPr>
          <a:xfrm>
            <a:off x="315970" y="2161006"/>
            <a:ext cx="2591179" cy="3480171"/>
            <a:chOff x="315970" y="2161006"/>
            <a:chExt cx="2591179" cy="348017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8120AE-4B11-4A29-9E01-4007364BD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011">
              <a:off x="476745" y="2161006"/>
              <a:ext cx="2430404" cy="348017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E51489B-2225-4E13-A7F4-05AC6B4AE481}"/>
                </a:ext>
              </a:extLst>
            </p:cNvPr>
            <p:cNvGrpSpPr/>
            <p:nvPr/>
          </p:nvGrpSpPr>
          <p:grpSpPr>
            <a:xfrm>
              <a:off x="315970" y="2429536"/>
              <a:ext cx="1873071" cy="2228815"/>
              <a:chOff x="185135" y="2788367"/>
              <a:chExt cx="2269364" cy="239206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74FA52-246C-4BE1-AA70-401F7BFC2DBC}"/>
                  </a:ext>
                </a:extLst>
              </p:cNvPr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CD5C58-2DA9-4B74-8821-751228B4CF83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369AAC5-8F6C-4F40-8807-0B2537BADBCF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B606615-EDC8-45A7-B499-F849B6C10A15}"/>
              </a:ext>
            </a:extLst>
          </p:cNvPr>
          <p:cNvSpPr txBox="1"/>
          <p:nvPr/>
        </p:nvSpPr>
        <p:spPr>
          <a:xfrm>
            <a:off x="1336699" y="403461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B506B4-CF64-48F0-AB79-315F96D94680}"/>
              </a:ext>
            </a:extLst>
          </p:cNvPr>
          <p:cNvGrpSpPr/>
          <p:nvPr/>
        </p:nvGrpSpPr>
        <p:grpSpPr>
          <a:xfrm>
            <a:off x="3224400" y="2161006"/>
            <a:ext cx="2680535" cy="3480171"/>
            <a:chOff x="3224400" y="2161006"/>
            <a:chExt cx="2680535" cy="34801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591B1B5-6204-4D9F-BA65-5EAC2F8B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011">
              <a:off x="3474531" y="2161006"/>
              <a:ext cx="2430404" cy="348017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4A11D1E-FCE5-4145-BA23-C12C059D15DD}"/>
                </a:ext>
              </a:extLst>
            </p:cNvPr>
            <p:cNvGrpSpPr/>
            <p:nvPr/>
          </p:nvGrpSpPr>
          <p:grpSpPr>
            <a:xfrm>
              <a:off x="3224400" y="2429536"/>
              <a:ext cx="1873071" cy="2228815"/>
              <a:chOff x="185135" y="2788367"/>
              <a:chExt cx="2269364" cy="239206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287EC1-9183-4C01-AF4F-C335EA531B66}"/>
                  </a:ext>
                </a:extLst>
              </p:cNvPr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763702-4481-4509-B97F-6CBF699C2280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41E2387-F4A1-4A2E-8CB7-C1EF2C5771C7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206B8E-FCB9-405B-BFEF-BBC6E665AA3C}"/>
              </a:ext>
            </a:extLst>
          </p:cNvPr>
          <p:cNvGrpSpPr/>
          <p:nvPr/>
        </p:nvGrpSpPr>
        <p:grpSpPr>
          <a:xfrm>
            <a:off x="6207618" y="2161007"/>
            <a:ext cx="2678896" cy="3480171"/>
            <a:chOff x="6207618" y="2161007"/>
            <a:chExt cx="2678896" cy="34801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AB5F17-4887-4D54-A450-A7838B29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011">
              <a:off x="6456110" y="2161007"/>
              <a:ext cx="2430404" cy="3480171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25877A-90DB-4075-9A4D-70B88FD6A886}"/>
                </a:ext>
              </a:extLst>
            </p:cNvPr>
            <p:cNvGrpSpPr/>
            <p:nvPr/>
          </p:nvGrpSpPr>
          <p:grpSpPr>
            <a:xfrm>
              <a:off x="6207618" y="2429536"/>
              <a:ext cx="1873071" cy="2228815"/>
              <a:chOff x="185135" y="2788367"/>
              <a:chExt cx="2269364" cy="239206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B36247-B094-4E64-8226-7BB40365A901}"/>
                  </a:ext>
                </a:extLst>
              </p:cNvPr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05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F9AD001-DD68-4725-9F3C-C82447A0BD6F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29053D2-E9BE-466D-8BC8-686C211AA7C0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B9860F-989F-4635-9879-ACA740A5E10D}"/>
              </a:ext>
            </a:extLst>
          </p:cNvPr>
          <p:cNvGrpSpPr/>
          <p:nvPr/>
        </p:nvGrpSpPr>
        <p:grpSpPr>
          <a:xfrm>
            <a:off x="9108799" y="2161007"/>
            <a:ext cx="2720475" cy="3480171"/>
            <a:chOff x="9108799" y="2161007"/>
            <a:chExt cx="2720475" cy="348017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C6881-5721-4C89-B46A-3AF37BB5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011">
              <a:off x="9398870" y="2161007"/>
              <a:ext cx="2430404" cy="3480171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3A7AAD4-B73E-444F-8E23-5642F35A9453}"/>
                </a:ext>
              </a:extLst>
            </p:cNvPr>
            <p:cNvGrpSpPr/>
            <p:nvPr/>
          </p:nvGrpSpPr>
          <p:grpSpPr>
            <a:xfrm>
              <a:off x="9108799" y="2429536"/>
              <a:ext cx="1873071" cy="2228815"/>
              <a:chOff x="185135" y="2788367"/>
              <a:chExt cx="2269364" cy="239206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3CDFCF-CF0A-4CA2-9537-81B666D008BD}"/>
                  </a:ext>
                </a:extLst>
              </p:cNvPr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51CEBE4-5EE2-4702-8B18-421A9B785B18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632945A-736F-4B55-9D47-B3D93B9D28CE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1C4257D-DE68-445E-91D6-F79B1DB146D5}"/>
              </a:ext>
            </a:extLst>
          </p:cNvPr>
          <p:cNvSpPr txBox="1"/>
          <p:nvPr/>
        </p:nvSpPr>
        <p:spPr>
          <a:xfrm>
            <a:off x="4250825" y="403461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3246EB-F0DA-4733-A5CD-3C1ACF5BCDC0}"/>
              </a:ext>
            </a:extLst>
          </p:cNvPr>
          <p:cNvSpPr txBox="1"/>
          <p:nvPr/>
        </p:nvSpPr>
        <p:spPr>
          <a:xfrm>
            <a:off x="7241034" y="403461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0F15A7-C07F-4748-AD5C-18819C2F9C47}"/>
              </a:ext>
            </a:extLst>
          </p:cNvPr>
          <p:cNvSpPr txBox="1"/>
          <p:nvPr/>
        </p:nvSpPr>
        <p:spPr>
          <a:xfrm>
            <a:off x="10135224" y="403461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B4AE77-069F-DB4B-D7F4-D5558D5132C8}"/>
              </a:ext>
            </a:extLst>
          </p:cNvPr>
          <p:cNvSpPr/>
          <p:nvPr/>
        </p:nvSpPr>
        <p:spPr>
          <a:xfrm>
            <a:off x="3848179" y="375678"/>
            <a:ext cx="4683233" cy="8026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Khi tính cần lưu ý nhớ 1 chục sang số chục của số bị trừ.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06D162-972F-C390-2CBC-D054995180FC}"/>
              </a:ext>
            </a:extLst>
          </p:cNvPr>
          <p:cNvSpPr/>
          <p:nvPr/>
        </p:nvSpPr>
        <p:spPr>
          <a:xfrm>
            <a:off x="3825112" y="366474"/>
            <a:ext cx="4683233" cy="8026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Khi tính cần lưu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24" grpId="0"/>
      <p:bldP spid="51" grpId="0"/>
      <p:bldP spid="52" grpId="0"/>
      <p:bldP spid="53" grpId="0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11688" y="65641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D4E4E6-3460-420A-ADEB-F2CD3C6C0D51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BE560B-B872-44E4-A8DF-5CA9279ABD8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8F10F5D-9ECF-41CA-B35E-5A1D5DF0C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51ACDB2-423F-496B-B60B-48F95FE39951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8DF581-1169-458C-AFCC-71E8B7195D46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63 - 36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0C1352-66F8-41B7-94F7-0C241D5D04B4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741A8C-5370-4AD7-B704-B093FD2AFDB3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DEDF4B-E47F-42CF-8B6F-B31180A0D955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D2920B-46C2-424C-8BCF-F49D5B75072B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81D946E-83DF-49B5-A799-C21F8D14C8C3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3D5C31-E2F8-4EEA-B0DC-42A472B894B3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BC0848-FD83-41DD-963B-7FED1732B76F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BDD0696-F3FA-4BF4-9FED-3DFF57C1183C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99AE18-4458-4511-BBDF-63196FDA8C2A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3B89ED-AC77-48FC-A62E-79BC333931C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46888B-6B50-4DA8-B12E-1095B76AD947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FF4839-68B9-4432-A4D8-36344C7BE38B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45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18F7C2-B305-4F9A-AC95-292061B43564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6C284B-9652-43FF-84F4-79E64594BFE0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C67B18-4ECB-48F5-9636-B5341BD9E040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B3D4CD-DF7F-45D4-840C-275E055B065F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A398211-0210-40DC-81FB-285513B0231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46F256-1618-45C2-8338-1D6DDE01692C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8E533C-E84C-4D74-9D82-6AE8B6CE0461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CD8C85-F83C-437E-B701-165F7766E870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F9D1DE-19DE-4AEA-AE28-C4C94D3DF52D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45C92C-8E15-4587-BA5E-5D068687680C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536F34D-EE45-4274-BEAC-AA2A997A3869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1C651B-5F69-4DBC-BA2B-AAE1D9B0D68F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C015C6-A587-4973-813C-0F643E6946EB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453CFD1-D214-4201-A0E1-1D30E0997ED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E00CBA1-B246-4097-A773-B60C31B61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0EDE244-D709-4D17-9CAF-059C310C408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AC8FCE-A32F-4171-BAA2-F769FC6299A8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72 - 27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AF10C0-7F0B-4057-A35A-68234DD4AC0D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F24D71D-59EF-46DF-BDA9-CE51AE1AF27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734951A-1AE9-467E-8511-CABCF7B40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4C937D-4B19-4D3E-83EE-8126AD759A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5361A6-4E8C-4BDA-B6BF-CA53ADE8E114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54 - 16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C2EEE1D-4B95-4CC9-B3C2-EEF45F5F88F4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884FA8E-6584-4105-8C1C-BB9E17DD44EF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A8F1095-A4B9-40F0-B5CD-E75DF84CB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A3B3F83-32EF-498C-A0D3-F1DA0465F795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F459BEE-0C36-49FE-89FD-7FDAEBDB0083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80 - 43 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88AD7F-E547-D5C6-3D07-11AC05580382}"/>
              </a:ext>
            </a:extLst>
          </p:cNvPr>
          <p:cNvSpPr/>
          <p:nvPr/>
        </p:nvSpPr>
        <p:spPr>
          <a:xfrm>
            <a:off x="3920966" y="336055"/>
            <a:ext cx="6323831" cy="900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Khi đặt tính phép trừ số có hai chữ số với số có hai chữ số ta làm thế nào?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D5CF22-63C6-F7B5-6BAC-5238398DC97B}"/>
              </a:ext>
            </a:extLst>
          </p:cNvPr>
          <p:cNvSpPr/>
          <p:nvPr/>
        </p:nvSpPr>
        <p:spPr>
          <a:xfrm>
            <a:off x="3901373" y="65641"/>
            <a:ext cx="7327066" cy="14112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Khi đặt tính phép trừ số có hai chữ số với số có hai chữ số ta viết số bị trừ và số trừ thẳng cột, viết dấu trừ ở giữa, dấu gạch ngang thay cho dấu bằng.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" grpId="0" animBg="1"/>
      <p:bldP spid="2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CD8AB-81E3-4953-BBF0-0B3AFB38DE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78" b="87778" l="50677" r="88542">
                        <a14:foregroundMark x1="86615" y1="44537" x2="86406" y2="56111"/>
                        <a14:foregroundMark x1="67604" y1="47130" x2="68698" y2="49722"/>
                      </a14:backgroundRemoval>
                    </a14:imgEffect>
                  </a14:imgLayer>
                </a14:imgProps>
              </a:ext>
            </a:extLst>
          </a:blip>
          <a:srcRect l="49273" t="22790" r="10436" b="9303"/>
          <a:stretch/>
        </p:blipFill>
        <p:spPr>
          <a:xfrm>
            <a:off x="-229545" y="3556592"/>
            <a:ext cx="3861571" cy="3660970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3BA7182-4BE7-4C18-AC56-F6599C12BFBE}"/>
              </a:ext>
            </a:extLst>
          </p:cNvPr>
          <p:cNvSpPr/>
          <p:nvPr/>
        </p:nvSpPr>
        <p:spPr>
          <a:xfrm>
            <a:off x="3492653" y="1387615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7A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0963EA9B-F383-45C3-9650-50F32C32CB4D}"/>
              </a:ext>
            </a:extLst>
          </p:cNvPr>
          <p:cNvSpPr/>
          <p:nvPr/>
        </p:nvSpPr>
        <p:spPr>
          <a:xfrm>
            <a:off x="490687" y="1828740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		: 90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763" lvl="1"/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		: 24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quả</a:t>
            </a:r>
            <a:endParaRPr lang="en-US" sz="3200" b="1" dirty="0">
              <a:solidFill>
                <a:srgbClr val="007A0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			: …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FCA47EF1-28D5-4078-9201-227885A7FBB7}"/>
              </a:ext>
            </a:extLst>
          </p:cNvPr>
          <p:cNvSpPr/>
          <p:nvPr/>
        </p:nvSpPr>
        <p:spPr>
          <a:xfrm>
            <a:off x="7172927" y="3781553"/>
            <a:ext cx="193357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10044701-6617-499F-A60D-8C7186D61071}"/>
              </a:ext>
            </a:extLst>
          </p:cNvPr>
          <p:cNvSpPr/>
          <p:nvPr/>
        </p:nvSpPr>
        <p:spPr>
          <a:xfrm>
            <a:off x="4315201" y="4335385"/>
            <a:ext cx="7153711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90 - 24 = 66 (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66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82EB5-0D23-451C-B522-06A276BAA4F8}"/>
              </a:ext>
            </a:extLst>
          </p:cNvPr>
          <p:cNvGrpSpPr/>
          <p:nvPr/>
        </p:nvGrpSpPr>
        <p:grpSpPr>
          <a:xfrm>
            <a:off x="111688" y="65641"/>
            <a:ext cx="10067958" cy="1066298"/>
            <a:chOff x="30507" y="1382937"/>
            <a:chExt cx="10067958" cy="1066298"/>
          </a:xfrm>
        </p:grpSpPr>
        <p:sp>
          <p:nvSpPr>
            <p:cNvPr id="14" name="MH_Other_2">
              <a:extLst>
                <a:ext uri="{FF2B5EF4-FFF2-40B4-BE49-F238E27FC236}">
                  <a16:creationId xmlns:a16="http://schemas.microsoft.com/office/drawing/2014/main" id="{2024973B-8C35-45C3-9F08-68429D34B02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3170E7-57EC-4E90-B041-4C7E863EF46A}"/>
                </a:ext>
              </a:extLst>
            </p:cNvPr>
            <p:cNvSpPr txBox="1"/>
            <p:nvPr/>
          </p:nvSpPr>
          <p:spPr>
            <a:xfrm>
              <a:off x="804510" y="1495128"/>
              <a:ext cx="92939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24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363734" y="78283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270239" y="1466145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90,91”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490</Words>
  <Application>Microsoft Office PowerPoint</Application>
  <PresentationFormat>Widescreen</PresentationFormat>
  <Paragraphs>105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72</cp:revision>
  <dcterms:created xsi:type="dcterms:W3CDTF">2021-06-02T14:28:43Z</dcterms:created>
  <dcterms:modified xsi:type="dcterms:W3CDTF">2024-11-26T04:37:50Z</dcterms:modified>
</cp:coreProperties>
</file>