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0"/>
  </p:notesMasterIdLst>
  <p:sldIdLst>
    <p:sldId id="543" r:id="rId11"/>
    <p:sldId id="544" r:id="rId12"/>
    <p:sldId id="531" r:id="rId13"/>
    <p:sldId id="530" r:id="rId14"/>
    <p:sldId id="527" r:id="rId15"/>
    <p:sldId id="528" r:id="rId16"/>
    <p:sldId id="529" r:id="rId17"/>
    <p:sldId id="545" r:id="rId18"/>
    <p:sldId id="297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0" d="100"/>
          <a:sy n="60" d="100"/>
        </p:scale>
        <p:origin x="996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08" y="-51425"/>
            <a:ext cx="11572619" cy="3200971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44" y="2299022"/>
            <a:ext cx="11969605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99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399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9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21: LUYỆN TẬP CHUNG</a:t>
            </a:r>
            <a:endParaRPr lang="en-US" sz="5399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66532" y="3163609"/>
            <a:ext cx="192585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088217" y="3985367"/>
            <a:ext cx="599823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</a:t>
            </a:r>
            <a:r>
              <a:rPr lang="en-US" sz="4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6575336" y="1834183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369538" y="3196334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105123" y="4396194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16437" y="223843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23cm + 38cm 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761" y="3418793"/>
            <a:ext cx="411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39cm + 24cm 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436" y="484118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38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+ 34 = 72 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viên)</a:t>
            </a:r>
            <a:endParaRPr lang="en-US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Đáp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220" y="4541989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340103"/>
            <a:ext cx="116191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+ 5 = 11 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0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337</Words>
  <Application>Microsoft Office PowerPoint</Application>
  <PresentationFormat>Custom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等线</vt:lpstr>
      <vt:lpstr>等线 Light</vt:lpstr>
      <vt:lpstr>iCiel Cadena</vt:lpstr>
      <vt:lpstr>Impact</vt:lpstr>
      <vt:lpstr>ITC Avant Garde Std Bk</vt:lpstr>
      <vt:lpstr>LiHei Pro</vt:lpstr>
      <vt:lpstr>Open Sans Extrabold</vt:lpstr>
      <vt:lpstr>Signika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3779</cp:revision>
  <dcterms:created xsi:type="dcterms:W3CDTF">2015-12-01T09:06:39Z</dcterms:created>
  <dcterms:modified xsi:type="dcterms:W3CDTF">2024-11-18T03:42:13Z</dcterms:modified>
</cp:coreProperties>
</file>