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0"/>
  </p:notesMasterIdLst>
  <p:sldIdLst>
    <p:sldId id="540" r:id="rId11"/>
    <p:sldId id="541" r:id="rId12"/>
    <p:sldId id="535" r:id="rId13"/>
    <p:sldId id="526" r:id="rId14"/>
    <p:sldId id="525" r:id="rId15"/>
    <p:sldId id="536" r:id="rId16"/>
    <p:sldId id="537" r:id="rId17"/>
    <p:sldId id="542" r:id="rId18"/>
    <p:sldId id="297" r:id="rId19"/>
  </p:sldIdLst>
  <p:sldSz cx="12190413" cy="68595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0" d="100"/>
          <a:sy n="60" d="100"/>
        </p:scale>
        <p:origin x="996" y="4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08" y="-51425"/>
            <a:ext cx="11572619" cy="3200971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1544" y="2299022"/>
            <a:ext cx="11969605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99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399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99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21: LUYỆN TẬP CHUNG</a:t>
            </a:r>
            <a:endParaRPr lang="en-US" sz="5399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066532" y="3163609"/>
            <a:ext cx="1925856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088217" y="3985367"/>
            <a:ext cx="5998232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trang </a:t>
            </a:r>
            <a:r>
              <a:rPr lang="en-US" sz="4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715208"/>
            <a:ext cx="5445804" cy="2242458"/>
            <a:chOff x="358880" y="-528402"/>
            <a:chExt cx="5506680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81399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1054935" y="31561"/>
            <a:ext cx="4449297" cy="997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Đặt tính rồi tính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92594" y="852270"/>
            <a:ext cx="2400793" cy="4951136"/>
            <a:chOff x="1199561" y="665161"/>
            <a:chExt cx="2276690" cy="2106769"/>
          </a:xfrm>
        </p:grpSpPr>
        <p:pic>
          <p:nvPicPr>
            <p:cNvPr id="2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45 + 6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74268" y="854455"/>
            <a:ext cx="2276690" cy="4975942"/>
            <a:chOff x="4049061" y="667539"/>
            <a:chExt cx="2276690" cy="2106769"/>
          </a:xfrm>
        </p:grpSpPr>
        <p:pic>
          <p:nvPicPr>
            <p:cNvPr id="27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81 + 9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48028" y="865909"/>
            <a:ext cx="2338487" cy="5020622"/>
            <a:chOff x="1137764" y="2771930"/>
            <a:chExt cx="2338487" cy="2163954"/>
          </a:xfrm>
        </p:grpSpPr>
        <p:pic>
          <p:nvPicPr>
            <p:cNvPr id="3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26 + 66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15888" y="2773449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45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6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51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2252" y="3307066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216528" y="4252211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86061" y="2811407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81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9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90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62425" y="3310232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6701" y="4255269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779351" y="2811407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26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66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92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37297" y="3362608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0240531" y="4283189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3" y="4252211"/>
            <a:ext cx="2932941" cy="2932941"/>
          </a:xfrm>
          <a:prstGeom prst="rect">
            <a:avLst/>
          </a:prstGeom>
        </p:spPr>
      </p:pic>
      <p:pic>
        <p:nvPicPr>
          <p:cNvPr id="29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17" y="4631960"/>
            <a:ext cx="1416806" cy="22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  <p:bldP spid="43" grpId="0"/>
      <p:bldP spid="44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715208"/>
            <a:ext cx="12079506" cy="2474996"/>
            <a:chOff x="358880" y="-528402"/>
            <a:chExt cx="11726057" cy="277586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1" y="480058"/>
              <a:ext cx="11033376" cy="176740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Con bê cân nặng 47 kg. Con nghé nặng hơn con bê 18 kg. Hỏi con nghé cân nặng bao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ki-lô-gam?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32224" y="3236660"/>
            <a:ext cx="5145628" cy="28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Bê                         : 47 kg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Nghé nặng hơn bê: 18 kg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Nghé                     : ... kg?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Bài giải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 nghé cân nặng 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ki-lô-gam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là:            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47 + 18 = 65 (kg)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Đáp số: 65kg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78527" y="853915"/>
            <a:ext cx="4423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5719" y="904796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0966" y="1388581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76933" y="1388581"/>
            <a:ext cx="3496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6500" y="887543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52536" y="1371328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1710" y="1371328"/>
            <a:ext cx="354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712251" y="423274"/>
            <a:ext cx="2070765" cy="585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1" t="44246" r="15292" b="27877"/>
          <a:stretch/>
        </p:blipFill>
        <p:spPr bwMode="auto">
          <a:xfrm>
            <a:off x="3046828" y="1805418"/>
            <a:ext cx="5237547" cy="19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F8977-17A2-4661-ABB8-1022A010BDA0}"/>
              </a:ext>
            </a:extLst>
          </p:cNvPr>
          <p:cNvGrpSpPr/>
          <p:nvPr/>
        </p:nvGrpSpPr>
        <p:grpSpPr>
          <a:xfrm>
            <a:off x="0" y="-539991"/>
            <a:ext cx="10903789" cy="2242458"/>
            <a:chOff x="358880" y="-528402"/>
            <a:chExt cx="11025674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26FEA9-E22A-49CF-ADC5-352831D59E8A}"/>
                </a:ext>
              </a:extLst>
            </p:cNvPr>
            <p:cNvSpPr/>
            <p:nvPr/>
          </p:nvSpPr>
          <p:spPr>
            <a:xfrm>
              <a:off x="1051562" y="480059"/>
              <a:ext cx="10332992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059A931E-99E7-4E83-977B-52D7E547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1155345" y="135534"/>
            <a:ext cx="11095911" cy="1139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 lợn cân nặng bao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30"/>
          <p:cNvGrpSpPr/>
          <p:nvPr/>
        </p:nvGrpSpPr>
        <p:grpSpPr>
          <a:xfrm>
            <a:off x="0" y="5736226"/>
            <a:ext cx="12190413" cy="1145008"/>
            <a:chOff x="-332141" y="4350229"/>
            <a:chExt cx="12190413" cy="1145008"/>
          </a:xfrm>
        </p:grpSpPr>
        <p:pic>
          <p:nvPicPr>
            <p:cNvPr id="10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070611" y="4371875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332141" y="4350229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01160"/>
            <a:ext cx="1991044" cy="1629036"/>
          </a:xfrm>
          <a:prstGeom prst="rect">
            <a:avLst/>
          </a:prstGeom>
        </p:spPr>
      </p:pic>
      <p:pic>
        <p:nvPicPr>
          <p:cNvPr id="13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570009"/>
            <a:ext cx="2638002" cy="52353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69050" y="4822150"/>
            <a:ext cx="745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Con lợn cân nặng</a:t>
            </a:r>
            <a:r>
              <a:rPr lang="en-US" sz="32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28 + 5 = 33 (kg)</a:t>
            </a:r>
            <a:endParaRPr lang="en-US" sz="3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1" t="33674" r="11837" b="21584"/>
          <a:stretch/>
        </p:blipFill>
        <p:spPr bwMode="auto">
          <a:xfrm>
            <a:off x="3070764" y="1275148"/>
            <a:ext cx="5068544" cy="259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: Rounded Corners 20"/>
          <p:cNvSpPr/>
          <p:nvPr/>
        </p:nvSpPr>
        <p:spPr>
          <a:xfrm>
            <a:off x="3183306" y="3010973"/>
            <a:ext cx="1474274" cy="9182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33kg</a:t>
            </a:r>
          </a:p>
        </p:txBody>
      </p:sp>
      <p:sp>
        <p:nvSpPr>
          <p:cNvPr id="18" name="Rectangle: Rounded Corners 20"/>
          <p:cNvSpPr/>
          <p:nvPr/>
        </p:nvSpPr>
        <p:spPr>
          <a:xfrm>
            <a:off x="6390740" y="3010973"/>
            <a:ext cx="1474274" cy="9182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33kg</a:t>
            </a:r>
          </a:p>
        </p:txBody>
      </p:sp>
    </p:spTree>
    <p:extLst>
      <p:ext uri="{BB962C8B-B14F-4D97-AF65-F5344CB8AC3E}">
        <p14:creationId xmlns:p14="http://schemas.microsoft.com/office/powerpoint/2010/main" val="21922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F8977-17A2-4661-ABB8-1022A010BDA0}"/>
              </a:ext>
            </a:extLst>
          </p:cNvPr>
          <p:cNvGrpSpPr/>
          <p:nvPr/>
        </p:nvGrpSpPr>
        <p:grpSpPr>
          <a:xfrm>
            <a:off x="-18661" y="-689411"/>
            <a:ext cx="3144253" cy="2242458"/>
            <a:chOff x="358880" y="-528402"/>
            <a:chExt cx="3179400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26FEA9-E22A-49CF-ADC5-352831D59E8A}"/>
                </a:ext>
              </a:extLst>
            </p:cNvPr>
            <p:cNvSpPr/>
            <p:nvPr/>
          </p:nvSpPr>
          <p:spPr>
            <a:xfrm>
              <a:off x="1051562" y="480059"/>
              <a:ext cx="24867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Số? 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059A931E-99E7-4E83-977B-52D7E547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2184353" y="-6238"/>
            <a:ext cx="11095911" cy="1139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bạn xách được bao nhiêu lít nước?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52451" r="74117" b="20588"/>
          <a:stretch/>
        </p:blipFill>
        <p:spPr bwMode="auto">
          <a:xfrm>
            <a:off x="685025" y="1304640"/>
            <a:ext cx="2060579" cy="231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46976" r="53045" b="20181"/>
          <a:stretch/>
        </p:blipFill>
        <p:spPr bwMode="auto">
          <a:xfrm>
            <a:off x="3898444" y="1121688"/>
            <a:ext cx="2259107" cy="240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47466" r="35291" b="20916"/>
          <a:stretch/>
        </p:blipFill>
        <p:spPr bwMode="auto">
          <a:xfrm>
            <a:off x="7691417" y="975641"/>
            <a:ext cx="1692426" cy="25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30"/>
          <p:cNvGrpSpPr/>
          <p:nvPr/>
        </p:nvGrpSpPr>
        <p:grpSpPr>
          <a:xfrm>
            <a:off x="-12604" y="5753331"/>
            <a:ext cx="12190413" cy="1145008"/>
            <a:chOff x="-332141" y="4350229"/>
            <a:chExt cx="12190413" cy="1145008"/>
          </a:xfrm>
        </p:grpSpPr>
        <p:pic>
          <p:nvPicPr>
            <p:cNvPr id="11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070611" y="4371875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332141" y="4350229"/>
              <a:ext cx="8659753" cy="1123362"/>
            </a:xfrm>
            <a:prstGeom prst="rect">
              <a:avLst/>
            </a:prstGeom>
          </p:spPr>
        </p:pic>
      </p:grpSp>
      <p:pic>
        <p:nvPicPr>
          <p:cNvPr id="13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822175" y="2114101"/>
            <a:ext cx="2397533" cy="4758076"/>
          </a:xfrm>
          <a:prstGeom prst="rect">
            <a:avLst/>
          </a:prstGeom>
        </p:spPr>
      </p:pic>
      <p:sp>
        <p:nvSpPr>
          <p:cNvPr id="14" name="Rectangle: Rounded Corners 20"/>
          <p:cNvSpPr/>
          <p:nvPr/>
        </p:nvSpPr>
        <p:spPr>
          <a:xfrm>
            <a:off x="1147673" y="3747323"/>
            <a:ext cx="952402" cy="7019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4759553" y="3742333"/>
            <a:ext cx="952402" cy="7019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8061429" y="3673753"/>
            <a:ext cx="952402" cy="7019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8" name="Rectangle: Rounded Corners 20"/>
          <p:cNvSpPr/>
          <p:nvPr/>
        </p:nvSpPr>
        <p:spPr>
          <a:xfrm>
            <a:off x="4759553" y="3728038"/>
            <a:ext cx="952402" cy="7019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 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8061429" y="3673753"/>
            <a:ext cx="952402" cy="7019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 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685025" y="4592119"/>
            <a:ext cx="9692430" cy="1139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số lít nước theo thứ tự tăng dần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284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F8977-17A2-4661-ABB8-1022A010BDA0}"/>
              </a:ext>
            </a:extLst>
          </p:cNvPr>
          <p:cNvGrpSpPr/>
          <p:nvPr/>
        </p:nvGrpSpPr>
        <p:grpSpPr>
          <a:xfrm>
            <a:off x="-385437" y="-525056"/>
            <a:ext cx="3144253" cy="2242458"/>
            <a:chOff x="358880" y="-528402"/>
            <a:chExt cx="3179400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26FEA9-E22A-49CF-ADC5-352831D59E8A}"/>
                </a:ext>
              </a:extLst>
            </p:cNvPr>
            <p:cNvSpPr/>
            <p:nvPr/>
          </p:nvSpPr>
          <p:spPr>
            <a:xfrm>
              <a:off x="1051562" y="480059"/>
              <a:ext cx="24867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Số? 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059A931E-99E7-4E83-977B-52D7E547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1935976" y="982854"/>
            <a:ext cx="10453247" cy="1139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Chuột túi tham gia một cuộc thi nhảy xa. Lần thứ nhất, từ tảng đá màu đỏ, chuột túi nhảy qua 4 tảng đá và được 25 điểm (như hình vẽ). Lần thứ hai, từ tảng đá màu đỏ, chuột túi nhảy qua 6 tảng đá.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1521060" y="4126577"/>
            <a:ext cx="9692430" cy="1139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Lần thứ hai, chuột túi được         điểm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1521062" y="4928920"/>
            <a:ext cx="9692430" cy="1139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Cả hai lần nhảy, chuột túi được          điểm</a:t>
            </a:r>
          </a:p>
        </p:txBody>
      </p:sp>
      <p:sp>
        <p:nvSpPr>
          <p:cNvPr id="11" name="Rectangle: Rounded Corners 20"/>
          <p:cNvSpPr/>
          <p:nvPr/>
        </p:nvSpPr>
        <p:spPr>
          <a:xfrm>
            <a:off x="6963197" y="441314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Rectangle: Rounded Corners 20"/>
          <p:cNvSpPr/>
          <p:nvPr/>
        </p:nvSpPr>
        <p:spPr>
          <a:xfrm>
            <a:off x="7681854" y="52566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42877" r="26367" b="35921"/>
          <a:stretch/>
        </p:blipFill>
        <p:spPr bwMode="auto">
          <a:xfrm>
            <a:off x="3107374" y="2571749"/>
            <a:ext cx="6700926" cy="18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27"/>
          <p:cNvGrpSpPr/>
          <p:nvPr/>
        </p:nvGrpSpPr>
        <p:grpSpPr>
          <a:xfrm>
            <a:off x="-34397" y="6232933"/>
            <a:ext cx="12192000" cy="1359272"/>
            <a:chOff x="-175847" y="4352544"/>
            <a:chExt cx="12367847" cy="2505456"/>
          </a:xfrm>
        </p:grpSpPr>
        <p:pic>
          <p:nvPicPr>
            <p:cNvPr id="15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16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03370" y="2728540"/>
            <a:ext cx="2054233" cy="4076773"/>
          </a:xfrm>
          <a:prstGeom prst="rect">
            <a:avLst/>
          </a:prstGeom>
        </p:spPr>
      </p:pic>
      <p:sp>
        <p:nvSpPr>
          <p:cNvPr id="22" name="Rectangle: Rounded Corners 20"/>
          <p:cNvSpPr/>
          <p:nvPr/>
        </p:nvSpPr>
        <p:spPr>
          <a:xfrm>
            <a:off x="6881508" y="4154735"/>
            <a:ext cx="696778" cy="51577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23" name="Rectangle: Rounded Corners 20"/>
          <p:cNvSpPr/>
          <p:nvPr/>
        </p:nvSpPr>
        <p:spPr>
          <a:xfrm>
            <a:off x="7578286" y="5266191"/>
            <a:ext cx="696778" cy="51577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3818" y="7187995"/>
            <a:ext cx="1040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176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BIỆT 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971600" y="6516052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267</Words>
  <Application>Microsoft Office PowerPoint</Application>
  <PresentationFormat>Custom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3791</cp:revision>
  <dcterms:created xsi:type="dcterms:W3CDTF">2015-12-01T09:06:39Z</dcterms:created>
  <dcterms:modified xsi:type="dcterms:W3CDTF">2024-11-18T03:44:54Z</dcterms:modified>
</cp:coreProperties>
</file>