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82" r:id="rId3"/>
    <p:sldId id="283" r:id="rId4"/>
    <p:sldId id="275" r:id="rId5"/>
    <p:sldId id="276" r:id="rId6"/>
    <p:sldId id="278" r:id="rId7"/>
    <p:sldId id="279" r:id="rId8"/>
    <p:sldId id="280" r:id="rId9"/>
    <p:sldId id="281" r:id="rId10"/>
    <p:sldId id="284" r:id="rId11"/>
    <p:sldId id="273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  <a:srgbClr val="FFABFF"/>
    <a:srgbClr val="FFCCCC"/>
    <a:srgbClr val="0066CC"/>
    <a:srgbClr val="0075CC"/>
    <a:srgbClr val="FFFFCC"/>
    <a:srgbClr val="E5F5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62" d="100"/>
          <a:sy n="62" d="100"/>
        </p:scale>
        <p:origin x="1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2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=&gt;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a,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a,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3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media1.wav"/><Relationship Id="rId16" Type="http://schemas.openxmlformats.org/officeDocument/2006/relationships/image" Target="../media/image35.png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microsoft.com/office/2007/relationships/hdphoto" Target="../media/hdphoto3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99309" y="432845"/>
            <a:ext cx="10792691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54327" y="-61985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10340" y="1077676"/>
            <a:ext cx="10423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HAI CHỮ SỐ VỚI SỐ </a:t>
            </a:r>
            <a:r>
              <a:rPr lang="en-US" sz="3200" b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HAI CHỮ SỐ</a:t>
            </a:r>
            <a:endParaRPr lang="en-US" sz="32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5606" y="3188098"/>
            <a:ext cx="7689666" cy="1772987"/>
            <a:chOff x="2109507" y="3963491"/>
            <a:chExt cx="768966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697030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6169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1 - trang 76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1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638950C-4259-309B-44D7-0AD8B97AF3EE}"/>
              </a:ext>
            </a:extLst>
          </p:cNvPr>
          <p:cNvSpPr txBox="1"/>
          <p:nvPr/>
        </p:nvSpPr>
        <p:spPr>
          <a:xfrm>
            <a:off x="3902814" y="283085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HƯỚNG DẪN HỌC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C1312B-92E9-56E7-468E-865D092D43E5}"/>
              </a:ext>
            </a:extLst>
          </p:cNvPr>
          <p:cNvSpPr txBox="1"/>
          <p:nvPr/>
        </p:nvSpPr>
        <p:spPr>
          <a:xfrm>
            <a:off x="1361268" y="1012871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Bài 1. Đặt tính rồi tính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EEEAE0-E8FB-A437-C55D-9E26EDB3667A}"/>
              </a:ext>
            </a:extLst>
          </p:cNvPr>
          <p:cNvSpPr txBox="1"/>
          <p:nvPr/>
        </p:nvSpPr>
        <p:spPr>
          <a:xfrm>
            <a:off x="1361268" y="1580985"/>
            <a:ext cx="691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16 + 84       9 + 17        27 + 16      56 + 35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445698-F780-1894-F049-D51FCCCED2B1}"/>
              </a:ext>
            </a:extLst>
          </p:cNvPr>
          <p:cNvSpPr txBox="1"/>
          <p:nvPr/>
        </p:nvSpPr>
        <p:spPr>
          <a:xfrm>
            <a:off x="1364702" y="2239821"/>
            <a:ext cx="691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18 + 15       26 + 26      7 + 45        28 + 30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A79D75-1E38-821D-D8A8-E833C5246D09}"/>
              </a:ext>
            </a:extLst>
          </p:cNvPr>
          <p:cNvSpPr txBox="1"/>
          <p:nvPr/>
        </p:nvSpPr>
        <p:spPr>
          <a:xfrm>
            <a:off x="911817" y="2878885"/>
            <a:ext cx="10029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080" marR="832485" rtl="0">
              <a:spcBef>
                <a:spcPts val="1300"/>
              </a:spcBef>
              <a:spcAft>
                <a:spcPts val="0"/>
              </a:spcAft>
            </a:pPr>
            <a:r>
              <a:rPr lang="vi-VN" sz="2800" dirty="0">
                <a:solidFill>
                  <a:srgbClr val="002060"/>
                </a:solidFill>
              </a:rPr>
              <a:t>Bài 2. </a:t>
            </a:r>
            <a:r>
              <a:rPr lang="vi-VN" sz="2800" b="0" i="0" u="none" strike="noStrike" dirty="0">
                <a:solidFill>
                  <a:srgbClr val="002060"/>
                </a:solidFill>
                <a:effectLst/>
              </a:rPr>
              <a:t>Thùng thứ nhất đựng 57 lít nước mắm, thùng thứ hai đựng 29 lít nước mắm. Hỏi cả hai thùng đựng bao nhiêu lít nước mắm?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D96B79-B533-B2E0-ADF8-BC6CCCFB9622}"/>
              </a:ext>
            </a:extLst>
          </p:cNvPr>
          <p:cNvSpPr txBox="1"/>
          <p:nvPr/>
        </p:nvSpPr>
        <p:spPr>
          <a:xfrm>
            <a:off x="911817" y="4263880"/>
            <a:ext cx="10029986" cy="112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080" marR="832485" rtl="0">
              <a:spcBef>
                <a:spcPts val="1300"/>
              </a:spcBef>
              <a:spcAft>
                <a:spcPts val="0"/>
              </a:spcAft>
            </a:pPr>
            <a:r>
              <a:rPr lang="vi-VN" sz="2800" dirty="0">
                <a:solidFill>
                  <a:srgbClr val="002060"/>
                </a:solidFill>
              </a:rPr>
              <a:t>Bài 3. Sắp xếp các phép tính sau theo thứ tự tăng dần</a:t>
            </a:r>
          </a:p>
          <a:p>
            <a:pPr marL="386080" marR="832485" rtl="0">
              <a:spcBef>
                <a:spcPts val="1300"/>
              </a:spcBef>
              <a:spcAft>
                <a:spcPts val="0"/>
              </a:spcAft>
            </a:pPr>
            <a:r>
              <a:rPr lang="vi-VN" sz="2800">
                <a:solidFill>
                  <a:srgbClr val="002060"/>
                </a:solidFill>
              </a:rPr>
              <a:t>5 + 27; 49 + 36; 25 + 5; 9 + 19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28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và củng cố đặt tính rồi tính phép cộng (có nhớ) số có 2 chữ số với số có 2 chữ số.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325926"/>
            <a:ext cx="630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giải các bài toán thực tế, kết hợp phép tính với so sánh số.</a:t>
            </a:r>
            <a:endParaRPr lang="en-US" sz="28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52" y="432592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926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	 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Robot   </a:t>
            </a:r>
            <a:r>
              <a:rPr lang="vi-VN" sz="32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17 cục pin</a:t>
            </a:r>
            <a:endParaRPr lang="vi-VN" sz="32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Cả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+ 17 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555321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= 53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9" name="Rounded Rectangle 58"/>
          <p:cNvSpPr/>
          <p:nvPr/>
        </p:nvSpPr>
        <p:spPr>
          <a:xfrm>
            <a:off x="6633030" y="2768605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6365" y="3728984"/>
            <a:ext cx="4842361" cy="1005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  <p:bldP spid="59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200252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4877" y="2817302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23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67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67649" y="2831816"/>
            <a:ext cx="3010393" cy="2585323"/>
            <a:chOff x="69510" y="2570288"/>
            <a:chExt cx="3010393" cy="2585323"/>
          </a:xfrm>
        </p:grpSpPr>
        <p:sp>
          <p:nvSpPr>
            <p:cNvPr id="20" name="TextBox 19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18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971659" y="2795151"/>
            <a:ext cx="2799454" cy="2585323"/>
            <a:chOff x="12571" y="2533623"/>
            <a:chExt cx="2799454" cy="2585323"/>
          </a:xfrm>
        </p:grpSpPr>
        <p:sp>
          <p:nvSpPr>
            <p:cNvPr id="24" name="TextBox 23"/>
            <p:cNvSpPr txBox="1"/>
            <p:nvPr/>
          </p:nvSpPr>
          <p:spPr>
            <a:xfrm>
              <a:off x="12571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21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713057" y="2803488"/>
            <a:ext cx="2664961" cy="2585323"/>
            <a:chOff x="324576" y="2380500"/>
            <a:chExt cx="2664961" cy="2585323"/>
          </a:xfrm>
        </p:grpSpPr>
        <p:sp>
          <p:nvSpPr>
            <p:cNvPr id="28" name="TextBox 27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64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19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1662696" y="4572258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</a:t>
            </a: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54971" y="454137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71360" y="450331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212103" y="4565904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428689"/>
            <a:chOff x="-27241" y="1454784"/>
            <a:chExt cx="14791401" cy="142868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và củng cố đặt tính rồi tính phép cộng (có nhớ) số có 2 chữ số với số có 2 chữ số.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325926"/>
            <a:ext cx="630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giải các bài toán thực tế, kết hợp phép tính với so sánh số.</a:t>
            </a:r>
            <a:endParaRPr lang="en-US" sz="28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52" y="432592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556</Words>
  <Application>Microsoft Office PowerPoint</Application>
  <PresentationFormat>Widescreen</PresentationFormat>
  <Paragraphs>112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UTM Brewers KT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271</cp:revision>
  <dcterms:created xsi:type="dcterms:W3CDTF">2021-05-26T03:43:33Z</dcterms:created>
  <dcterms:modified xsi:type="dcterms:W3CDTF">2023-11-10T08:11:20Z</dcterms:modified>
</cp:coreProperties>
</file>