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9"/>
  </p:notesMasterIdLst>
  <p:sldIdLst>
    <p:sldId id="351" r:id="rId3"/>
    <p:sldId id="257" r:id="rId4"/>
    <p:sldId id="258" r:id="rId5"/>
    <p:sldId id="259" r:id="rId6"/>
    <p:sldId id="260" r:id="rId7"/>
    <p:sldId id="261" r:id="rId8"/>
    <p:sldId id="352" r:id="rId9"/>
    <p:sldId id="299" r:id="rId10"/>
    <p:sldId id="300" r:id="rId11"/>
    <p:sldId id="289" r:id="rId12"/>
    <p:sldId id="302" r:id="rId13"/>
    <p:sldId id="296" r:id="rId14"/>
    <p:sldId id="298" r:id="rId15"/>
    <p:sldId id="297" r:id="rId16"/>
    <p:sldId id="303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E6E6E6"/>
    <a:srgbClr val="0066CC"/>
    <a:srgbClr val="FFFFCC"/>
    <a:srgbClr val="CCECFF"/>
    <a:srgbClr val="FF99FF"/>
    <a:srgbClr val="FFABFF"/>
    <a:srgbClr val="FFCCCC"/>
    <a:srgbClr val="007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7" autoAdjust="0"/>
    <p:restoredTop sz="96085" autoAdjust="0"/>
  </p:normalViewPr>
  <p:slideViewPr>
    <p:cSldViewPr snapToGrid="0">
      <p:cViewPr>
        <p:scale>
          <a:sx n="48" d="100"/>
          <a:sy n="48" d="100"/>
        </p:scale>
        <p:origin x="150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46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57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1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59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8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0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358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7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1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047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9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828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3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268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0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6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9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2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8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2.m4a"/><Relationship Id="rId7" Type="http://schemas.openxmlformats.org/officeDocument/2006/relationships/image" Target="../media/image36.emf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4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12.png"/><Relationship Id="rId5" Type="http://schemas.microsoft.com/office/2007/relationships/media" Target="../media/media3.m4a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media2.m4a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07/relationships/media" Target="../media/media5.mp3"/><Relationship Id="rId21" Type="http://schemas.openxmlformats.org/officeDocument/2006/relationships/image" Target="../media/image29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17" Type="http://schemas.openxmlformats.org/officeDocument/2006/relationships/image" Target="../media/image25.png"/><Relationship Id="rId2" Type="http://schemas.openxmlformats.org/officeDocument/2006/relationships/audio" Target="../media/media4.wav"/><Relationship Id="rId16" Type="http://schemas.openxmlformats.org/officeDocument/2006/relationships/image" Target="../media/image24.png"/><Relationship Id="rId20" Type="http://schemas.openxmlformats.org/officeDocument/2006/relationships/image" Target="../media/image28.emf"/><Relationship Id="rId1" Type="http://schemas.microsoft.com/office/2007/relationships/media" Target="../media/media4.wav"/><Relationship Id="rId6" Type="http://schemas.openxmlformats.org/officeDocument/2006/relationships/audio" Target="../media/media6.m4a"/><Relationship Id="rId11" Type="http://schemas.openxmlformats.org/officeDocument/2006/relationships/image" Target="../media/image20.png"/><Relationship Id="rId5" Type="http://schemas.microsoft.com/office/2007/relationships/media" Target="../media/media6.m4a"/><Relationship Id="rId15" Type="http://schemas.openxmlformats.org/officeDocument/2006/relationships/image" Target="../media/image23.png"/><Relationship Id="rId23" Type="http://schemas.openxmlformats.org/officeDocument/2006/relationships/image" Target="../media/image16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17" Type="http://schemas.openxmlformats.org/officeDocument/2006/relationships/image" Target="../media/image28.emf"/><Relationship Id="rId2" Type="http://schemas.openxmlformats.org/officeDocument/2006/relationships/audio" Target="../media/media4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4.wav"/><Relationship Id="rId6" Type="http://schemas.openxmlformats.org/officeDocument/2006/relationships/audio" Target="../media/media7.m4a"/><Relationship Id="rId11" Type="http://schemas.openxmlformats.org/officeDocument/2006/relationships/image" Target="../media/image10.png"/><Relationship Id="rId5" Type="http://schemas.microsoft.com/office/2007/relationships/media" Target="../media/media7.m4a"/><Relationship Id="rId15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1.png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17" Type="http://schemas.openxmlformats.org/officeDocument/2006/relationships/image" Target="../media/image28.emf"/><Relationship Id="rId2" Type="http://schemas.openxmlformats.org/officeDocument/2006/relationships/audio" Target="../media/media4.wa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4.wav"/><Relationship Id="rId6" Type="http://schemas.openxmlformats.org/officeDocument/2006/relationships/audio" Target="../media/media8.m4a"/><Relationship Id="rId11" Type="http://schemas.openxmlformats.org/officeDocument/2006/relationships/image" Target="../media/image10.png"/><Relationship Id="rId5" Type="http://schemas.microsoft.com/office/2007/relationships/media" Target="../media/media8.m4a"/><Relationship Id="rId15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audio" Target="../media/media5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28.emf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png"/><Relationship Id="rId17" Type="http://schemas.openxmlformats.org/officeDocument/2006/relationships/image" Target="../media/image26.png"/><Relationship Id="rId2" Type="http://schemas.openxmlformats.org/officeDocument/2006/relationships/audio" Target="../media/media4.wav"/><Relationship Id="rId16" Type="http://schemas.openxmlformats.org/officeDocument/2006/relationships/image" Target="../media/image34.png"/><Relationship Id="rId20" Type="http://schemas.openxmlformats.org/officeDocument/2006/relationships/image" Target="../media/image30.png"/><Relationship Id="rId1" Type="http://schemas.microsoft.com/office/2007/relationships/media" Target="../media/media4.wav"/><Relationship Id="rId6" Type="http://schemas.openxmlformats.org/officeDocument/2006/relationships/audio" Target="../media/media9.m4a"/><Relationship Id="rId11" Type="http://schemas.openxmlformats.org/officeDocument/2006/relationships/image" Target="../media/image10.png"/><Relationship Id="rId5" Type="http://schemas.microsoft.com/office/2007/relationships/media" Target="../media/media9.m4a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microsoft.com/office/2007/relationships/media" Target="../media/media11.m4a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4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11.m4a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F5C4F0-0280-498E-8FF2-CBBE0C520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5093FC-BF24-4FB4-B475-71E320FAB662}"/>
              </a:ext>
            </a:extLst>
          </p:cNvPr>
          <p:cNvSpPr/>
          <p:nvPr/>
        </p:nvSpPr>
        <p:spPr>
          <a:xfrm flipH="1">
            <a:off x="354013" y="342901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11FC17EF-7CC2-4D5B-9FF0-23384E6BC399}"/>
              </a:ext>
            </a:extLst>
          </p:cNvPr>
          <p:cNvSpPr/>
          <p:nvPr/>
        </p:nvSpPr>
        <p:spPr>
          <a:xfrm>
            <a:off x="3779987" y="2876023"/>
            <a:ext cx="5523612" cy="763187"/>
          </a:xfrm>
          <a:prstGeom prst="roundRect">
            <a:avLst>
              <a:gd name="adj" fmla="val 50000"/>
            </a:avLst>
          </a:prstGeom>
          <a:solidFill>
            <a:srgbClr val="559AA9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MÔN: </a:t>
            </a:r>
            <a:r>
              <a:rPr lang="en-US" sz="4000" b="1" ker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TOÁN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3CBF4-552E-10AF-0F5D-7A11C14A478B}"/>
              </a:ext>
            </a:extLst>
          </p:cNvPr>
          <p:cNvSpPr/>
          <p:nvPr/>
        </p:nvSpPr>
        <p:spPr>
          <a:xfrm>
            <a:off x="3236143" y="1675078"/>
            <a:ext cx="6324809" cy="861774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5B9BD5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GIẢNG ĐIỆN TỬ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5B9BD5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A26AA3-A009-2DD1-7A62-9C9C9A0386F2}"/>
              </a:ext>
            </a:extLst>
          </p:cNvPr>
          <p:cNvSpPr txBox="1"/>
          <p:nvPr/>
        </p:nvSpPr>
        <p:spPr>
          <a:xfrm>
            <a:off x="3171197" y="3880503"/>
            <a:ext cx="6132403" cy="9540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LỚP 2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45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6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054668" y="1173679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6119" y="2049879"/>
            <a:ext cx="2470807" cy="1019107"/>
            <a:chOff x="426465" y="1925389"/>
            <a:chExt cx="2470807" cy="1019107"/>
          </a:xfrm>
        </p:grpSpPr>
        <p:pic>
          <p:nvPicPr>
            <p:cNvPr id="8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+ 9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48804" y="2049879"/>
            <a:ext cx="2470807" cy="1019107"/>
            <a:chOff x="426465" y="1925389"/>
            <a:chExt cx="2470807" cy="1019107"/>
          </a:xfrm>
        </p:grpSpPr>
        <p:pic>
          <p:nvPicPr>
            <p:cNvPr id="11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 + 4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35547" y="2049879"/>
            <a:ext cx="2470807" cy="1019107"/>
            <a:chOff x="426465" y="1925389"/>
            <a:chExt cx="2470807" cy="1019107"/>
          </a:xfrm>
        </p:grpSpPr>
        <p:pic>
          <p:nvPicPr>
            <p:cNvPr id="14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 + 8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022285" y="2035365"/>
            <a:ext cx="2470807" cy="1019107"/>
            <a:chOff x="426465" y="1925389"/>
            <a:chExt cx="2470807" cy="1019107"/>
          </a:xfrm>
        </p:grpSpPr>
        <p:pic>
          <p:nvPicPr>
            <p:cNvPr id="17" name="图片 31755" descr="1-22"/>
            <p:cNvPicPr>
              <a:picLocks noChangeAspect="1"/>
            </p:cNvPicPr>
            <p:nvPr/>
          </p:nvPicPr>
          <p:blipFill rotWithShape="1">
            <a:blip r:embed="rId4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 + 5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4877" y="2883736"/>
            <a:ext cx="3010393" cy="3015724"/>
            <a:chOff x="694811" y="2614106"/>
            <a:chExt cx="3010393" cy="3015724"/>
          </a:xfrm>
        </p:grpSpPr>
        <p:grpSp>
          <p:nvGrpSpPr>
            <p:cNvPr id="20" name="Group 19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2109690" y="4429501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92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67649" y="2898250"/>
            <a:ext cx="3010393" cy="2984436"/>
            <a:chOff x="3167649" y="2628620"/>
            <a:chExt cx="3010393" cy="2984436"/>
          </a:xfrm>
        </p:grpSpPr>
        <p:grpSp>
          <p:nvGrpSpPr>
            <p:cNvPr id="26" name="Group 25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4615741" y="4474283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71659" y="2861585"/>
            <a:ext cx="2799454" cy="2965433"/>
            <a:chOff x="5782977" y="2591955"/>
            <a:chExt cx="2799454" cy="2965433"/>
          </a:xfrm>
        </p:grpSpPr>
        <p:grpSp>
          <p:nvGrpSpPr>
            <p:cNvPr id="32" name="Group 31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7225437" y="4418615"/>
              <a:ext cx="81144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713057" y="2869922"/>
            <a:ext cx="2664961" cy="3012764"/>
            <a:chOff x="8205067" y="2600292"/>
            <a:chExt cx="2664961" cy="3012764"/>
          </a:xfrm>
        </p:grpSpPr>
        <p:grpSp>
          <p:nvGrpSpPr>
            <p:cNvPr id="38" name="Group 37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9693229" y="4474283"/>
              <a:ext cx="69762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Flowchart: Document 46"/>
          <p:cNvSpPr/>
          <p:nvPr/>
        </p:nvSpPr>
        <p:spPr>
          <a:xfrm>
            <a:off x="0" y="237437"/>
            <a:ext cx="12192000" cy="795845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8" name="Flowchart: Document 47"/>
          <p:cNvSpPr/>
          <p:nvPr/>
        </p:nvSpPr>
        <p:spPr>
          <a:xfrm>
            <a:off x="0" y="1"/>
            <a:ext cx="12192000" cy="778502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914" y="107176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8E73AA-EC47-C02F-E004-5DF166CEF222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1125788" y="1696899"/>
            <a:ext cx="1348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40498D8-2D1D-2175-D17A-32A70E1229CF}"/>
              </a:ext>
            </a:extLst>
          </p:cNvPr>
          <p:cNvCxnSpPr>
            <a:cxnSpLocks/>
          </p:cNvCxnSpPr>
          <p:nvPr/>
        </p:nvCxnSpPr>
        <p:spPr>
          <a:xfrm>
            <a:off x="3131208" y="1686592"/>
            <a:ext cx="64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1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5920" y="88753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9728" y="788570"/>
            <a:ext cx="1107227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sáng,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87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chiều,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Flowchart: Document 10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owchart: Document 11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5013CC-7361-1227-5ECF-1AB20D0B7513}"/>
              </a:ext>
            </a:extLst>
          </p:cNvPr>
          <p:cNvGrpSpPr/>
          <p:nvPr/>
        </p:nvGrpSpPr>
        <p:grpSpPr>
          <a:xfrm>
            <a:off x="365132" y="2431679"/>
            <a:ext cx="7044642" cy="3445725"/>
            <a:chOff x="245920" y="2380613"/>
            <a:chExt cx="7044642" cy="34457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F8A27B-D11A-3F19-C9EA-6A1AE7D1FCE2}"/>
                </a:ext>
              </a:extLst>
            </p:cNvPr>
            <p:cNvGrpSpPr/>
            <p:nvPr/>
          </p:nvGrpSpPr>
          <p:grpSpPr>
            <a:xfrm>
              <a:off x="245920" y="2380613"/>
              <a:ext cx="6646455" cy="3445725"/>
              <a:chOff x="245920" y="2380613"/>
              <a:chExt cx="6646455" cy="3445725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45920" y="2380613"/>
                <a:ext cx="6646455" cy="3445725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49926" y="2641108"/>
                <a:ext cx="5328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45920" y="3258446"/>
                <a:ext cx="612459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   Buổi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hoạch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thóc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67780" y="4293330"/>
                <a:ext cx="5328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87 + 6 = 93 (bao)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704839" y="4767446"/>
              <a:ext cx="4585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93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 thóc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243" t="42794" r="29641" b="33544"/>
          <a:stretch/>
        </p:blipFill>
        <p:spPr>
          <a:xfrm>
            <a:off x="7435348" y="2557077"/>
            <a:ext cx="4791926" cy="3479439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1170528" y="1235507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04322" y="1262241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265469" y="1262243"/>
            <a:ext cx="17373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49451" y="1699565"/>
            <a:ext cx="3111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553552" y="1719443"/>
            <a:ext cx="7320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56339" y="2172492"/>
            <a:ext cx="7320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159809" y="2070527"/>
            <a:ext cx="135166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18A7260-A86F-1DB4-981F-4BC92AC7A9AC}"/>
              </a:ext>
            </a:extLst>
          </p:cNvPr>
          <p:cNvGrpSpPr/>
          <p:nvPr/>
        </p:nvGrpSpPr>
        <p:grpSpPr>
          <a:xfrm>
            <a:off x="157162" y="2716566"/>
            <a:ext cx="8022301" cy="3445725"/>
            <a:chOff x="4572190" y="3588541"/>
            <a:chExt cx="8230723" cy="3445725"/>
          </a:xfrm>
        </p:grpSpPr>
        <p:sp>
          <p:nvSpPr>
            <p:cNvPr id="2" name="Rounded Rectangle 20">
              <a:extLst>
                <a:ext uri="{FF2B5EF4-FFF2-40B4-BE49-F238E27FC236}">
                  <a16:creationId xmlns:a16="http://schemas.microsoft.com/office/drawing/2014/main" id="{DB6FA5CF-0E50-EC2D-DDDE-486DA423316F}"/>
                </a:ext>
              </a:extLst>
            </p:cNvPr>
            <p:cNvSpPr/>
            <p:nvPr/>
          </p:nvSpPr>
          <p:spPr>
            <a:xfrm>
              <a:off x="4572190" y="3588541"/>
              <a:ext cx="7409313" cy="34457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1B7502-D315-05D5-A35D-33B2BAD29117}"/>
                </a:ext>
              </a:extLst>
            </p:cNvPr>
            <p:cNvSpPr txBox="1"/>
            <p:nvPr/>
          </p:nvSpPr>
          <p:spPr>
            <a:xfrm>
              <a:off x="4763696" y="4169999"/>
              <a:ext cx="80392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Tóm tắt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 sáng: 87 bao thóc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 chiều nhiều hơn buổi sáng: 6 bao thóc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Buổi chiều: … bao thóc?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B844AC-5B26-61CB-D90A-201A0070D82F}"/>
              </a:ext>
            </a:extLst>
          </p:cNvPr>
          <p:cNvCxnSpPr/>
          <p:nvPr/>
        </p:nvCxnSpPr>
        <p:spPr>
          <a:xfrm>
            <a:off x="8261326" y="1682973"/>
            <a:ext cx="14517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14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9" b="75556" l="24792" r="80833">
                        <a14:foregroundMark x1="77292" y1="57500" x2="78490" y2="55370"/>
                      </a14:backgroundRemoval>
                    </a14:imgEffect>
                  </a14:imgLayer>
                </a14:imgProps>
              </a:ext>
            </a:extLst>
          </a:blip>
          <a:srcRect l="23963" t="22134" r="30985" b="22244"/>
          <a:stretch/>
        </p:blipFill>
        <p:spPr>
          <a:xfrm>
            <a:off x="2297430" y="1429491"/>
            <a:ext cx="6590517" cy="4576770"/>
          </a:xfrm>
          <a:prstGeom prst="rect">
            <a:avLst/>
          </a:prstGeom>
        </p:spPr>
      </p:pic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5920" y="88753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9728" y="788570"/>
            <a:ext cx="1107227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bới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Flowchart: Document 6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Document 7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组合 30"/>
          <p:cNvGrpSpPr/>
          <p:nvPr/>
        </p:nvGrpSpPr>
        <p:grpSpPr>
          <a:xfrm>
            <a:off x="0" y="5724923"/>
            <a:ext cx="12203723" cy="1123362"/>
            <a:chOff x="-17585" y="5729324"/>
            <a:chExt cx="12203723" cy="1123362"/>
          </a:xfrm>
        </p:grpSpPr>
        <p:pic>
          <p:nvPicPr>
            <p:cNvPr id="23" name="图片 31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4" name="图片 32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7" name="Oval 26"/>
          <p:cNvSpPr/>
          <p:nvPr/>
        </p:nvSpPr>
        <p:spPr>
          <a:xfrm>
            <a:off x="4692007" y="3371070"/>
            <a:ext cx="887586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28" name="Oval 27"/>
          <p:cNvSpPr/>
          <p:nvPr/>
        </p:nvSpPr>
        <p:spPr>
          <a:xfrm>
            <a:off x="7330475" y="3339505"/>
            <a:ext cx="887586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</a:p>
        </p:txBody>
      </p:sp>
      <p:sp>
        <p:nvSpPr>
          <p:cNvPr id="29" name="Oval 28"/>
          <p:cNvSpPr/>
          <p:nvPr/>
        </p:nvSpPr>
        <p:spPr>
          <a:xfrm>
            <a:off x="5208888" y="4880432"/>
            <a:ext cx="908132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Oval 29"/>
          <p:cNvSpPr/>
          <p:nvPr/>
        </p:nvSpPr>
        <p:spPr>
          <a:xfrm>
            <a:off x="8409694" y="4697165"/>
            <a:ext cx="908132" cy="779107"/>
          </a:xfrm>
          <a:prstGeom prst="ellipse">
            <a:avLst/>
          </a:prstGeom>
          <a:solidFill>
            <a:schemeClr val="bg1"/>
          </a:soli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2" name="Anh khôi 2">
            <a:hlinkClick r:id="" action="ppaction://media"/>
            <a:extLst>
              <a:ext uri="{FF2B5EF4-FFF2-40B4-BE49-F238E27FC236}">
                <a16:creationId xmlns:a16="http://schemas.microsoft.com/office/drawing/2014/main" id="{8CC30EAF-8867-5C87-40E7-3DED56B1E5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1917" y="643680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6B9B53-B87B-1AF9-45FE-339BA1B422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9" b="75556" l="24792" r="80833">
                        <a14:foregroundMark x1="77292" y1="57500" x2="78490" y2="55370"/>
                        <a14:foregroundMark x1="71979" y1="57130" x2="73073" y2="57130"/>
                        <a14:foregroundMark x1="78385" y1="59167" x2="77135" y2="60278"/>
                        <a14:backgroundMark x1="68438" y1="48426" x2="69115" y2="56204"/>
                        <a14:backgroundMark x1="69167" y1="55093" x2="68177" y2="64074"/>
                      </a14:backgroundRemoval>
                    </a14:imgEffect>
                  </a14:imgLayer>
                </a14:imgProps>
              </a:ext>
            </a:extLst>
          </a:blip>
          <a:srcRect l="67763" t="21056" r="15648" b="37333"/>
          <a:stretch/>
        </p:blipFill>
        <p:spPr>
          <a:xfrm>
            <a:off x="8697716" y="1328980"/>
            <a:ext cx="2426333" cy="34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166693" y="2165585"/>
            <a:ext cx="5174204" cy="3722258"/>
          </a:xfrm>
          <a:prstGeom prst="rect">
            <a:avLst/>
          </a:prstGeom>
        </p:spPr>
      </p:pic>
      <p:sp>
        <p:nvSpPr>
          <p:cNvPr id="13" name="Flowchart: Document 12"/>
          <p:cNvSpPr/>
          <p:nvPr/>
        </p:nvSpPr>
        <p:spPr>
          <a:xfrm>
            <a:off x="0" y="237437"/>
            <a:ext cx="12192000" cy="443047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Document 13"/>
          <p:cNvSpPr/>
          <p:nvPr/>
        </p:nvSpPr>
        <p:spPr>
          <a:xfrm>
            <a:off x="0" y="1"/>
            <a:ext cx="12192000" cy="520994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30"/>
          <p:cNvGrpSpPr/>
          <p:nvPr/>
        </p:nvGrpSpPr>
        <p:grpSpPr>
          <a:xfrm>
            <a:off x="-50240" y="5994953"/>
            <a:ext cx="12203723" cy="848157"/>
            <a:chOff x="-17585" y="5729324"/>
            <a:chExt cx="12203723" cy="1123362"/>
          </a:xfrm>
        </p:grpSpPr>
        <p:pic>
          <p:nvPicPr>
            <p:cNvPr id="16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7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885" y="678165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2854" y="741593"/>
            <a:ext cx="101817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797661" y="458960"/>
            <a:ext cx="6542830" cy="3581340"/>
            <a:chOff x="4797661" y="458960"/>
            <a:chExt cx="6542830" cy="358134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77F87EA-CA4F-4633-A6BC-5BFBE13F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4797661" y="458960"/>
              <a:ext cx="6542830" cy="358134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696850" y="1677683"/>
              <a:ext cx="4416291" cy="1267025"/>
              <a:chOff x="5696850" y="1677683"/>
              <a:chExt cx="4416291" cy="126702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696850" y="1677683"/>
                <a:ext cx="34032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a) 28 + 9 + 2 = ?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696850" y="2351314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37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213512" y="2359933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39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851051" y="2348159"/>
                <a:ext cx="1262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30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4797661" y="2825858"/>
            <a:ext cx="6456694" cy="3534191"/>
            <a:chOff x="4674999" y="2816997"/>
            <a:chExt cx="6456694" cy="353419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F7DFE13-8F9C-4096-B18C-549A713BE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4674999" y="2816997"/>
              <a:ext cx="6456694" cy="35341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659045" y="4144376"/>
              <a:ext cx="3403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b) 45 + 5 + 8 = 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21929" y="4818007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58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38591" y="4826626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48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13246" y="4814852"/>
              <a:ext cx="12620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68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7147433" y="2359933"/>
            <a:ext cx="562404" cy="569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22513" y="4866243"/>
            <a:ext cx="562404" cy="5695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89" t="21813" r="17105" b="26414"/>
          <a:stretch/>
        </p:blipFill>
        <p:spPr>
          <a:xfrm>
            <a:off x="0" y="1093478"/>
            <a:ext cx="11357811" cy="53259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178" y="1973178"/>
            <a:ext cx="8807116" cy="4491792"/>
            <a:chOff x="449178" y="1973178"/>
            <a:chExt cx="8807116" cy="4491792"/>
          </a:xfrm>
        </p:grpSpPr>
        <p:sp>
          <p:nvSpPr>
            <p:cNvPr id="9" name="Oval 8"/>
            <p:cNvSpPr/>
            <p:nvPr/>
          </p:nvSpPr>
          <p:spPr>
            <a:xfrm>
              <a:off x="3818020" y="3753853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114799" y="2951746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662736" y="1973178"/>
              <a:ext cx="593558" cy="6256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49178" y="4475747"/>
              <a:ext cx="1411706" cy="19892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068" t="29536" r="28160" b="62823"/>
          <a:stretch/>
        </p:blipFill>
        <p:spPr>
          <a:xfrm>
            <a:off x="8662736" y="1892966"/>
            <a:ext cx="689810" cy="786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596" t="39750" r="53422" b="54324"/>
          <a:stretch/>
        </p:blipFill>
        <p:spPr>
          <a:xfrm>
            <a:off x="4162925" y="2863515"/>
            <a:ext cx="545432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561" t="48012" r="55001" b="46998"/>
          <a:stretch/>
        </p:blipFill>
        <p:spPr>
          <a:xfrm>
            <a:off x="3441030" y="3866146"/>
            <a:ext cx="994611" cy="513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26" b="71481" l="21771" r="30990"/>
                    </a14:imgEffect>
                  </a14:imgLayer>
                </a14:imgProps>
              </a:ext>
            </a:extLst>
          </a:blip>
          <a:srcRect l="20789" t="57680" r="68992" b="26882"/>
          <a:stretch/>
        </p:blipFill>
        <p:spPr>
          <a:xfrm>
            <a:off x="-8022" y="4379495"/>
            <a:ext cx="1868906" cy="1588168"/>
          </a:xfrm>
          <a:prstGeom prst="rect">
            <a:avLst/>
          </a:prstGeom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9178" y="382398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8080" y="445826"/>
            <a:ext cx="108407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hạt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dẻ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2655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2368" y="5921957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0011" y="5932403"/>
            <a:ext cx="350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6316" y="5909098"/>
            <a:ext cx="851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849BDA-BD48-9E01-6721-A439FDC65D1A}"/>
              </a:ext>
            </a:extLst>
          </p:cNvPr>
          <p:cNvCxnSpPr>
            <a:cxnSpLocks/>
          </p:cNvCxnSpPr>
          <p:nvPr/>
        </p:nvCxnSpPr>
        <p:spPr>
          <a:xfrm>
            <a:off x="1283368" y="890337"/>
            <a:ext cx="4711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618B6B-39BE-BE94-A5E1-C214DBA24AEF}"/>
              </a:ext>
            </a:extLst>
          </p:cNvPr>
          <p:cNvCxnSpPr>
            <a:cxnSpLocks/>
          </p:cNvCxnSpPr>
          <p:nvPr/>
        </p:nvCxnSpPr>
        <p:spPr>
          <a:xfrm flipV="1">
            <a:off x="6610971" y="890337"/>
            <a:ext cx="5144149" cy="171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5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30078 -0.00162 L 0.30078 -0.1963 L 0.15937 -0.1963 L 0.16029 -0.31412 L 0.44739 -0.31574 C 0.44765 -0.37801 0.44792 -0.44028 0.44818 -0.50255 L 0.61979 -0.49815 L 0.62057 -0.41065 L 0.7069 -0.41389 " pathEditMode="relative" ptsTypes="AAAAAAAAAA">
                                      <p:cBhvr>
                                        <p:cTn id="11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07644 0.30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0391 0.442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2487 0.572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4657" y="2252854"/>
            <a:ext cx="434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5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cầu cần 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5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845" y="2899185"/>
            <a:ext cx="576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 đặt tính rồi tính phép cộng (có nhớ) số có 2 chữ số với số có 1 chữ số.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5002" y="4325926"/>
            <a:ext cx="630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vào phép tính có hai dấu cộng và giải bài toán thực tế.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52" y="432592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52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4" y="1465005"/>
            <a:ext cx="4207138" cy="5788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61" end="206082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</a:rPr>
              <a:t>Nhạc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nền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4" name="Linh Đan 1.1">
            <a:hlinkClick r:id="" action="ppaction://media"/>
            <a:extLst>
              <a:ext uri="{FF2B5EF4-FFF2-40B4-BE49-F238E27FC236}">
                <a16:creationId xmlns:a16="http://schemas.microsoft.com/office/drawing/2014/main" id="{1DA58B68-7041-4118-28A4-8C8BC81BDB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67005" y="4255608"/>
            <a:ext cx="406400" cy="406400"/>
          </a:xfrm>
          <a:prstGeom prst="rect">
            <a:avLst/>
          </a:prstGeom>
        </p:spPr>
      </p:pic>
      <p:pic>
        <p:nvPicPr>
          <p:cNvPr id="5" name="Linh đan 2">
            <a:hlinkClick r:id="" action="ppaction://media"/>
            <a:extLst>
              <a:ext uri="{FF2B5EF4-FFF2-40B4-BE49-F238E27FC236}">
                <a16:creationId xmlns:a16="http://schemas.microsoft.com/office/drawing/2014/main" id="{76DCF25B-7555-A4E8-6BA2-6E1882DA5E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60351" y="3503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969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9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38588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28 + 4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25881"/>
              <a:ext cx="1030660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45012" y="2885647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813968" y="2036998"/>
            <a:ext cx="165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02815" y="3625082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23" name="Câu hỏi 1">
            <a:hlinkClick r:id="" action="ppaction://media"/>
            <a:extLst>
              <a:ext uri="{FF2B5EF4-FFF2-40B4-BE49-F238E27FC236}">
                <a16:creationId xmlns:a16="http://schemas.microsoft.com/office/drawing/2014/main" id="{8D33CF89-BE45-BD66-B795-32F7F11FC2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204531" y="5291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09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50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60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70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45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878088" y="2036998"/>
            <a:ext cx="178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778158" y="352834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Sai</a:t>
            </a:r>
          </a:p>
        </p:txBody>
      </p:sp>
      <p:pic>
        <p:nvPicPr>
          <p:cNvPr id="23" name="Ch2">
            <a:hlinkClick r:id="" action="ppaction://media"/>
            <a:extLst>
              <a:ext uri="{FF2B5EF4-FFF2-40B4-BE49-F238E27FC236}">
                <a16:creationId xmlns:a16="http://schemas.microsoft.com/office/drawing/2014/main" id="{CB90FC3E-7F5A-4F6D-1467-4B4FD8E647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03141" y="5019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2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23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11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13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33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ngôi</a:t>
              </a:r>
              <a:r>
                <a:rPr lang="en-US" sz="54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sao</a:t>
              </a:r>
              <a:endParaRPr lang="en-US" sz="5400" b="1" dirty="0">
                <a:solidFill>
                  <a:srgbClr val="9C5043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Mai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17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đỏ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6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Mai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gấp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ngôi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8" name="Ch3">
            <a:hlinkClick r:id="" action="ppaction://media"/>
            <a:extLst>
              <a:ext uri="{FF2B5EF4-FFF2-40B4-BE49-F238E27FC236}">
                <a16:creationId xmlns:a16="http://schemas.microsoft.com/office/drawing/2014/main" id="{D6DD96CE-D45E-EE0F-3B97-0C23B65878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238" y="42810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84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33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24,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hạng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8" name="Câu hỏi 4">
            <a:hlinkClick r:id="" action="ppaction://media"/>
            <a:extLst>
              <a:ext uri="{FF2B5EF4-FFF2-40B4-BE49-F238E27FC236}">
                <a16:creationId xmlns:a16="http://schemas.microsoft.com/office/drawing/2014/main" id="{DE560020-4293-C27F-1741-0F0D3B74BC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50605" y="4245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5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"/>
                            </p:stCondLst>
                            <p:childTnLst>
                              <p:par>
                                <p:cTn id="2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6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3" y="1286329"/>
            <a:ext cx="4207138" cy="5788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86CD0C9-DF1D-9106-917C-AA78C7997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20317" y="3225800"/>
            <a:ext cx="406400" cy="406400"/>
          </a:xfrm>
          <a:prstGeom prst="rect">
            <a:avLst/>
          </a:prstGeom>
        </p:spPr>
      </p:pic>
      <p:pic>
        <p:nvPicPr>
          <p:cNvPr id="5" name="Kết">
            <a:hlinkClick r:id="" action="ppaction://media"/>
            <a:extLst>
              <a:ext uri="{FF2B5EF4-FFF2-40B4-BE49-F238E27FC236}">
                <a16:creationId xmlns:a16="http://schemas.microsoft.com/office/drawing/2014/main" id="{2B847B49-B218-3421-39AE-83571E318E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0747" y="3774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76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469511" y="-885707"/>
            <a:ext cx="14805890" cy="312189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99309" y="2027540"/>
            <a:ext cx="10792691" cy="2018182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6317" y="-441486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7" y="228863"/>
              <a:ext cx="184668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926413" y="144391"/>
            <a:ext cx="9118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CỘNG, PHÉP TRỪ (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TRONG PHẠM VI 100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364908"/>
            <a:ext cx="3026077" cy="1575736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19</a:t>
              </a:r>
              <a:endPara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15971" y="2589369"/>
            <a:ext cx="10423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 (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n-U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CÓ HAI CHỮ SỐ VỚI SỐ CÓ MỘT </a:t>
            </a:r>
            <a:r>
              <a:rPr lang="en-US" sz="3200" b="1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 SỐ (tiết 3)</a:t>
            </a:r>
            <a:endParaRPr lang="en-US" sz="3200" b="1" dirty="0">
              <a:solidFill>
                <a:srgbClr val="FF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147061" y="4135062"/>
            <a:ext cx="7689666" cy="1772987"/>
            <a:chOff x="2109507" y="3963491"/>
            <a:chExt cx="7689666" cy="1772986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693184"/>
              <a:ext cx="6970303" cy="1043293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79838" y="4825957"/>
              <a:ext cx="61699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(trang 74)</a:t>
              </a:r>
              <a:endPara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484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4657" y="2252854"/>
            <a:ext cx="434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US" sz="3600" b="1" dirty="0">
              <a:solidFill>
                <a:srgbClr val="0075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845" y="2899185"/>
            <a:ext cx="576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đặt tính rồi tính phép cộng (có nhớ) số có 2 chữ số với số có 1 chữ số.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5002" y="4325926"/>
            <a:ext cx="630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phép tính có hai dấu cộng và giải bài toán thực tế.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52" y="4325926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701</Words>
  <Application>Microsoft Office PowerPoint</Application>
  <PresentationFormat>Widescreen</PresentationFormat>
  <Paragraphs>127</Paragraphs>
  <Slides>16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Calibri Light</vt:lpstr>
      <vt:lpstr>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271</cp:revision>
  <dcterms:created xsi:type="dcterms:W3CDTF">2021-05-26T03:43:33Z</dcterms:created>
  <dcterms:modified xsi:type="dcterms:W3CDTF">2023-11-09T04:00:56Z</dcterms:modified>
</cp:coreProperties>
</file>