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4" r:id="rId14"/>
    <p:sldId id="295" r:id="rId15"/>
    <p:sldId id="291" r:id="rId16"/>
    <p:sldId id="292" r:id="rId17"/>
    <p:sldId id="293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biết bài toán về thêm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vào giải các bài toán thực tế về thêm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</a:t>
            </a:r>
            <a:r>
              <a:rPr lang="en-US" sz="3200">
                <a:latin typeface="Arial" pitchFamily="34" charset="0"/>
                <a:cs typeface="Arial" pitchFamily="34" charset="0"/>
              </a:rPr>
              <a:t>quả trứng?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404172" y="621384"/>
            <a:ext cx="1981329" cy="133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1" y="3757475"/>
            <a:ext cx="3161538" cy="173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7832035" y="2928245"/>
            <a:ext cx="883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60599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(quả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8718" y="233836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07532" y="5895485"/>
            <a:ext cx="103650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 là bài toán thuộc dạng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một số đơn vị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7189" y="5732667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Vậy khi giải bài toán thuộc dạng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thêm một số đơn vị 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thường làm phép tính gì?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07188" y="5736735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bài toán thuộc dạng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một số đơn vị 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làm phép tính cộng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2" y="657225"/>
            <a:ext cx="7037103" cy="13928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3525" y="819149"/>
            <a:ext cx="6927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thực hiện giải bài toán có lời văn, cần làm theo mấy bước?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27167" y="2221211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1: Tìm hiểu, phân tích, tóm tắt đề bài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167" y="3120167"/>
            <a:ext cx="9189325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2: Tìm cách giải bài toán </a:t>
            </a:r>
          </a:p>
          <a:p>
            <a:r>
              <a:rPr lang="en-US" sz="3200">
                <a:latin typeface="Arial" pitchFamily="34" charset="0"/>
                <a:cs typeface="Arial" pitchFamily="34" charset="0"/>
              </a:rPr>
              <a:t>                 (tìm phép tính, câu lời giải)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7166" y="4511566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3: Trình bày bài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581026"/>
            <a:ext cx="7037101" cy="146934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6770" y="714375"/>
            <a:ext cx="7468930" cy="1108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trình bày bài giải của bài toán có lời văn, cần viết những gì?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2803" y="237796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1) Viết câu lời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803" y="3276921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2) Phép 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2802" y="423724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3) Đáp số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? 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?  bông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01797" y="3007288"/>
            <a:ext cx="6720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Số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bông hoa có tất cả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?  +  ?  =  ? (bông)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? bông hoa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655845" y="4444015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724481" y="371103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2837437" y="2033064"/>
            <a:ext cx="25490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2014014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630779" y="2511820"/>
            <a:ext cx="228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84779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4044" y="4444015"/>
            <a:ext cx="46129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(bông)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04978" y="5155239"/>
            <a:ext cx="40514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bông hoa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50" grpId="0"/>
      <p:bldP spid="51" grpId="0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43169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38907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533234"/>
            <a:ext cx="4139615" cy="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?  bạn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?  bạn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... bạn? 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1797" y="3007288"/>
            <a:ext cx="6720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Số bạn chơi kéo co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 tất cả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?  +  ?  =  ? (bạn)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? 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712516" y="371873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712515" y="4446303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4044" y="4444015"/>
            <a:ext cx="461290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 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(bạn)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04978" y="5155239"/>
            <a:ext cx="40514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29" grpId="0"/>
      <p:bldP spid="30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biết bài toán về thêm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vào giải các bài toán thực tế về thêm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321"/>
          <a:stretch>
            <a:fillRect/>
          </a:stretch>
        </p:blipFill>
        <p:spPr>
          <a:xfrm>
            <a:off x="0" y="1071546"/>
            <a:ext cx="3714776" cy="2032000"/>
          </a:xfrm>
          <a:prstGeom prst="rect">
            <a:avLst/>
          </a:prstGeom>
        </p:spPr>
      </p:pic>
      <p:pic>
        <p:nvPicPr>
          <p:cNvPr id="40" name="Picture 39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7334259" y="-500090"/>
            <a:ext cx="3630131" cy="2032000"/>
          </a:xfrm>
          <a:prstGeom prst="rect">
            <a:avLst/>
          </a:prstGeom>
        </p:spPr>
      </p:pic>
      <p:pic>
        <p:nvPicPr>
          <p:cNvPr id="19" name="Picture 18" descr="2157d7f980cb83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254" y="571492"/>
            <a:ext cx="11361185" cy="7072338"/>
          </a:xfrm>
          <a:prstGeom prst="rect">
            <a:avLst/>
          </a:prstGeom>
        </p:spPr>
      </p:pic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3584040" y="3944233"/>
            <a:ext cx="1849347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2" y="4857760"/>
            <a:ext cx="1333483" cy="935660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4095737" y="4357694"/>
            <a:ext cx="992612" cy="642942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06027" y="3714752"/>
            <a:ext cx="1094907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36584" y="4143381"/>
            <a:ext cx="3524232" cy="2543103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11745294" y="6615550"/>
            <a:ext cx="371677" cy="214314"/>
          </a:xfrm>
          <a:prstGeom prst="rect">
            <a:avLst/>
          </a:prstGeom>
        </p:spPr>
      </p:pic>
      <p:pic>
        <p:nvPicPr>
          <p:cNvPr id="32" name="Picture 31" descr="Untitled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95700"/>
            <a:ext cx="5207000" cy="31623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 rot="21135566">
            <a:off x="916390" y="1116411"/>
            <a:ext cx="76827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 HOẠCH TRỨNG GÀ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-406392" y="-14066"/>
            <a:ext cx="3165634" cy="1361603"/>
            <a:chOff x="-304794" y="1"/>
            <a:chExt cx="2214546" cy="1152510"/>
          </a:xfrm>
        </p:grpSpPr>
        <p:pic>
          <p:nvPicPr>
            <p:cNvPr id="37" name="Picture 36" descr="34302354-illustration-of-a-chicken-and-a-banner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"/>
              <a:ext cx="1571604" cy="115251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-304794" y="628404"/>
              <a:ext cx="2214546" cy="4197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Trò</a:t>
              </a: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cs typeface="Tahoma" pitchFamily="34" charset="0"/>
                </a:rPr>
                <a:t>Chơi</a:t>
              </a: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747" y="5715016"/>
            <a:ext cx="1252203" cy="96488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264" y="6072206"/>
            <a:ext cx="1047725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4095736" y="4714885"/>
            <a:ext cx="381003" cy="20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e-hung-trung-ga.jpg"/>
          <p:cNvPicPr>
            <a:picLocks noChangeAspect="1"/>
          </p:cNvPicPr>
          <p:nvPr/>
        </p:nvPicPr>
        <p:blipFill>
          <a:blip r:embed="rId2"/>
          <a:srcRect l="2320" t="3180" r="1020" b="1731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243" y="3695700"/>
            <a:ext cx="5207000" cy="31623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71725" y="-1"/>
            <a:ext cx="7143800" cy="234214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giỏ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17181" y="1857365"/>
            <a:ext cx="3429024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5" action="ppaction://hlinksldjump"/>
            </p:cNvPr>
            <p:cNvSpPr txBox="1"/>
            <p:nvPr/>
          </p:nvSpPr>
          <p:spPr>
            <a:xfrm>
              <a:off x="3945322" y="2541412"/>
              <a:ext cx="1269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232" y="5956340"/>
            <a:ext cx="1296000" cy="97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14253" y="3172482"/>
            <a:ext cx="3429024" cy="1489035"/>
            <a:chOff x="3387886" y="1857364"/>
            <a:chExt cx="2571768" cy="1489035"/>
          </a:xfrm>
        </p:grpSpPr>
        <p:pic>
          <p:nvPicPr>
            <p:cNvPr id="15" name="Picture 14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6" name="TextBox 15">
              <a:hlinkClick r:id="" action="ppaction://hlinkshowjump?jump=nextslide"/>
            </p:cNvPr>
            <p:cNvSpPr txBox="1"/>
            <p:nvPr/>
          </p:nvSpPr>
          <p:spPr>
            <a:xfrm>
              <a:off x="3574064" y="2541412"/>
              <a:ext cx="206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96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4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1: Kết quả của phép tính: 9 + 7 là: 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8717" y="33054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16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973" y="400888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84963" y="422320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160" y="4890069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80149" y="5104383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05" y="577964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36395" y="59939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232010" y="1945717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95" y="31072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33" y="2376402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27006" y="33532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192000" cy="1637584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2: Trong các phép tính sau, 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            phép tính nào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25928" y="5018787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7 + 3 + 5 = 15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698" y="3893347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9688" y="410766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7 + 5 + 3 = 13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005" y="3069305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393995" y="3283619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7 + 3 + 5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31" y="5664107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71120" y="5878421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7 + 5 + 3 = 14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74823" y="1924692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405" y="4820531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459" y="2536025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19464"/>
            <a:ext cx="12192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3: Tiến có 7 cái bút, Ngọc có 8 cái bút. Hỏi cả hai bạn có tất cả bao nhiêu cái bút?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18744" y="5886028"/>
            <a:ext cx="5918925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15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15" y="3929066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412504" y="4143380"/>
            <a:ext cx="5959176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701" y="481024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07691" y="5024562"/>
            <a:ext cx="5963989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16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213" y="3099054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91203" y="3313368"/>
            <a:ext cx="598047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 cái bút</a:t>
            </a:r>
            <a:endParaRPr lang="vi-VN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2467639" y="1960411"/>
            <a:ext cx="2121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221" y="5687772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2275" y="257174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0128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me-hung-trung-ga.jpg"/>
          <p:cNvPicPr>
            <a:picLocks noChangeAspect="1"/>
          </p:cNvPicPr>
          <p:nvPr/>
        </p:nvPicPr>
        <p:blipFill>
          <a:blip r:embed="rId3"/>
          <a:srcRect l="23869" t="14147" r="24076" b="27428"/>
          <a:stretch>
            <a:fillRect/>
          </a:stretch>
        </p:blipFill>
        <p:spPr>
          <a:xfrm>
            <a:off x="-1" y="19464"/>
            <a:ext cx="12192001" cy="6838537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0" y="5466"/>
            <a:ext cx="12432632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Câu 4: Kết quả của phép tính: 6 + 5 bằng với kết quả phép tính nào dưới đây?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58" y="1643051"/>
            <a:ext cx="4235852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403760" y="417528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8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5" y="3048542"/>
            <a:ext cx="1283699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339784" y="3262856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5 + 7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475" y="4858418"/>
            <a:ext cx="1283699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411464" y="5072732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9 + 5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720" y="5747996"/>
            <a:ext cx="1283699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367709" y="5962310"/>
            <a:ext cx="5238787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9 + 3</a:t>
            </a:r>
            <a:endParaRPr lang="vi-VN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43969" y="1823915"/>
            <a:ext cx="357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237" y="3977030"/>
            <a:ext cx="1283699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05763" y="4857760"/>
            <a:ext cx="3619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048" y="2619914"/>
            <a:ext cx="888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8507" y="4572008"/>
            <a:ext cx="888976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435" y="6215082"/>
            <a:ext cx="1008035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11504465" y="6381126"/>
            <a:ext cx="642623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20739" y="6373921"/>
            <a:ext cx="887071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9765176" y="6357970"/>
            <a:ext cx="685464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iga-520x384.png"/>
          <p:cNvPicPr>
            <a:picLocks noChangeAspect="1"/>
          </p:cNvPicPr>
          <p:nvPr/>
        </p:nvPicPr>
        <p:blipFill>
          <a:blip r:embed="rId2"/>
          <a:srcRect l="2343" t="2513" r="156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34400" y="6130110"/>
            <a:ext cx="1008035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11118208" y="6186408"/>
            <a:ext cx="816000" cy="612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90627" y="3143248"/>
            <a:ext cx="6965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images (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27" b="22498"/>
          <a:stretch>
            <a:fillRect/>
          </a:stretch>
        </p:blipFill>
        <p:spPr>
          <a:xfrm rot="20642372">
            <a:off x="5606953" y="541112"/>
            <a:ext cx="3417867" cy="1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</a:t>
            </a:r>
            <a:r>
              <a:rPr lang="en-US" sz="5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 VỊ (tiết 1)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954" y="3628517"/>
            <a:ext cx="7775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toán về thêm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một số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đơn vị (trang 36)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892</Words>
  <Application>Microsoft Office PowerPoint</Application>
  <PresentationFormat>Màn hình rộng</PresentationFormat>
  <Paragraphs>122</Paragraphs>
  <Slides>18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iCiel Cadena</vt:lpstr>
      <vt:lpstr>Tahoma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95</cp:revision>
  <dcterms:created xsi:type="dcterms:W3CDTF">2021-05-23T15:28:19Z</dcterms:created>
  <dcterms:modified xsi:type="dcterms:W3CDTF">2022-10-04T07:30:29Z</dcterms:modified>
</cp:coreProperties>
</file>