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82" r:id="rId2"/>
    <p:sldId id="283" r:id="rId3"/>
    <p:sldId id="278" r:id="rId4"/>
    <p:sldId id="279" r:id="rId5"/>
    <p:sldId id="280" r:id="rId6"/>
    <p:sldId id="281" r:id="rId7"/>
    <p:sldId id="284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0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401C8-1A45-442C-9740-FE2244681BA2}" type="datetimeFigureOut">
              <a:rPr lang="vi-VN" smtClean="0"/>
              <a:t>30/09/2022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5DDF9-331C-4EBD-A33E-86B86008075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6368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850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Tùy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nội</a:t>
            </a:r>
            <a:r>
              <a:rPr lang="en-US" baseline="0" dirty="0"/>
              <a:t> dung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thể</a:t>
            </a:r>
            <a:r>
              <a:rPr lang="en-US" baseline="0" dirty="0"/>
              <a:t> </a:t>
            </a:r>
            <a:r>
              <a:rPr lang="en-US" baseline="0" dirty="0" err="1"/>
              <a:t>ghi</a:t>
            </a:r>
            <a:r>
              <a:rPr lang="en-US" baseline="0" dirty="0"/>
              <a:t> </a:t>
            </a:r>
            <a:r>
              <a:rPr lang="en-US" baseline="0" dirty="0" err="1"/>
              <a:t>mục</a:t>
            </a:r>
            <a:r>
              <a:rPr lang="en-US" baseline="0" dirty="0"/>
              <a:t> </a:t>
            </a:r>
            <a:r>
              <a:rPr lang="en-US" baseline="0" dirty="0" err="1"/>
              <a:t>tiêu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text </a:t>
            </a:r>
            <a:r>
              <a:rPr lang="en-US" baseline="0" dirty="0" err="1"/>
              <a:t>trên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F6751-3D2C-47CF-A847-0DBCD5BDB51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93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microsoft.com/office/2007/relationships/hdphoto" Target="../media/hdphoto2.wdp"/><Relationship Id="rId5" Type="http://schemas.openxmlformats.org/officeDocument/2006/relationships/tags" Target="../tags/tag6.xml"/><Relationship Id="rId10" Type="http://schemas.openxmlformats.org/officeDocument/2006/relationships/image" Target="../media/image5.png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2980" cy="68630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3782" y="738908"/>
            <a:ext cx="10432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56910" y="2140638"/>
            <a:ext cx="1249679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3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3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(</a:t>
            </a:r>
            <a:r>
              <a:rPr lang="en-US" sz="3800" b="1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 5)</a:t>
            </a:r>
          </a:p>
          <a:p>
            <a:pPr algn="ctr"/>
            <a:r>
              <a:rPr lang="en-US" sz="3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(trang 32)</a:t>
            </a:r>
            <a:endParaRPr lang="en-US" sz="38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51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110858" y="217753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763" y="1141083"/>
            <a:ext cx="11442419" cy="1145930"/>
            <a:chOff x="1993494" y="1167015"/>
            <a:chExt cx="10786590" cy="1145930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3" y="1235727"/>
              <a:ext cx="99605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Củng cố các phép tính cộng (qua 10) của các bảng 6, 7, 8, 9 cộng với một số.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762" y="2362161"/>
            <a:ext cx="11442419" cy="722200"/>
            <a:chOff x="1993494" y="1167015"/>
            <a:chExt cx="10505510" cy="72220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74085" y="1235727"/>
              <a:ext cx="9624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Vận dụng vào làm bài tập và giải các bài toán thực tế.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56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839818"/>
              </p:ext>
            </p:extLst>
          </p:nvPr>
        </p:nvGraphicFramePr>
        <p:xfrm>
          <a:off x="304801" y="2925654"/>
          <a:ext cx="11628579" cy="222082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3825">
                  <a:extLst>
                    <a:ext uri="{9D8B030D-6E8A-4147-A177-3AD203B41FA5}">
                      <a16:colId xmlns:a16="http://schemas.microsoft.com/office/drawing/2014/main" val="445180498"/>
                    </a:ext>
                  </a:extLst>
                </a:gridCol>
                <a:gridCol w="1640209">
                  <a:extLst>
                    <a:ext uri="{9D8B030D-6E8A-4147-A177-3AD203B41FA5}">
                      <a16:colId xmlns:a16="http://schemas.microsoft.com/office/drawing/2014/main" val="635703943"/>
                    </a:ext>
                  </a:extLst>
                </a:gridCol>
                <a:gridCol w="1652184">
                  <a:extLst>
                    <a:ext uri="{9D8B030D-6E8A-4147-A177-3AD203B41FA5}">
                      <a16:colId xmlns:a16="http://schemas.microsoft.com/office/drawing/2014/main" val="3250306580"/>
                    </a:ext>
                  </a:extLst>
                </a:gridCol>
                <a:gridCol w="1592321">
                  <a:extLst>
                    <a:ext uri="{9D8B030D-6E8A-4147-A177-3AD203B41FA5}">
                      <a16:colId xmlns:a16="http://schemas.microsoft.com/office/drawing/2014/main" val="122851537"/>
                    </a:ext>
                  </a:extLst>
                </a:gridCol>
                <a:gridCol w="1436680">
                  <a:extLst>
                    <a:ext uri="{9D8B030D-6E8A-4147-A177-3AD203B41FA5}">
                      <a16:colId xmlns:a16="http://schemas.microsoft.com/office/drawing/2014/main" val="2168795036"/>
                    </a:ext>
                  </a:extLst>
                </a:gridCol>
                <a:gridCol w="14366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66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40274"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hạng 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597055"/>
                  </a:ext>
                </a:extLst>
              </a:tr>
              <a:tr h="7402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0" baseline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854903"/>
                  </a:ext>
                </a:extLst>
              </a:tr>
              <a:tr h="740274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179290"/>
                  </a:ext>
                </a:extLst>
              </a:tr>
            </a:tbl>
          </a:graphicData>
        </a:graphic>
      </p:graphicFrame>
      <p:sp>
        <p:nvSpPr>
          <p:cNvPr id="5" name="Rectangle: Rounded Corners 95">
            <a:extLst>
              <a:ext uri="{FF2B5EF4-FFF2-40B4-BE49-F238E27FC236}">
                <a16:creationId xmlns:a16="http://schemas.microsoft.com/office/drawing/2014/main" id="{6F995EFD-434C-49B0-B0A0-5B11C4113151}"/>
              </a:ext>
            </a:extLst>
          </p:cNvPr>
          <p:cNvSpPr/>
          <p:nvPr/>
        </p:nvSpPr>
        <p:spPr>
          <a:xfrm>
            <a:off x="4876800" y="4463509"/>
            <a:ext cx="73152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Rectangle: Rounded Corners 95">
            <a:extLst>
              <a:ext uri="{FF2B5EF4-FFF2-40B4-BE49-F238E27FC236}">
                <a16:creationId xmlns:a16="http://schemas.microsoft.com/office/drawing/2014/main" id="{6F995EFD-434C-49B0-B0A0-5B11C4113151}"/>
              </a:ext>
            </a:extLst>
          </p:cNvPr>
          <p:cNvSpPr/>
          <p:nvPr/>
        </p:nvSpPr>
        <p:spPr>
          <a:xfrm>
            <a:off x="8006080" y="4449654"/>
            <a:ext cx="73152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ectangle: Rounded Corners 95">
            <a:extLst>
              <a:ext uri="{FF2B5EF4-FFF2-40B4-BE49-F238E27FC236}">
                <a16:creationId xmlns:a16="http://schemas.microsoft.com/office/drawing/2014/main" id="{6F995EFD-434C-49B0-B0A0-5B11C4113151}"/>
              </a:ext>
            </a:extLst>
          </p:cNvPr>
          <p:cNvSpPr/>
          <p:nvPr/>
        </p:nvSpPr>
        <p:spPr>
          <a:xfrm>
            <a:off x="10952480" y="4463509"/>
            <a:ext cx="73152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: Rounded Corners 95">
            <a:extLst>
              <a:ext uri="{FF2B5EF4-FFF2-40B4-BE49-F238E27FC236}">
                <a16:creationId xmlns:a16="http://schemas.microsoft.com/office/drawing/2014/main" id="{6F995EFD-434C-49B0-B0A0-5B11C4113151}"/>
              </a:ext>
            </a:extLst>
          </p:cNvPr>
          <p:cNvSpPr/>
          <p:nvPr/>
        </p:nvSpPr>
        <p:spPr>
          <a:xfrm>
            <a:off x="9448800" y="4449654"/>
            <a:ext cx="73152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95">
            <a:extLst>
              <a:ext uri="{FF2B5EF4-FFF2-40B4-BE49-F238E27FC236}">
                <a16:creationId xmlns:a16="http://schemas.microsoft.com/office/drawing/2014/main" id="{6F995EFD-434C-49B0-B0A0-5B11C4113151}"/>
              </a:ext>
            </a:extLst>
          </p:cNvPr>
          <p:cNvSpPr/>
          <p:nvPr/>
        </p:nvSpPr>
        <p:spPr>
          <a:xfrm>
            <a:off x="6502400" y="4463509"/>
            <a:ext cx="731520" cy="50017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A0B33C-F032-4F01-9885-9B6184EEFFC1}"/>
              </a:ext>
            </a:extLst>
          </p:cNvPr>
          <p:cNvSpPr txBox="1"/>
          <p:nvPr/>
        </p:nvSpPr>
        <p:spPr>
          <a:xfrm>
            <a:off x="4755547" y="4449654"/>
            <a:ext cx="97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A0B33C-F032-4F01-9885-9B6184EEFFC1}"/>
              </a:ext>
            </a:extLst>
          </p:cNvPr>
          <p:cNvSpPr txBox="1"/>
          <p:nvPr/>
        </p:nvSpPr>
        <p:spPr>
          <a:xfrm>
            <a:off x="6381147" y="4449654"/>
            <a:ext cx="97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A0B33C-F032-4F01-9885-9B6184EEFFC1}"/>
              </a:ext>
            </a:extLst>
          </p:cNvPr>
          <p:cNvSpPr txBox="1"/>
          <p:nvPr/>
        </p:nvSpPr>
        <p:spPr>
          <a:xfrm>
            <a:off x="7884827" y="4463509"/>
            <a:ext cx="97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A0B33C-F032-4F01-9885-9B6184EEFFC1}"/>
              </a:ext>
            </a:extLst>
          </p:cNvPr>
          <p:cNvSpPr txBox="1"/>
          <p:nvPr/>
        </p:nvSpPr>
        <p:spPr>
          <a:xfrm>
            <a:off x="9327547" y="4474895"/>
            <a:ext cx="97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0A0B33C-F032-4F01-9885-9B6184EEFFC1}"/>
              </a:ext>
            </a:extLst>
          </p:cNvPr>
          <p:cNvSpPr txBox="1"/>
          <p:nvPr/>
        </p:nvSpPr>
        <p:spPr>
          <a:xfrm>
            <a:off x="10831227" y="4501271"/>
            <a:ext cx="974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407" y="422990"/>
            <a:ext cx="2878667" cy="966529"/>
          </a:xfrm>
          <a:prstGeom prst="rect">
            <a:avLst/>
          </a:prstGeom>
        </p:spPr>
      </p:pic>
      <p:sp>
        <p:nvSpPr>
          <p:cNvPr id="1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12781" y="1712864"/>
            <a:ext cx="819672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815072" y="1723199"/>
            <a:ext cx="1386213" cy="64179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93159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1" animBg="1"/>
      <p:bldP spid="7" grpId="1" animBg="1"/>
      <p:bldP spid="8" grpId="1" animBg="1"/>
      <p:bldP spid="9" grpId="1" animBg="1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422" b="76172" l="40996" r="81186">
                        <a14:foregroundMark x1="47072" y1="32031" x2="47072" y2="32031"/>
                        <a14:foregroundMark x1="48829" y1="32161" x2="48829" y2="32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17" t="15079" r="18518" b="25199"/>
          <a:stretch/>
        </p:blipFill>
        <p:spPr bwMode="auto">
          <a:xfrm>
            <a:off x="1486387" y="1743920"/>
            <a:ext cx="8661347" cy="486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20800" y="607775"/>
            <a:ext cx="1107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Bạn Sao hái những cây nấm ghi phép tính có kết quả </a:t>
            </a:r>
          </a:p>
          <a:p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bằng 12. Hỏi bạn Sao hái </a:t>
            </a:r>
            <a:r>
              <a:rPr lang="vi-VN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bao nhiêu cây nấm?</a:t>
            </a:r>
          </a:p>
        </p:txBody>
      </p:sp>
      <p:sp>
        <p:nvSpPr>
          <p:cNvPr id="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6256" y="621680"/>
            <a:ext cx="819672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075321" y="4277319"/>
            <a:ext cx="785643" cy="463665"/>
          </a:xfrm>
          <a:prstGeom prst="ellips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693613" y="3603553"/>
            <a:ext cx="785643" cy="463665"/>
          </a:xfrm>
          <a:prstGeom prst="ellips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13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6246178" y="5656763"/>
            <a:ext cx="785643" cy="463665"/>
          </a:xfrm>
          <a:prstGeom prst="ellips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9055624" y="5577672"/>
            <a:ext cx="785643" cy="463665"/>
          </a:xfrm>
          <a:prstGeom prst="ellips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14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783681" y="5424931"/>
            <a:ext cx="785643" cy="463665"/>
          </a:xfrm>
          <a:prstGeom prst="ellips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346822" y="4398010"/>
            <a:ext cx="785643" cy="463665"/>
          </a:xfrm>
          <a:prstGeom prst="ellips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12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693612" y="4792214"/>
            <a:ext cx="785643" cy="463665"/>
          </a:xfrm>
          <a:prstGeom prst="ellipse">
            <a:avLst/>
          </a:prstGeom>
          <a:solidFill>
            <a:srgbClr val="92D050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b="1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10</a:t>
            </a:r>
            <a:endParaRPr lang="zh-CN" altLang="en-US" b="1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524000" y="1146384"/>
            <a:ext cx="27296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84243" y="1146384"/>
            <a:ext cx="28406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cxnSpLocks/>
          </p:cNvCxnSpPr>
          <p:nvPr/>
        </p:nvCxnSpPr>
        <p:spPr>
          <a:xfrm flipV="1">
            <a:off x="3881482" y="1602121"/>
            <a:ext cx="6881768" cy="327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1524000" y="1590547"/>
            <a:ext cx="136481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147810" y="1590547"/>
            <a:ext cx="5615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1983346" y="1640692"/>
            <a:ext cx="7502399" cy="2356434"/>
          </a:xfrm>
          <a:custGeom>
            <a:avLst/>
            <a:gdLst>
              <a:gd name="connsiteX0" fmla="*/ 0 w 8371884"/>
              <a:gd name="connsiteY0" fmla="*/ 1038114 h 2361794"/>
              <a:gd name="connsiteX1" fmla="*/ 1777285 w 8371884"/>
              <a:gd name="connsiteY1" fmla="*/ 33562 h 2361794"/>
              <a:gd name="connsiteX2" fmla="*/ 7714446 w 8371884"/>
              <a:gd name="connsiteY2" fmla="*/ 2132818 h 2361794"/>
              <a:gd name="connsiteX3" fmla="*/ 7959144 w 8371884"/>
              <a:gd name="connsiteY3" fmla="*/ 2210091 h 2361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71884" h="2361794">
                <a:moveTo>
                  <a:pt x="0" y="1038114"/>
                </a:moveTo>
                <a:cubicBezTo>
                  <a:pt x="245772" y="444612"/>
                  <a:pt x="491544" y="-148889"/>
                  <a:pt x="1777285" y="33562"/>
                </a:cubicBezTo>
                <a:cubicBezTo>
                  <a:pt x="3063026" y="216013"/>
                  <a:pt x="6684136" y="1770063"/>
                  <a:pt x="7714446" y="2132818"/>
                </a:cubicBezTo>
                <a:cubicBezTo>
                  <a:pt x="8744756" y="2495573"/>
                  <a:pt x="8351950" y="2352832"/>
                  <a:pt x="7959144" y="2210091"/>
                </a:cubicBezTo>
              </a:path>
            </a:pathLst>
          </a:cu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>
            <a:off x="1983346" y="2599981"/>
            <a:ext cx="905464" cy="2312265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27"/>
          <p:cNvSpPr/>
          <p:nvPr/>
        </p:nvSpPr>
        <p:spPr>
          <a:xfrm>
            <a:off x="1813856" y="2610998"/>
            <a:ext cx="4135252" cy="3626702"/>
          </a:xfrm>
          <a:custGeom>
            <a:avLst/>
            <a:gdLst>
              <a:gd name="connsiteX0" fmla="*/ 202231 w 4135252"/>
              <a:gd name="connsiteY0" fmla="*/ 0 h 3626702"/>
              <a:gd name="connsiteX1" fmla="*/ 444602 w 4135252"/>
              <a:gd name="connsiteY1" fmla="*/ 3437262 h 3626702"/>
              <a:gd name="connsiteX2" fmla="*/ 4135252 w 4135252"/>
              <a:gd name="connsiteY2" fmla="*/ 3205908 h 3626702"/>
              <a:gd name="connsiteX3" fmla="*/ 4135252 w 4135252"/>
              <a:gd name="connsiteY3" fmla="*/ 3205908 h 3626702"/>
              <a:gd name="connsiteX4" fmla="*/ 4124236 w 4135252"/>
              <a:gd name="connsiteY4" fmla="*/ 3172857 h 362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35252" h="3626702">
                <a:moveTo>
                  <a:pt x="202231" y="0"/>
                </a:moveTo>
                <a:cubicBezTo>
                  <a:pt x="-4336" y="1451472"/>
                  <a:pt x="-210902" y="2902944"/>
                  <a:pt x="444602" y="3437262"/>
                </a:cubicBezTo>
                <a:cubicBezTo>
                  <a:pt x="1100106" y="3971580"/>
                  <a:pt x="4135252" y="3205908"/>
                  <a:pt x="4135252" y="3205908"/>
                </a:cubicBezTo>
                <a:lnTo>
                  <a:pt x="4135252" y="3205908"/>
                </a:lnTo>
                <a:lnTo>
                  <a:pt x="4124236" y="3172857"/>
                </a:lnTo>
              </a:path>
            </a:pathLst>
          </a:cu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82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11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104" b="81901" l="11054" r="549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09" t="19444" r="46988" b="18371"/>
          <a:stretch/>
        </p:blipFill>
        <p:spPr bwMode="auto">
          <a:xfrm>
            <a:off x="677387" y="1953700"/>
            <a:ext cx="6502399" cy="422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0800" y="832490"/>
            <a:ext cx="1107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a) Tính kết quả của các phép tính ghi ở bậc thang?</a:t>
            </a:r>
          </a:p>
          <a:p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b) Những phép tính nào có kết quả bằng nhau?</a:t>
            </a:r>
          </a:p>
        </p:txBody>
      </p:sp>
      <p:sp>
        <p:nvSpPr>
          <p:cNvPr id="6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18288" y="859646"/>
            <a:ext cx="819672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00206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00206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172405"/>
              </p:ext>
            </p:extLst>
          </p:nvPr>
        </p:nvGraphicFramePr>
        <p:xfrm>
          <a:off x="8128000" y="2541108"/>
          <a:ext cx="15240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 + 5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 + 4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 + 6 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 + 7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 + 7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406130"/>
              </p:ext>
            </p:extLst>
          </p:nvPr>
        </p:nvGraphicFramePr>
        <p:xfrm>
          <a:off x="9652000" y="2541108"/>
          <a:ext cx="152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= 14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787204"/>
              </p:ext>
            </p:extLst>
          </p:nvPr>
        </p:nvGraphicFramePr>
        <p:xfrm>
          <a:off x="9652000" y="3104988"/>
          <a:ext cx="152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= 11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208583"/>
              </p:ext>
            </p:extLst>
          </p:nvPr>
        </p:nvGraphicFramePr>
        <p:xfrm>
          <a:off x="9652000" y="3684108"/>
          <a:ext cx="1524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= 14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799091"/>
              </p:ext>
            </p:extLst>
          </p:nvPr>
        </p:nvGraphicFramePr>
        <p:xfrm>
          <a:off x="9652000" y="4293708"/>
          <a:ext cx="1524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= 13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074094"/>
              </p:ext>
            </p:extLst>
          </p:nvPr>
        </p:nvGraphicFramePr>
        <p:xfrm>
          <a:off x="9652000" y="4857588"/>
          <a:ext cx="152400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= 16</a:t>
                      </a:r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0" name="Oval 19"/>
          <p:cNvSpPr/>
          <p:nvPr/>
        </p:nvSpPr>
        <p:spPr>
          <a:xfrm>
            <a:off x="4775200" y="4939753"/>
            <a:ext cx="1219200" cy="329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572000" y="4369909"/>
            <a:ext cx="1219200" cy="3298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43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5" t="41865" r="24479" b="40277"/>
          <a:stretch/>
        </p:blipFill>
        <p:spPr bwMode="auto">
          <a:xfrm>
            <a:off x="506458" y="2342433"/>
            <a:ext cx="10877581" cy="1549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: Rounded Corners 95">
            <a:extLst>
              <a:ext uri="{FF2B5EF4-FFF2-40B4-BE49-F238E27FC236}">
                <a16:creationId xmlns:a16="http://schemas.microsoft.com/office/drawing/2014/main" id="{6F995EFD-434C-49B0-B0A0-5B11C4113151}"/>
              </a:ext>
            </a:extLst>
          </p:cNvPr>
          <p:cNvSpPr/>
          <p:nvPr/>
        </p:nvSpPr>
        <p:spPr>
          <a:xfrm>
            <a:off x="5059680" y="3639082"/>
            <a:ext cx="731520" cy="4757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95">
            <a:extLst>
              <a:ext uri="{FF2B5EF4-FFF2-40B4-BE49-F238E27FC236}">
                <a16:creationId xmlns:a16="http://schemas.microsoft.com/office/drawing/2014/main" id="{6F995EFD-434C-49B0-B0A0-5B11C4113151}"/>
              </a:ext>
            </a:extLst>
          </p:cNvPr>
          <p:cNvSpPr/>
          <p:nvPr/>
        </p:nvSpPr>
        <p:spPr>
          <a:xfrm>
            <a:off x="2235200" y="3649589"/>
            <a:ext cx="731520" cy="4757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95">
            <a:extLst>
              <a:ext uri="{FF2B5EF4-FFF2-40B4-BE49-F238E27FC236}">
                <a16:creationId xmlns:a16="http://schemas.microsoft.com/office/drawing/2014/main" id="{6F995EFD-434C-49B0-B0A0-5B11C4113151}"/>
              </a:ext>
            </a:extLst>
          </p:cNvPr>
          <p:cNvSpPr/>
          <p:nvPr/>
        </p:nvSpPr>
        <p:spPr>
          <a:xfrm>
            <a:off x="10647680" y="3581400"/>
            <a:ext cx="731520" cy="4757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95">
            <a:extLst>
              <a:ext uri="{FF2B5EF4-FFF2-40B4-BE49-F238E27FC236}">
                <a16:creationId xmlns:a16="http://schemas.microsoft.com/office/drawing/2014/main" id="{6F995EFD-434C-49B0-B0A0-5B11C4113151}"/>
              </a:ext>
            </a:extLst>
          </p:cNvPr>
          <p:cNvSpPr/>
          <p:nvPr/>
        </p:nvSpPr>
        <p:spPr>
          <a:xfrm>
            <a:off x="7904480" y="3581400"/>
            <a:ext cx="731520" cy="47571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6162765" y="3365690"/>
            <a:ext cx="812800" cy="4822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32860" y="3365690"/>
            <a:ext cx="812800" cy="4822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1612344" y="988873"/>
            <a:ext cx="1107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 con xúc xắc nào d</a:t>
            </a:r>
            <a:r>
              <a:rPr lang="vi-VN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ưới</a:t>
            </a:r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đâ</a:t>
            </a:r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 có tổng số chấm ở các</a:t>
            </a:r>
          </a:p>
          <a:p>
            <a:r>
              <a:rPr lang="en-US" sz="32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mặt trên bằng 11?</a:t>
            </a:r>
          </a:p>
        </p:txBody>
      </p:sp>
      <p:sp>
        <p:nvSpPr>
          <p:cNvPr id="20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97800" y="988873"/>
            <a:ext cx="819672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92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7" grpId="0" animBg="1"/>
      <p:bldP spid="18" grpId="0" animBg="1"/>
      <p:bldP spid="1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4110858" y="217753"/>
            <a:ext cx="4628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cầu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85763" y="1141083"/>
            <a:ext cx="11442419" cy="1145930"/>
            <a:chOff x="1993494" y="1167015"/>
            <a:chExt cx="10786590" cy="1145930"/>
          </a:xfrm>
        </p:grpSpPr>
        <p:pic>
          <p:nvPicPr>
            <p:cNvPr id="4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19493" y="1235727"/>
              <a:ext cx="996059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2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Củng cố các phép tính cộng (qua 10) của các bảng 6, 7, 8, 9 cộng với một số.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5762" y="2362161"/>
            <a:ext cx="11442419" cy="722200"/>
            <a:chOff x="1993494" y="1167015"/>
            <a:chExt cx="10505510" cy="722200"/>
          </a:xfrm>
        </p:grpSpPr>
        <p:pic>
          <p:nvPicPr>
            <p:cNvPr id="15" name="图片 2">
              <a:extLst>
                <a:ext uri="{FF2B5EF4-FFF2-40B4-BE49-F238E27FC236}">
                  <a16:creationId xmlns:a16="http://schemas.microsoft.com/office/drawing/2014/main" id="{B06E5B05-78FD-42D8-85C1-633B581D3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00000"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3494" y="1167015"/>
              <a:ext cx="724156" cy="722200"/>
            </a:xfrm>
            <a:prstGeom prst="rect">
              <a:avLst/>
            </a:prstGeom>
          </p:spPr>
        </p:pic>
        <p:sp>
          <p:nvSpPr>
            <p:cNvPr id="16" name="文本框 22">
              <a:extLst>
                <a:ext uri="{FF2B5EF4-FFF2-40B4-BE49-F238E27FC236}">
                  <a16:creationId xmlns:a16="http://schemas.microsoft.com/office/drawing/2014/main" id="{AB5745BD-0E13-4A2C-B56B-81F76B9E9B79}"/>
                </a:ext>
              </a:extLst>
            </p:cNvPr>
            <p:cNvSpPr txBox="1"/>
            <p:nvPr/>
          </p:nvSpPr>
          <p:spPr>
            <a:xfrm>
              <a:off x="2874085" y="1235727"/>
              <a:ext cx="962491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3200" b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Vận dụng vào làm bài tập và giải các bài toán thực tế.</a:t>
              </a:r>
              <a:endParaRPr lang="zh-CN" altLang="en-US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819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switch dir="r"/>
      </p:transition>
    </mc:Choice>
    <mc:Fallback xmlns=""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22">
            <a:extLst>
              <a:ext uri="{FF2B5EF4-FFF2-40B4-BE49-F238E27FC236}">
                <a16:creationId xmlns:a16="http://schemas.microsoft.com/office/drawing/2014/main" id="{F895CC76-54F3-4CA7-AA9E-C30B19307AFD}"/>
              </a:ext>
            </a:extLst>
          </p:cNvPr>
          <p:cNvSpPr txBox="1"/>
          <p:nvPr/>
        </p:nvSpPr>
        <p:spPr>
          <a:xfrm>
            <a:off x="2527127" y="2505670"/>
            <a:ext cx="7563417" cy="92333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CHÀO TẠM </a:t>
            </a:r>
            <a:r>
              <a:rPr lang="en-US" altLang="zh-CN" sz="540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BIỆT CÁC CON!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683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Words>304</Words>
  <Application>Microsoft Office PowerPoint</Application>
  <PresentationFormat>Màn hình rộng</PresentationFormat>
  <Paragraphs>72</Paragraphs>
  <Slides>8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83</cp:revision>
  <dcterms:created xsi:type="dcterms:W3CDTF">2021-05-23T15:28:19Z</dcterms:created>
  <dcterms:modified xsi:type="dcterms:W3CDTF">2022-09-30T02:21:46Z</dcterms:modified>
</cp:coreProperties>
</file>