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007577254" r:id="rId2"/>
    <p:sldId id="2007577255" r:id="rId3"/>
    <p:sldId id="264" r:id="rId4"/>
    <p:sldId id="2007577233" r:id="rId5"/>
    <p:sldId id="2007577234" r:id="rId6"/>
    <p:sldId id="2007577235" r:id="rId7"/>
    <p:sldId id="2007577253" r:id="rId8"/>
    <p:sldId id="2007577256" r:id="rId9"/>
    <p:sldId id="2007577252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  <p:bold r:id="rId13"/>
    </p:embeddedFont>
    <p:embeddedFont>
      <p:font typeface="微软雅黑" panose="020B0503020204020204" pitchFamily="34" charset="-122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FF00"/>
    <a:srgbClr val="FF0066"/>
    <a:srgbClr val="32C832"/>
    <a:srgbClr val="9FF254"/>
    <a:srgbClr val="FFFF9F"/>
    <a:srgbClr val="FFFFA3"/>
    <a:srgbClr val="FFFF99"/>
    <a:srgbClr val="C2F791"/>
    <a:srgbClr val="A3F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88159" autoAdjust="0"/>
  </p:normalViewPr>
  <p:slideViewPr>
    <p:cSldViewPr snapToGrid="0">
      <p:cViewPr varScale="1">
        <p:scale>
          <a:sx n="59" d="100"/>
          <a:sy n="59" d="100"/>
        </p:scale>
        <p:origin x="9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6ED5-9661-48C0-94CF-49D775FDA0F3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8100-5847-45B3-8795-B54144CC4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3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1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9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1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15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9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5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7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7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9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0" cy="6863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782" y="738908"/>
            <a:ext cx="10432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2: PHÉP CỘNG, PHÉP TRỪ TRONG PHẠM VI 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56910" y="2140638"/>
            <a:ext cx="12496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(qua 10)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(</a:t>
            </a:r>
            <a:r>
              <a:rPr lang="en-US" sz="3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4)</a:t>
            </a:r>
          </a:p>
          <a:p>
            <a:pPr algn="ctr"/>
            <a:r>
              <a:rPr lang="en-US" sz="3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(trang 30)</a:t>
            </a:r>
            <a:endParaRPr lang="en-US" sz="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Hoàn thiện được bảng “6 cộng với một số”.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Vận dụng vào làm bài tập và giải các bài toán thực tế.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9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02" y="105786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09" y="121977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" y="-26426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84" y="113926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0" y="4432739"/>
            <a:ext cx="2372395" cy="18236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701" l="0" r="100000">
                        <a14:foregroundMark x1="14535" y1="25974" x2="23256" y2="25325"/>
                        <a14:foregroundMark x1="58721" y1="74026" x2="68023" y2="75974"/>
                        <a14:foregroundMark x1="73837" y1="68182" x2="97384" y2="7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76" y="-105091"/>
            <a:ext cx="2520280" cy="118936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69096" y="937152"/>
            <a:ext cx="1786462" cy="597184"/>
            <a:chOff x="238537" y="208174"/>
            <a:chExt cx="1786462" cy="597184"/>
          </a:xfrm>
        </p:grpSpPr>
        <p:sp>
          <p:nvSpPr>
            <p:cNvPr id="41" name="Rounded Rectangle 40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2130"/>
              </p:ext>
            </p:extLst>
          </p:nvPr>
        </p:nvGraphicFramePr>
        <p:xfrm>
          <a:off x="1944822" y="2671906"/>
          <a:ext cx="9160123" cy="23054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7184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292034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301466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25431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67245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8137510" y="4357241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97750" y="4357240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41366" y="4329240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91168" y="4268039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75425" y="429584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4240" y="2588079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a)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457600" y="4302972"/>
            <a:ext cx="826658" cy="66431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63691" y="4306103"/>
            <a:ext cx="826658" cy="66431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987622" y="4320851"/>
            <a:ext cx="826658" cy="66431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138331" y="4310591"/>
            <a:ext cx="826658" cy="66431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" y="-60798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9" y="340353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31" y="13029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90" y="-809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30" y="72118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5" y="-110855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10" y="-80907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2145836" y="13717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9881281" y="151681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384096" y="18444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9932"/>
            <a:ext cx="12192000" cy="11980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9426" y="936284"/>
            <a:ext cx="1786462" cy="597184"/>
            <a:chOff x="238537" y="208174"/>
            <a:chExt cx="1786462" cy="597184"/>
          </a:xfrm>
        </p:grpSpPr>
        <p:sp>
          <p:nvSpPr>
            <p:cNvPr id="28" name="Rounded Rectangle 2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4104" y="1870921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b)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5385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256678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356447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34"/>
          <p:cNvSpPr/>
          <p:nvPr/>
        </p:nvSpPr>
        <p:spPr>
          <a:xfrm>
            <a:off x="2039185" y="3368202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3065883" y="3359208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Oval 36"/>
          <p:cNvSpPr/>
          <p:nvPr/>
        </p:nvSpPr>
        <p:spPr>
          <a:xfrm>
            <a:off x="2550877" y="2514762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42105" y="2481220"/>
            <a:ext cx="1005840" cy="1005840"/>
            <a:chOff x="4179486" y="1549325"/>
            <a:chExt cx="1005840" cy="1005840"/>
          </a:xfrm>
        </p:grpSpPr>
        <p:sp>
          <p:nvSpPr>
            <p:cNvPr id="38" name="Oval 37"/>
            <p:cNvSpPr/>
            <p:nvPr/>
          </p:nvSpPr>
          <p:spPr>
            <a:xfrm>
              <a:off x="4179486" y="1549325"/>
              <a:ext cx="1005840" cy="10058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4713" y="1724013"/>
              <a:ext cx="672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sp>
        <p:nvSpPr>
          <p:cNvPr id="39" name="Oval 38"/>
          <p:cNvSpPr/>
          <p:nvPr/>
        </p:nvSpPr>
        <p:spPr>
          <a:xfrm>
            <a:off x="659167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761984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861753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7090772" y="334220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/>
          <p:cNvSpPr/>
          <p:nvPr/>
        </p:nvSpPr>
        <p:spPr>
          <a:xfrm>
            <a:off x="8118942" y="334220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8088212" y="162415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Oval 44"/>
          <p:cNvSpPr/>
          <p:nvPr/>
        </p:nvSpPr>
        <p:spPr>
          <a:xfrm>
            <a:off x="963046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Oval 45"/>
          <p:cNvSpPr/>
          <p:nvPr/>
        </p:nvSpPr>
        <p:spPr>
          <a:xfrm>
            <a:off x="9135532" y="335296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Oval 48"/>
          <p:cNvSpPr/>
          <p:nvPr/>
        </p:nvSpPr>
        <p:spPr>
          <a:xfrm>
            <a:off x="8610282" y="2481220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Oval 52"/>
          <p:cNvSpPr/>
          <p:nvPr/>
        </p:nvSpPr>
        <p:spPr>
          <a:xfrm>
            <a:off x="9135532" y="3359208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7583690" y="248428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7597517" y="251476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Oval 61"/>
          <p:cNvSpPr/>
          <p:nvPr/>
        </p:nvSpPr>
        <p:spPr>
          <a:xfrm>
            <a:off x="8632612" y="2523217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088212" y="1650068"/>
            <a:ext cx="1005840" cy="1005840"/>
            <a:chOff x="8253508" y="52220"/>
            <a:chExt cx="1005840" cy="1005840"/>
          </a:xfrm>
          <a:solidFill>
            <a:srgbClr val="FFFF00"/>
          </a:solidFill>
        </p:grpSpPr>
        <p:sp>
          <p:nvSpPr>
            <p:cNvPr id="63" name="Oval 62"/>
            <p:cNvSpPr/>
            <p:nvPr/>
          </p:nvSpPr>
          <p:spPr>
            <a:xfrm>
              <a:off x="8253508" y="52220"/>
              <a:ext cx="1005840" cy="100584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400632" y="222536"/>
              <a:ext cx="697627" cy="646331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66" name="Left Brace 65"/>
          <p:cNvSpPr/>
          <p:nvPr/>
        </p:nvSpPr>
        <p:spPr>
          <a:xfrm rot="5400000" flipV="1">
            <a:off x="2410179" y="3811205"/>
            <a:ext cx="32872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Brace 66"/>
          <p:cNvSpPr/>
          <p:nvPr/>
        </p:nvSpPr>
        <p:spPr>
          <a:xfrm rot="16200000" flipH="1">
            <a:off x="3449247" y="3796280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0" y="5035604"/>
            <a:ext cx="2372395" cy="1823633"/>
          </a:xfrm>
          <a:prstGeom prst="rect">
            <a:avLst/>
          </a:prstGeom>
        </p:spPr>
      </p:pic>
      <p:sp>
        <p:nvSpPr>
          <p:cNvPr id="60" name="Left Brace 59"/>
          <p:cNvSpPr/>
          <p:nvPr/>
        </p:nvSpPr>
        <p:spPr>
          <a:xfrm rot="16200000" flipH="1">
            <a:off x="2936634" y="2976932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Left Brace 73"/>
          <p:cNvSpPr/>
          <p:nvPr/>
        </p:nvSpPr>
        <p:spPr>
          <a:xfrm rot="16200000" flipH="1">
            <a:off x="7420116" y="3875524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 Brace 74"/>
          <p:cNvSpPr/>
          <p:nvPr/>
        </p:nvSpPr>
        <p:spPr>
          <a:xfrm rot="16200000" flipH="1">
            <a:off x="8484443" y="3865234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Left Brace 75"/>
          <p:cNvSpPr/>
          <p:nvPr/>
        </p:nvSpPr>
        <p:spPr>
          <a:xfrm rot="16200000" flipH="1">
            <a:off x="9508711" y="3882237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eft Brace 76"/>
          <p:cNvSpPr/>
          <p:nvPr/>
        </p:nvSpPr>
        <p:spPr>
          <a:xfrm rot="16200000" flipH="1">
            <a:off x="7955368" y="3039847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Left Brace 78"/>
          <p:cNvSpPr/>
          <p:nvPr/>
        </p:nvSpPr>
        <p:spPr>
          <a:xfrm rot="16200000" flipH="1">
            <a:off x="8963973" y="3001035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eft Brace 79"/>
          <p:cNvSpPr/>
          <p:nvPr/>
        </p:nvSpPr>
        <p:spPr>
          <a:xfrm rot="16200000" flipH="1">
            <a:off x="8484443" y="2189975"/>
            <a:ext cx="327148" cy="1005840"/>
          </a:xfrm>
          <a:prstGeom prst="leftBrace">
            <a:avLst>
              <a:gd name="adj1" fmla="val 341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1" grpId="0" animBg="1"/>
      <p:bldP spid="62" grpId="0" animBg="1"/>
      <p:bldP spid="66" grpId="0" animBg="1"/>
      <p:bldP spid="67" grpId="0" animBg="1"/>
      <p:bldP spid="60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05" y="847339"/>
            <a:ext cx="7562465" cy="305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95" y="3399715"/>
            <a:ext cx="9641841" cy="23479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16510" y="646004"/>
            <a:ext cx="1786462" cy="597184"/>
            <a:chOff x="238537" y="208174"/>
            <a:chExt cx="1786462" cy="597184"/>
          </a:xfrm>
        </p:grpSpPr>
        <p:sp>
          <p:nvSpPr>
            <p:cNvPr id="38" name="Rounded Rectangle 3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54104" y="1899949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a)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2336" y="454875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b)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798657" y="2399102"/>
            <a:ext cx="565604" cy="523220"/>
            <a:chOff x="3926351" y="970442"/>
            <a:chExt cx="565604" cy="598773"/>
          </a:xfrm>
        </p:grpSpPr>
        <p:sp>
          <p:nvSpPr>
            <p:cNvPr id="36" name="Oval 35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99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6351" y="970442"/>
              <a:ext cx="565604" cy="59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746140" y="2410522"/>
            <a:ext cx="585417" cy="523220"/>
            <a:chOff x="3926351" y="987052"/>
            <a:chExt cx="585417" cy="598773"/>
          </a:xfrm>
        </p:grpSpPr>
        <p:sp>
          <p:nvSpPr>
            <p:cNvPr id="48" name="Oval 47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99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26351" y="987052"/>
              <a:ext cx="585417" cy="59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88260" y="4786716"/>
            <a:ext cx="399566" cy="523220"/>
            <a:chOff x="3984397" y="991244"/>
            <a:chExt cx="399566" cy="523220"/>
          </a:xfrm>
        </p:grpSpPr>
        <p:sp>
          <p:nvSpPr>
            <p:cNvPr id="51" name="Oval 50"/>
            <p:cNvSpPr/>
            <p:nvPr/>
          </p:nvSpPr>
          <p:spPr>
            <a:xfrm>
              <a:off x="3984397" y="1052945"/>
              <a:ext cx="365760" cy="365760"/>
            </a:xfrm>
            <a:prstGeom prst="ellipse">
              <a:avLst/>
            </a:prstGeom>
            <a:solidFill>
              <a:srgbClr val="C2F791"/>
            </a:solidFill>
            <a:ln>
              <a:solidFill>
                <a:srgbClr val="BDFD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98921" y="99124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169800" y="4735040"/>
            <a:ext cx="585417" cy="523220"/>
            <a:chOff x="4056976" y="-4170159"/>
            <a:chExt cx="585417" cy="4677723"/>
          </a:xfrm>
        </p:grpSpPr>
        <p:sp>
          <p:nvSpPr>
            <p:cNvPr id="54" name="Oval 53"/>
            <p:cNvSpPr/>
            <p:nvPr/>
          </p:nvSpPr>
          <p:spPr>
            <a:xfrm>
              <a:off x="4144052" y="-4016243"/>
              <a:ext cx="449943" cy="4087487"/>
            </a:xfrm>
            <a:prstGeom prst="ellipse">
              <a:avLst/>
            </a:prstGeom>
            <a:solidFill>
              <a:srgbClr val="FFFFA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56976" y="-4170159"/>
              <a:ext cx="585417" cy="4677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878255" y="4443122"/>
            <a:ext cx="585417" cy="523220"/>
            <a:chOff x="3926351" y="1020272"/>
            <a:chExt cx="585417" cy="523220"/>
          </a:xfrm>
        </p:grpSpPr>
        <p:sp>
          <p:nvSpPr>
            <p:cNvPr id="57" name="Oval 56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9F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26351" y="102027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rgbClr val="FFFF9F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02160" y="93554"/>
            <a:ext cx="7451946" cy="584775"/>
            <a:chOff x="238537" y="208174"/>
            <a:chExt cx="7451946" cy="584775"/>
          </a:xfrm>
        </p:grpSpPr>
        <p:sp>
          <p:nvSpPr>
            <p:cNvPr id="45" name="Oval 4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5415" y="208174"/>
              <a:ext cx="6805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quả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154">
            <a:off x="3834361" y="1581150"/>
            <a:ext cx="4572000" cy="4953000"/>
          </a:xfrm>
          <a:prstGeom prst="rect">
            <a:avLst/>
          </a:prstGeom>
        </p:spPr>
      </p:pic>
      <p:pic>
        <p:nvPicPr>
          <p:cNvPr id="3" name="Ong 7 +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33" y="582658"/>
            <a:ext cx="1920081" cy="1505587"/>
          </a:xfrm>
          <a:prstGeom prst="rect">
            <a:avLst/>
          </a:prstGeom>
        </p:spPr>
      </p:pic>
      <p:pic>
        <p:nvPicPr>
          <p:cNvPr id="10" name="ong 6 +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72" y="2193781"/>
            <a:ext cx="2261478" cy="1760473"/>
          </a:xfrm>
          <a:prstGeom prst="rect">
            <a:avLst/>
          </a:prstGeom>
        </p:spPr>
      </p:pic>
      <p:pic>
        <p:nvPicPr>
          <p:cNvPr id="12" name="ong 7 +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22" y="4427555"/>
            <a:ext cx="1982027" cy="1688393"/>
          </a:xfrm>
          <a:prstGeom prst="rect">
            <a:avLst/>
          </a:prstGeom>
        </p:spPr>
      </p:pic>
      <p:pic>
        <p:nvPicPr>
          <p:cNvPr id="47" name="ong 7 +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0" y="3609975"/>
            <a:ext cx="1846882" cy="1929673"/>
          </a:xfrm>
          <a:prstGeom prst="rect">
            <a:avLst/>
          </a:prstGeom>
        </p:spPr>
      </p:pic>
      <p:pic>
        <p:nvPicPr>
          <p:cNvPr id="48" name="ong 6 +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269429"/>
            <a:ext cx="1962976" cy="1760134"/>
          </a:xfrm>
          <a:prstGeom prst="rect">
            <a:avLst/>
          </a:prstGeom>
        </p:spPr>
      </p:pic>
      <p:cxnSp>
        <p:nvCxnSpPr>
          <p:cNvPr id="50" name="Curved Connector 49"/>
          <p:cNvCxnSpPr/>
          <p:nvPr/>
        </p:nvCxnSpPr>
        <p:spPr>
          <a:xfrm rot="240000" flipV="1">
            <a:off x="8259333" y="3257550"/>
            <a:ext cx="1837167" cy="8953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/>
          <p:nvPr/>
        </p:nvCxnSpPr>
        <p:spPr>
          <a:xfrm>
            <a:off x="6629400" y="4503768"/>
            <a:ext cx="57150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80000" flipV="1">
            <a:off x="6622667" y="4665571"/>
            <a:ext cx="2996322" cy="731520"/>
          </a:xfrm>
          <a:prstGeom prst="curvedConnector3">
            <a:avLst>
              <a:gd name="adj1" fmla="val 4745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flipV="1">
            <a:off x="2286000" y="4503768"/>
            <a:ext cx="19050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1580000" flipH="1">
            <a:off x="2482866" y="2524041"/>
            <a:ext cx="2018842" cy="2194560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 flipH="1">
            <a:off x="3079972" y="1510518"/>
            <a:ext cx="4273328" cy="914400"/>
          </a:xfrm>
          <a:prstGeom prst="arc">
            <a:avLst>
              <a:gd name="adj1" fmla="val 10650856"/>
              <a:gd name="adj2" fmla="val 2150625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51572" y="837138"/>
            <a:ext cx="4120928" cy="2629962"/>
          </a:xfrm>
          <a:custGeom>
            <a:avLst/>
            <a:gdLst>
              <a:gd name="connsiteX0" fmla="*/ 4250793 w 4250793"/>
              <a:gd name="connsiteY0" fmla="*/ 401112 h 2629962"/>
              <a:gd name="connsiteX1" fmla="*/ 421743 w 4250793"/>
              <a:gd name="connsiteY1" fmla="*/ 172512 h 2629962"/>
              <a:gd name="connsiteX2" fmla="*/ 97893 w 4250793"/>
              <a:gd name="connsiteY2" fmla="*/ 2629962 h 2629962"/>
              <a:gd name="connsiteX3" fmla="*/ 97893 w 4250793"/>
              <a:gd name="connsiteY3" fmla="*/ 2629962 h 262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0793" h="2629962">
                <a:moveTo>
                  <a:pt x="4250793" y="401112"/>
                </a:moveTo>
                <a:cubicBezTo>
                  <a:pt x="2682343" y="101074"/>
                  <a:pt x="1113893" y="-198963"/>
                  <a:pt x="421743" y="172512"/>
                </a:cubicBezTo>
                <a:cubicBezTo>
                  <a:pt x="-270407" y="543987"/>
                  <a:pt x="97893" y="2629962"/>
                  <a:pt x="97893" y="2629962"/>
                </a:cubicBezTo>
                <a:lnTo>
                  <a:pt x="97893" y="262996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13" y="-14955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125" b="79688" l="43924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84" t="28155" r="15778" b="20036"/>
          <a:stretch/>
        </p:blipFill>
        <p:spPr bwMode="auto">
          <a:xfrm>
            <a:off x="7277100" y="-218221"/>
            <a:ext cx="4936919" cy="35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135460" y="270765"/>
            <a:ext cx="6684440" cy="2554545"/>
            <a:chOff x="238537" y="156785"/>
            <a:chExt cx="6455840" cy="2554545"/>
          </a:xfrm>
        </p:grpSpPr>
        <p:sp>
          <p:nvSpPr>
            <p:cNvPr id="46" name="Oval 45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60327" y="156785"/>
              <a:ext cx="573405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4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đã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ra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khỏi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đường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hầm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còn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7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ở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đường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hầm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Hỏi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err="1"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200" b="1">
                  <a:latin typeface="Arial" pitchFamily="34" charset="0"/>
                  <a:cs typeface="Arial" pitchFamily="34" charset="0"/>
                </a:rPr>
                <a:t> đó có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tất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bao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45276" y="3573016"/>
            <a:ext cx="54184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             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....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34050" y="3573016"/>
            <a:ext cx="62681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tàu có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số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số: </a:t>
            </a: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toa tàu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734050" y="838200"/>
            <a:ext cx="1005997" cy="65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367936" y="1296367"/>
            <a:ext cx="457200" cy="65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851354" y="2235924"/>
            <a:ext cx="1737360" cy="65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Hoàn thiện được bảng “6 cộng với một số”.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Vận dụng vào làm bài tập và giải các bài toán thực tế.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3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71" y="3252480"/>
            <a:ext cx="4531192" cy="3886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" y="519909"/>
            <a:ext cx="7814320" cy="651083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2CC7946A-351D-4928-91EA-1DD9891B2987}"/>
              </a:ext>
            </a:extLst>
          </p:cNvPr>
          <p:cNvSpPr/>
          <p:nvPr/>
        </p:nvSpPr>
        <p:spPr>
          <a:xfrm>
            <a:off x="1881585" y="2893928"/>
            <a:ext cx="5376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bảng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“6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”.</a:t>
            </a:r>
          </a:p>
          <a:p>
            <a:pPr marL="285750" indent="-285750" algn="just">
              <a:buFontTx/>
              <a:buChar char="-"/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Xem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“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”.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85" y="4936439"/>
            <a:ext cx="5274942" cy="210759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26" y="395351"/>
            <a:ext cx="1277893" cy="1409521"/>
          </a:xfrm>
          <a:prstGeom prst="rect">
            <a:avLst/>
          </a:prstGeom>
        </p:spPr>
      </p:pic>
      <p:sp>
        <p:nvSpPr>
          <p:cNvPr id="54" name="标题 1">
            <a:extLst>
              <a:ext uri="{FF2B5EF4-FFF2-40B4-BE49-F238E27FC236}">
                <a16:creationId xmlns:a16="http://schemas.microsoft.com/office/drawing/2014/main" id="{3F855BBE-1007-4404-AE16-D77644DCB5FC}"/>
              </a:ext>
            </a:extLst>
          </p:cNvPr>
          <p:cNvSpPr txBox="1">
            <a:spLocks/>
          </p:cNvSpPr>
          <p:nvPr/>
        </p:nvSpPr>
        <p:spPr>
          <a:xfrm>
            <a:off x="1094426" y="780921"/>
            <a:ext cx="6982774" cy="1745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0"/>
              </a:lnSpc>
            </a:pPr>
            <a:r>
              <a:rPr lang="en-US" altLang="zh-CN" sz="3200" b="1" spc="60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KẾT NỐI</a:t>
            </a:r>
            <a:endParaRPr lang="zh-CN" altLang="en-US" sz="3200" b="1" spc="6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11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333</Words>
  <Application>Microsoft Office PowerPoint</Application>
  <PresentationFormat>Màn hình rộng</PresentationFormat>
  <Paragraphs>99</Paragraphs>
  <Slides>9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5" baseType="lpstr">
      <vt:lpstr>Times New Roman</vt:lpstr>
      <vt:lpstr>Calibri</vt:lpstr>
      <vt:lpstr>等线</vt:lpstr>
      <vt:lpstr>Arial</vt:lpstr>
      <vt:lpstr>微软雅黑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1111111</dc:title>
  <dc:creator>张 建春</dc:creator>
  <cp:lastModifiedBy>Windows 10</cp:lastModifiedBy>
  <cp:revision>140</cp:revision>
  <dcterms:created xsi:type="dcterms:W3CDTF">2019-04-01T08:04:23Z</dcterms:created>
  <dcterms:modified xsi:type="dcterms:W3CDTF">2022-09-29T03:52:23Z</dcterms:modified>
</cp:coreProperties>
</file>