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  <p:sldMasterId id="2147483680" r:id="rId3"/>
    <p:sldMasterId id="2147483690" r:id="rId4"/>
  </p:sldMasterIdLst>
  <p:notesMasterIdLst>
    <p:notesMasterId r:id="rId17"/>
  </p:notesMasterIdLst>
  <p:sldIdLst>
    <p:sldId id="327" r:id="rId5"/>
    <p:sldId id="325" r:id="rId6"/>
    <p:sldId id="11668" r:id="rId7"/>
    <p:sldId id="484" r:id="rId8"/>
    <p:sldId id="337" r:id="rId9"/>
    <p:sldId id="11661" r:id="rId10"/>
    <p:sldId id="336" r:id="rId11"/>
    <p:sldId id="341" r:id="rId12"/>
    <p:sldId id="11663" r:id="rId13"/>
    <p:sldId id="11664" r:id="rId14"/>
    <p:sldId id="11667" r:id="rId15"/>
    <p:sldId id="353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7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302F94-3B2A-492A-83AD-9A92EDA6106A}" type="datetimeFigureOut">
              <a:rPr lang="en-US" smtClean="0"/>
              <a:t>22/1/2024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070C0C-103B-4DE5-9EC4-D0032587C6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8444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6955A8-62FB-E247-BFB6-6D96B50CB5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40058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6955A8-62FB-E247-BFB6-6D96B50CB5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24109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C1D54-5805-4D40-B801-1A331E8BC5DA}" type="datetimeFigureOut">
              <a:rPr lang="zh-CN" altLang="en-US" smtClean="0"/>
              <a:t>2024/1/22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5384612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560A19F-6F04-46DB-B190-530AE3C00D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DD537B-5EC0-4EEB-9AD2-A1CFEF92E195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2024/1/22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C2B4791-C0D8-4CC9-B28F-AADA6977D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A22A9BD-205B-4BEF-A7A2-40AF7DF34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8AB53F8-1A2F-4ADB-82F4-1BBC221A6E77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133406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0BC9FC1-8316-48B1-B8F7-62CB0304E7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DD537B-5EC0-4EEB-9AD2-A1CFEF92E195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2024/1/22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53869CB-0FEF-4C28-AF25-26E51341D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BDD0123-6546-4BC0-9C32-E87E3B076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8AB53F8-1A2F-4ADB-82F4-1BBC221A6E77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581008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3FB15EC-A078-4F6C-8386-6EE202524B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DD537B-5EC0-4EEB-9AD2-A1CFEF92E195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2024/1/22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A0FA400-28A5-4D6A-B178-34DD7139B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6BD707D-3BA1-490F-AF20-393D2223D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8AB53F8-1A2F-4ADB-82F4-1BBC221A6E77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980657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25937C2-2FFF-4BD5-8761-F993E36716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DD537B-5EC0-4EEB-9AD2-A1CFEF92E195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2024/1/22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29257F0-257A-4CF5-85E7-B8A2BBA50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1FB6C23-926B-44D0-B35E-20EC6B24F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8AB53F8-1A2F-4ADB-82F4-1BBC221A6E77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164006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E2216E3-02CB-4B4F-8D19-27A25AA26F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DD537B-5EC0-4EEB-9AD2-A1CFEF92E195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2024/1/22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1CA18E0-D6D4-4CE5-A535-DD48E71560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B07E948-A761-446A-BA45-F4A6A7A21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8AB53F8-1A2F-4ADB-82F4-1BBC221A6E77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084357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A1630A0-3860-4E0F-8A14-D75D48C3AF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DD537B-5EC0-4EEB-9AD2-A1CFEF92E195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2024/1/22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3801C82-29EC-441D-BC09-BFC507DF3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4C2AF03-6167-426A-B751-4BCE1ADC5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8AB53F8-1A2F-4ADB-82F4-1BBC221A6E77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545455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025DA1-34B9-4609-A933-AB73ED69FC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DD537B-5EC0-4EEB-9AD2-A1CFEF92E195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2024/1/22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26878C2-C037-4C0A-AB75-2BC4C0CF9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FF81A73-3FDD-45B0-91BF-EFF73945C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8AB53F8-1A2F-4ADB-82F4-1BBC221A6E77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589777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6D5C0FA-6A49-4684-8B71-D7A9C2C267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926B019-51AA-4297-AB38-6178619FC0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DF17FAA-0B9C-4224-A052-0005E24A98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EBF2C1-3FF8-429B-9883-F269DFF9E761}" type="datetimeFigureOut">
              <a:rPr lang="zh-CN" altLang="en-US" smtClean="0"/>
              <a:t>2024/1/22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3FF0A8E-8C82-484D-8CD5-1A595B231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D432315-C7F9-4EF9-A773-BF7A6C3F4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D55DA-5856-4D79-8BE6-74AC577A0A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0148770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37FE604-9CAC-4738-B9D5-3E68A55D0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97712C-2192-4A92-8DB6-BA70888874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25083B4-B3B2-4DE3-9635-DE05C17702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EBF2C1-3FF8-429B-9883-F269DFF9E761}" type="datetimeFigureOut">
              <a:rPr lang="zh-CN" altLang="en-US" smtClean="0"/>
              <a:t>2024/1/22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F6143E8-FCD5-42F5-BED3-BF3B077C9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8BB3647-E517-4589-930D-C556B955F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D55DA-5856-4D79-8BE6-74AC577A0A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2985496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3110D5-A9A6-4564-A09F-56C6A82B1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1F5EB18-9448-454C-BE71-9FB044F910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A31CC2C-C772-4FB6-9F72-8880012103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EBF2C1-3FF8-429B-9883-F269DFF9E761}" type="datetimeFigureOut">
              <a:rPr lang="zh-CN" altLang="en-US" smtClean="0"/>
              <a:t>2024/1/22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0C8815B-602B-4B56-98C8-6B59346EA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7BDD50A-A6F7-4CB1-A997-96FBC6783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D55DA-5856-4D79-8BE6-74AC577A0A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3827399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250B69D-E236-4F2F-9CF0-7D7ECB2EAB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C1D54-5805-4D40-B801-1A331E8BC5DA}" type="datetimeFigureOut">
              <a:rPr lang="zh-CN" altLang="en-US" smtClean="0"/>
              <a:t>2024/1/22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35DC152-1957-4A19-BCB0-C496DCCB5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2AFCBCC-BCCF-4988-99B4-413E06613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7807341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9C4686E-8225-45C5-B156-9F867F6B1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5A4158-8057-4644-BDEF-FB6C6DEC1D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7AF498D-64BA-43B2-BB1B-6B5D6D5AD7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EE2D890-3E35-4638-BCF7-99C950A15E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EBF2C1-3FF8-429B-9883-F269DFF9E761}" type="datetimeFigureOut">
              <a:rPr lang="zh-CN" altLang="en-US" smtClean="0"/>
              <a:t>2024/1/22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8B3F9E0-EDC1-455C-A7FC-A6FDB6E06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4F2D6FF-6BBD-45E6-A0AB-2B22B5520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D55DA-5856-4D79-8BE6-74AC577A0A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9229595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023FC38-5EE0-41BC-B56E-376DDFB38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5246F75-6A92-4EE9-A577-F29E200177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5E91629-8B03-4AB6-8DF5-04E6D0070C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D3911F6-257D-4910-B0F1-376D3D3EE7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F3AAA48-F43F-4585-88D1-8E8F15F0F1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3C0F338A-10F5-41DD-B47E-C8D38EACE5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EBF2C1-3FF8-429B-9883-F269DFF9E761}" type="datetimeFigureOut">
              <a:rPr lang="zh-CN" altLang="en-US" smtClean="0"/>
              <a:t>2024/1/22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74A442ED-E340-4CAC-9981-FDA897A45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7A56A01-BD25-436D-ADD5-392EA5DB3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D55DA-5856-4D79-8BE6-74AC577A0A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5530898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44B3DE7-FD34-47A8-A6BB-1ADB4F918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E634CA4-C82F-4905-A2CC-68F44714F1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EBF2C1-3FF8-429B-9883-F269DFF9E761}" type="datetimeFigureOut">
              <a:rPr lang="zh-CN" altLang="en-US" smtClean="0"/>
              <a:t>2024/1/22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8857854-32B2-4A75-A85B-6F42680D04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B2E7028-0F2D-4371-9622-EFC30162F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D55DA-5856-4D79-8BE6-74AC577A0A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1777746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273DAF3-3380-463D-8A66-3BAA578FBA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EBF2C1-3FF8-429B-9883-F269DFF9E761}" type="datetimeFigureOut">
              <a:rPr lang="zh-CN" altLang="en-US" smtClean="0"/>
              <a:t>2024/1/22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B81540A-4F39-4747-832F-E6ECEB6E6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857B738-47CB-46F1-8FF5-6F64E3D6E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D55DA-5856-4D79-8BE6-74AC577A0A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710438"/>
      </p:ext>
    </p:extLst>
  </p:cSld>
  <p:clrMapOvr>
    <a:masterClrMapping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F998E4B-F379-46A6-A8A2-CC5A26D34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BD29259-7609-466D-9224-9093510D70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823AA8F-4B2F-44E8-8151-A4FF84BBF9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31A431-AE15-4C58-91D6-42146D6C39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EBF2C1-3FF8-429B-9883-F269DFF9E761}" type="datetimeFigureOut">
              <a:rPr lang="zh-CN" altLang="en-US" smtClean="0"/>
              <a:t>2024/1/22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872BD5F-90CF-4658-8418-5DEBBF4C8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43B4881-A1A2-499C-90D5-DAC4C4E35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D55DA-5856-4D79-8BE6-74AC577A0A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1286588"/>
      </p:ext>
    </p:extLst>
  </p:cSld>
  <p:clrMapOvr>
    <a:masterClrMapping/>
  </p:clrMapOvr>
  <p:transition spd="slow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1C4B813-FF61-4E13-8610-8F09914B7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9AC2FE9-7837-4554-89B4-0B7086ECB8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FFF3AC1-F592-4341-A726-10ED313220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610580E-615B-4933-B876-68100F0697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EBF2C1-3FF8-429B-9883-F269DFF9E761}" type="datetimeFigureOut">
              <a:rPr lang="zh-CN" altLang="en-US" smtClean="0"/>
              <a:t>2024/1/22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0F20B4A-17C1-4897-8864-7CF22BA81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C7FBDC6-75C6-49A1-95AC-902A0FEB9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D55DA-5856-4D79-8BE6-74AC577A0A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466640"/>
      </p:ext>
    </p:extLst>
  </p:cSld>
  <p:clrMapOvr>
    <a:masterClrMapping/>
  </p:clrMapOvr>
  <p:transition spd="slow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18141D-1912-4232-9B9B-193C25B6E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3900371-0FC6-4F0C-B401-9A6B47844D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349321E-3F37-4646-9C64-E64DC01B13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EBF2C1-3FF8-429B-9883-F269DFF9E761}" type="datetimeFigureOut">
              <a:rPr lang="zh-CN" altLang="en-US" smtClean="0"/>
              <a:t>2024/1/22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608E6A3-BD4B-4F08-BAEB-C4FAECABC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2A37F07-2D83-4394-900A-A42BC09D9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D55DA-5856-4D79-8BE6-74AC577A0A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2295208"/>
      </p:ext>
    </p:extLst>
  </p:cSld>
  <p:clrMapOvr>
    <a:masterClrMapping/>
  </p:clrMapOvr>
  <p:transition spd="slow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4462175-1460-4400-8E89-5622239A40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25E5E8-844D-4D63-A8C0-4E502A7310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0643901-3E86-4E5D-A658-308D58F9DD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EBF2C1-3FF8-429B-9883-F269DFF9E761}" type="datetimeFigureOut">
              <a:rPr lang="zh-CN" altLang="en-US" smtClean="0"/>
              <a:t>2024/1/22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A9401C2-F27D-4367-9FEC-C5A81C83B6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F397F8C-8EA9-4399-AA51-1EE6B1C2D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D55DA-5856-4D79-8BE6-74AC577A0A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5003321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009458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1064927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427783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5061297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2602779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F6FFCC1-4E44-419E-8C0E-890F27019A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DD537B-5EC0-4EEB-9AD2-A1CFEF92E195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2024/1/22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D521C13-9AB6-4730-A97B-8B868AEC0D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3A9BC95-70B0-4173-8FC0-8F408151D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8AB53F8-1A2F-4ADB-82F4-1BBC221A6E77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86083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0A5F013-261A-4B29-9907-5E18B7DEB3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DD537B-5EC0-4EEB-9AD2-A1CFEF92E195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2024/1/22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9A7E5E9-8240-4A62-B6B6-9F6F19178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82F834C-30CF-4DE8-BADF-965C00F4C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8AB53F8-1A2F-4ADB-82F4-1BBC221A6E77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391899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microsoft.com/office/2007/relationships/hdphoto" Target="../media/hdphoto1.wdp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12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image" Target="../media/image4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3FF59268-EE99-4D70-8334-936B52CEFD5B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7800" y="228600"/>
            <a:ext cx="1276052" cy="1276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99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38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488" y="0"/>
            <a:ext cx="12215488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794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38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488" y="0"/>
            <a:ext cx="12215488" cy="684530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9550" y="0"/>
            <a:ext cx="11801475" cy="667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743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5540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1.png"/><Relationship Id="rId3" Type="http://schemas.openxmlformats.org/officeDocument/2006/relationships/audio" Target="../media/audio1.wav"/><Relationship Id="rId7" Type="http://schemas.openxmlformats.org/officeDocument/2006/relationships/image" Target="../media/image18.png"/><Relationship Id="rId12" Type="http://schemas.microsoft.com/office/2007/relationships/hdphoto" Target="../media/hdphoto5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Relationship Id="rId6" Type="http://schemas.microsoft.com/office/2007/relationships/hdphoto" Target="../media/hdphoto2.wdp"/><Relationship Id="rId11" Type="http://schemas.openxmlformats.org/officeDocument/2006/relationships/image" Target="../media/image20.png"/><Relationship Id="rId5" Type="http://schemas.openxmlformats.org/officeDocument/2006/relationships/image" Target="../media/image17.png"/><Relationship Id="rId15" Type="http://schemas.openxmlformats.org/officeDocument/2006/relationships/audio" Target="NULL"/><Relationship Id="rId10" Type="http://schemas.microsoft.com/office/2007/relationships/hdphoto" Target="../media/hdphoto4.wdp"/><Relationship Id="rId4" Type="http://schemas.openxmlformats.org/officeDocument/2006/relationships/image" Target="../media/image16.png"/><Relationship Id="rId9" Type="http://schemas.openxmlformats.org/officeDocument/2006/relationships/image" Target="../media/image19.png"/><Relationship Id="rId14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1.png"/><Relationship Id="rId3" Type="http://schemas.openxmlformats.org/officeDocument/2006/relationships/audio" Target="../media/audio1.wav"/><Relationship Id="rId7" Type="http://schemas.openxmlformats.org/officeDocument/2006/relationships/image" Target="../media/image18.png"/><Relationship Id="rId12" Type="http://schemas.microsoft.com/office/2007/relationships/hdphoto" Target="../media/hdphoto5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6" Type="http://schemas.microsoft.com/office/2007/relationships/hdphoto" Target="../media/hdphoto2.wdp"/><Relationship Id="rId11" Type="http://schemas.openxmlformats.org/officeDocument/2006/relationships/image" Target="../media/image20.png"/><Relationship Id="rId5" Type="http://schemas.openxmlformats.org/officeDocument/2006/relationships/image" Target="../media/image17.png"/><Relationship Id="rId15" Type="http://schemas.openxmlformats.org/officeDocument/2006/relationships/audio" Target="NULL"/><Relationship Id="rId10" Type="http://schemas.microsoft.com/office/2007/relationships/hdphoto" Target="../media/hdphoto4.wdp"/><Relationship Id="rId4" Type="http://schemas.openxmlformats.org/officeDocument/2006/relationships/image" Target="../media/image16.png"/><Relationship Id="rId9" Type="http://schemas.openxmlformats.org/officeDocument/2006/relationships/image" Target="../media/image19.png"/><Relationship Id="rId14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6"/>
          <p:cNvGrpSpPr/>
          <p:nvPr/>
        </p:nvGrpSpPr>
        <p:grpSpPr>
          <a:xfrm>
            <a:off x="1177447" y="977031"/>
            <a:ext cx="8116865" cy="4509336"/>
            <a:chOff x="-7927329" y="-4954585"/>
            <a:chExt cx="9902260" cy="5268685"/>
          </a:xfrm>
        </p:grpSpPr>
        <p:sp>
          <p:nvSpPr>
            <p:cNvPr id="3" name="任意多边形 43"/>
            <p:cNvSpPr/>
            <p:nvPr/>
          </p:nvSpPr>
          <p:spPr>
            <a:xfrm>
              <a:off x="-7927329" y="-4954585"/>
              <a:ext cx="9902260" cy="526868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任意多边形 44"/>
            <p:cNvSpPr/>
            <p:nvPr/>
          </p:nvSpPr>
          <p:spPr>
            <a:xfrm>
              <a:off x="-7607581" y="-4631681"/>
              <a:ext cx="9233126" cy="469850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" name="任意多边形 45"/>
            <p:cNvSpPr/>
            <p:nvPr/>
          </p:nvSpPr>
          <p:spPr>
            <a:xfrm>
              <a:off x="-7762875" y="-4794271"/>
              <a:ext cx="9572625" cy="4972072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6" name="图片 4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84334" y="3590521"/>
            <a:ext cx="3048014" cy="31933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9EE8FB2-C29D-46BA-8F3E-DE9C49D7D2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8540" y="1488288"/>
            <a:ext cx="4810161" cy="17862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596A3B4-5373-4435-BA1E-4030913EEA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7520" y="3040443"/>
            <a:ext cx="5230821" cy="197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680160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E74D63-B74E-4D8B-83C0-DB25D39556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9350" y="676275"/>
            <a:ext cx="7734299" cy="5467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8140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BF80920-4E90-4463-A772-677134B859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829944" y="1572991"/>
            <a:ext cx="10532112" cy="3712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6295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 descr="千库网_小朋友奔跑_元素编号1284400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0960" y="3753485"/>
            <a:ext cx="3763645" cy="25095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333" y="1508548"/>
            <a:ext cx="10839627" cy="197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1029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488" y="12700"/>
            <a:ext cx="12215488" cy="6845300"/>
          </a:xfrm>
          <a:prstGeom prst="rect">
            <a:avLst/>
          </a:prstGeom>
        </p:spPr>
      </p:pic>
      <p:grpSp>
        <p:nvGrpSpPr>
          <p:cNvPr id="4" name="组合 12"/>
          <p:cNvGrpSpPr/>
          <p:nvPr/>
        </p:nvGrpSpPr>
        <p:grpSpPr>
          <a:xfrm>
            <a:off x="1330667" y="286689"/>
            <a:ext cx="9236336" cy="4843308"/>
            <a:chOff x="-7927329" y="-4954585"/>
            <a:chExt cx="9902260" cy="5268685"/>
          </a:xfrm>
        </p:grpSpPr>
        <p:sp>
          <p:nvSpPr>
            <p:cNvPr id="5" name="任意多边形 14"/>
            <p:cNvSpPr/>
            <p:nvPr/>
          </p:nvSpPr>
          <p:spPr>
            <a:xfrm>
              <a:off x="-7927329" y="-4954585"/>
              <a:ext cx="9902260" cy="526868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6" name="任意多边形 15"/>
            <p:cNvSpPr/>
            <p:nvPr/>
          </p:nvSpPr>
          <p:spPr>
            <a:xfrm>
              <a:off x="-7607581" y="-4631681"/>
              <a:ext cx="9233127" cy="469850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7" name="任意多边形 16"/>
            <p:cNvSpPr/>
            <p:nvPr/>
          </p:nvSpPr>
          <p:spPr>
            <a:xfrm>
              <a:off x="-7762875" y="-4794271"/>
              <a:ext cx="9572625" cy="4972072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8" name="图片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38555" y="4479232"/>
            <a:ext cx="6419879" cy="2436054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96880A0-ADF4-4649-80D7-FF792C89053A}"/>
              </a:ext>
            </a:extLst>
          </p:cNvPr>
          <p:cNvSpPr/>
          <p:nvPr/>
        </p:nvSpPr>
        <p:spPr>
          <a:xfrm>
            <a:off x="4239568" y="1378396"/>
            <a:ext cx="3417851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4472C4">
                      <a:lumMod val="5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4472C4">
                      <a:lumMod val="5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4472C4">
                      <a:lumMod val="5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endParaRPr kumimoji="0" lang="en-US" sz="6000" b="1" i="0" u="none" strike="noStrike" kern="1200" cap="none" spc="0" normalizeH="0" baseline="0" noProof="0" dirty="0">
              <a:ln w="6600">
                <a:solidFill>
                  <a:srgbClr val="4472C4">
                    <a:lumMod val="50000"/>
                  </a:srgbClr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AD523DE-8BDE-410E-A702-EC0F978B30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6765" y="1873329"/>
            <a:ext cx="7736495" cy="17558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9C4ED45-5B5B-D6C2-29E7-62D590E5C00F}"/>
              </a:ext>
            </a:extLst>
          </p:cNvPr>
          <p:cNvSpPr/>
          <p:nvPr/>
        </p:nvSpPr>
        <p:spPr>
          <a:xfrm>
            <a:off x="4572998" y="4174779"/>
            <a:ext cx="3417851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9073311"/>
              </a:avLst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4472C4">
                      <a:lumMod val="50000"/>
                    </a:srgbClr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4472C4">
                      <a:lumMod val="50000"/>
                    </a:srgbClr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29324609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C5943F8F-F941-2965-B287-84B36E762528}"/>
              </a:ext>
            </a:extLst>
          </p:cNvPr>
          <p:cNvSpPr/>
          <p:nvPr/>
        </p:nvSpPr>
        <p:spPr>
          <a:xfrm>
            <a:off x="3880925" y="446210"/>
            <a:ext cx="5649242" cy="68775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ĐẠT:</a:t>
            </a:r>
          </a:p>
        </p:txBody>
      </p:sp>
      <p:pic>
        <p:nvPicPr>
          <p:cNvPr id="5" name="图片 71688" descr="9">
            <a:extLst>
              <a:ext uri="{FF2B5EF4-FFF2-40B4-BE49-F238E27FC236}">
                <a16:creationId xmlns:a16="http://schemas.microsoft.com/office/drawing/2014/main" id="{D87B3B32-2E9E-5B40-B6E0-EF949BBB6B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4180" y="1556299"/>
            <a:ext cx="9601557" cy="209409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71689" descr="10">
            <a:extLst>
              <a:ext uri="{FF2B5EF4-FFF2-40B4-BE49-F238E27FC236}">
                <a16:creationId xmlns:a16="http://schemas.microsoft.com/office/drawing/2014/main" id="{FCA4B632-6334-F1FA-25DD-91824F1D86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2009" y="3646563"/>
            <a:ext cx="9031182" cy="226785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54E4025-4E7E-A0F4-4922-53803B87FD78}"/>
              </a:ext>
            </a:extLst>
          </p:cNvPr>
          <p:cNvSpPr txBox="1"/>
          <p:nvPr/>
        </p:nvSpPr>
        <p:spPr>
          <a:xfrm>
            <a:off x="3880925" y="1988239"/>
            <a:ext cx="70110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 sinh chia sẻ những việc đã tích cực và chưa tích cực hoàn thành nhiệm vụ.</a:t>
            </a:r>
            <a:endParaRPr lang="en-US" sz="32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FBBDED-774E-DCCB-09A9-039D1E8B7573}"/>
              </a:ext>
            </a:extLst>
          </p:cNvPr>
          <p:cNvSpPr txBox="1"/>
          <p:nvPr/>
        </p:nvSpPr>
        <p:spPr>
          <a:xfrm>
            <a:off x="3976693" y="4124528"/>
            <a:ext cx="68195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2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xây dựng được kế hoạch thực hiện nhiệm vụ </a:t>
            </a:r>
            <a:endParaRPr lang="zh-CN" altLang="en-US" sz="32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821BBB64-4231-C4A9-DB08-3DB9214197A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215488" cy="7256834"/>
          </a:xfrm>
          <a:prstGeom prst="rect">
            <a:avLst/>
          </a:prstGeom>
        </p:spPr>
      </p:pic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45B38E28-FBDA-5081-441C-44F57E5A0C6A}"/>
              </a:ext>
            </a:extLst>
          </p:cNvPr>
          <p:cNvSpPr/>
          <p:nvPr/>
        </p:nvSpPr>
        <p:spPr>
          <a:xfrm>
            <a:off x="2224707" y="1607634"/>
            <a:ext cx="1290802" cy="1315737"/>
          </a:xfrm>
          <a:prstGeom prst="flowChartConnector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4831DEC7-02BA-C390-4C84-1B73BD2859D6}"/>
              </a:ext>
            </a:extLst>
          </p:cNvPr>
          <p:cNvSpPr/>
          <p:nvPr/>
        </p:nvSpPr>
        <p:spPr>
          <a:xfrm>
            <a:off x="2276593" y="3935263"/>
            <a:ext cx="1238916" cy="1158210"/>
          </a:xfrm>
          <a:prstGeom prst="flowChartConnector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13" name="图片 5">
            <a:extLst>
              <a:ext uri="{FF2B5EF4-FFF2-40B4-BE49-F238E27FC236}">
                <a16:creationId xmlns:a16="http://schemas.microsoft.com/office/drawing/2014/main" id="{F58355E1-C6F5-A3F0-7072-3C7C9ADF6D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751" y="4124528"/>
            <a:ext cx="2733472" cy="273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6480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6"/>
          <p:cNvGrpSpPr/>
          <p:nvPr/>
        </p:nvGrpSpPr>
        <p:grpSpPr>
          <a:xfrm>
            <a:off x="1177447" y="977031"/>
            <a:ext cx="8116865" cy="4509336"/>
            <a:chOff x="-7927329" y="-4954585"/>
            <a:chExt cx="9902260" cy="5268685"/>
          </a:xfrm>
        </p:grpSpPr>
        <p:sp>
          <p:nvSpPr>
            <p:cNvPr id="3" name="任意多边形 43"/>
            <p:cNvSpPr/>
            <p:nvPr/>
          </p:nvSpPr>
          <p:spPr>
            <a:xfrm>
              <a:off x="-7927329" y="-4954585"/>
              <a:ext cx="9902260" cy="526868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任意多边形 44"/>
            <p:cNvSpPr/>
            <p:nvPr/>
          </p:nvSpPr>
          <p:spPr>
            <a:xfrm>
              <a:off x="-7607581" y="-4631681"/>
              <a:ext cx="9233126" cy="469850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" name="任意多边形 45"/>
            <p:cNvSpPr/>
            <p:nvPr/>
          </p:nvSpPr>
          <p:spPr>
            <a:xfrm>
              <a:off x="-7762875" y="-4794271"/>
              <a:ext cx="9572625" cy="4972072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6" name="图片 4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84334" y="3590521"/>
            <a:ext cx="3048014" cy="319337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C93CB95-8E96-6D96-D76F-22BDBD0E25A7}"/>
              </a:ext>
            </a:extLst>
          </p:cNvPr>
          <p:cNvSpPr/>
          <p:nvPr/>
        </p:nvSpPr>
        <p:spPr>
          <a:xfrm>
            <a:off x="2195368" y="2987889"/>
            <a:ext cx="6080428" cy="289308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9073311"/>
              </a:avLst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6600">
                  <a:solidFill>
                    <a:srgbClr val="4472C4">
                      <a:lumMod val="50000"/>
                    </a:srgbClr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kumimoji="0" lang="en-US" sz="8800" b="1" i="0" u="none" strike="noStrike" kern="1200" cap="none" spc="0" normalizeH="0" baseline="0" noProof="0" dirty="0">
                <a:ln w="6600">
                  <a:solidFill>
                    <a:srgbClr val="4472C4">
                      <a:lumMod val="50000"/>
                    </a:srgbClr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TẬP</a:t>
            </a:r>
          </a:p>
        </p:txBody>
      </p:sp>
    </p:spTree>
    <p:extLst>
      <p:ext uri="{BB962C8B-B14F-4D97-AF65-F5344CB8AC3E}">
        <p14:creationId xmlns:p14="http://schemas.microsoft.com/office/powerpoint/2010/main" val="4057833220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3899C4C-6B29-4710-A38E-985475034D2B}"/>
              </a:ext>
            </a:extLst>
          </p:cNvPr>
          <p:cNvSpPr/>
          <p:nvPr/>
        </p:nvSpPr>
        <p:spPr>
          <a:xfrm>
            <a:off x="1028699" y="1774474"/>
            <a:ext cx="4413955" cy="2777066"/>
          </a:xfrm>
          <a:custGeom>
            <a:avLst/>
            <a:gdLst>
              <a:gd name="connsiteX0" fmla="*/ 0 w 4413955"/>
              <a:gd name="connsiteY0" fmla="*/ 462854 h 2777066"/>
              <a:gd name="connsiteX1" fmla="*/ 462854 w 4413955"/>
              <a:gd name="connsiteY1" fmla="*/ 0 h 2777066"/>
              <a:gd name="connsiteX2" fmla="*/ 3951101 w 4413955"/>
              <a:gd name="connsiteY2" fmla="*/ 0 h 2777066"/>
              <a:gd name="connsiteX3" fmla="*/ 4413955 w 4413955"/>
              <a:gd name="connsiteY3" fmla="*/ 462854 h 2777066"/>
              <a:gd name="connsiteX4" fmla="*/ 4413955 w 4413955"/>
              <a:gd name="connsiteY4" fmla="*/ 2314212 h 2777066"/>
              <a:gd name="connsiteX5" fmla="*/ 3951101 w 4413955"/>
              <a:gd name="connsiteY5" fmla="*/ 2777066 h 2777066"/>
              <a:gd name="connsiteX6" fmla="*/ 462854 w 4413955"/>
              <a:gd name="connsiteY6" fmla="*/ 2777066 h 2777066"/>
              <a:gd name="connsiteX7" fmla="*/ 0 w 4413955"/>
              <a:gd name="connsiteY7" fmla="*/ 2314212 h 2777066"/>
              <a:gd name="connsiteX8" fmla="*/ 0 w 4413955"/>
              <a:gd name="connsiteY8" fmla="*/ 462854 h 2777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13955" h="2777066" fill="none" extrusionOk="0">
                <a:moveTo>
                  <a:pt x="0" y="462854"/>
                </a:moveTo>
                <a:cubicBezTo>
                  <a:pt x="-10490" y="217280"/>
                  <a:pt x="174446" y="10639"/>
                  <a:pt x="462854" y="0"/>
                </a:cubicBezTo>
                <a:cubicBezTo>
                  <a:pt x="1708448" y="-88141"/>
                  <a:pt x="2870150" y="-30127"/>
                  <a:pt x="3951101" y="0"/>
                </a:cubicBezTo>
                <a:cubicBezTo>
                  <a:pt x="4200240" y="-18779"/>
                  <a:pt x="4418699" y="205617"/>
                  <a:pt x="4413955" y="462854"/>
                </a:cubicBezTo>
                <a:cubicBezTo>
                  <a:pt x="4318366" y="1188722"/>
                  <a:pt x="4329583" y="1752026"/>
                  <a:pt x="4413955" y="2314212"/>
                </a:cubicBezTo>
                <a:cubicBezTo>
                  <a:pt x="4420328" y="2575273"/>
                  <a:pt x="4215131" y="2785262"/>
                  <a:pt x="3951101" y="2777066"/>
                </a:cubicBezTo>
                <a:cubicBezTo>
                  <a:pt x="2529210" y="2619674"/>
                  <a:pt x="1987994" y="2759288"/>
                  <a:pt x="462854" y="2777066"/>
                </a:cubicBezTo>
                <a:cubicBezTo>
                  <a:pt x="193129" y="2757300"/>
                  <a:pt x="-5229" y="2532385"/>
                  <a:pt x="0" y="2314212"/>
                </a:cubicBezTo>
                <a:cubicBezTo>
                  <a:pt x="28504" y="1440093"/>
                  <a:pt x="104246" y="708077"/>
                  <a:pt x="0" y="462854"/>
                </a:cubicBezTo>
                <a:close/>
              </a:path>
              <a:path w="4413955" h="2777066" stroke="0" extrusionOk="0">
                <a:moveTo>
                  <a:pt x="0" y="462854"/>
                </a:moveTo>
                <a:cubicBezTo>
                  <a:pt x="-4424" y="207328"/>
                  <a:pt x="197838" y="-14764"/>
                  <a:pt x="462854" y="0"/>
                </a:cubicBezTo>
                <a:cubicBezTo>
                  <a:pt x="1076580" y="35450"/>
                  <a:pt x="2609619" y="37244"/>
                  <a:pt x="3951101" y="0"/>
                </a:cubicBezTo>
                <a:cubicBezTo>
                  <a:pt x="4208384" y="-4270"/>
                  <a:pt x="4380843" y="205807"/>
                  <a:pt x="4413955" y="462854"/>
                </a:cubicBezTo>
                <a:cubicBezTo>
                  <a:pt x="4452858" y="1102688"/>
                  <a:pt x="4313553" y="1428123"/>
                  <a:pt x="4413955" y="2314212"/>
                </a:cubicBezTo>
                <a:cubicBezTo>
                  <a:pt x="4445092" y="2565532"/>
                  <a:pt x="4199795" y="2758393"/>
                  <a:pt x="3951101" y="2777066"/>
                </a:cubicBezTo>
                <a:cubicBezTo>
                  <a:pt x="2640299" y="2755561"/>
                  <a:pt x="1896689" y="2905193"/>
                  <a:pt x="462854" y="2777066"/>
                </a:cubicBezTo>
                <a:cubicBezTo>
                  <a:pt x="247512" y="2753266"/>
                  <a:pt x="7353" y="2573449"/>
                  <a:pt x="0" y="2314212"/>
                </a:cubicBezTo>
                <a:cubicBezTo>
                  <a:pt x="-114426" y="1424010"/>
                  <a:pt x="-48809" y="691941"/>
                  <a:pt x="0" y="462854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2566896610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nl-NL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sẻ những việc em đã tích cực hoàn thành hoặc chưa tích cực hoàn thành ở nhà và ở trường. 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3185746-C4C4-46CD-89F5-F303208557F4}"/>
              </a:ext>
            </a:extLst>
          </p:cNvPr>
          <p:cNvSpPr/>
          <p:nvPr/>
        </p:nvSpPr>
        <p:spPr>
          <a:xfrm>
            <a:off x="6096000" y="2736160"/>
            <a:ext cx="5038724" cy="2777066"/>
          </a:xfrm>
          <a:custGeom>
            <a:avLst/>
            <a:gdLst>
              <a:gd name="connsiteX0" fmla="*/ 0 w 5038724"/>
              <a:gd name="connsiteY0" fmla="*/ 462854 h 2777066"/>
              <a:gd name="connsiteX1" fmla="*/ 462854 w 5038724"/>
              <a:gd name="connsiteY1" fmla="*/ 0 h 2777066"/>
              <a:gd name="connsiteX2" fmla="*/ 4575870 w 5038724"/>
              <a:gd name="connsiteY2" fmla="*/ 0 h 2777066"/>
              <a:gd name="connsiteX3" fmla="*/ 5038724 w 5038724"/>
              <a:gd name="connsiteY3" fmla="*/ 462854 h 2777066"/>
              <a:gd name="connsiteX4" fmla="*/ 5038724 w 5038724"/>
              <a:gd name="connsiteY4" fmla="*/ 2314212 h 2777066"/>
              <a:gd name="connsiteX5" fmla="*/ 4575870 w 5038724"/>
              <a:gd name="connsiteY5" fmla="*/ 2777066 h 2777066"/>
              <a:gd name="connsiteX6" fmla="*/ 462854 w 5038724"/>
              <a:gd name="connsiteY6" fmla="*/ 2777066 h 2777066"/>
              <a:gd name="connsiteX7" fmla="*/ 0 w 5038724"/>
              <a:gd name="connsiteY7" fmla="*/ 2314212 h 2777066"/>
              <a:gd name="connsiteX8" fmla="*/ 0 w 5038724"/>
              <a:gd name="connsiteY8" fmla="*/ 462854 h 2777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38724" h="2777066" fill="none" extrusionOk="0">
                <a:moveTo>
                  <a:pt x="0" y="462854"/>
                </a:moveTo>
                <a:cubicBezTo>
                  <a:pt x="-10490" y="217280"/>
                  <a:pt x="174446" y="10639"/>
                  <a:pt x="462854" y="0"/>
                </a:cubicBezTo>
                <a:cubicBezTo>
                  <a:pt x="1934215" y="-88141"/>
                  <a:pt x="4034922" y="-30127"/>
                  <a:pt x="4575870" y="0"/>
                </a:cubicBezTo>
                <a:cubicBezTo>
                  <a:pt x="4825009" y="-18779"/>
                  <a:pt x="5043468" y="205617"/>
                  <a:pt x="5038724" y="462854"/>
                </a:cubicBezTo>
                <a:cubicBezTo>
                  <a:pt x="4943135" y="1188722"/>
                  <a:pt x="4954352" y="1752026"/>
                  <a:pt x="5038724" y="2314212"/>
                </a:cubicBezTo>
                <a:cubicBezTo>
                  <a:pt x="5045097" y="2575273"/>
                  <a:pt x="4839900" y="2785262"/>
                  <a:pt x="4575870" y="2777066"/>
                </a:cubicBezTo>
                <a:cubicBezTo>
                  <a:pt x="3823274" y="2619674"/>
                  <a:pt x="1720082" y="2759288"/>
                  <a:pt x="462854" y="2777066"/>
                </a:cubicBezTo>
                <a:cubicBezTo>
                  <a:pt x="193129" y="2757300"/>
                  <a:pt x="-5229" y="2532385"/>
                  <a:pt x="0" y="2314212"/>
                </a:cubicBezTo>
                <a:cubicBezTo>
                  <a:pt x="28504" y="1440093"/>
                  <a:pt x="104246" y="708077"/>
                  <a:pt x="0" y="462854"/>
                </a:cubicBezTo>
                <a:close/>
              </a:path>
              <a:path w="5038724" h="2777066" stroke="0" extrusionOk="0">
                <a:moveTo>
                  <a:pt x="0" y="462854"/>
                </a:moveTo>
                <a:cubicBezTo>
                  <a:pt x="-4424" y="207328"/>
                  <a:pt x="197838" y="-14764"/>
                  <a:pt x="462854" y="0"/>
                </a:cubicBezTo>
                <a:cubicBezTo>
                  <a:pt x="2113542" y="35450"/>
                  <a:pt x="4080058" y="37244"/>
                  <a:pt x="4575870" y="0"/>
                </a:cubicBezTo>
                <a:cubicBezTo>
                  <a:pt x="4833153" y="-4270"/>
                  <a:pt x="5005612" y="205807"/>
                  <a:pt x="5038724" y="462854"/>
                </a:cubicBezTo>
                <a:cubicBezTo>
                  <a:pt x="5077627" y="1102688"/>
                  <a:pt x="4938322" y="1428123"/>
                  <a:pt x="5038724" y="2314212"/>
                </a:cubicBezTo>
                <a:cubicBezTo>
                  <a:pt x="5069861" y="2565532"/>
                  <a:pt x="4824564" y="2758393"/>
                  <a:pt x="4575870" y="2777066"/>
                </a:cubicBezTo>
                <a:cubicBezTo>
                  <a:pt x="4064500" y="2755561"/>
                  <a:pt x="880958" y="2905193"/>
                  <a:pt x="462854" y="2777066"/>
                </a:cubicBezTo>
                <a:cubicBezTo>
                  <a:pt x="247512" y="2753266"/>
                  <a:pt x="7353" y="2573449"/>
                  <a:pt x="0" y="2314212"/>
                </a:cubicBezTo>
                <a:cubicBezTo>
                  <a:pt x="-114426" y="1424010"/>
                  <a:pt x="-48809" y="691941"/>
                  <a:pt x="0" y="462854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2566896610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nl-NL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đã thực hiện những nhiệm vụ đó như thế nào?</a:t>
            </a:r>
            <a:endParaRPr lang="en-US" sz="3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nl-NL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hoàn thành tốt những nhiệm vụ của mình, em cảm thấy thế nào?</a:t>
            </a:r>
            <a:endParaRPr lang="en-US" sz="3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 descr="A group of kids sitting at a table&#10;&#10;Description automatically generated with low confidence">
            <a:extLst>
              <a:ext uri="{FF2B5EF4-FFF2-40B4-BE49-F238E27FC236}">
                <a16:creationId xmlns:a16="http://schemas.microsoft.com/office/drawing/2014/main" id="{1F70207B-1EEF-48E7-B1F3-5BBEE4C5810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54" y="4740274"/>
            <a:ext cx="4447706" cy="252306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861C836-3E26-4698-80C7-60C4F067B7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8661" y="512756"/>
            <a:ext cx="7328027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9183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 descr="Shape&#10;&#10;Description automatically generated">
            <a:extLst>
              <a:ext uri="{FF2B5EF4-FFF2-40B4-BE49-F238E27FC236}">
                <a16:creationId xmlns:a16="http://schemas.microsoft.com/office/drawing/2014/main" id="{8CD1DA45-57CD-47DB-ADDB-DB8B06AA86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412" b="23656"/>
          <a:stretch/>
        </p:blipFill>
        <p:spPr>
          <a:xfrm>
            <a:off x="4220135" y="0"/>
            <a:ext cx="3751729" cy="2286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7379EEEE-E9F6-4B13-AD54-AAE479841B2B}"/>
              </a:ext>
            </a:extLst>
          </p:cNvPr>
          <p:cNvSpPr txBox="1"/>
          <p:nvPr/>
        </p:nvSpPr>
        <p:spPr>
          <a:xfrm>
            <a:off x="4688046" y="496014"/>
            <a:ext cx="2815904" cy="1293971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367D3D"/>
                </a:solidFill>
                <a:effectLst>
                  <a:glow rad="292100">
                    <a:srgbClr val="FFFF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367D3D"/>
                </a:solidFill>
                <a:effectLst>
                  <a:glow rad="292100">
                    <a:srgbClr val="FFFF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367D3D"/>
                </a:solidFill>
                <a:effectLst>
                  <a:glow rad="292100">
                    <a:srgbClr val="FFFF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367D3D"/>
                </a:solidFill>
                <a:effectLst>
                  <a:glow rad="292100">
                    <a:srgbClr val="FFFF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367D3D"/>
                </a:solidFill>
                <a:effectLst>
                  <a:glow rad="292100">
                    <a:srgbClr val="FFFF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367D3D"/>
                </a:solidFill>
                <a:effectLst>
                  <a:glow rad="292100">
                    <a:srgbClr val="FFFF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rgbClr val="367D3D"/>
              </a:solidFill>
              <a:effectLst>
                <a:glow rad="292100">
                  <a:srgbClr val="FFFFFF"/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4" name="图片 12">
            <a:extLst>
              <a:ext uri="{FF2B5EF4-FFF2-40B4-BE49-F238E27FC236}">
                <a16:creationId xmlns:a16="http://schemas.microsoft.com/office/drawing/2014/main" id="{DB8B05C3-6729-4713-8CB5-92EF3763B4A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952" t="73571"/>
          <a:stretch/>
        </p:blipFill>
        <p:spPr>
          <a:xfrm>
            <a:off x="9869714" y="5246913"/>
            <a:ext cx="2322286" cy="161108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AABEB97D-6662-47FD-A0EC-0E8915FBFB6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93619" y="1055638"/>
            <a:ext cx="2590996" cy="24688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4CE079D6-003A-40FE-AAE0-9C4E58B4CC8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07381" y="1051560"/>
            <a:ext cx="2590996" cy="24688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ACBE8A59-E701-47A3-8E21-2B03B9B1ED31}"/>
              </a:ext>
            </a:extLst>
          </p:cNvPr>
          <p:cNvSpPr txBox="1"/>
          <p:nvPr/>
        </p:nvSpPr>
        <p:spPr>
          <a:xfrm>
            <a:off x="1724883" y="1962834"/>
            <a:ext cx="19559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900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900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900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990099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AA13AF7-72D6-47E9-A1B4-28F7AAFFD83C}"/>
              </a:ext>
            </a:extLst>
          </p:cNvPr>
          <p:cNvSpPr txBox="1"/>
          <p:nvPr/>
        </p:nvSpPr>
        <p:spPr>
          <a:xfrm>
            <a:off x="8516770" y="1962834"/>
            <a:ext cx="19446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17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17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17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176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Picture 48" descr="A group of people wearing clothing&#10;&#10;Description automatically generated with low confidence">
            <a:extLst>
              <a:ext uri="{FF2B5EF4-FFF2-40B4-BE49-F238E27FC236}">
                <a16:creationId xmlns:a16="http://schemas.microsoft.com/office/drawing/2014/main" id="{73F834E7-93AE-43AC-9ECF-50C9465A8C5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4" t="22459" r="62940"/>
          <a:stretch/>
        </p:blipFill>
        <p:spPr>
          <a:xfrm>
            <a:off x="4212105" y="3017520"/>
            <a:ext cx="3767786" cy="384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461703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10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13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7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8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1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5" presetID="1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3" grpId="0"/>
          <p:bldP spid="47" grpId="0"/>
          <p:bldP spid="4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10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13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1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5" presetID="1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3" grpId="0"/>
          <p:bldP spid="47" grpId="0"/>
          <p:bldP spid="48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2"/>
          <p:cNvGrpSpPr/>
          <p:nvPr/>
        </p:nvGrpSpPr>
        <p:grpSpPr>
          <a:xfrm>
            <a:off x="1496686" y="853951"/>
            <a:ext cx="9236336" cy="4843308"/>
            <a:chOff x="-7927329" y="-4954585"/>
            <a:chExt cx="9902260" cy="5268685"/>
          </a:xfrm>
        </p:grpSpPr>
        <p:sp>
          <p:nvSpPr>
            <p:cNvPr id="5" name="任意多边形 14"/>
            <p:cNvSpPr/>
            <p:nvPr/>
          </p:nvSpPr>
          <p:spPr>
            <a:xfrm>
              <a:off x="-7927329" y="-4954585"/>
              <a:ext cx="9902260" cy="526868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" name="任意多边形 15"/>
            <p:cNvSpPr/>
            <p:nvPr/>
          </p:nvSpPr>
          <p:spPr>
            <a:xfrm>
              <a:off x="-7607581" y="-4631681"/>
              <a:ext cx="9233127" cy="469850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任意多边形 16"/>
            <p:cNvSpPr/>
            <p:nvPr/>
          </p:nvSpPr>
          <p:spPr>
            <a:xfrm>
              <a:off x="-7762875" y="-4794271"/>
              <a:ext cx="9572625" cy="4972072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8" name="图片 2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38555" y="4479232"/>
            <a:ext cx="6419879" cy="243605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151919" y="1388052"/>
            <a:ext cx="7925191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vu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mến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vi-VN" sz="8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88170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019175" y="723899"/>
            <a:ext cx="10363199" cy="1208036"/>
            <a:chOff x="1235349" y="1059875"/>
            <a:chExt cx="6778265" cy="740976"/>
          </a:xfrm>
        </p:grpSpPr>
        <p:sp>
          <p:nvSpPr>
            <p:cNvPr id="6" name="矩形 10"/>
            <p:cNvSpPr/>
            <p:nvPr/>
          </p:nvSpPr>
          <p:spPr>
            <a:xfrm>
              <a:off x="1235349" y="1059875"/>
              <a:ext cx="6778265" cy="740976"/>
            </a:xfrm>
            <a:custGeom>
              <a:avLst/>
              <a:gdLst>
                <a:gd name="connsiteX0" fmla="*/ 0 w 4114800"/>
                <a:gd name="connsiteY0" fmla="*/ 0 h 1381125"/>
                <a:gd name="connsiteX1" fmla="*/ 644652 w 4114800"/>
                <a:gd name="connsiteY1" fmla="*/ 0 h 1381125"/>
                <a:gd name="connsiteX2" fmla="*/ 1207008 w 4114800"/>
                <a:gd name="connsiteY2" fmla="*/ 0 h 1381125"/>
                <a:gd name="connsiteX3" fmla="*/ 1975104 w 4114800"/>
                <a:gd name="connsiteY3" fmla="*/ 0 h 1381125"/>
                <a:gd name="connsiteX4" fmla="*/ 2619756 w 4114800"/>
                <a:gd name="connsiteY4" fmla="*/ 0 h 1381125"/>
                <a:gd name="connsiteX5" fmla="*/ 3264408 w 4114800"/>
                <a:gd name="connsiteY5" fmla="*/ 0 h 1381125"/>
                <a:gd name="connsiteX6" fmla="*/ 4114800 w 4114800"/>
                <a:gd name="connsiteY6" fmla="*/ 0 h 1381125"/>
                <a:gd name="connsiteX7" fmla="*/ 4114800 w 4114800"/>
                <a:gd name="connsiteY7" fmla="*/ 662940 h 1381125"/>
                <a:gd name="connsiteX8" fmla="*/ 4114800 w 4114800"/>
                <a:gd name="connsiteY8" fmla="*/ 1381125 h 1381125"/>
                <a:gd name="connsiteX9" fmla="*/ 3511296 w 4114800"/>
                <a:gd name="connsiteY9" fmla="*/ 1381125 h 1381125"/>
                <a:gd name="connsiteX10" fmla="*/ 2825496 w 4114800"/>
                <a:gd name="connsiteY10" fmla="*/ 1381125 h 1381125"/>
                <a:gd name="connsiteX11" fmla="*/ 2139696 w 4114800"/>
                <a:gd name="connsiteY11" fmla="*/ 1381125 h 1381125"/>
                <a:gd name="connsiteX12" fmla="*/ 1495044 w 4114800"/>
                <a:gd name="connsiteY12" fmla="*/ 1381125 h 1381125"/>
                <a:gd name="connsiteX13" fmla="*/ 726948 w 4114800"/>
                <a:gd name="connsiteY13" fmla="*/ 1381125 h 1381125"/>
                <a:gd name="connsiteX14" fmla="*/ 0 w 4114800"/>
                <a:gd name="connsiteY14" fmla="*/ 1381125 h 1381125"/>
                <a:gd name="connsiteX15" fmla="*/ 0 w 4114800"/>
                <a:gd name="connsiteY15" fmla="*/ 718185 h 1381125"/>
                <a:gd name="connsiteX16" fmla="*/ 0 w 4114800"/>
                <a:gd name="connsiteY16" fmla="*/ 0 h 1381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114800" h="1381125" extrusionOk="0">
                  <a:moveTo>
                    <a:pt x="0" y="0"/>
                  </a:moveTo>
                  <a:cubicBezTo>
                    <a:pt x="276109" y="5266"/>
                    <a:pt x="325589" y="-19584"/>
                    <a:pt x="644652" y="0"/>
                  </a:cubicBezTo>
                  <a:cubicBezTo>
                    <a:pt x="963715" y="19584"/>
                    <a:pt x="1064991" y="6066"/>
                    <a:pt x="1207008" y="0"/>
                  </a:cubicBezTo>
                  <a:cubicBezTo>
                    <a:pt x="1349025" y="-6066"/>
                    <a:pt x="1791724" y="14506"/>
                    <a:pt x="1975104" y="0"/>
                  </a:cubicBezTo>
                  <a:cubicBezTo>
                    <a:pt x="2158484" y="-14506"/>
                    <a:pt x="2397469" y="20822"/>
                    <a:pt x="2619756" y="0"/>
                  </a:cubicBezTo>
                  <a:cubicBezTo>
                    <a:pt x="2842043" y="-20822"/>
                    <a:pt x="2992157" y="20388"/>
                    <a:pt x="3264408" y="0"/>
                  </a:cubicBezTo>
                  <a:cubicBezTo>
                    <a:pt x="3536659" y="-20388"/>
                    <a:pt x="3855620" y="38211"/>
                    <a:pt x="4114800" y="0"/>
                  </a:cubicBezTo>
                  <a:cubicBezTo>
                    <a:pt x="4138362" y="299779"/>
                    <a:pt x="4106054" y="343833"/>
                    <a:pt x="4114800" y="662940"/>
                  </a:cubicBezTo>
                  <a:cubicBezTo>
                    <a:pt x="4123546" y="982047"/>
                    <a:pt x="4104629" y="1100717"/>
                    <a:pt x="4114800" y="1381125"/>
                  </a:cubicBezTo>
                  <a:cubicBezTo>
                    <a:pt x="3910496" y="1396864"/>
                    <a:pt x="3633718" y="1365550"/>
                    <a:pt x="3511296" y="1381125"/>
                  </a:cubicBezTo>
                  <a:cubicBezTo>
                    <a:pt x="3388874" y="1396700"/>
                    <a:pt x="3096389" y="1387417"/>
                    <a:pt x="2825496" y="1381125"/>
                  </a:cubicBezTo>
                  <a:cubicBezTo>
                    <a:pt x="2554603" y="1374833"/>
                    <a:pt x="2326241" y="1375081"/>
                    <a:pt x="2139696" y="1381125"/>
                  </a:cubicBezTo>
                  <a:cubicBezTo>
                    <a:pt x="1953151" y="1387169"/>
                    <a:pt x="1781266" y="1384626"/>
                    <a:pt x="1495044" y="1381125"/>
                  </a:cubicBezTo>
                  <a:cubicBezTo>
                    <a:pt x="1208822" y="1377624"/>
                    <a:pt x="1045232" y="1402451"/>
                    <a:pt x="726948" y="1381125"/>
                  </a:cubicBezTo>
                  <a:cubicBezTo>
                    <a:pt x="408664" y="1359799"/>
                    <a:pt x="350959" y="1374381"/>
                    <a:pt x="0" y="1381125"/>
                  </a:cubicBezTo>
                  <a:cubicBezTo>
                    <a:pt x="-28690" y="1065020"/>
                    <a:pt x="-5765" y="860041"/>
                    <a:pt x="0" y="718185"/>
                  </a:cubicBezTo>
                  <a:cubicBezTo>
                    <a:pt x="5765" y="576329"/>
                    <a:pt x="-20511" y="151182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rgbClr val="FF0066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字魂64号-萌趣软糖体"/>
                <a:cs typeface="+mn-cs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459631" y="1126309"/>
              <a:ext cx="6410692" cy="632418"/>
            </a:xfrm>
            <a:prstGeom prst="rect">
              <a:avLst/>
            </a:prstGeom>
            <a:noFill/>
          </p:spPr>
          <p:txBody>
            <a:bodyPr wrap="square" lIns="0" t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2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Em hãy </a:t>
              </a:r>
              <a:r>
                <a:rPr lang="nl-NL" sz="32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nl-NL" sz="32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ác định một nhiệm vụ và xây dựng kế hoạch thực hiện nhiệm vụ 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97DBB2C0-3644-4CDB-BE02-B1A2035C38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1861434"/>
              </p:ext>
            </p:extLst>
          </p:nvPr>
        </p:nvGraphicFramePr>
        <p:xfrm>
          <a:off x="1066801" y="2291291"/>
          <a:ext cx="10210800" cy="37795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666874">
                  <a:extLst>
                    <a:ext uri="{9D8B030D-6E8A-4147-A177-3AD203B41FA5}">
                      <a16:colId xmlns:a16="http://schemas.microsoft.com/office/drawing/2014/main" val="865551322"/>
                    </a:ext>
                  </a:extLst>
                </a:gridCol>
                <a:gridCol w="2417446">
                  <a:extLst>
                    <a:ext uri="{9D8B030D-6E8A-4147-A177-3AD203B41FA5}">
                      <a16:colId xmlns:a16="http://schemas.microsoft.com/office/drawing/2014/main" val="4140773175"/>
                    </a:ext>
                  </a:extLst>
                </a:gridCol>
                <a:gridCol w="2042160">
                  <a:extLst>
                    <a:ext uri="{9D8B030D-6E8A-4147-A177-3AD203B41FA5}">
                      <a16:colId xmlns:a16="http://schemas.microsoft.com/office/drawing/2014/main" val="707331555"/>
                    </a:ext>
                  </a:extLst>
                </a:gridCol>
                <a:gridCol w="2042160">
                  <a:extLst>
                    <a:ext uri="{9D8B030D-6E8A-4147-A177-3AD203B41FA5}">
                      <a16:colId xmlns:a16="http://schemas.microsoft.com/office/drawing/2014/main" val="4158081224"/>
                    </a:ext>
                  </a:extLst>
                </a:gridCol>
                <a:gridCol w="2042160">
                  <a:extLst>
                    <a:ext uri="{9D8B030D-6E8A-4147-A177-3AD203B41FA5}">
                      <a16:colId xmlns:a16="http://schemas.microsoft.com/office/drawing/2014/main" val="2473662777"/>
                    </a:ext>
                  </a:extLst>
                </a:gridCol>
              </a:tblGrid>
              <a:tr h="75829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nhiệm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vụ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6621863"/>
                  </a:ext>
                </a:extLst>
              </a:tr>
              <a:tr h="758296">
                <a:tc rowSpan="3"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…..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…..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…..</a:t>
                      </a:r>
                    </a:p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…..</a:t>
                      </a:r>
                    </a:p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…..</a:t>
                      </a:r>
                    </a:p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8973566"/>
                  </a:ext>
                </a:extLst>
              </a:tr>
              <a:tr h="758296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…..</a:t>
                      </a:r>
                    </a:p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…..</a:t>
                      </a:r>
                    </a:p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…..</a:t>
                      </a:r>
                    </a:p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…..</a:t>
                      </a:r>
                    </a:p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2318458"/>
                  </a:ext>
                </a:extLst>
              </a:tr>
              <a:tr h="758296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…..</a:t>
                      </a:r>
                    </a:p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…..</a:t>
                      </a:r>
                    </a:p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…..</a:t>
                      </a:r>
                    </a:p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…..</a:t>
                      </a:r>
                    </a:p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4018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375948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 descr="Shape&#10;&#10;Description automatically generated">
            <a:extLst>
              <a:ext uri="{FF2B5EF4-FFF2-40B4-BE49-F238E27FC236}">
                <a16:creationId xmlns:a16="http://schemas.microsoft.com/office/drawing/2014/main" id="{8CD1DA45-57CD-47DB-ADDB-DB8B06AA86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412" b="23656"/>
          <a:stretch/>
        </p:blipFill>
        <p:spPr>
          <a:xfrm>
            <a:off x="4220135" y="0"/>
            <a:ext cx="3751729" cy="2286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7379EEEE-E9F6-4B13-AD54-AAE479841B2B}"/>
              </a:ext>
            </a:extLst>
          </p:cNvPr>
          <p:cNvSpPr txBox="1"/>
          <p:nvPr/>
        </p:nvSpPr>
        <p:spPr>
          <a:xfrm>
            <a:off x="4688046" y="496014"/>
            <a:ext cx="2815904" cy="1293971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367D3D"/>
                </a:solidFill>
                <a:effectLst>
                  <a:glow rad="292100">
                    <a:srgbClr val="FFFF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Chia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367D3D"/>
                </a:solidFill>
                <a:effectLst>
                  <a:glow rad="292100">
                    <a:srgbClr val="FFFF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sẻ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367D3D"/>
                </a:solidFill>
                <a:effectLst>
                  <a:glow rad="292100">
                    <a:srgbClr val="FFFF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367D3D"/>
                </a:solidFill>
                <a:effectLst>
                  <a:glow rad="292100">
                    <a:srgbClr val="FFFF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trước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367D3D"/>
                </a:solidFill>
                <a:effectLst>
                  <a:glow rad="292100">
                    <a:srgbClr val="FFFF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367D3D"/>
                </a:solidFill>
                <a:effectLst>
                  <a:glow rad="292100">
                    <a:srgbClr val="FFFF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lớp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rgbClr val="367D3D"/>
              </a:solidFill>
              <a:effectLst>
                <a:glow rad="292100">
                  <a:srgbClr val="FFFFFF"/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4" name="图片 12">
            <a:extLst>
              <a:ext uri="{FF2B5EF4-FFF2-40B4-BE49-F238E27FC236}">
                <a16:creationId xmlns:a16="http://schemas.microsoft.com/office/drawing/2014/main" id="{DB8B05C3-6729-4713-8CB5-92EF3763B4A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952" t="73571"/>
          <a:stretch/>
        </p:blipFill>
        <p:spPr>
          <a:xfrm>
            <a:off x="9869714" y="5246913"/>
            <a:ext cx="2322286" cy="161108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AABEB97D-6662-47FD-A0EC-0E8915FBFB6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93619" y="1055638"/>
            <a:ext cx="2590996" cy="24688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4CE079D6-003A-40FE-AAE0-9C4E58B4CC8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07381" y="1051560"/>
            <a:ext cx="2590996" cy="24688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ACBE8A59-E701-47A3-8E21-2B03B9B1ED31}"/>
              </a:ext>
            </a:extLst>
          </p:cNvPr>
          <p:cNvSpPr txBox="1"/>
          <p:nvPr/>
        </p:nvSpPr>
        <p:spPr>
          <a:xfrm>
            <a:off x="1724883" y="1962834"/>
            <a:ext cx="19559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9009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9009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9009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99009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AA13AF7-72D6-47E9-A1B4-28F7AAFFD83C}"/>
              </a:ext>
            </a:extLst>
          </p:cNvPr>
          <p:cNvSpPr txBox="1"/>
          <p:nvPr/>
        </p:nvSpPr>
        <p:spPr>
          <a:xfrm>
            <a:off x="8516770" y="1962834"/>
            <a:ext cx="19446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17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Nhận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17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17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xét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17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9" name="Picture 48" descr="A group of people wearing clothing&#10;&#10;Description automatically generated with low confidence">
            <a:extLst>
              <a:ext uri="{FF2B5EF4-FFF2-40B4-BE49-F238E27FC236}">
                <a16:creationId xmlns:a16="http://schemas.microsoft.com/office/drawing/2014/main" id="{73F834E7-93AE-43AC-9ECF-50C9465A8C5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4" t="22459" r="62940"/>
          <a:stretch/>
        </p:blipFill>
        <p:spPr>
          <a:xfrm>
            <a:off x="4212105" y="3017520"/>
            <a:ext cx="3767786" cy="384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67992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10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13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7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8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1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5" presetID="1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3" grpId="0"/>
          <p:bldP spid="47" grpId="0"/>
          <p:bldP spid="4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10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13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1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5" presetID="1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3" grpId="0"/>
          <p:bldP spid="47" grpId="0"/>
          <p:bldP spid="48" grpId="0"/>
        </p:bldLst>
      </p:timing>
    </mc:Fallback>
  </mc:AlternateContent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35229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35229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FF6D6D"/>
      </a:accent1>
      <a:accent2>
        <a:srgbClr val="FF8B8B"/>
      </a:accent2>
      <a:accent3>
        <a:srgbClr val="FF8180"/>
      </a:accent3>
      <a:accent4>
        <a:srgbClr val="FF9B9A"/>
      </a:accent4>
      <a:accent5>
        <a:srgbClr val="FFAAAA"/>
      </a:accent5>
      <a:accent6>
        <a:srgbClr val="FFAFAF"/>
      </a:accent6>
      <a:hlink>
        <a:srgbClr val="FF6D6D"/>
      </a:hlink>
      <a:folHlink>
        <a:srgbClr val="BFBFBF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</TotalTime>
  <Words>196</Words>
  <Application>Microsoft Office PowerPoint</Application>
  <PresentationFormat>Widescreen</PresentationFormat>
  <Paragraphs>39</Paragraphs>
  <Slides>12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Arial</vt:lpstr>
      <vt:lpstr>Calibri</vt:lpstr>
      <vt:lpstr>等线</vt:lpstr>
      <vt:lpstr>等线 Light</vt:lpstr>
      <vt:lpstr>Times New Roman</vt:lpstr>
      <vt:lpstr>字魂64号-萌趣软糖体</vt:lpstr>
      <vt:lpstr>Office 主题​​</vt:lpstr>
      <vt:lpstr>2_Office 主题​​</vt:lpstr>
      <vt:lpstr>3_Office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31</cp:revision>
  <dcterms:created xsi:type="dcterms:W3CDTF">2022-10-16T08:39:55Z</dcterms:created>
  <dcterms:modified xsi:type="dcterms:W3CDTF">2024-01-22T08:17:39Z</dcterms:modified>
</cp:coreProperties>
</file>