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6" r:id="rId4"/>
    <p:sldMasterId id="2147483718" r:id="rId5"/>
  </p:sldMasterIdLst>
  <p:notesMasterIdLst>
    <p:notesMasterId r:id="rId44"/>
  </p:notesMasterIdLst>
  <p:sldIdLst>
    <p:sldId id="430" r:id="rId6"/>
    <p:sldId id="282" r:id="rId7"/>
    <p:sldId id="306" r:id="rId8"/>
    <p:sldId id="258" r:id="rId9"/>
    <p:sldId id="431" r:id="rId10"/>
    <p:sldId id="425" r:id="rId11"/>
    <p:sldId id="432" r:id="rId12"/>
    <p:sldId id="433" r:id="rId13"/>
    <p:sldId id="434" r:id="rId14"/>
    <p:sldId id="421" r:id="rId15"/>
    <p:sldId id="263" r:id="rId16"/>
    <p:sldId id="272" r:id="rId17"/>
    <p:sldId id="435" r:id="rId18"/>
    <p:sldId id="273" r:id="rId19"/>
    <p:sldId id="274" r:id="rId20"/>
    <p:sldId id="436" r:id="rId21"/>
    <p:sldId id="437" r:id="rId22"/>
    <p:sldId id="438" r:id="rId23"/>
    <p:sldId id="439" r:id="rId24"/>
    <p:sldId id="302" r:id="rId25"/>
    <p:sldId id="422" r:id="rId26"/>
    <p:sldId id="426" r:id="rId27"/>
    <p:sldId id="259" r:id="rId28"/>
    <p:sldId id="260" r:id="rId29"/>
    <p:sldId id="276" r:id="rId30"/>
    <p:sldId id="261" r:id="rId31"/>
    <p:sldId id="277" r:id="rId32"/>
    <p:sldId id="427" r:id="rId33"/>
    <p:sldId id="428" r:id="rId34"/>
    <p:sldId id="429" r:id="rId35"/>
    <p:sldId id="414" r:id="rId36"/>
    <p:sldId id="410" r:id="rId37"/>
    <p:sldId id="283" r:id="rId38"/>
    <p:sldId id="280" r:id="rId39"/>
    <p:sldId id="281" r:id="rId40"/>
    <p:sldId id="293" r:id="rId41"/>
    <p:sldId id="295" r:id="rId42"/>
    <p:sldId id="420" r:id="rId4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66FFFF"/>
    <a:srgbClr val="FFCC66"/>
    <a:srgbClr val="CC99FF"/>
    <a:srgbClr val="FF9999"/>
    <a:srgbClr val="FFCCCC"/>
    <a:srgbClr val="540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96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D1EEE-07B7-40E8-8F2E-17D5B2BA4C01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47DA4-0E28-49C4-991B-6C466D49F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9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81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47DA4-0E28-49C4-991B-6C466D49FC46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79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89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23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194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920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72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016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842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25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185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80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2426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822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139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91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612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05800" y="2160679"/>
            <a:ext cx="7980400" cy="1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19000" y="4392521"/>
            <a:ext cx="57540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700000">
            <a:off x="1233066" y="843419"/>
            <a:ext cx="1119983" cy="2421605"/>
            <a:chOff x="4773700" y="4444775"/>
            <a:chExt cx="332100" cy="718100"/>
          </a:xfrm>
        </p:grpSpPr>
        <p:sp>
          <p:nvSpPr>
            <p:cNvPr id="12" name="Google Shape;12;p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-2700000" flipH="1">
            <a:off x="9838953" y="843419"/>
            <a:ext cx="1119983" cy="2421605"/>
            <a:chOff x="4773700" y="4444775"/>
            <a:chExt cx="332100" cy="718100"/>
          </a:xfrm>
        </p:grpSpPr>
        <p:sp>
          <p:nvSpPr>
            <p:cNvPr id="26" name="Google Shape;26;p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2534467" y="1600967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" name="Google Shape;40;p2"/>
          <p:cNvSpPr/>
          <p:nvPr/>
        </p:nvSpPr>
        <p:spPr>
          <a:xfrm flipH="1">
            <a:off x="4629967" y="15113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41" name="Google Shape;41;p2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42" name="Google Shape;42;p2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7511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3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120" name="Google Shape;120;p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3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34" name="Google Shape;134;p3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3"/>
          <p:cNvGrpSpPr/>
          <p:nvPr/>
        </p:nvGrpSpPr>
        <p:grpSpPr>
          <a:xfrm rot="229324" flipH="1">
            <a:off x="10918933" y="5109697"/>
            <a:ext cx="1119985" cy="2421548"/>
            <a:chOff x="4773700" y="4444775"/>
            <a:chExt cx="332100" cy="718100"/>
          </a:xfrm>
        </p:grpSpPr>
        <p:sp>
          <p:nvSpPr>
            <p:cNvPr id="137" name="Google Shape;137;p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" name="Google Shape;150;p3"/>
          <p:cNvSpPr/>
          <p:nvPr/>
        </p:nvSpPr>
        <p:spPr>
          <a:xfrm rot="2929653" flipH="1">
            <a:off x="5894707" y="2996486"/>
            <a:ext cx="5092487" cy="3225665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51" name="Google Shape;151;p3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3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3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3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3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3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3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3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3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3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3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3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3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3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3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3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3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3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3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3"/>
          <p:cNvSpPr txBox="1">
            <a:spLocks noGrp="1"/>
          </p:cNvSpPr>
          <p:nvPr>
            <p:ph type="title"/>
          </p:nvPr>
        </p:nvSpPr>
        <p:spPr>
          <a:xfrm>
            <a:off x="2653332" y="2986400"/>
            <a:ext cx="400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3"/>
          <p:cNvSpPr txBox="1">
            <a:spLocks noGrp="1"/>
          </p:cNvSpPr>
          <p:nvPr>
            <p:ph type="title" idx="2" hasCustomPrompt="1"/>
          </p:nvPr>
        </p:nvSpPr>
        <p:spPr>
          <a:xfrm>
            <a:off x="2653332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7" name="Google Shape;227;p3"/>
          <p:cNvSpPr txBox="1">
            <a:spLocks noGrp="1"/>
          </p:cNvSpPr>
          <p:nvPr>
            <p:ph type="subTitle" idx="1"/>
          </p:nvPr>
        </p:nvSpPr>
        <p:spPr>
          <a:xfrm>
            <a:off x="2653332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397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5"/>
          <p:cNvGrpSpPr/>
          <p:nvPr/>
        </p:nvGrpSpPr>
        <p:grpSpPr>
          <a:xfrm>
            <a:off x="10484056" y="-4129747"/>
            <a:ext cx="273619" cy="4984091"/>
            <a:chOff x="806403" y="1477939"/>
            <a:chExt cx="61436" cy="1119048"/>
          </a:xfrm>
        </p:grpSpPr>
        <p:sp>
          <p:nvSpPr>
            <p:cNvPr id="320" name="Google Shape;320;p5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" name="Google Shape;322;p5"/>
          <p:cNvGrpSpPr/>
          <p:nvPr/>
        </p:nvGrpSpPr>
        <p:grpSpPr>
          <a:xfrm>
            <a:off x="10484068" y="-3957565"/>
            <a:ext cx="885867" cy="5626949"/>
            <a:chOff x="1674094" y="1477939"/>
            <a:chExt cx="183151" cy="1163362"/>
          </a:xfrm>
        </p:grpSpPr>
        <p:sp>
          <p:nvSpPr>
            <p:cNvPr id="323" name="Google Shape;323;p5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" name="Google Shape;325;p5"/>
          <p:cNvGrpSpPr/>
          <p:nvPr/>
        </p:nvGrpSpPr>
        <p:grpSpPr>
          <a:xfrm>
            <a:off x="9664334" y="-2513700"/>
            <a:ext cx="688559" cy="3909920"/>
            <a:chOff x="728607" y="1477939"/>
            <a:chExt cx="170966" cy="970846"/>
          </a:xfrm>
        </p:grpSpPr>
        <p:sp>
          <p:nvSpPr>
            <p:cNvPr id="326" name="Google Shape;326;p5"/>
            <p:cNvSpPr/>
            <p:nvPr/>
          </p:nvSpPr>
          <p:spPr>
            <a:xfrm>
              <a:off x="806911" y="1477939"/>
              <a:ext cx="1975" cy="781771"/>
            </a:xfrm>
            <a:custGeom>
              <a:avLst/>
              <a:gdLst/>
              <a:ahLst/>
              <a:cxnLst/>
              <a:rect l="l" t="t" r="r" b="b"/>
              <a:pathLst>
                <a:path w="70" h="27715" extrusionOk="0">
                  <a:moveTo>
                    <a:pt x="1" y="0"/>
                  </a:moveTo>
                  <a:lnTo>
                    <a:pt x="1" y="27714"/>
                  </a:lnTo>
                  <a:lnTo>
                    <a:pt x="70" y="2771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728607" y="2236326"/>
              <a:ext cx="170966" cy="212459"/>
            </a:xfrm>
            <a:custGeom>
              <a:avLst/>
              <a:gdLst/>
              <a:ahLst/>
              <a:cxnLst/>
              <a:rect l="l" t="t" r="r" b="b"/>
              <a:pathLst>
                <a:path w="6061" h="7532" extrusionOk="0">
                  <a:moveTo>
                    <a:pt x="3894" y="1"/>
                  </a:moveTo>
                  <a:cubicBezTo>
                    <a:pt x="3841" y="1"/>
                    <a:pt x="3787" y="2"/>
                    <a:pt x="3733" y="4"/>
                  </a:cubicBezTo>
                  <a:cubicBezTo>
                    <a:pt x="1826" y="84"/>
                    <a:pt x="251" y="1618"/>
                    <a:pt x="137" y="3524"/>
                  </a:cubicBezTo>
                  <a:cubicBezTo>
                    <a:pt x="0" y="5711"/>
                    <a:pt x="1735" y="7532"/>
                    <a:pt x="3892" y="7532"/>
                  </a:cubicBezTo>
                  <a:cubicBezTo>
                    <a:pt x="4655" y="7532"/>
                    <a:pt x="5364" y="7302"/>
                    <a:pt x="5953" y="6914"/>
                  </a:cubicBezTo>
                  <a:cubicBezTo>
                    <a:pt x="6060" y="6850"/>
                    <a:pt x="5999" y="6699"/>
                    <a:pt x="5891" y="6699"/>
                  </a:cubicBezTo>
                  <a:cubicBezTo>
                    <a:pt x="5882" y="6699"/>
                    <a:pt x="5872" y="6700"/>
                    <a:pt x="5863" y="6702"/>
                  </a:cubicBezTo>
                  <a:cubicBezTo>
                    <a:pt x="5651" y="6747"/>
                    <a:pt x="5427" y="6776"/>
                    <a:pt x="5198" y="6776"/>
                  </a:cubicBezTo>
                  <a:cubicBezTo>
                    <a:pt x="3475" y="6776"/>
                    <a:pt x="2090" y="5323"/>
                    <a:pt x="2198" y="3576"/>
                  </a:cubicBezTo>
                  <a:cubicBezTo>
                    <a:pt x="2290" y="2081"/>
                    <a:pt x="3498" y="868"/>
                    <a:pt x="4986" y="765"/>
                  </a:cubicBezTo>
                  <a:cubicBezTo>
                    <a:pt x="5064" y="759"/>
                    <a:pt x="5140" y="756"/>
                    <a:pt x="5216" y="756"/>
                  </a:cubicBezTo>
                  <a:cubicBezTo>
                    <a:pt x="5438" y="756"/>
                    <a:pt x="5652" y="781"/>
                    <a:pt x="5857" y="828"/>
                  </a:cubicBezTo>
                  <a:cubicBezTo>
                    <a:pt x="5867" y="830"/>
                    <a:pt x="5877" y="832"/>
                    <a:pt x="5886" y="832"/>
                  </a:cubicBezTo>
                  <a:cubicBezTo>
                    <a:pt x="5998" y="832"/>
                    <a:pt x="6055" y="680"/>
                    <a:pt x="5948" y="611"/>
                  </a:cubicBezTo>
                  <a:cubicBezTo>
                    <a:pt x="5360" y="226"/>
                    <a:pt x="4652" y="1"/>
                    <a:pt x="3894" y="1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28;p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329" name="Google Shape;329;p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" name="Google Shape;352;p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353" name="Google Shape;353;p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7" name="Google Shape;387;p5"/>
          <p:cNvSpPr txBox="1">
            <a:spLocks noGrp="1"/>
          </p:cNvSpPr>
          <p:nvPr>
            <p:ph type="subTitle" idx="1"/>
          </p:nvPr>
        </p:nvSpPr>
        <p:spPr>
          <a:xfrm>
            <a:off x="1503484" y="3803481"/>
            <a:ext cx="387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8" name="Google Shape;388;p5"/>
          <p:cNvSpPr txBox="1">
            <a:spLocks noGrp="1"/>
          </p:cNvSpPr>
          <p:nvPr>
            <p:ph type="subTitle" idx="2"/>
          </p:nvPr>
        </p:nvSpPr>
        <p:spPr>
          <a:xfrm>
            <a:off x="1503484" y="4270500"/>
            <a:ext cx="38768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3"/>
          </p:nvPr>
        </p:nvSpPr>
        <p:spPr>
          <a:xfrm>
            <a:off x="6811717" y="3803481"/>
            <a:ext cx="387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subTitle" idx="4"/>
          </p:nvPr>
        </p:nvSpPr>
        <p:spPr>
          <a:xfrm>
            <a:off x="6811717" y="4270500"/>
            <a:ext cx="3876800" cy="11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330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395" name="Google Shape;395;p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-13700" y="4625101"/>
              <a:ext cx="9172746" cy="606575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53" name="Google Shape;453;p6"/>
          <p:cNvGrpSpPr/>
          <p:nvPr/>
        </p:nvGrpSpPr>
        <p:grpSpPr>
          <a:xfrm>
            <a:off x="1341231" y="6444367"/>
            <a:ext cx="337320" cy="168703"/>
            <a:chOff x="3895900" y="4823325"/>
            <a:chExt cx="252990" cy="126527"/>
          </a:xfrm>
        </p:grpSpPr>
        <p:sp>
          <p:nvSpPr>
            <p:cNvPr id="454" name="Google Shape;454;p6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6"/>
          <p:cNvGrpSpPr/>
          <p:nvPr/>
        </p:nvGrpSpPr>
        <p:grpSpPr>
          <a:xfrm>
            <a:off x="3276733" y="6446151"/>
            <a:ext cx="337845" cy="167968"/>
            <a:chOff x="4305618" y="4825451"/>
            <a:chExt cx="253384" cy="125976"/>
          </a:xfrm>
        </p:grpSpPr>
        <p:sp>
          <p:nvSpPr>
            <p:cNvPr id="458" name="Google Shape;458;p6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0513659" y="6443318"/>
            <a:ext cx="337111" cy="168703"/>
            <a:chOff x="5321371" y="4823325"/>
            <a:chExt cx="252833" cy="126527"/>
          </a:xfrm>
        </p:grpSpPr>
        <p:sp>
          <p:nvSpPr>
            <p:cNvPr id="462" name="Google Shape;462;p6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6"/>
          <p:cNvGrpSpPr/>
          <p:nvPr/>
        </p:nvGrpSpPr>
        <p:grpSpPr>
          <a:xfrm>
            <a:off x="8577423" y="6446151"/>
            <a:ext cx="337845" cy="167968"/>
            <a:chOff x="4911260" y="4825451"/>
            <a:chExt cx="253384" cy="125976"/>
          </a:xfrm>
        </p:grpSpPr>
        <p:sp>
          <p:nvSpPr>
            <p:cNvPr id="466" name="Google Shape;466;p6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8011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7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471" name="Google Shape;471;p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4" name="Google Shape;484;p7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485" name="Google Shape;485;p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486" name="Google Shape;486;p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510" name="Google Shape;510;p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4" name="Google Shape;544;p7"/>
          <p:cNvSpPr txBox="1">
            <a:spLocks noGrp="1"/>
          </p:cNvSpPr>
          <p:nvPr>
            <p:ph type="title"/>
          </p:nvPr>
        </p:nvSpPr>
        <p:spPr>
          <a:xfrm>
            <a:off x="1625600" y="1356617"/>
            <a:ext cx="5083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body" idx="1"/>
          </p:nvPr>
        </p:nvSpPr>
        <p:spPr>
          <a:xfrm>
            <a:off x="1625600" y="4174584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46" name="Google Shape;546;p7"/>
          <p:cNvGrpSpPr/>
          <p:nvPr/>
        </p:nvGrpSpPr>
        <p:grpSpPr>
          <a:xfrm>
            <a:off x="1341231" y="6444367"/>
            <a:ext cx="337320" cy="168703"/>
            <a:chOff x="3895900" y="4823325"/>
            <a:chExt cx="252990" cy="126527"/>
          </a:xfrm>
        </p:grpSpPr>
        <p:sp>
          <p:nvSpPr>
            <p:cNvPr id="547" name="Google Shape;547;p7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0" name="Google Shape;550;p7"/>
          <p:cNvGrpSpPr/>
          <p:nvPr/>
        </p:nvGrpSpPr>
        <p:grpSpPr>
          <a:xfrm>
            <a:off x="3276733" y="6446151"/>
            <a:ext cx="337845" cy="167968"/>
            <a:chOff x="4305618" y="4825451"/>
            <a:chExt cx="253384" cy="125976"/>
          </a:xfrm>
        </p:grpSpPr>
        <p:sp>
          <p:nvSpPr>
            <p:cNvPr id="551" name="Google Shape;551;p7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4" name="Google Shape;554;p7"/>
          <p:cNvGrpSpPr/>
          <p:nvPr/>
        </p:nvGrpSpPr>
        <p:grpSpPr>
          <a:xfrm>
            <a:off x="10513659" y="6443318"/>
            <a:ext cx="337111" cy="168703"/>
            <a:chOff x="5321371" y="4823325"/>
            <a:chExt cx="252833" cy="126527"/>
          </a:xfrm>
        </p:grpSpPr>
        <p:sp>
          <p:nvSpPr>
            <p:cNvPr id="555" name="Google Shape;555;p7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7"/>
          <p:cNvGrpSpPr/>
          <p:nvPr/>
        </p:nvGrpSpPr>
        <p:grpSpPr>
          <a:xfrm>
            <a:off x="8577423" y="6446151"/>
            <a:ext cx="337845" cy="167968"/>
            <a:chOff x="4911260" y="4825451"/>
            <a:chExt cx="253384" cy="125976"/>
          </a:xfrm>
        </p:grpSpPr>
        <p:sp>
          <p:nvSpPr>
            <p:cNvPr id="559" name="Google Shape;559;p7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9856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8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564" name="Google Shape;564;p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7" name="Google Shape;577;p8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578" name="Google Shape;578;p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1" name="Google Shape;591;p8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2" name="Google Shape;592;p8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593" name="Google Shape;593;p8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594" name="Google Shape;594;p8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0" name="Google Shape;670;p8"/>
          <p:cNvSpPr txBox="1">
            <a:spLocks noGrp="1"/>
          </p:cNvSpPr>
          <p:nvPr>
            <p:ph type="title"/>
          </p:nvPr>
        </p:nvSpPr>
        <p:spPr>
          <a:xfrm>
            <a:off x="3008200" y="2294000"/>
            <a:ext cx="6175600" cy="26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671" name="Google Shape;671;p8"/>
          <p:cNvGrpSpPr/>
          <p:nvPr/>
        </p:nvGrpSpPr>
        <p:grpSpPr>
          <a:xfrm>
            <a:off x="10513659" y="5868385"/>
            <a:ext cx="337111" cy="168703"/>
            <a:chOff x="5321371" y="4823325"/>
            <a:chExt cx="252833" cy="126527"/>
          </a:xfrm>
        </p:grpSpPr>
        <p:sp>
          <p:nvSpPr>
            <p:cNvPr id="672" name="Google Shape;672;p8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5" name="Google Shape;675;p8"/>
          <p:cNvGrpSpPr/>
          <p:nvPr/>
        </p:nvGrpSpPr>
        <p:grpSpPr>
          <a:xfrm>
            <a:off x="1341231" y="5869434"/>
            <a:ext cx="337320" cy="168703"/>
            <a:chOff x="3895900" y="4823325"/>
            <a:chExt cx="252990" cy="126527"/>
          </a:xfrm>
        </p:grpSpPr>
        <p:sp>
          <p:nvSpPr>
            <p:cNvPr id="676" name="Google Shape;676;p8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8"/>
          <p:cNvGrpSpPr/>
          <p:nvPr/>
        </p:nvGrpSpPr>
        <p:grpSpPr>
          <a:xfrm>
            <a:off x="3276733" y="5871217"/>
            <a:ext cx="337845" cy="167968"/>
            <a:chOff x="4305618" y="4825451"/>
            <a:chExt cx="253384" cy="125976"/>
          </a:xfrm>
        </p:grpSpPr>
        <p:sp>
          <p:nvSpPr>
            <p:cNvPr id="680" name="Google Shape;680;p8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8"/>
          <p:cNvGrpSpPr/>
          <p:nvPr/>
        </p:nvGrpSpPr>
        <p:grpSpPr>
          <a:xfrm>
            <a:off x="8577423" y="5871217"/>
            <a:ext cx="337845" cy="167968"/>
            <a:chOff x="4911260" y="4825451"/>
            <a:chExt cx="253384" cy="125976"/>
          </a:xfrm>
        </p:grpSpPr>
        <p:sp>
          <p:nvSpPr>
            <p:cNvPr id="684" name="Google Shape;684;p8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303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6111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9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689" name="Google Shape;689;p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2" name="Google Shape;702;p9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703" name="Google Shape;703;p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6" name="Google Shape;716;p9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7" name="Google Shape;717;p9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8" name="Google Shape;718;p9"/>
          <p:cNvSpPr txBox="1">
            <a:spLocks noGrp="1"/>
          </p:cNvSpPr>
          <p:nvPr>
            <p:ph type="title"/>
          </p:nvPr>
        </p:nvSpPr>
        <p:spPr>
          <a:xfrm>
            <a:off x="2838600" y="2271860"/>
            <a:ext cx="651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8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9" name="Google Shape;719;p9"/>
          <p:cNvSpPr txBox="1">
            <a:spLocks noGrp="1"/>
          </p:cNvSpPr>
          <p:nvPr>
            <p:ph type="subTitle" idx="1"/>
          </p:nvPr>
        </p:nvSpPr>
        <p:spPr>
          <a:xfrm>
            <a:off x="2838600" y="3345727"/>
            <a:ext cx="6514800" cy="18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0" name="Google Shape;720;p9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721" name="Google Shape;721;p9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9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9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8527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1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799" name="Google Shape;799;p1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5" name="Google Shape;875;p10"/>
          <p:cNvSpPr txBox="1">
            <a:spLocks noGrp="1"/>
          </p:cNvSpPr>
          <p:nvPr>
            <p:ph type="title"/>
          </p:nvPr>
        </p:nvSpPr>
        <p:spPr>
          <a:xfrm>
            <a:off x="960000" y="5477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03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1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1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9" name="Google Shape;879;p11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880" name="Google Shape;880;p1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3" name="Google Shape;893;p11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894" name="Google Shape;894;p11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895" name="Google Shape;895;p1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8" name="Google Shape;908;p11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909" name="Google Shape;909;p11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1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1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1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1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1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1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1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1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1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1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1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1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1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1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1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1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1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1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1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1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1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1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1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1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1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1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1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1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1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1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1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1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1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1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1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1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1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1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1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1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1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1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1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1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11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11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11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11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11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11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11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11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11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11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11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11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11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11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11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11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11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11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11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11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11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11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11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11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11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11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11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11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11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11"/>
          <p:cNvSpPr txBox="1">
            <a:spLocks noGrp="1"/>
          </p:cNvSpPr>
          <p:nvPr>
            <p:ph type="title" hasCustomPrompt="1"/>
          </p:nvPr>
        </p:nvSpPr>
        <p:spPr>
          <a:xfrm>
            <a:off x="1794967" y="2077967"/>
            <a:ext cx="6128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84" name="Google Shape;984;p11"/>
          <p:cNvSpPr txBox="1">
            <a:spLocks noGrp="1"/>
          </p:cNvSpPr>
          <p:nvPr>
            <p:ph type="subTitle" idx="1"/>
          </p:nvPr>
        </p:nvSpPr>
        <p:spPr>
          <a:xfrm>
            <a:off x="1794967" y="4111383"/>
            <a:ext cx="6128400" cy="5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79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271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3"/>
          <p:cNvSpPr txBox="1">
            <a:spLocks noGrp="1"/>
          </p:cNvSpPr>
          <p:nvPr>
            <p:ph type="title"/>
          </p:nvPr>
        </p:nvSpPr>
        <p:spPr>
          <a:xfrm>
            <a:off x="9600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88" name="Google Shape;988;p13"/>
          <p:cNvSpPr txBox="1">
            <a:spLocks noGrp="1"/>
          </p:cNvSpPr>
          <p:nvPr>
            <p:ph type="title" idx="2" hasCustomPrompt="1"/>
          </p:nvPr>
        </p:nvSpPr>
        <p:spPr>
          <a:xfrm>
            <a:off x="19098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9" name="Google Shape;989;p13"/>
          <p:cNvSpPr txBox="1">
            <a:spLocks noGrp="1"/>
          </p:cNvSpPr>
          <p:nvPr>
            <p:ph type="subTitle" idx="1"/>
          </p:nvPr>
        </p:nvSpPr>
        <p:spPr>
          <a:xfrm>
            <a:off x="9600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13"/>
          <p:cNvSpPr txBox="1">
            <a:spLocks noGrp="1"/>
          </p:cNvSpPr>
          <p:nvPr>
            <p:ph type="title" idx="3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13"/>
          <p:cNvSpPr txBox="1">
            <a:spLocks noGrp="1"/>
          </p:cNvSpPr>
          <p:nvPr>
            <p:ph type="title" idx="4"/>
          </p:nvPr>
        </p:nvSpPr>
        <p:spPr>
          <a:xfrm>
            <a:off x="45384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2" name="Google Shape;992;p13"/>
          <p:cNvSpPr txBox="1">
            <a:spLocks noGrp="1"/>
          </p:cNvSpPr>
          <p:nvPr>
            <p:ph type="title" idx="5" hasCustomPrompt="1"/>
          </p:nvPr>
        </p:nvSpPr>
        <p:spPr>
          <a:xfrm>
            <a:off x="54882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3" name="Google Shape;993;p13"/>
          <p:cNvSpPr txBox="1">
            <a:spLocks noGrp="1"/>
          </p:cNvSpPr>
          <p:nvPr>
            <p:ph type="subTitle" idx="6"/>
          </p:nvPr>
        </p:nvSpPr>
        <p:spPr>
          <a:xfrm>
            <a:off x="45384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3"/>
          <p:cNvSpPr txBox="1">
            <a:spLocks noGrp="1"/>
          </p:cNvSpPr>
          <p:nvPr>
            <p:ph type="title" idx="7"/>
          </p:nvPr>
        </p:nvSpPr>
        <p:spPr>
          <a:xfrm>
            <a:off x="8116800" y="23976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5" name="Google Shape;995;p13"/>
          <p:cNvSpPr txBox="1">
            <a:spLocks noGrp="1"/>
          </p:cNvSpPr>
          <p:nvPr>
            <p:ph type="title" idx="8" hasCustomPrompt="1"/>
          </p:nvPr>
        </p:nvSpPr>
        <p:spPr>
          <a:xfrm>
            <a:off x="9066600" y="17365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6" name="Google Shape;996;p13"/>
          <p:cNvSpPr txBox="1">
            <a:spLocks noGrp="1"/>
          </p:cNvSpPr>
          <p:nvPr>
            <p:ph type="subTitle" idx="9"/>
          </p:nvPr>
        </p:nvSpPr>
        <p:spPr>
          <a:xfrm>
            <a:off x="8116800" y="2866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title" idx="13"/>
          </p:nvPr>
        </p:nvSpPr>
        <p:spPr>
          <a:xfrm>
            <a:off x="2749200" y="46484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8" name="Google Shape;998;p13"/>
          <p:cNvSpPr txBox="1">
            <a:spLocks noGrp="1"/>
          </p:cNvSpPr>
          <p:nvPr>
            <p:ph type="title" idx="14" hasCustomPrompt="1"/>
          </p:nvPr>
        </p:nvSpPr>
        <p:spPr>
          <a:xfrm>
            <a:off x="3699000" y="39873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15"/>
          </p:nvPr>
        </p:nvSpPr>
        <p:spPr>
          <a:xfrm>
            <a:off x="2749200" y="51175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3"/>
          <p:cNvSpPr txBox="1">
            <a:spLocks noGrp="1"/>
          </p:cNvSpPr>
          <p:nvPr>
            <p:ph type="title" idx="16"/>
          </p:nvPr>
        </p:nvSpPr>
        <p:spPr>
          <a:xfrm>
            <a:off x="6327600" y="4648447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01" name="Google Shape;1001;p13"/>
          <p:cNvSpPr txBox="1">
            <a:spLocks noGrp="1"/>
          </p:cNvSpPr>
          <p:nvPr>
            <p:ph type="title" idx="17" hasCustomPrompt="1"/>
          </p:nvPr>
        </p:nvSpPr>
        <p:spPr>
          <a:xfrm>
            <a:off x="7277400" y="3987344"/>
            <a:ext cx="121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2" name="Google Shape;1002;p13"/>
          <p:cNvSpPr txBox="1">
            <a:spLocks noGrp="1"/>
          </p:cNvSpPr>
          <p:nvPr>
            <p:ph type="subTitle" idx="18"/>
          </p:nvPr>
        </p:nvSpPr>
        <p:spPr>
          <a:xfrm>
            <a:off x="6327600" y="51175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03" name="Google Shape;1003;p13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004" name="Google Shape;1004;p13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3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3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3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3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3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3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3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3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3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3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7" name="Google Shape;1027;p13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028" name="Google Shape;1028;p13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3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13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13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3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3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3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3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3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13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13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13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13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13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13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13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13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13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13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13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13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13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13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13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13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13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13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13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13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13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13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13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13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13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3767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4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5" name="Google Shape;1065;p14"/>
          <p:cNvGrpSpPr/>
          <p:nvPr/>
        </p:nvGrpSpPr>
        <p:grpSpPr>
          <a:xfrm rot="-229324">
            <a:off x="146646" y="5109697"/>
            <a:ext cx="1119985" cy="2421548"/>
            <a:chOff x="4773700" y="4444775"/>
            <a:chExt cx="332100" cy="718100"/>
          </a:xfrm>
        </p:grpSpPr>
        <p:sp>
          <p:nvSpPr>
            <p:cNvPr id="1066" name="Google Shape;1066;p14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9" name="Google Shape;1079;p14"/>
          <p:cNvSpPr/>
          <p:nvPr/>
        </p:nvSpPr>
        <p:spPr>
          <a:xfrm rot="-2929653">
            <a:off x="1198371" y="2996486"/>
            <a:ext cx="5092487" cy="3225665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080" name="Google Shape;1080;p14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14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14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14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14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4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4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4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4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4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4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4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14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14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4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14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14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14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14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14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14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14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9" name="Google Shape;1109;p14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0" name="Google Shape;1110;p14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14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14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4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14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14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14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14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14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14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14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14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14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14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14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14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14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14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14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14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14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4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14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14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14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14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4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4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4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4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4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4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4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4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4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4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4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4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4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4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4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4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4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4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4"/>
          <p:cNvSpPr txBox="1">
            <a:spLocks noGrp="1"/>
          </p:cNvSpPr>
          <p:nvPr>
            <p:ph type="title"/>
          </p:nvPr>
        </p:nvSpPr>
        <p:spPr>
          <a:xfrm flipH="1">
            <a:off x="4419180" y="4421700"/>
            <a:ext cx="5787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55" name="Google Shape;1155;p14"/>
          <p:cNvSpPr txBox="1">
            <a:spLocks noGrp="1"/>
          </p:cNvSpPr>
          <p:nvPr>
            <p:ph type="subTitle" idx="1"/>
          </p:nvPr>
        </p:nvSpPr>
        <p:spPr>
          <a:xfrm flipH="1">
            <a:off x="4157980" y="2002500"/>
            <a:ext cx="60484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868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15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158" name="Google Shape;1158;p15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5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5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1" name="Google Shape;1171;p15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172" name="Google Shape;1172;p1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173" name="Google Shape;1173;p1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6" name="Google Shape;1196;p1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197" name="Google Shape;1197;p1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1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1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1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1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1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1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1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1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1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1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1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1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1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1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1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1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1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1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31" name="Google Shape;1231;p15"/>
          <p:cNvSpPr txBox="1">
            <a:spLocks noGrp="1"/>
          </p:cNvSpPr>
          <p:nvPr>
            <p:ph type="subTitle" idx="1"/>
          </p:nvPr>
        </p:nvSpPr>
        <p:spPr>
          <a:xfrm>
            <a:off x="960000" y="2382600"/>
            <a:ext cx="6454800" cy="2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2" name="Google Shape;1232;p1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104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p1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235" name="Google Shape;1235;p1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1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1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1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1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1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1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1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1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1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1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58" name="Google Shape;1258;p1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259" name="Google Shape;1259;p1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1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1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1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1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1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1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1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1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93" name="Google Shape;1293;p1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16"/>
          <p:cNvSpPr txBox="1">
            <a:spLocks noGrp="1"/>
          </p:cNvSpPr>
          <p:nvPr>
            <p:ph type="title" idx="2"/>
          </p:nvPr>
        </p:nvSpPr>
        <p:spPr>
          <a:xfrm>
            <a:off x="9600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5" name="Google Shape;1295;p16"/>
          <p:cNvSpPr txBox="1">
            <a:spLocks noGrp="1"/>
          </p:cNvSpPr>
          <p:nvPr>
            <p:ph type="subTitle" idx="1"/>
          </p:nvPr>
        </p:nvSpPr>
        <p:spPr>
          <a:xfrm>
            <a:off x="9600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16"/>
          <p:cNvSpPr txBox="1">
            <a:spLocks noGrp="1"/>
          </p:cNvSpPr>
          <p:nvPr>
            <p:ph type="title" idx="3"/>
          </p:nvPr>
        </p:nvSpPr>
        <p:spPr>
          <a:xfrm>
            <a:off x="45384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7" name="Google Shape;1297;p16"/>
          <p:cNvSpPr txBox="1">
            <a:spLocks noGrp="1"/>
          </p:cNvSpPr>
          <p:nvPr>
            <p:ph type="subTitle" idx="4"/>
          </p:nvPr>
        </p:nvSpPr>
        <p:spPr>
          <a:xfrm>
            <a:off x="45384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16"/>
          <p:cNvSpPr txBox="1">
            <a:spLocks noGrp="1"/>
          </p:cNvSpPr>
          <p:nvPr>
            <p:ph type="title" idx="5"/>
          </p:nvPr>
        </p:nvSpPr>
        <p:spPr>
          <a:xfrm>
            <a:off x="8116800" y="3858367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9" name="Google Shape;1299;p16"/>
          <p:cNvSpPr txBox="1">
            <a:spLocks noGrp="1"/>
          </p:cNvSpPr>
          <p:nvPr>
            <p:ph type="subTitle" idx="6"/>
          </p:nvPr>
        </p:nvSpPr>
        <p:spPr>
          <a:xfrm>
            <a:off x="8116800" y="4246716"/>
            <a:ext cx="3115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16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1301" name="Google Shape;1301;p1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4" name="Google Shape;1314;p16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1315" name="Google Shape;1315;p1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1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1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1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1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6359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17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330" name="Google Shape;1330;p1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3" name="Google Shape;1343;p17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grpSp>
        <p:nvGrpSpPr>
          <p:cNvPr id="1344" name="Google Shape;1344;p1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345" name="Google Shape;1345;p1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8" name="Google Shape;1368;p1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369" name="Google Shape;1369;p1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03" name="Google Shape;1403;p17"/>
          <p:cNvSpPr txBox="1">
            <a:spLocks noGrp="1"/>
          </p:cNvSpPr>
          <p:nvPr>
            <p:ph type="title"/>
          </p:nvPr>
        </p:nvSpPr>
        <p:spPr>
          <a:xfrm>
            <a:off x="9600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4" name="Google Shape;1404;p17"/>
          <p:cNvSpPr txBox="1">
            <a:spLocks noGrp="1"/>
          </p:cNvSpPr>
          <p:nvPr>
            <p:ph type="subTitle" idx="1"/>
          </p:nvPr>
        </p:nvSpPr>
        <p:spPr>
          <a:xfrm>
            <a:off x="9600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17"/>
          <p:cNvSpPr txBox="1">
            <a:spLocks noGrp="1"/>
          </p:cNvSpPr>
          <p:nvPr>
            <p:ph type="title" idx="2"/>
          </p:nvPr>
        </p:nvSpPr>
        <p:spPr>
          <a:xfrm>
            <a:off x="45384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6" name="Google Shape;1406;p17"/>
          <p:cNvSpPr txBox="1">
            <a:spLocks noGrp="1"/>
          </p:cNvSpPr>
          <p:nvPr>
            <p:ph type="subTitle" idx="3"/>
          </p:nvPr>
        </p:nvSpPr>
        <p:spPr>
          <a:xfrm>
            <a:off x="45384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17"/>
          <p:cNvSpPr txBox="1">
            <a:spLocks noGrp="1"/>
          </p:cNvSpPr>
          <p:nvPr>
            <p:ph type="title" idx="4"/>
          </p:nvPr>
        </p:nvSpPr>
        <p:spPr>
          <a:xfrm>
            <a:off x="8116800" y="48346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8" name="Google Shape;1408;p17"/>
          <p:cNvSpPr txBox="1">
            <a:spLocks noGrp="1"/>
          </p:cNvSpPr>
          <p:nvPr>
            <p:ph type="subTitle" idx="5"/>
          </p:nvPr>
        </p:nvSpPr>
        <p:spPr>
          <a:xfrm>
            <a:off x="8116800" y="5210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17"/>
          <p:cNvSpPr txBox="1">
            <a:spLocks noGrp="1"/>
          </p:cNvSpPr>
          <p:nvPr>
            <p:ph type="title" idx="6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926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Google Shape;1411;p18"/>
          <p:cNvGrpSpPr/>
          <p:nvPr/>
        </p:nvGrpSpPr>
        <p:grpSpPr>
          <a:xfrm flipH="1">
            <a:off x="9250500" y="-3957565"/>
            <a:ext cx="885867" cy="5626949"/>
            <a:chOff x="1674094" y="1477939"/>
            <a:chExt cx="183151" cy="1163362"/>
          </a:xfrm>
        </p:grpSpPr>
        <p:sp>
          <p:nvSpPr>
            <p:cNvPr id="1412" name="Google Shape;1412;p18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 flipH="1">
            <a:off x="10189000" y="-4348632"/>
            <a:ext cx="885867" cy="5626949"/>
            <a:chOff x="1674094" y="1477939"/>
            <a:chExt cx="183151" cy="1163362"/>
          </a:xfrm>
        </p:grpSpPr>
        <p:sp>
          <p:nvSpPr>
            <p:cNvPr id="1415" name="Google Shape;1415;p18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7" name="Google Shape;1417;p18"/>
          <p:cNvGrpSpPr/>
          <p:nvPr/>
        </p:nvGrpSpPr>
        <p:grpSpPr>
          <a:xfrm flipH="1">
            <a:off x="9862760" y="-4129747"/>
            <a:ext cx="273619" cy="4984091"/>
            <a:chOff x="806403" y="1477939"/>
            <a:chExt cx="61436" cy="1119048"/>
          </a:xfrm>
        </p:grpSpPr>
        <p:sp>
          <p:nvSpPr>
            <p:cNvPr id="1418" name="Google Shape;1418;p18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0" name="Google Shape;1420;p18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421" name="Google Shape;1421;p18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18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18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18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18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18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8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8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8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8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8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8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8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8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8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8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8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8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4" name="Google Shape;1444;p18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445" name="Google Shape;1445;p18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18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18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18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18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18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18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18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18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18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18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18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18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18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18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18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18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18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18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8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8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8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8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8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8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8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8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8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8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8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8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8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8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8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79" name="Google Shape;1479;p18"/>
          <p:cNvSpPr txBox="1">
            <a:spLocks noGrp="1"/>
          </p:cNvSpPr>
          <p:nvPr>
            <p:ph type="title"/>
          </p:nvPr>
        </p:nvSpPr>
        <p:spPr>
          <a:xfrm>
            <a:off x="2591819" y="26074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0" name="Google Shape;1480;p18"/>
          <p:cNvSpPr txBox="1">
            <a:spLocks noGrp="1"/>
          </p:cNvSpPr>
          <p:nvPr>
            <p:ph type="subTitle" idx="1"/>
          </p:nvPr>
        </p:nvSpPr>
        <p:spPr>
          <a:xfrm>
            <a:off x="2591819" y="30401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1" name="Google Shape;1481;p18"/>
          <p:cNvSpPr txBox="1">
            <a:spLocks noGrp="1"/>
          </p:cNvSpPr>
          <p:nvPr>
            <p:ph type="title" idx="2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18"/>
          <p:cNvSpPr txBox="1">
            <a:spLocks noGrp="1"/>
          </p:cNvSpPr>
          <p:nvPr>
            <p:ph type="title" idx="3"/>
          </p:nvPr>
        </p:nvSpPr>
        <p:spPr>
          <a:xfrm>
            <a:off x="2591819" y="46140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3" name="Google Shape;1483;p18"/>
          <p:cNvSpPr txBox="1">
            <a:spLocks noGrp="1"/>
          </p:cNvSpPr>
          <p:nvPr>
            <p:ph type="subTitle" idx="4"/>
          </p:nvPr>
        </p:nvSpPr>
        <p:spPr>
          <a:xfrm>
            <a:off x="2591819" y="50467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4" name="Google Shape;1484;p18"/>
          <p:cNvSpPr txBox="1">
            <a:spLocks noGrp="1"/>
          </p:cNvSpPr>
          <p:nvPr>
            <p:ph type="title" idx="5"/>
          </p:nvPr>
        </p:nvSpPr>
        <p:spPr>
          <a:xfrm>
            <a:off x="7773419" y="26074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5" name="Google Shape;1485;p18"/>
          <p:cNvSpPr txBox="1">
            <a:spLocks noGrp="1"/>
          </p:cNvSpPr>
          <p:nvPr>
            <p:ph type="subTitle" idx="6"/>
          </p:nvPr>
        </p:nvSpPr>
        <p:spPr>
          <a:xfrm>
            <a:off x="7773419" y="30401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18"/>
          <p:cNvSpPr txBox="1">
            <a:spLocks noGrp="1"/>
          </p:cNvSpPr>
          <p:nvPr>
            <p:ph type="title" idx="7"/>
          </p:nvPr>
        </p:nvSpPr>
        <p:spPr>
          <a:xfrm>
            <a:off x="7773419" y="4614000"/>
            <a:ext cx="29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7" name="Google Shape;1487;p18"/>
          <p:cNvSpPr txBox="1">
            <a:spLocks noGrp="1"/>
          </p:cNvSpPr>
          <p:nvPr>
            <p:ph type="subTitle" idx="8"/>
          </p:nvPr>
        </p:nvSpPr>
        <p:spPr>
          <a:xfrm>
            <a:off x="7773419" y="5046791"/>
            <a:ext cx="297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13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502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19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490" name="Google Shape;1490;p19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9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9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9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9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9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9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9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9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9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9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9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9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9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9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9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3" name="Google Shape;1513;p19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514" name="Google Shape;1514;p19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9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9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9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9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9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9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9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9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3" name="Google Shape;1523;p19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19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19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9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9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19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19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9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19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9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9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9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9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9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9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9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9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19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9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9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3" name="Google Shape;1543;p19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19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9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9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9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48" name="Google Shape;1548;p19"/>
          <p:cNvSpPr txBox="1">
            <a:spLocks noGrp="1"/>
          </p:cNvSpPr>
          <p:nvPr>
            <p:ph type="title"/>
          </p:nvPr>
        </p:nvSpPr>
        <p:spPr>
          <a:xfrm>
            <a:off x="959969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9" name="Google Shape;1549;p19"/>
          <p:cNvSpPr txBox="1">
            <a:spLocks noGrp="1"/>
          </p:cNvSpPr>
          <p:nvPr>
            <p:ph type="subTitle" idx="1"/>
          </p:nvPr>
        </p:nvSpPr>
        <p:spPr>
          <a:xfrm>
            <a:off x="959969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0" name="Google Shape;1550;p19"/>
          <p:cNvSpPr txBox="1">
            <a:spLocks noGrp="1"/>
          </p:cNvSpPr>
          <p:nvPr>
            <p:ph type="title" idx="2"/>
          </p:nvPr>
        </p:nvSpPr>
        <p:spPr>
          <a:xfrm>
            <a:off x="4559000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1" name="Google Shape;1551;p19"/>
          <p:cNvSpPr txBox="1">
            <a:spLocks noGrp="1"/>
          </p:cNvSpPr>
          <p:nvPr>
            <p:ph type="subTitle" idx="3"/>
          </p:nvPr>
        </p:nvSpPr>
        <p:spPr>
          <a:xfrm>
            <a:off x="4558996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2" name="Google Shape;1552;p19"/>
          <p:cNvSpPr txBox="1">
            <a:spLocks noGrp="1"/>
          </p:cNvSpPr>
          <p:nvPr>
            <p:ph type="title" idx="4"/>
          </p:nvPr>
        </p:nvSpPr>
        <p:spPr>
          <a:xfrm>
            <a:off x="959969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3" name="Google Shape;1553;p19"/>
          <p:cNvSpPr txBox="1">
            <a:spLocks noGrp="1"/>
          </p:cNvSpPr>
          <p:nvPr>
            <p:ph type="subTitle" idx="5"/>
          </p:nvPr>
        </p:nvSpPr>
        <p:spPr>
          <a:xfrm>
            <a:off x="959969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4" name="Google Shape;1554;p19"/>
          <p:cNvSpPr txBox="1">
            <a:spLocks noGrp="1"/>
          </p:cNvSpPr>
          <p:nvPr>
            <p:ph type="title" idx="6"/>
          </p:nvPr>
        </p:nvSpPr>
        <p:spPr>
          <a:xfrm>
            <a:off x="4559000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5" name="Google Shape;1555;p19"/>
          <p:cNvSpPr txBox="1">
            <a:spLocks noGrp="1"/>
          </p:cNvSpPr>
          <p:nvPr>
            <p:ph type="subTitle" idx="7"/>
          </p:nvPr>
        </p:nvSpPr>
        <p:spPr>
          <a:xfrm>
            <a:off x="4558996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19"/>
          <p:cNvSpPr txBox="1">
            <a:spLocks noGrp="1"/>
          </p:cNvSpPr>
          <p:nvPr>
            <p:ph type="title" idx="8"/>
          </p:nvPr>
        </p:nvSpPr>
        <p:spPr>
          <a:xfrm>
            <a:off x="8158031" y="2557933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7" name="Google Shape;1557;p19"/>
          <p:cNvSpPr txBox="1">
            <a:spLocks noGrp="1"/>
          </p:cNvSpPr>
          <p:nvPr>
            <p:ph type="subTitle" idx="9"/>
          </p:nvPr>
        </p:nvSpPr>
        <p:spPr>
          <a:xfrm>
            <a:off x="8158031" y="29970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19"/>
          <p:cNvSpPr txBox="1">
            <a:spLocks noGrp="1"/>
          </p:cNvSpPr>
          <p:nvPr>
            <p:ph type="title" idx="13"/>
          </p:nvPr>
        </p:nvSpPr>
        <p:spPr>
          <a:xfrm>
            <a:off x="8158031" y="4993200"/>
            <a:ext cx="30740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9" name="Google Shape;1559;p19"/>
          <p:cNvSpPr txBox="1">
            <a:spLocks noGrp="1"/>
          </p:cNvSpPr>
          <p:nvPr>
            <p:ph type="subTitle" idx="14"/>
          </p:nvPr>
        </p:nvSpPr>
        <p:spPr>
          <a:xfrm>
            <a:off x="8158031" y="54323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0" name="Google Shape;1560;p19"/>
          <p:cNvSpPr txBox="1">
            <a:spLocks noGrp="1"/>
          </p:cNvSpPr>
          <p:nvPr>
            <p:ph type="title" idx="15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1562" name="Google Shape;1562;p1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1576" name="Google Shape;1576;p1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7402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70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6" name="Google Shape;1696;p21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1697" name="Google Shape;1697;p2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0" name="Google Shape;1710;p21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1711" name="Google Shape;1711;p2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2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2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2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2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2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24" name="Google Shape;1724;p21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725" name="Google Shape;1725;p21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726" name="Google Shape;1726;p21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727" name="Google Shape;1727;p21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21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21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21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21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1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1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1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1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1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1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1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1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1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1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1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1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1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1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1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1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1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1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1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1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21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21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21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21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21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21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21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21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21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21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21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21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1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21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21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21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21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21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21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21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21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1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1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1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1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1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21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21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21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21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21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21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21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21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21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21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21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21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21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21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21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21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21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21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1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21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21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21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21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21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21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3" name="Google Shape;1803;p21"/>
          <p:cNvSpPr txBox="1">
            <a:spLocks noGrp="1"/>
          </p:cNvSpPr>
          <p:nvPr>
            <p:ph type="title"/>
          </p:nvPr>
        </p:nvSpPr>
        <p:spPr>
          <a:xfrm>
            <a:off x="3534600" y="2986400"/>
            <a:ext cx="512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4" name="Google Shape;1804;p21"/>
          <p:cNvSpPr txBox="1">
            <a:spLocks noGrp="1"/>
          </p:cNvSpPr>
          <p:nvPr>
            <p:ph type="title" idx="2" hasCustomPrompt="1"/>
          </p:nvPr>
        </p:nvSpPr>
        <p:spPr>
          <a:xfrm>
            <a:off x="5328200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5" name="Google Shape;1805;p21"/>
          <p:cNvSpPr txBox="1">
            <a:spLocks noGrp="1"/>
          </p:cNvSpPr>
          <p:nvPr>
            <p:ph type="subTitle" idx="1"/>
          </p:nvPr>
        </p:nvSpPr>
        <p:spPr>
          <a:xfrm>
            <a:off x="4229000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156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22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22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09" name="Google Shape;1809;p22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1810" name="Google Shape;1810;p2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2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2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2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2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2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3" name="Google Shape;1823;p22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824" name="Google Shape;1824;p22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1825" name="Google Shape;1825;p2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8" name="Google Shape;1838;p22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1839" name="Google Shape;1839;p22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22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22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22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22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22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22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22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22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22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22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22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22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2" name="Google Shape;1852;p22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3" name="Google Shape;1853;p22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4" name="Google Shape;1854;p22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5" name="Google Shape;1855;p22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6" name="Google Shape;1856;p22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22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22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22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22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22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22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22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22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5" name="Google Shape;1865;p22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6" name="Google Shape;1866;p22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7" name="Google Shape;1867;p22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8" name="Google Shape;1868;p22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9" name="Google Shape;1869;p22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0" name="Google Shape;1870;p22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1" name="Google Shape;1871;p22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2" name="Google Shape;1872;p22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22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4" name="Google Shape;1874;p22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5" name="Google Shape;1875;p22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6" name="Google Shape;1876;p22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7" name="Google Shape;1877;p22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8" name="Google Shape;1878;p22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9" name="Google Shape;1879;p22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0" name="Google Shape;1880;p22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1" name="Google Shape;1881;p22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2" name="Google Shape;1882;p22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3" name="Google Shape;1883;p22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4" name="Google Shape;1884;p22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5" name="Google Shape;1885;p22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6" name="Google Shape;1886;p22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7" name="Google Shape;1887;p22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8" name="Google Shape;1888;p22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9" name="Google Shape;1889;p22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0" name="Google Shape;1890;p22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1" name="Google Shape;1891;p22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2" name="Google Shape;1892;p22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3" name="Google Shape;1893;p22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4" name="Google Shape;1894;p22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5" name="Google Shape;1895;p22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6" name="Google Shape;1896;p22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7" name="Google Shape;1897;p22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8" name="Google Shape;1898;p22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9" name="Google Shape;1899;p22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0" name="Google Shape;1900;p22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1" name="Google Shape;1901;p22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2" name="Google Shape;1902;p22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3" name="Google Shape;1903;p22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4" name="Google Shape;1904;p22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5" name="Google Shape;1905;p22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6" name="Google Shape;1906;p22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7" name="Google Shape;1907;p22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8" name="Google Shape;1908;p22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9" name="Google Shape;1909;p22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22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22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2" name="Google Shape;1912;p22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3" name="Google Shape;1913;p22"/>
          <p:cNvSpPr txBox="1">
            <a:spLocks noGrp="1"/>
          </p:cNvSpPr>
          <p:nvPr>
            <p:ph type="title"/>
          </p:nvPr>
        </p:nvSpPr>
        <p:spPr>
          <a:xfrm>
            <a:off x="5274067" y="2986400"/>
            <a:ext cx="465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14" name="Google Shape;1914;p22"/>
          <p:cNvSpPr txBox="1">
            <a:spLocks noGrp="1"/>
          </p:cNvSpPr>
          <p:nvPr>
            <p:ph type="title" idx="2" hasCustomPrompt="1"/>
          </p:nvPr>
        </p:nvSpPr>
        <p:spPr>
          <a:xfrm>
            <a:off x="8396332" y="1987367"/>
            <a:ext cx="1535600" cy="9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15" name="Google Shape;1915;p22"/>
          <p:cNvSpPr txBox="1">
            <a:spLocks noGrp="1"/>
          </p:cNvSpPr>
          <p:nvPr>
            <p:ph type="subTitle" idx="1"/>
          </p:nvPr>
        </p:nvSpPr>
        <p:spPr>
          <a:xfrm>
            <a:off x="6197932" y="4139033"/>
            <a:ext cx="373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863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7" name="Google Shape;1917;p23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1918" name="Google Shape;1918;p23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23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23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23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23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23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1" name="Google Shape;1931;p23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932" name="Google Shape;1932;p23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1933" name="Google Shape;1933;p23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23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23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23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23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23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23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23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23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23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23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6" name="Google Shape;1956;p23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1957" name="Google Shape;1957;p23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23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23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23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23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23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23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23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23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23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23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23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23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23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23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23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23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23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23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23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23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23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23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23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23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23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23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23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23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23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23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23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23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23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91" name="Google Shape;1991;p23"/>
          <p:cNvSpPr txBox="1">
            <a:spLocks noGrp="1"/>
          </p:cNvSpPr>
          <p:nvPr>
            <p:ph type="subTitle" idx="1"/>
          </p:nvPr>
        </p:nvSpPr>
        <p:spPr>
          <a:xfrm>
            <a:off x="1291573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2" name="Google Shape;1992;p23"/>
          <p:cNvSpPr txBox="1">
            <a:spLocks noGrp="1"/>
          </p:cNvSpPr>
          <p:nvPr>
            <p:ph type="title"/>
          </p:nvPr>
        </p:nvSpPr>
        <p:spPr>
          <a:xfrm>
            <a:off x="1291573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556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4" name="Google Shape;1994;p24"/>
          <p:cNvGrpSpPr/>
          <p:nvPr/>
        </p:nvGrpSpPr>
        <p:grpSpPr>
          <a:xfrm rot="3599983">
            <a:off x="-264127" y="-824861"/>
            <a:ext cx="1120009" cy="2421583"/>
            <a:chOff x="4773700" y="4444775"/>
            <a:chExt cx="332100" cy="718100"/>
          </a:xfrm>
        </p:grpSpPr>
        <p:sp>
          <p:nvSpPr>
            <p:cNvPr id="1995" name="Google Shape;1995;p24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24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24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24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8" name="Google Shape;2008;p24"/>
          <p:cNvSpPr/>
          <p:nvPr/>
        </p:nvSpPr>
        <p:spPr>
          <a:xfrm rot="899765">
            <a:off x="595513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009" name="Google Shape;2009;p24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010" name="Google Shape;2010;p24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24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24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24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24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24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24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24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24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24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24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24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24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24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24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24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33" name="Google Shape;2033;p24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034" name="Google Shape;2034;p24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24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24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24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24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24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24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24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24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24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24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24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24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24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24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24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24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24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24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24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24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24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24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24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24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24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24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24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24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24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24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24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24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24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68" name="Google Shape;2068;p24"/>
          <p:cNvSpPr txBox="1">
            <a:spLocks noGrp="1"/>
          </p:cNvSpPr>
          <p:nvPr>
            <p:ph type="subTitle" idx="1"/>
          </p:nvPr>
        </p:nvSpPr>
        <p:spPr>
          <a:xfrm>
            <a:off x="6812407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9" name="Google Shape;2069;p24"/>
          <p:cNvSpPr txBox="1">
            <a:spLocks noGrp="1"/>
          </p:cNvSpPr>
          <p:nvPr>
            <p:ph type="title"/>
          </p:nvPr>
        </p:nvSpPr>
        <p:spPr>
          <a:xfrm>
            <a:off x="7397607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032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25"/>
          <p:cNvGrpSpPr/>
          <p:nvPr/>
        </p:nvGrpSpPr>
        <p:grpSpPr>
          <a:xfrm>
            <a:off x="10557956" y="-4270147"/>
            <a:ext cx="273619" cy="4984091"/>
            <a:chOff x="806403" y="1477939"/>
            <a:chExt cx="61436" cy="1119048"/>
          </a:xfrm>
        </p:grpSpPr>
        <p:sp>
          <p:nvSpPr>
            <p:cNvPr id="2072" name="Google Shape;2072;p25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25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4" name="Google Shape;2074;p25"/>
          <p:cNvGrpSpPr/>
          <p:nvPr/>
        </p:nvGrpSpPr>
        <p:grpSpPr>
          <a:xfrm>
            <a:off x="10557968" y="-4097965"/>
            <a:ext cx="885867" cy="5626949"/>
            <a:chOff x="1674094" y="1477939"/>
            <a:chExt cx="183151" cy="1163362"/>
          </a:xfrm>
        </p:grpSpPr>
        <p:sp>
          <p:nvSpPr>
            <p:cNvPr id="2075" name="Google Shape;2075;p25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25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25"/>
          <p:cNvGrpSpPr/>
          <p:nvPr/>
        </p:nvGrpSpPr>
        <p:grpSpPr>
          <a:xfrm>
            <a:off x="9738234" y="-2654100"/>
            <a:ext cx="688559" cy="3909920"/>
            <a:chOff x="728607" y="1477939"/>
            <a:chExt cx="170966" cy="970846"/>
          </a:xfrm>
        </p:grpSpPr>
        <p:sp>
          <p:nvSpPr>
            <p:cNvPr id="2078" name="Google Shape;2078;p25"/>
            <p:cNvSpPr/>
            <p:nvPr/>
          </p:nvSpPr>
          <p:spPr>
            <a:xfrm>
              <a:off x="806911" y="1477939"/>
              <a:ext cx="1975" cy="781771"/>
            </a:xfrm>
            <a:custGeom>
              <a:avLst/>
              <a:gdLst/>
              <a:ahLst/>
              <a:cxnLst/>
              <a:rect l="l" t="t" r="r" b="b"/>
              <a:pathLst>
                <a:path w="70" h="27715" extrusionOk="0">
                  <a:moveTo>
                    <a:pt x="1" y="0"/>
                  </a:moveTo>
                  <a:lnTo>
                    <a:pt x="1" y="27714"/>
                  </a:lnTo>
                  <a:lnTo>
                    <a:pt x="70" y="2771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25"/>
            <p:cNvSpPr/>
            <p:nvPr/>
          </p:nvSpPr>
          <p:spPr>
            <a:xfrm>
              <a:off x="728607" y="2236326"/>
              <a:ext cx="170966" cy="212459"/>
            </a:xfrm>
            <a:custGeom>
              <a:avLst/>
              <a:gdLst/>
              <a:ahLst/>
              <a:cxnLst/>
              <a:rect l="l" t="t" r="r" b="b"/>
              <a:pathLst>
                <a:path w="6061" h="7532" extrusionOk="0">
                  <a:moveTo>
                    <a:pt x="3894" y="1"/>
                  </a:moveTo>
                  <a:cubicBezTo>
                    <a:pt x="3841" y="1"/>
                    <a:pt x="3787" y="2"/>
                    <a:pt x="3733" y="4"/>
                  </a:cubicBezTo>
                  <a:cubicBezTo>
                    <a:pt x="1826" y="84"/>
                    <a:pt x="251" y="1618"/>
                    <a:pt x="137" y="3524"/>
                  </a:cubicBezTo>
                  <a:cubicBezTo>
                    <a:pt x="0" y="5711"/>
                    <a:pt x="1735" y="7532"/>
                    <a:pt x="3892" y="7532"/>
                  </a:cubicBezTo>
                  <a:cubicBezTo>
                    <a:pt x="4655" y="7532"/>
                    <a:pt x="5364" y="7302"/>
                    <a:pt x="5953" y="6914"/>
                  </a:cubicBezTo>
                  <a:cubicBezTo>
                    <a:pt x="6060" y="6850"/>
                    <a:pt x="5999" y="6699"/>
                    <a:pt x="5891" y="6699"/>
                  </a:cubicBezTo>
                  <a:cubicBezTo>
                    <a:pt x="5882" y="6699"/>
                    <a:pt x="5872" y="6700"/>
                    <a:pt x="5863" y="6702"/>
                  </a:cubicBezTo>
                  <a:cubicBezTo>
                    <a:pt x="5651" y="6747"/>
                    <a:pt x="5427" y="6776"/>
                    <a:pt x="5198" y="6776"/>
                  </a:cubicBezTo>
                  <a:cubicBezTo>
                    <a:pt x="3475" y="6776"/>
                    <a:pt x="2090" y="5323"/>
                    <a:pt x="2198" y="3576"/>
                  </a:cubicBezTo>
                  <a:cubicBezTo>
                    <a:pt x="2290" y="2081"/>
                    <a:pt x="3498" y="868"/>
                    <a:pt x="4986" y="765"/>
                  </a:cubicBezTo>
                  <a:cubicBezTo>
                    <a:pt x="5064" y="759"/>
                    <a:pt x="5140" y="756"/>
                    <a:pt x="5216" y="756"/>
                  </a:cubicBezTo>
                  <a:cubicBezTo>
                    <a:pt x="5438" y="756"/>
                    <a:pt x="5652" y="781"/>
                    <a:pt x="5857" y="828"/>
                  </a:cubicBezTo>
                  <a:cubicBezTo>
                    <a:pt x="5867" y="830"/>
                    <a:pt x="5877" y="832"/>
                    <a:pt x="5886" y="832"/>
                  </a:cubicBezTo>
                  <a:cubicBezTo>
                    <a:pt x="5998" y="832"/>
                    <a:pt x="6055" y="680"/>
                    <a:pt x="5948" y="611"/>
                  </a:cubicBezTo>
                  <a:cubicBezTo>
                    <a:pt x="5360" y="226"/>
                    <a:pt x="4652" y="1"/>
                    <a:pt x="3894" y="1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25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081" name="Google Shape;2081;p25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25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25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25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25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25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25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25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25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25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25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25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25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25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25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25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25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25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25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25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25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25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25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04" name="Google Shape;2104;p25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105" name="Google Shape;2105;p25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25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25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25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25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25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25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25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25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25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25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25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25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25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25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25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25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25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25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4" name="Google Shape;2124;p25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25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25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7" name="Google Shape;2127;p25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8" name="Google Shape;2128;p25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25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0" name="Google Shape;2130;p25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25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25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25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25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25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25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25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25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39" name="Google Shape;2139;p2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741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1" name="Google Shape;2141;p26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142" name="Google Shape;2142;p26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6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6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6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6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6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6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6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6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26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26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5" name="Google Shape;2165;p26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166" name="Google Shape;2166;p26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26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8" name="Google Shape;2168;p26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6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6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6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6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6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6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6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6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6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6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6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6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1" name="Google Shape;2181;p26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26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26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4" name="Google Shape;2184;p26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5" name="Google Shape;2185;p26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26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26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8" name="Google Shape;2188;p26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26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26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26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2" name="Google Shape;2192;p26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26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26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26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26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6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6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6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00" name="Google Shape;2200;p2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grpSp>
        <p:nvGrpSpPr>
          <p:cNvPr id="2201" name="Google Shape;2201;p26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202" name="Google Shape;2202;p2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2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2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5" name="Google Shape;2215;p26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216" name="Google Shape;2216;p26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26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26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9450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0" name="Google Shape;2230;p27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231" name="Google Shape;2231;p27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27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27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27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27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27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27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27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27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27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27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54" name="Google Shape;2254;p27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255" name="Google Shape;2255;p27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7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7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7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7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7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7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7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7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4" name="Google Shape;2264;p27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27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7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7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7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7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7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7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27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27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27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27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27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27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27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27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27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27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27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27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27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27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27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27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27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89" name="Google Shape;2289;p27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90" name="Google Shape;2290;p27"/>
          <p:cNvSpPr txBox="1">
            <a:spLocks noGrp="1"/>
          </p:cNvSpPr>
          <p:nvPr>
            <p:ph type="subTitle" idx="1"/>
          </p:nvPr>
        </p:nvSpPr>
        <p:spPr>
          <a:xfrm>
            <a:off x="864001" y="1791767"/>
            <a:ext cx="509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2291" name="Google Shape;2291;p27"/>
          <p:cNvSpPr txBox="1">
            <a:spLocks noGrp="1"/>
          </p:cNvSpPr>
          <p:nvPr>
            <p:ph type="subTitle" idx="2"/>
          </p:nvPr>
        </p:nvSpPr>
        <p:spPr>
          <a:xfrm>
            <a:off x="864001" y="2258809"/>
            <a:ext cx="5099600" cy="3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92" name="Google Shape;2292;p27"/>
          <p:cNvSpPr txBox="1">
            <a:spLocks noGrp="1"/>
          </p:cNvSpPr>
          <p:nvPr>
            <p:ph type="subTitle" idx="3"/>
          </p:nvPr>
        </p:nvSpPr>
        <p:spPr>
          <a:xfrm>
            <a:off x="6228399" y="1791767"/>
            <a:ext cx="509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ewy"/>
              <a:buNone/>
              <a:defRPr sz="3333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2293" name="Google Shape;2293;p27"/>
          <p:cNvSpPr txBox="1">
            <a:spLocks noGrp="1"/>
          </p:cNvSpPr>
          <p:nvPr>
            <p:ph type="subTitle" idx="4"/>
          </p:nvPr>
        </p:nvSpPr>
        <p:spPr>
          <a:xfrm>
            <a:off x="6228399" y="2258809"/>
            <a:ext cx="5099600" cy="3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94" name="Google Shape;2294;p27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295" name="Google Shape;2295;p2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2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2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2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2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2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2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2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2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2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2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2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2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27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309" name="Google Shape;2309;p27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27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27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27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27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27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27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27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27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27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27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27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27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1789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3" name="Google Shape;2323;p28"/>
          <p:cNvGrpSpPr/>
          <p:nvPr/>
        </p:nvGrpSpPr>
        <p:grpSpPr>
          <a:xfrm rot="-3599983" flipH="1">
            <a:off x="11238958" y="-824861"/>
            <a:ext cx="1120009" cy="2421583"/>
            <a:chOff x="4773700" y="4444775"/>
            <a:chExt cx="332100" cy="718100"/>
          </a:xfrm>
        </p:grpSpPr>
        <p:sp>
          <p:nvSpPr>
            <p:cNvPr id="2324" name="Google Shape;2324;p28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28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28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28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28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28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7" name="Google Shape;2337;p28"/>
          <p:cNvSpPr/>
          <p:nvPr/>
        </p:nvSpPr>
        <p:spPr>
          <a:xfrm rot="-899765" flipH="1">
            <a:off x="7023710" y="560288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338" name="Google Shape;2338;p28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339" name="Google Shape;2339;p28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28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28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28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28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28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28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28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28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28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28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28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28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28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28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28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28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28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28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28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28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28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28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2" name="Google Shape;2362;p28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363" name="Google Shape;2363;p28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28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28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28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28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28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28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28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28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2" name="Google Shape;2372;p28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3" name="Google Shape;2373;p28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28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28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28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28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28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28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28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28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28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28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28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28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28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28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28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28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28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28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28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28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28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7" name="Google Shape;2397;p28"/>
          <p:cNvSpPr txBox="1">
            <a:spLocks noGrp="1"/>
          </p:cNvSpPr>
          <p:nvPr>
            <p:ph type="subTitle" idx="1"/>
          </p:nvPr>
        </p:nvSpPr>
        <p:spPr>
          <a:xfrm>
            <a:off x="1899740" y="3877133"/>
            <a:ext cx="3416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98" name="Google Shape;2398;p28"/>
          <p:cNvSpPr txBox="1">
            <a:spLocks noGrp="1"/>
          </p:cNvSpPr>
          <p:nvPr>
            <p:ph type="title"/>
          </p:nvPr>
        </p:nvSpPr>
        <p:spPr>
          <a:xfrm>
            <a:off x="1899740" y="2108051"/>
            <a:ext cx="2831200" cy="1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4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5578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29"/>
          <p:cNvSpPr/>
          <p:nvPr/>
        </p:nvSpPr>
        <p:spPr>
          <a:xfrm>
            <a:off x="-18269" y="5832253"/>
            <a:ext cx="12230328" cy="1422431"/>
          </a:xfrm>
          <a:custGeom>
            <a:avLst/>
            <a:gdLst/>
            <a:ahLst/>
            <a:cxnLst/>
            <a:rect l="l" t="t" r="r" b="b"/>
            <a:pathLst>
              <a:path w="99739" h="11600" extrusionOk="0">
                <a:moveTo>
                  <a:pt x="1" y="1"/>
                </a:moveTo>
                <a:lnTo>
                  <a:pt x="1" y="11600"/>
                </a:lnTo>
                <a:lnTo>
                  <a:pt x="99739" y="11600"/>
                </a:lnTo>
                <a:lnTo>
                  <a:pt x="99739" y="1"/>
                </a:lnTo>
                <a:close/>
              </a:path>
            </a:pathLst>
          </a:custGeom>
          <a:solidFill>
            <a:srgbClr val="AC6C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1" name="Google Shape;2401;p29"/>
          <p:cNvSpPr/>
          <p:nvPr/>
        </p:nvSpPr>
        <p:spPr>
          <a:xfrm>
            <a:off x="-18269" y="5493564"/>
            <a:ext cx="12230328" cy="677616"/>
          </a:xfrm>
          <a:custGeom>
            <a:avLst/>
            <a:gdLst/>
            <a:ahLst/>
            <a:cxnLst/>
            <a:rect l="l" t="t" r="r" b="b"/>
            <a:pathLst>
              <a:path w="99739" h="5526" extrusionOk="0">
                <a:moveTo>
                  <a:pt x="1" y="1"/>
                </a:moveTo>
                <a:lnTo>
                  <a:pt x="1" y="5525"/>
                </a:lnTo>
                <a:lnTo>
                  <a:pt x="99739" y="5525"/>
                </a:lnTo>
                <a:lnTo>
                  <a:pt x="99739" y="1"/>
                </a:lnTo>
                <a:close/>
              </a:path>
            </a:pathLst>
          </a:custGeom>
          <a:solidFill>
            <a:srgbClr val="F8A9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02" name="Google Shape;2402;p29"/>
          <p:cNvGrpSpPr/>
          <p:nvPr/>
        </p:nvGrpSpPr>
        <p:grpSpPr>
          <a:xfrm rot="-2029358">
            <a:off x="891858" y="5913871"/>
            <a:ext cx="1119999" cy="2421588"/>
            <a:chOff x="4773700" y="4444775"/>
            <a:chExt cx="332100" cy="718100"/>
          </a:xfrm>
        </p:grpSpPr>
        <p:sp>
          <p:nvSpPr>
            <p:cNvPr id="2403" name="Google Shape;2403;p2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2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2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6" name="Google Shape;2416;p29"/>
          <p:cNvSpPr/>
          <p:nvPr/>
        </p:nvSpPr>
        <p:spPr>
          <a:xfrm rot="-4729495">
            <a:off x="680866" y="2511061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417" name="Google Shape;2417;p29"/>
          <p:cNvGrpSpPr/>
          <p:nvPr/>
        </p:nvGrpSpPr>
        <p:grpSpPr>
          <a:xfrm rot="2029358" flipH="1">
            <a:off x="10180145" y="5682354"/>
            <a:ext cx="1119999" cy="2421588"/>
            <a:chOff x="4773700" y="4444775"/>
            <a:chExt cx="332100" cy="718100"/>
          </a:xfrm>
        </p:grpSpPr>
        <p:sp>
          <p:nvSpPr>
            <p:cNvPr id="2418" name="Google Shape;2418;p29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9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9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9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9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9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9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9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29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29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9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9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29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1" name="Google Shape;2431;p29"/>
          <p:cNvSpPr/>
          <p:nvPr/>
        </p:nvSpPr>
        <p:spPr>
          <a:xfrm rot="4729495" flipH="1">
            <a:off x="6418639" y="2279543"/>
            <a:ext cx="5092495" cy="3225671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432" name="Google Shape;2432;p29"/>
          <p:cNvSpPr/>
          <p:nvPr/>
        </p:nvSpPr>
        <p:spPr>
          <a:xfrm>
            <a:off x="11059285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9398" y="1"/>
                </a:moveTo>
                <a:cubicBezTo>
                  <a:pt x="3529" y="6947"/>
                  <a:pt x="1" y="15921"/>
                  <a:pt x="1" y="25722"/>
                </a:cubicBezTo>
                <a:lnTo>
                  <a:pt x="9398" y="25722"/>
                </a:lnTo>
                <a:lnTo>
                  <a:pt x="9398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3" name="Google Shape;2433;p29"/>
          <p:cNvSpPr/>
          <p:nvPr/>
        </p:nvSpPr>
        <p:spPr>
          <a:xfrm>
            <a:off x="11373201" y="4476874"/>
            <a:ext cx="838499" cy="2433828"/>
          </a:xfrm>
          <a:custGeom>
            <a:avLst/>
            <a:gdLst/>
            <a:ahLst/>
            <a:cxnLst/>
            <a:rect l="l" t="t" r="r" b="b"/>
            <a:pathLst>
              <a:path w="6838" h="19848" extrusionOk="0">
                <a:moveTo>
                  <a:pt x="5284" y="1"/>
                </a:moveTo>
                <a:cubicBezTo>
                  <a:pt x="1925" y="5843"/>
                  <a:pt x="0" y="12620"/>
                  <a:pt x="0" y="19847"/>
                </a:cubicBezTo>
                <a:lnTo>
                  <a:pt x="2567" y="19847"/>
                </a:lnTo>
                <a:cubicBezTo>
                  <a:pt x="2567" y="13387"/>
                  <a:pt x="4108" y="7286"/>
                  <a:pt x="6838" y="1885"/>
                </a:cubicBezTo>
                <a:lnTo>
                  <a:pt x="6838" y="1015"/>
                </a:lnTo>
                <a:cubicBezTo>
                  <a:pt x="6311" y="689"/>
                  <a:pt x="5791" y="352"/>
                  <a:pt x="528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4" name="Google Shape;2434;p29"/>
          <p:cNvSpPr/>
          <p:nvPr/>
        </p:nvSpPr>
        <p:spPr>
          <a:xfrm>
            <a:off x="11687978" y="4707898"/>
            <a:ext cx="523724" cy="2202805"/>
          </a:xfrm>
          <a:custGeom>
            <a:avLst/>
            <a:gdLst/>
            <a:ahLst/>
            <a:cxnLst/>
            <a:rect l="l" t="t" r="r" b="b"/>
            <a:pathLst>
              <a:path w="4271" h="17964" extrusionOk="0">
                <a:moveTo>
                  <a:pt x="4271" y="1"/>
                </a:moveTo>
                <a:cubicBezTo>
                  <a:pt x="1541" y="5402"/>
                  <a:pt x="0" y="11503"/>
                  <a:pt x="0" y="17963"/>
                </a:cubicBezTo>
                <a:lnTo>
                  <a:pt x="4271" y="17963"/>
                </a:lnTo>
                <a:lnTo>
                  <a:pt x="4271" y="1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5" name="Google Shape;2435;p29"/>
          <p:cNvSpPr/>
          <p:nvPr/>
        </p:nvSpPr>
        <p:spPr>
          <a:xfrm>
            <a:off x="12002754" y="5493551"/>
            <a:ext cx="208951" cy="1417157"/>
          </a:xfrm>
          <a:custGeom>
            <a:avLst/>
            <a:gdLst/>
            <a:ahLst/>
            <a:cxnLst/>
            <a:rect l="l" t="t" r="r" b="b"/>
            <a:pathLst>
              <a:path w="1704" h="11557" extrusionOk="0">
                <a:moveTo>
                  <a:pt x="1704" y="1"/>
                </a:moveTo>
                <a:cubicBezTo>
                  <a:pt x="598" y="3660"/>
                  <a:pt x="1" y="7540"/>
                  <a:pt x="1" y="11556"/>
                </a:cubicBezTo>
                <a:lnTo>
                  <a:pt x="1704" y="11556"/>
                </a:lnTo>
                <a:lnTo>
                  <a:pt x="1704" y="1"/>
                </a:ln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6" name="Google Shape;2436;p29"/>
          <p:cNvSpPr/>
          <p:nvPr/>
        </p:nvSpPr>
        <p:spPr>
          <a:xfrm>
            <a:off x="9907109" y="-159300"/>
            <a:ext cx="2304583" cy="4760605"/>
          </a:xfrm>
          <a:custGeom>
            <a:avLst/>
            <a:gdLst/>
            <a:ahLst/>
            <a:cxnLst/>
            <a:rect l="l" t="t" r="r" b="b"/>
            <a:pathLst>
              <a:path w="18794" h="38823" extrusionOk="0">
                <a:moveTo>
                  <a:pt x="0" y="0"/>
                </a:moveTo>
                <a:lnTo>
                  <a:pt x="0" y="4958"/>
                </a:lnTo>
                <a:cubicBezTo>
                  <a:pt x="0" y="19243"/>
                  <a:pt x="7505" y="31778"/>
                  <a:pt x="18794" y="38823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7" name="Google Shape;2437;p29"/>
          <p:cNvSpPr/>
          <p:nvPr/>
        </p:nvSpPr>
        <p:spPr>
          <a:xfrm>
            <a:off x="10224950" y="635917"/>
            <a:ext cx="1986743" cy="3751784"/>
          </a:xfrm>
          <a:custGeom>
            <a:avLst/>
            <a:gdLst/>
            <a:ahLst/>
            <a:cxnLst/>
            <a:rect l="l" t="t" r="r" b="b"/>
            <a:pathLst>
              <a:path w="16202" h="30596" extrusionOk="0">
                <a:moveTo>
                  <a:pt x="0" y="0"/>
                </a:moveTo>
                <a:lnTo>
                  <a:pt x="0" y="0"/>
                </a:lnTo>
                <a:cubicBezTo>
                  <a:pt x="474" y="12549"/>
                  <a:pt x="6739" y="23610"/>
                  <a:pt x="16202" y="30596"/>
                </a:cubicBezTo>
                <a:lnTo>
                  <a:pt x="16202" y="28529"/>
                </a:lnTo>
                <a:cubicBezTo>
                  <a:pt x="8650" y="21933"/>
                  <a:pt x="3608" y="12543"/>
                  <a:pt x="2691" y="1970"/>
                </a:cubicBezTo>
                <a:cubicBezTo>
                  <a:pt x="1677" y="1476"/>
                  <a:pt x="768" y="807"/>
                  <a:pt x="0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8" name="Google Shape;2438;p29"/>
          <p:cNvSpPr/>
          <p:nvPr/>
        </p:nvSpPr>
        <p:spPr>
          <a:xfrm>
            <a:off x="10535679" y="-159300"/>
            <a:ext cx="1676016" cy="4293533"/>
          </a:xfrm>
          <a:custGeom>
            <a:avLst/>
            <a:gdLst/>
            <a:ahLst/>
            <a:cxnLst/>
            <a:rect l="l" t="t" r="r" b="b"/>
            <a:pathLst>
              <a:path w="13668" h="35014" extrusionOk="0">
                <a:moveTo>
                  <a:pt x="1" y="0"/>
                </a:moveTo>
                <a:lnTo>
                  <a:pt x="1" y="4958"/>
                </a:lnTo>
                <a:cubicBezTo>
                  <a:pt x="1" y="16949"/>
                  <a:pt x="5291" y="27704"/>
                  <a:pt x="13668" y="35014"/>
                </a:cubicBezTo>
                <a:lnTo>
                  <a:pt x="13668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9" name="Google Shape;2439;p29"/>
          <p:cNvSpPr/>
          <p:nvPr/>
        </p:nvSpPr>
        <p:spPr>
          <a:xfrm>
            <a:off x="10879150" y="979389"/>
            <a:ext cx="1332548" cy="2854425"/>
          </a:xfrm>
          <a:custGeom>
            <a:avLst/>
            <a:gdLst/>
            <a:ahLst/>
            <a:cxnLst/>
            <a:rect l="l" t="t" r="r" b="b"/>
            <a:pathLst>
              <a:path w="10867" h="23278" extrusionOk="0">
                <a:moveTo>
                  <a:pt x="1" y="0"/>
                </a:moveTo>
                <a:cubicBezTo>
                  <a:pt x="969" y="8995"/>
                  <a:pt x="4926" y="17092"/>
                  <a:pt x="10867" y="23278"/>
                </a:cubicBezTo>
                <a:lnTo>
                  <a:pt x="10867" y="20329"/>
                </a:lnTo>
                <a:cubicBezTo>
                  <a:pt x="6369" y="14622"/>
                  <a:pt x="3399" y="7657"/>
                  <a:pt x="2574" y="46"/>
                </a:cubicBezTo>
                <a:cubicBezTo>
                  <a:pt x="2211" y="92"/>
                  <a:pt x="1840" y="111"/>
                  <a:pt x="1470" y="111"/>
                </a:cubicBezTo>
                <a:cubicBezTo>
                  <a:pt x="969" y="111"/>
                  <a:pt x="475" y="72"/>
                  <a:pt x="1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0" name="Google Shape;2440;p29"/>
          <p:cNvSpPr/>
          <p:nvPr/>
        </p:nvSpPr>
        <p:spPr>
          <a:xfrm>
            <a:off x="11165231" y="-159300"/>
            <a:ext cx="1046468" cy="3631491"/>
          </a:xfrm>
          <a:custGeom>
            <a:avLst/>
            <a:gdLst/>
            <a:ahLst/>
            <a:cxnLst/>
            <a:rect l="l" t="t" r="r" b="b"/>
            <a:pathLst>
              <a:path w="8534" h="29615" extrusionOk="0">
                <a:moveTo>
                  <a:pt x="1" y="0"/>
                </a:moveTo>
                <a:lnTo>
                  <a:pt x="1" y="4958"/>
                </a:lnTo>
                <a:cubicBezTo>
                  <a:pt x="1" y="14265"/>
                  <a:pt x="3192" y="22830"/>
                  <a:pt x="8534" y="29615"/>
                </a:cubicBezTo>
                <a:lnTo>
                  <a:pt x="853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1" name="Google Shape;2441;p29"/>
          <p:cNvSpPr/>
          <p:nvPr/>
        </p:nvSpPr>
        <p:spPr>
          <a:xfrm>
            <a:off x="11500731" y="721141"/>
            <a:ext cx="710971" cy="2301640"/>
          </a:xfrm>
          <a:custGeom>
            <a:avLst/>
            <a:gdLst/>
            <a:ahLst/>
            <a:cxnLst/>
            <a:rect l="l" t="t" r="r" b="b"/>
            <a:pathLst>
              <a:path w="5798" h="18770" extrusionOk="0">
                <a:moveTo>
                  <a:pt x="2457" y="1"/>
                </a:moveTo>
                <a:cubicBezTo>
                  <a:pt x="1729" y="619"/>
                  <a:pt x="897" y="1132"/>
                  <a:pt x="1" y="1503"/>
                </a:cubicBezTo>
                <a:cubicBezTo>
                  <a:pt x="585" y="7799"/>
                  <a:pt x="2633" y="13668"/>
                  <a:pt x="5798" y="18769"/>
                </a:cubicBezTo>
                <a:lnTo>
                  <a:pt x="5798" y="13908"/>
                </a:lnTo>
                <a:cubicBezTo>
                  <a:pt x="3893" y="9619"/>
                  <a:pt x="2730" y="4928"/>
                  <a:pt x="2457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2" name="Google Shape;2442;p29"/>
          <p:cNvSpPr/>
          <p:nvPr/>
        </p:nvSpPr>
        <p:spPr>
          <a:xfrm>
            <a:off x="11794906" y="-159299"/>
            <a:ext cx="416797" cy="2586004"/>
          </a:xfrm>
          <a:custGeom>
            <a:avLst/>
            <a:gdLst/>
            <a:ahLst/>
            <a:cxnLst/>
            <a:rect l="l" t="t" r="r" b="b"/>
            <a:pathLst>
              <a:path w="3399" h="21089" extrusionOk="0">
                <a:moveTo>
                  <a:pt x="0" y="0"/>
                </a:moveTo>
                <a:lnTo>
                  <a:pt x="0" y="4958"/>
                </a:lnTo>
                <a:cubicBezTo>
                  <a:pt x="0" y="10696"/>
                  <a:pt x="1215" y="16155"/>
                  <a:pt x="3399" y="21088"/>
                </a:cubicBezTo>
                <a:lnTo>
                  <a:pt x="3399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3" name="Google Shape;2443;p29"/>
          <p:cNvSpPr/>
          <p:nvPr/>
        </p:nvSpPr>
        <p:spPr>
          <a:xfrm>
            <a:off x="-18702" y="3756457"/>
            <a:ext cx="1152415" cy="3154240"/>
          </a:xfrm>
          <a:custGeom>
            <a:avLst/>
            <a:gdLst/>
            <a:ahLst/>
            <a:cxnLst/>
            <a:rect l="l" t="t" r="r" b="b"/>
            <a:pathLst>
              <a:path w="9398" h="25723" extrusionOk="0">
                <a:moveTo>
                  <a:pt x="1" y="1"/>
                </a:moveTo>
                <a:lnTo>
                  <a:pt x="1" y="25722"/>
                </a:lnTo>
                <a:lnTo>
                  <a:pt x="9397" y="25722"/>
                </a:lnTo>
                <a:cubicBezTo>
                  <a:pt x="9397" y="15921"/>
                  <a:pt x="5862" y="6947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4" name="Google Shape;2444;p29"/>
          <p:cNvSpPr/>
          <p:nvPr/>
        </p:nvSpPr>
        <p:spPr>
          <a:xfrm>
            <a:off x="-18703" y="4476874"/>
            <a:ext cx="837640" cy="2433828"/>
          </a:xfrm>
          <a:custGeom>
            <a:avLst/>
            <a:gdLst/>
            <a:ahLst/>
            <a:cxnLst/>
            <a:rect l="l" t="t" r="r" b="b"/>
            <a:pathLst>
              <a:path w="6831" h="19848" extrusionOk="0">
                <a:moveTo>
                  <a:pt x="1546" y="1"/>
                </a:moveTo>
                <a:cubicBezTo>
                  <a:pt x="1039" y="352"/>
                  <a:pt x="520" y="689"/>
                  <a:pt x="1" y="1015"/>
                </a:cubicBezTo>
                <a:lnTo>
                  <a:pt x="1" y="1885"/>
                </a:lnTo>
                <a:cubicBezTo>
                  <a:pt x="2724" y="7286"/>
                  <a:pt x="4263" y="13387"/>
                  <a:pt x="4263" y="19847"/>
                </a:cubicBezTo>
                <a:lnTo>
                  <a:pt x="6830" y="19847"/>
                </a:lnTo>
                <a:cubicBezTo>
                  <a:pt x="6830" y="12620"/>
                  <a:pt x="4907" y="5843"/>
                  <a:pt x="1546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5" name="Google Shape;2445;p29"/>
          <p:cNvSpPr/>
          <p:nvPr/>
        </p:nvSpPr>
        <p:spPr>
          <a:xfrm>
            <a:off x="-18702" y="4707898"/>
            <a:ext cx="522865" cy="2202805"/>
          </a:xfrm>
          <a:custGeom>
            <a:avLst/>
            <a:gdLst/>
            <a:ahLst/>
            <a:cxnLst/>
            <a:rect l="l" t="t" r="r" b="b"/>
            <a:pathLst>
              <a:path w="4264" h="17964" extrusionOk="0">
                <a:moveTo>
                  <a:pt x="1" y="1"/>
                </a:moveTo>
                <a:lnTo>
                  <a:pt x="1" y="17963"/>
                </a:lnTo>
                <a:lnTo>
                  <a:pt x="4263" y="17963"/>
                </a:lnTo>
                <a:cubicBezTo>
                  <a:pt x="4263" y="11503"/>
                  <a:pt x="2724" y="5402"/>
                  <a:pt x="1" y="1"/>
                </a:cubicBez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9"/>
          <p:cNvSpPr/>
          <p:nvPr/>
        </p:nvSpPr>
        <p:spPr>
          <a:xfrm>
            <a:off x="-18702" y="5493551"/>
            <a:ext cx="207969" cy="1417157"/>
          </a:xfrm>
          <a:custGeom>
            <a:avLst/>
            <a:gdLst/>
            <a:ahLst/>
            <a:cxnLst/>
            <a:rect l="l" t="t" r="r" b="b"/>
            <a:pathLst>
              <a:path w="1696" h="11557" extrusionOk="0">
                <a:moveTo>
                  <a:pt x="1" y="1"/>
                </a:moveTo>
                <a:lnTo>
                  <a:pt x="1" y="11556"/>
                </a:lnTo>
                <a:lnTo>
                  <a:pt x="1696" y="11556"/>
                </a:lnTo>
                <a:cubicBezTo>
                  <a:pt x="1696" y="7540"/>
                  <a:pt x="1105" y="3660"/>
                  <a:pt x="1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9"/>
          <p:cNvSpPr/>
          <p:nvPr/>
        </p:nvSpPr>
        <p:spPr>
          <a:xfrm>
            <a:off x="-18702" y="-159300"/>
            <a:ext cx="2304705" cy="4760605"/>
          </a:xfrm>
          <a:custGeom>
            <a:avLst/>
            <a:gdLst/>
            <a:ahLst/>
            <a:cxnLst/>
            <a:rect l="l" t="t" r="r" b="b"/>
            <a:pathLst>
              <a:path w="18795" h="38823" extrusionOk="0">
                <a:moveTo>
                  <a:pt x="1" y="0"/>
                </a:moveTo>
                <a:lnTo>
                  <a:pt x="1" y="38823"/>
                </a:lnTo>
                <a:cubicBezTo>
                  <a:pt x="11281" y="31778"/>
                  <a:pt x="18794" y="19243"/>
                  <a:pt x="18794" y="4958"/>
                </a:cubicBezTo>
                <a:lnTo>
                  <a:pt x="18794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9"/>
          <p:cNvSpPr/>
          <p:nvPr/>
        </p:nvSpPr>
        <p:spPr>
          <a:xfrm>
            <a:off x="-18702" y="635917"/>
            <a:ext cx="1985885" cy="3751784"/>
          </a:xfrm>
          <a:custGeom>
            <a:avLst/>
            <a:gdLst/>
            <a:ahLst/>
            <a:cxnLst/>
            <a:rect l="l" t="t" r="r" b="b"/>
            <a:pathLst>
              <a:path w="16195" h="30596" extrusionOk="0">
                <a:moveTo>
                  <a:pt x="16194" y="0"/>
                </a:moveTo>
                <a:cubicBezTo>
                  <a:pt x="15427" y="807"/>
                  <a:pt x="14518" y="1476"/>
                  <a:pt x="13510" y="1970"/>
                </a:cubicBezTo>
                <a:cubicBezTo>
                  <a:pt x="12588" y="12543"/>
                  <a:pt x="7545" y="21933"/>
                  <a:pt x="1" y="28529"/>
                </a:cubicBezTo>
                <a:lnTo>
                  <a:pt x="1" y="30596"/>
                </a:lnTo>
                <a:cubicBezTo>
                  <a:pt x="9461" y="23610"/>
                  <a:pt x="15726" y="12549"/>
                  <a:pt x="16194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9" name="Google Shape;2449;p29"/>
          <p:cNvSpPr/>
          <p:nvPr/>
        </p:nvSpPr>
        <p:spPr>
          <a:xfrm>
            <a:off x="-18703" y="-159300"/>
            <a:ext cx="1675035" cy="4293533"/>
          </a:xfrm>
          <a:custGeom>
            <a:avLst/>
            <a:gdLst/>
            <a:ahLst/>
            <a:cxnLst/>
            <a:rect l="l" t="t" r="r" b="b"/>
            <a:pathLst>
              <a:path w="13660" h="35014" extrusionOk="0">
                <a:moveTo>
                  <a:pt x="1" y="0"/>
                </a:moveTo>
                <a:lnTo>
                  <a:pt x="1" y="35014"/>
                </a:lnTo>
                <a:cubicBezTo>
                  <a:pt x="8370" y="27704"/>
                  <a:pt x="13660" y="16949"/>
                  <a:pt x="13660" y="4958"/>
                </a:cubicBezTo>
                <a:lnTo>
                  <a:pt x="13660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0" name="Google Shape;2450;p29"/>
          <p:cNvSpPr/>
          <p:nvPr/>
        </p:nvSpPr>
        <p:spPr>
          <a:xfrm>
            <a:off x="-18702" y="979389"/>
            <a:ext cx="1331567" cy="2854425"/>
          </a:xfrm>
          <a:custGeom>
            <a:avLst/>
            <a:gdLst/>
            <a:ahLst/>
            <a:cxnLst/>
            <a:rect l="l" t="t" r="r" b="b"/>
            <a:pathLst>
              <a:path w="10859" h="23278" extrusionOk="0">
                <a:moveTo>
                  <a:pt x="10859" y="0"/>
                </a:moveTo>
                <a:cubicBezTo>
                  <a:pt x="10385" y="72"/>
                  <a:pt x="9890" y="111"/>
                  <a:pt x="9397" y="111"/>
                </a:cubicBezTo>
                <a:cubicBezTo>
                  <a:pt x="9020" y="111"/>
                  <a:pt x="8650" y="92"/>
                  <a:pt x="8292" y="46"/>
                </a:cubicBezTo>
                <a:cubicBezTo>
                  <a:pt x="7460" y="7657"/>
                  <a:pt x="4491" y="14622"/>
                  <a:pt x="1" y="20329"/>
                </a:cubicBezTo>
                <a:lnTo>
                  <a:pt x="1" y="23278"/>
                </a:lnTo>
                <a:cubicBezTo>
                  <a:pt x="5933" y="17092"/>
                  <a:pt x="9890" y="8995"/>
                  <a:pt x="10859" y="0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9"/>
          <p:cNvSpPr/>
          <p:nvPr/>
        </p:nvSpPr>
        <p:spPr>
          <a:xfrm>
            <a:off x="-18702" y="-159300"/>
            <a:ext cx="1045487" cy="3631491"/>
          </a:xfrm>
          <a:custGeom>
            <a:avLst/>
            <a:gdLst/>
            <a:ahLst/>
            <a:cxnLst/>
            <a:rect l="l" t="t" r="r" b="b"/>
            <a:pathLst>
              <a:path w="8526" h="29615" extrusionOk="0">
                <a:moveTo>
                  <a:pt x="1" y="0"/>
                </a:moveTo>
                <a:lnTo>
                  <a:pt x="1" y="29615"/>
                </a:lnTo>
                <a:cubicBezTo>
                  <a:pt x="5342" y="22830"/>
                  <a:pt x="8526" y="14265"/>
                  <a:pt x="8526" y="4958"/>
                </a:cubicBezTo>
                <a:lnTo>
                  <a:pt x="8526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9"/>
          <p:cNvSpPr/>
          <p:nvPr/>
        </p:nvSpPr>
        <p:spPr>
          <a:xfrm>
            <a:off x="-18703" y="721141"/>
            <a:ext cx="709989" cy="2301640"/>
          </a:xfrm>
          <a:custGeom>
            <a:avLst/>
            <a:gdLst/>
            <a:ahLst/>
            <a:cxnLst/>
            <a:rect l="l" t="t" r="r" b="b"/>
            <a:pathLst>
              <a:path w="5790" h="18770" extrusionOk="0">
                <a:moveTo>
                  <a:pt x="3334" y="1"/>
                </a:moveTo>
                <a:cubicBezTo>
                  <a:pt x="3061" y="4928"/>
                  <a:pt x="1897" y="9619"/>
                  <a:pt x="1" y="13908"/>
                </a:cubicBezTo>
                <a:lnTo>
                  <a:pt x="1" y="18769"/>
                </a:lnTo>
                <a:cubicBezTo>
                  <a:pt x="3165" y="13668"/>
                  <a:pt x="5205" y="7799"/>
                  <a:pt x="5790" y="1503"/>
                </a:cubicBezTo>
                <a:cubicBezTo>
                  <a:pt x="4893" y="1132"/>
                  <a:pt x="4068" y="619"/>
                  <a:pt x="3334" y="1"/>
                </a:cubicBezTo>
                <a:close/>
              </a:path>
            </a:pathLst>
          </a:custGeom>
          <a:solidFill>
            <a:srgbClr val="AB1E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9"/>
          <p:cNvSpPr/>
          <p:nvPr/>
        </p:nvSpPr>
        <p:spPr>
          <a:xfrm>
            <a:off x="-18703" y="-159299"/>
            <a:ext cx="416061" cy="2586004"/>
          </a:xfrm>
          <a:custGeom>
            <a:avLst/>
            <a:gdLst/>
            <a:ahLst/>
            <a:cxnLst/>
            <a:rect l="l" t="t" r="r" b="b"/>
            <a:pathLst>
              <a:path w="3393" h="21089" extrusionOk="0">
                <a:moveTo>
                  <a:pt x="1" y="0"/>
                </a:moveTo>
                <a:lnTo>
                  <a:pt x="1" y="21088"/>
                </a:lnTo>
                <a:cubicBezTo>
                  <a:pt x="2184" y="16155"/>
                  <a:pt x="3393" y="10696"/>
                  <a:pt x="3393" y="4958"/>
                </a:cubicBezTo>
                <a:lnTo>
                  <a:pt x="3393" y="0"/>
                </a:lnTo>
                <a:close/>
              </a:path>
            </a:pathLst>
          </a:custGeom>
          <a:solidFill>
            <a:srgbClr val="C232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9"/>
          <p:cNvSpPr/>
          <p:nvPr/>
        </p:nvSpPr>
        <p:spPr>
          <a:xfrm>
            <a:off x="9907109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9"/>
          <p:cNvSpPr/>
          <p:nvPr/>
        </p:nvSpPr>
        <p:spPr>
          <a:xfrm>
            <a:off x="12024336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1" y="0"/>
                </a:moveTo>
                <a:lnTo>
                  <a:pt x="1" y="0"/>
                </a:lnTo>
                <a:lnTo>
                  <a:pt x="1" y="0"/>
                </a:lnTo>
                <a:lnTo>
                  <a:pt x="117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9"/>
          <p:cNvSpPr/>
          <p:nvPr/>
        </p:nvSpPr>
        <p:spPr>
          <a:xfrm>
            <a:off x="10043221" y="-159300"/>
            <a:ext cx="50399" cy="123"/>
          </a:xfrm>
          <a:custGeom>
            <a:avLst/>
            <a:gdLst/>
            <a:ahLst/>
            <a:cxnLst/>
            <a:rect l="l" t="t" r="r" b="b"/>
            <a:pathLst>
              <a:path w="411" h="1" extrusionOk="0">
                <a:moveTo>
                  <a:pt x="411" y="0"/>
                </a:moveTo>
                <a:lnTo>
                  <a:pt x="1" y="0"/>
                </a:lnTo>
                <a:lnTo>
                  <a:pt x="1" y="0"/>
                </a:lnTo>
                <a:lnTo>
                  <a:pt x="358" y="0"/>
                </a:lnTo>
                <a:lnTo>
                  <a:pt x="358" y="0"/>
                </a:lnTo>
                <a:lnTo>
                  <a:pt x="358" y="0"/>
                </a:lnTo>
                <a:lnTo>
                  <a:pt x="41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9"/>
          <p:cNvSpPr/>
          <p:nvPr/>
        </p:nvSpPr>
        <p:spPr>
          <a:xfrm>
            <a:off x="10058303" y="-159300"/>
            <a:ext cx="2109612" cy="837640"/>
          </a:xfrm>
          <a:custGeom>
            <a:avLst/>
            <a:gdLst/>
            <a:ahLst/>
            <a:cxnLst/>
            <a:rect l="l" t="t" r="r" b="b"/>
            <a:pathLst>
              <a:path w="17204" h="6831" extrusionOk="0">
                <a:moveTo>
                  <a:pt x="235" y="0"/>
                </a:moveTo>
                <a:cubicBezTo>
                  <a:pt x="235" y="723"/>
                  <a:pt x="151" y="1424"/>
                  <a:pt x="1" y="2093"/>
                </a:cubicBezTo>
                <a:cubicBezTo>
                  <a:pt x="1620" y="4926"/>
                  <a:pt x="4667" y="6830"/>
                  <a:pt x="8164" y="6830"/>
                </a:cubicBezTo>
                <a:cubicBezTo>
                  <a:pt x="12459" y="6830"/>
                  <a:pt x="16085" y="3945"/>
                  <a:pt x="17204" y="0"/>
                </a:cubicBezTo>
                <a:lnTo>
                  <a:pt x="16034" y="0"/>
                </a:lnTo>
                <a:cubicBezTo>
                  <a:pt x="14357" y="2568"/>
                  <a:pt x="11458" y="4271"/>
                  <a:pt x="8164" y="4271"/>
                </a:cubicBezTo>
                <a:cubicBezTo>
                  <a:pt x="4862" y="4271"/>
                  <a:pt x="1964" y="2568"/>
                  <a:pt x="288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9"/>
          <p:cNvSpPr/>
          <p:nvPr/>
        </p:nvSpPr>
        <p:spPr>
          <a:xfrm>
            <a:off x="10093496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1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9"/>
          <p:cNvSpPr/>
          <p:nvPr/>
        </p:nvSpPr>
        <p:spPr>
          <a:xfrm>
            <a:off x="10397850" y="-159300"/>
            <a:ext cx="1322125" cy="208951"/>
          </a:xfrm>
          <a:custGeom>
            <a:avLst/>
            <a:gdLst/>
            <a:ahLst/>
            <a:cxnLst/>
            <a:rect l="l" t="t" r="r" b="b"/>
            <a:pathLst>
              <a:path w="10782" h="1704" extrusionOk="0">
                <a:moveTo>
                  <a:pt x="0" y="0"/>
                </a:moveTo>
                <a:cubicBezTo>
                  <a:pt x="1529" y="1073"/>
                  <a:pt x="3386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9"/>
          <p:cNvSpPr/>
          <p:nvPr/>
        </p:nvSpPr>
        <p:spPr>
          <a:xfrm>
            <a:off x="7782522" y="-159300"/>
            <a:ext cx="2304583" cy="1152415"/>
          </a:xfrm>
          <a:custGeom>
            <a:avLst/>
            <a:gdLst/>
            <a:ahLst/>
            <a:cxnLst/>
            <a:rect l="l" t="t" r="r" b="b"/>
            <a:pathLst>
              <a:path w="18794" h="9398" extrusionOk="0">
                <a:moveTo>
                  <a:pt x="0" y="0"/>
                </a:moveTo>
                <a:cubicBezTo>
                  <a:pt x="0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9"/>
          <p:cNvSpPr/>
          <p:nvPr/>
        </p:nvSpPr>
        <p:spPr>
          <a:xfrm>
            <a:off x="9899751" y="-159300"/>
            <a:ext cx="7480" cy="123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60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9"/>
          <p:cNvSpPr/>
          <p:nvPr/>
        </p:nvSpPr>
        <p:spPr>
          <a:xfrm>
            <a:off x="9907109" y="-159300"/>
            <a:ext cx="43164" cy="123"/>
          </a:xfrm>
          <a:custGeom>
            <a:avLst/>
            <a:gdLst/>
            <a:ahLst/>
            <a:cxnLst/>
            <a:rect l="l" t="t" r="r" b="b"/>
            <a:pathLst>
              <a:path w="352" h="1" extrusionOk="0">
                <a:moveTo>
                  <a:pt x="351" y="0"/>
                </a:moveTo>
                <a:lnTo>
                  <a:pt x="0" y="0"/>
                </a:lnTo>
                <a:lnTo>
                  <a:pt x="35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9"/>
          <p:cNvSpPr/>
          <p:nvPr/>
        </p:nvSpPr>
        <p:spPr>
          <a:xfrm>
            <a:off x="9950149" y="-159300"/>
            <a:ext cx="93193" cy="123"/>
          </a:xfrm>
          <a:custGeom>
            <a:avLst/>
            <a:gdLst/>
            <a:ahLst/>
            <a:cxnLst/>
            <a:rect l="l" t="t" r="r" b="b"/>
            <a:pathLst>
              <a:path w="760" h="1" extrusionOk="0">
                <a:moveTo>
                  <a:pt x="760" y="0"/>
                </a:moveTo>
                <a:lnTo>
                  <a:pt x="0" y="0"/>
                </a:lnTo>
                <a:lnTo>
                  <a:pt x="0" y="0"/>
                </a:lnTo>
                <a:lnTo>
                  <a:pt x="760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9"/>
          <p:cNvSpPr/>
          <p:nvPr/>
        </p:nvSpPr>
        <p:spPr>
          <a:xfrm>
            <a:off x="7962657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9"/>
          <p:cNvSpPr/>
          <p:nvPr/>
        </p:nvSpPr>
        <p:spPr>
          <a:xfrm>
            <a:off x="7942793" y="-159300"/>
            <a:ext cx="2100537" cy="837640"/>
          </a:xfrm>
          <a:custGeom>
            <a:avLst/>
            <a:gdLst/>
            <a:ahLst/>
            <a:cxnLst/>
            <a:rect l="l" t="t" r="r" b="b"/>
            <a:pathLst>
              <a:path w="17130" h="6831" extrusionOk="0">
                <a:moveTo>
                  <a:pt x="162" y="0"/>
                </a:moveTo>
                <a:cubicBezTo>
                  <a:pt x="162" y="754"/>
                  <a:pt x="105" y="1495"/>
                  <a:pt x="0" y="2223"/>
                </a:cubicBezTo>
                <a:cubicBezTo>
                  <a:pt x="1638" y="4985"/>
                  <a:pt x="4646" y="6830"/>
                  <a:pt x="8090" y="6830"/>
                </a:cubicBezTo>
                <a:cubicBezTo>
                  <a:pt x="12387" y="6830"/>
                  <a:pt x="16013" y="3945"/>
                  <a:pt x="17130" y="0"/>
                </a:cubicBezTo>
                <a:lnTo>
                  <a:pt x="15960" y="0"/>
                </a:lnTo>
                <a:cubicBezTo>
                  <a:pt x="14283" y="2568"/>
                  <a:pt x="11386" y="4271"/>
                  <a:pt x="8090" y="4271"/>
                </a:cubicBezTo>
                <a:cubicBezTo>
                  <a:pt x="4796" y="4271"/>
                  <a:pt x="1898" y="2568"/>
                  <a:pt x="214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9"/>
          <p:cNvSpPr/>
          <p:nvPr/>
        </p:nvSpPr>
        <p:spPr>
          <a:xfrm>
            <a:off x="7968911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85" y="2568"/>
                  <a:pt x="4583" y="4271"/>
                  <a:pt x="7877" y="4271"/>
                </a:cubicBezTo>
                <a:cubicBezTo>
                  <a:pt x="11173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9"/>
          <p:cNvSpPr/>
          <p:nvPr/>
        </p:nvSpPr>
        <p:spPr>
          <a:xfrm>
            <a:off x="8274246" y="-159300"/>
            <a:ext cx="1321389" cy="208951"/>
          </a:xfrm>
          <a:custGeom>
            <a:avLst/>
            <a:gdLst/>
            <a:ahLst/>
            <a:cxnLst/>
            <a:rect l="l" t="t" r="r" b="b"/>
            <a:pathLst>
              <a:path w="10776" h="1704" extrusionOk="0">
                <a:moveTo>
                  <a:pt x="0" y="0"/>
                </a:moveTo>
                <a:cubicBezTo>
                  <a:pt x="1521" y="1073"/>
                  <a:pt x="3380" y="1704"/>
                  <a:pt x="5387" y="1704"/>
                </a:cubicBezTo>
                <a:cubicBezTo>
                  <a:pt x="7390" y="1704"/>
                  <a:pt x="9247" y="1073"/>
                  <a:pt x="10776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9"/>
          <p:cNvSpPr/>
          <p:nvPr/>
        </p:nvSpPr>
        <p:spPr>
          <a:xfrm>
            <a:off x="-18702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5" y="9397"/>
                  <a:pt x="9397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9"/>
          <p:cNvSpPr/>
          <p:nvPr/>
        </p:nvSpPr>
        <p:spPr>
          <a:xfrm>
            <a:off x="2098649" y="-159300"/>
            <a:ext cx="50153" cy="123"/>
          </a:xfrm>
          <a:custGeom>
            <a:avLst/>
            <a:gdLst/>
            <a:ahLst/>
            <a:cxnLst/>
            <a:rect l="l" t="t" r="r" b="b"/>
            <a:pathLst>
              <a:path w="409" h="1" extrusionOk="0">
                <a:moveTo>
                  <a:pt x="409" y="0"/>
                </a:moveTo>
                <a:lnTo>
                  <a:pt x="0" y="0"/>
                </a:lnTo>
                <a:lnTo>
                  <a:pt x="0" y="0"/>
                </a:lnTo>
                <a:lnTo>
                  <a:pt x="58" y="0"/>
                </a:lnTo>
                <a:lnTo>
                  <a:pt x="58" y="0"/>
                </a:lnTo>
                <a:lnTo>
                  <a:pt x="409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9"/>
          <p:cNvSpPr/>
          <p:nvPr/>
        </p:nvSpPr>
        <p:spPr>
          <a:xfrm>
            <a:off x="24339" y="-159300"/>
            <a:ext cx="143592" cy="123"/>
          </a:xfrm>
          <a:custGeom>
            <a:avLst/>
            <a:gdLst/>
            <a:ahLst/>
            <a:cxnLst/>
            <a:rect l="l" t="t" r="r" b="b"/>
            <a:pathLst>
              <a:path w="1171" h="1" extrusionOk="0">
                <a:moveTo>
                  <a:pt x="1170" y="0"/>
                </a:moveTo>
                <a:lnTo>
                  <a:pt x="1" y="0"/>
                </a:lnTo>
                <a:lnTo>
                  <a:pt x="1" y="0"/>
                </a:lnTo>
                <a:lnTo>
                  <a:pt x="1170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9"/>
          <p:cNvSpPr/>
          <p:nvPr/>
        </p:nvSpPr>
        <p:spPr>
          <a:xfrm>
            <a:off x="24339" y="-159300"/>
            <a:ext cx="2110103" cy="837640"/>
          </a:xfrm>
          <a:custGeom>
            <a:avLst/>
            <a:gdLst/>
            <a:ahLst/>
            <a:cxnLst/>
            <a:rect l="l" t="t" r="r" b="b"/>
            <a:pathLst>
              <a:path w="17208" h="6831" extrusionOk="0">
                <a:moveTo>
                  <a:pt x="1" y="0"/>
                </a:moveTo>
                <a:cubicBezTo>
                  <a:pt x="1117" y="3945"/>
                  <a:pt x="4743" y="6830"/>
                  <a:pt x="9046" y="6830"/>
                </a:cubicBezTo>
                <a:cubicBezTo>
                  <a:pt x="12535" y="6830"/>
                  <a:pt x="15583" y="4926"/>
                  <a:pt x="17208" y="2093"/>
                </a:cubicBezTo>
                <a:cubicBezTo>
                  <a:pt x="17052" y="1424"/>
                  <a:pt x="16974" y="723"/>
                  <a:pt x="16974" y="0"/>
                </a:cubicBezTo>
                <a:lnTo>
                  <a:pt x="16916" y="0"/>
                </a:lnTo>
                <a:cubicBezTo>
                  <a:pt x="15240" y="2568"/>
                  <a:pt x="12340" y="4271"/>
                  <a:pt x="9046" y="4271"/>
                </a:cubicBezTo>
                <a:cubicBezTo>
                  <a:pt x="5751" y="4271"/>
                  <a:pt x="2847" y="2568"/>
                  <a:pt x="11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9"/>
          <p:cNvSpPr/>
          <p:nvPr/>
        </p:nvSpPr>
        <p:spPr>
          <a:xfrm>
            <a:off x="16781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0" y="0"/>
                </a:moveTo>
                <a:cubicBezTo>
                  <a:pt x="1677" y="2568"/>
                  <a:pt x="4581" y="4271"/>
                  <a:pt x="7876" y="4271"/>
                </a:cubicBezTo>
                <a:cubicBezTo>
                  <a:pt x="11170" y="4271"/>
                  <a:pt x="14070" y="2568"/>
                  <a:pt x="15746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9"/>
          <p:cNvSpPr/>
          <p:nvPr/>
        </p:nvSpPr>
        <p:spPr>
          <a:xfrm>
            <a:off x="472040" y="-159300"/>
            <a:ext cx="1322248" cy="208951"/>
          </a:xfrm>
          <a:custGeom>
            <a:avLst/>
            <a:gdLst/>
            <a:ahLst/>
            <a:cxnLst/>
            <a:rect l="l" t="t" r="r" b="b"/>
            <a:pathLst>
              <a:path w="10783" h="1704" extrusionOk="0">
                <a:moveTo>
                  <a:pt x="1" y="0"/>
                </a:moveTo>
                <a:cubicBezTo>
                  <a:pt x="1529" y="1073"/>
                  <a:pt x="3387" y="1704"/>
                  <a:pt x="5395" y="1704"/>
                </a:cubicBezTo>
                <a:cubicBezTo>
                  <a:pt x="7396" y="1704"/>
                  <a:pt x="9255" y="1073"/>
                  <a:pt x="10782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9"/>
          <p:cNvSpPr/>
          <p:nvPr/>
        </p:nvSpPr>
        <p:spPr>
          <a:xfrm>
            <a:off x="2105640" y="-159300"/>
            <a:ext cx="2304705" cy="1152415"/>
          </a:xfrm>
          <a:custGeom>
            <a:avLst/>
            <a:gdLst/>
            <a:ahLst/>
            <a:cxnLst/>
            <a:rect l="l" t="t" r="r" b="b"/>
            <a:pathLst>
              <a:path w="18795" h="9398" extrusionOk="0">
                <a:moveTo>
                  <a:pt x="1" y="0"/>
                </a:moveTo>
                <a:cubicBezTo>
                  <a:pt x="1" y="5192"/>
                  <a:pt x="4206" y="9397"/>
                  <a:pt x="9398" y="9397"/>
                </a:cubicBezTo>
                <a:cubicBezTo>
                  <a:pt x="14583" y="9397"/>
                  <a:pt x="18794" y="5192"/>
                  <a:pt x="18794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9"/>
          <p:cNvSpPr/>
          <p:nvPr/>
        </p:nvSpPr>
        <p:spPr>
          <a:xfrm>
            <a:off x="4222989" y="-159300"/>
            <a:ext cx="7235" cy="123"/>
          </a:xfrm>
          <a:custGeom>
            <a:avLst/>
            <a:gdLst/>
            <a:ahLst/>
            <a:cxnLst/>
            <a:rect l="l" t="t" r="r" b="b"/>
            <a:pathLst>
              <a:path w="59" h="1" extrusionOk="0">
                <a:moveTo>
                  <a:pt x="58" y="0"/>
                </a:moveTo>
                <a:lnTo>
                  <a:pt x="1" y="0"/>
                </a:lnTo>
                <a:lnTo>
                  <a:pt x="1" y="0"/>
                </a:lnTo>
                <a:lnTo>
                  <a:pt x="58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9"/>
          <p:cNvSpPr/>
          <p:nvPr/>
        </p:nvSpPr>
        <p:spPr>
          <a:xfrm>
            <a:off x="2285896" y="-159300"/>
            <a:ext cx="6376" cy="123"/>
          </a:xfrm>
          <a:custGeom>
            <a:avLst/>
            <a:gdLst/>
            <a:ahLst/>
            <a:cxnLst/>
            <a:rect l="l" t="t" r="r" b="b"/>
            <a:pathLst>
              <a:path w="52" h="1" extrusionOk="0">
                <a:moveTo>
                  <a:pt x="52" y="0"/>
                </a:move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6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9"/>
          <p:cNvSpPr/>
          <p:nvPr/>
        </p:nvSpPr>
        <p:spPr>
          <a:xfrm>
            <a:off x="2241996" y="-159300"/>
            <a:ext cx="44021" cy="123"/>
          </a:xfrm>
          <a:custGeom>
            <a:avLst/>
            <a:gdLst/>
            <a:ahLst/>
            <a:cxnLst/>
            <a:rect l="l" t="t" r="r" b="b"/>
            <a:pathLst>
              <a:path w="359" h="1" extrusionOk="0">
                <a:moveTo>
                  <a:pt x="358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11E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9"/>
          <p:cNvSpPr/>
          <p:nvPr/>
        </p:nvSpPr>
        <p:spPr>
          <a:xfrm>
            <a:off x="2148679" y="-159300"/>
            <a:ext cx="93439" cy="123"/>
          </a:xfrm>
          <a:custGeom>
            <a:avLst/>
            <a:gdLst/>
            <a:ahLst/>
            <a:cxnLst/>
            <a:rect l="l" t="t" r="r" b="b"/>
            <a:pathLst>
              <a:path w="762" h="1" extrusionOk="0">
                <a:moveTo>
                  <a:pt x="762" y="0"/>
                </a:moveTo>
                <a:lnTo>
                  <a:pt x="1" y="0"/>
                </a:lnTo>
                <a:lnTo>
                  <a:pt x="1" y="0"/>
                </a:lnTo>
                <a:lnTo>
                  <a:pt x="762" y="0"/>
                </a:lnTo>
                <a:close/>
              </a:path>
            </a:pathLst>
          </a:custGeom>
          <a:solidFill>
            <a:srgbClr val="A1121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9"/>
          <p:cNvSpPr/>
          <p:nvPr/>
        </p:nvSpPr>
        <p:spPr>
          <a:xfrm>
            <a:off x="2148679" y="-159300"/>
            <a:ext cx="2100660" cy="837640"/>
          </a:xfrm>
          <a:custGeom>
            <a:avLst/>
            <a:gdLst/>
            <a:ahLst/>
            <a:cxnLst/>
            <a:rect l="l" t="t" r="r" b="b"/>
            <a:pathLst>
              <a:path w="17131" h="6831" extrusionOk="0">
                <a:moveTo>
                  <a:pt x="1" y="0"/>
                </a:moveTo>
                <a:cubicBezTo>
                  <a:pt x="1119" y="3945"/>
                  <a:pt x="4745" y="6830"/>
                  <a:pt x="9047" y="6830"/>
                </a:cubicBezTo>
                <a:cubicBezTo>
                  <a:pt x="12484" y="6830"/>
                  <a:pt x="15493" y="4985"/>
                  <a:pt x="17130" y="2223"/>
                </a:cubicBezTo>
                <a:cubicBezTo>
                  <a:pt x="17027" y="1495"/>
                  <a:pt x="16974" y="754"/>
                  <a:pt x="16974" y="0"/>
                </a:cubicBezTo>
                <a:lnTo>
                  <a:pt x="16917" y="0"/>
                </a:lnTo>
                <a:cubicBezTo>
                  <a:pt x="15240" y="2568"/>
                  <a:pt x="12342" y="4271"/>
                  <a:pt x="9047" y="4271"/>
                </a:cubicBezTo>
                <a:cubicBezTo>
                  <a:pt x="5745" y="4271"/>
                  <a:pt x="2847" y="2568"/>
                  <a:pt x="117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9"/>
          <p:cNvSpPr/>
          <p:nvPr/>
        </p:nvSpPr>
        <p:spPr>
          <a:xfrm>
            <a:off x="2292150" y="-159299"/>
            <a:ext cx="1930949" cy="523724"/>
          </a:xfrm>
          <a:custGeom>
            <a:avLst/>
            <a:gdLst/>
            <a:ahLst/>
            <a:cxnLst/>
            <a:rect l="l" t="t" r="r" b="b"/>
            <a:pathLst>
              <a:path w="15747" h="4271" extrusionOk="0">
                <a:moveTo>
                  <a:pt x="1" y="0"/>
                </a:moveTo>
                <a:cubicBezTo>
                  <a:pt x="1677" y="2568"/>
                  <a:pt x="4575" y="4271"/>
                  <a:pt x="7877" y="4271"/>
                </a:cubicBezTo>
                <a:cubicBezTo>
                  <a:pt x="11172" y="4271"/>
                  <a:pt x="14070" y="2568"/>
                  <a:pt x="15747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9"/>
          <p:cNvSpPr/>
          <p:nvPr/>
        </p:nvSpPr>
        <p:spPr>
          <a:xfrm>
            <a:off x="2596625" y="-159300"/>
            <a:ext cx="1322003" cy="208951"/>
          </a:xfrm>
          <a:custGeom>
            <a:avLst/>
            <a:gdLst/>
            <a:ahLst/>
            <a:cxnLst/>
            <a:rect l="l" t="t" r="r" b="b"/>
            <a:pathLst>
              <a:path w="10781" h="1704" extrusionOk="0">
                <a:moveTo>
                  <a:pt x="0" y="0"/>
                </a:moveTo>
                <a:cubicBezTo>
                  <a:pt x="1527" y="1073"/>
                  <a:pt x="3386" y="1704"/>
                  <a:pt x="5394" y="1704"/>
                </a:cubicBezTo>
                <a:cubicBezTo>
                  <a:pt x="7395" y="1704"/>
                  <a:pt x="9254" y="1073"/>
                  <a:pt x="10781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9"/>
          <p:cNvSpPr/>
          <p:nvPr/>
        </p:nvSpPr>
        <p:spPr>
          <a:xfrm>
            <a:off x="4230102" y="-159300"/>
            <a:ext cx="3732655" cy="1866327"/>
          </a:xfrm>
          <a:custGeom>
            <a:avLst/>
            <a:gdLst/>
            <a:ahLst/>
            <a:cxnLst/>
            <a:rect l="l" t="t" r="r" b="b"/>
            <a:pathLst>
              <a:path w="30440" h="15220" extrusionOk="0">
                <a:moveTo>
                  <a:pt x="0" y="0"/>
                </a:moveTo>
                <a:cubicBezTo>
                  <a:pt x="0" y="8410"/>
                  <a:pt x="6811" y="15219"/>
                  <a:pt x="15221" y="15219"/>
                </a:cubicBezTo>
                <a:cubicBezTo>
                  <a:pt x="23622" y="15219"/>
                  <a:pt x="30439" y="8410"/>
                  <a:pt x="3043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9"/>
          <p:cNvSpPr/>
          <p:nvPr/>
        </p:nvSpPr>
        <p:spPr>
          <a:xfrm>
            <a:off x="4256466" y="-159299"/>
            <a:ext cx="3679068" cy="1552412"/>
          </a:xfrm>
          <a:custGeom>
            <a:avLst/>
            <a:gdLst/>
            <a:ahLst/>
            <a:cxnLst/>
            <a:rect l="l" t="t" r="r" b="b"/>
            <a:pathLst>
              <a:path w="30003" h="12660" extrusionOk="0">
                <a:moveTo>
                  <a:pt x="0" y="0"/>
                </a:moveTo>
                <a:cubicBezTo>
                  <a:pt x="1222" y="7187"/>
                  <a:pt x="7474" y="12660"/>
                  <a:pt x="15006" y="12660"/>
                </a:cubicBezTo>
                <a:cubicBezTo>
                  <a:pt x="22537" y="12660"/>
                  <a:pt x="28788" y="7187"/>
                  <a:pt x="30003" y="0"/>
                </a:cubicBezTo>
                <a:lnTo>
                  <a:pt x="29334" y="0"/>
                </a:lnTo>
                <a:cubicBezTo>
                  <a:pt x="27228" y="5882"/>
                  <a:pt x="21608" y="10093"/>
                  <a:pt x="15006" y="10093"/>
                </a:cubicBezTo>
                <a:cubicBezTo>
                  <a:pt x="8396" y="10093"/>
                  <a:pt x="2775" y="5882"/>
                  <a:pt x="67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9"/>
          <p:cNvSpPr/>
          <p:nvPr/>
        </p:nvSpPr>
        <p:spPr>
          <a:xfrm>
            <a:off x="4338502" y="-159300"/>
            <a:ext cx="3514997" cy="1237637"/>
          </a:xfrm>
          <a:custGeom>
            <a:avLst/>
            <a:gdLst/>
            <a:ahLst/>
            <a:cxnLst/>
            <a:rect l="l" t="t" r="r" b="b"/>
            <a:pathLst>
              <a:path w="28665" h="10093" extrusionOk="0">
                <a:moveTo>
                  <a:pt x="1" y="0"/>
                </a:moveTo>
                <a:cubicBezTo>
                  <a:pt x="2106" y="5882"/>
                  <a:pt x="7727" y="10093"/>
                  <a:pt x="14337" y="10093"/>
                </a:cubicBezTo>
                <a:cubicBezTo>
                  <a:pt x="20939" y="10093"/>
                  <a:pt x="26559" y="5882"/>
                  <a:pt x="28665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9"/>
          <p:cNvSpPr/>
          <p:nvPr/>
        </p:nvSpPr>
        <p:spPr>
          <a:xfrm>
            <a:off x="4486018" y="-159300"/>
            <a:ext cx="3220089" cy="922863"/>
          </a:xfrm>
          <a:custGeom>
            <a:avLst/>
            <a:gdLst/>
            <a:ahLst/>
            <a:cxnLst/>
            <a:rect l="l" t="t" r="r" b="b"/>
            <a:pathLst>
              <a:path w="26260" h="7526" extrusionOk="0">
                <a:moveTo>
                  <a:pt x="0" y="0"/>
                </a:moveTo>
                <a:cubicBezTo>
                  <a:pt x="2645" y="4505"/>
                  <a:pt x="7531" y="7526"/>
                  <a:pt x="13134" y="7526"/>
                </a:cubicBezTo>
                <a:cubicBezTo>
                  <a:pt x="18728" y="7526"/>
                  <a:pt x="23616" y="4505"/>
                  <a:pt x="26259" y="0"/>
                </a:cubicBezTo>
                <a:lnTo>
                  <a:pt x="24369" y="0"/>
                </a:lnTo>
                <a:cubicBezTo>
                  <a:pt x="21588" y="3048"/>
                  <a:pt x="17579" y="4958"/>
                  <a:pt x="13134" y="4958"/>
                </a:cubicBezTo>
                <a:cubicBezTo>
                  <a:pt x="8682" y="4958"/>
                  <a:pt x="4679" y="3048"/>
                  <a:pt x="1890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9"/>
          <p:cNvSpPr/>
          <p:nvPr/>
        </p:nvSpPr>
        <p:spPr>
          <a:xfrm>
            <a:off x="4717778" y="-159299"/>
            <a:ext cx="2756572" cy="608089"/>
          </a:xfrm>
          <a:custGeom>
            <a:avLst/>
            <a:gdLst/>
            <a:ahLst/>
            <a:cxnLst/>
            <a:rect l="l" t="t" r="r" b="b"/>
            <a:pathLst>
              <a:path w="22480" h="4959" extrusionOk="0">
                <a:moveTo>
                  <a:pt x="0" y="0"/>
                </a:moveTo>
                <a:cubicBezTo>
                  <a:pt x="2789" y="3048"/>
                  <a:pt x="6792" y="4958"/>
                  <a:pt x="11244" y="4958"/>
                </a:cubicBezTo>
                <a:cubicBezTo>
                  <a:pt x="15689" y="4958"/>
                  <a:pt x="19698" y="3048"/>
                  <a:pt x="22479" y="0"/>
                </a:cubicBezTo>
                <a:close/>
              </a:path>
            </a:pathLst>
          </a:custGeom>
          <a:solidFill>
            <a:srgbClr val="D337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9"/>
          <p:cNvSpPr/>
          <p:nvPr/>
        </p:nvSpPr>
        <p:spPr>
          <a:xfrm>
            <a:off x="5091659" y="-159300"/>
            <a:ext cx="2008939" cy="293315"/>
          </a:xfrm>
          <a:custGeom>
            <a:avLst/>
            <a:gdLst/>
            <a:ahLst/>
            <a:cxnLst/>
            <a:rect l="l" t="t" r="r" b="b"/>
            <a:pathLst>
              <a:path w="16383" h="2392" extrusionOk="0">
                <a:moveTo>
                  <a:pt x="0" y="0"/>
                </a:moveTo>
                <a:cubicBezTo>
                  <a:pt x="2365" y="1515"/>
                  <a:pt x="5178" y="2391"/>
                  <a:pt x="8195" y="2391"/>
                </a:cubicBezTo>
                <a:cubicBezTo>
                  <a:pt x="11209" y="2391"/>
                  <a:pt x="14017" y="1515"/>
                  <a:pt x="16383" y="0"/>
                </a:cubicBezTo>
                <a:close/>
              </a:path>
            </a:pathLst>
          </a:custGeom>
          <a:solidFill>
            <a:srgbClr val="C1212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9"/>
          <p:cNvSpPr/>
          <p:nvPr/>
        </p:nvSpPr>
        <p:spPr>
          <a:xfrm>
            <a:off x="5368487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73" y="6629"/>
                </a:lnTo>
                <a:lnTo>
                  <a:pt x="11873" y="1794"/>
                </a:lnTo>
                <a:cubicBezTo>
                  <a:pt x="11873" y="807"/>
                  <a:pt x="11073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9"/>
          <p:cNvSpPr/>
          <p:nvPr/>
        </p:nvSpPr>
        <p:spPr>
          <a:xfrm>
            <a:off x="6993992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9"/>
          <p:cNvSpPr/>
          <p:nvPr/>
        </p:nvSpPr>
        <p:spPr>
          <a:xfrm>
            <a:off x="8619620" y="6441817"/>
            <a:ext cx="1456152" cy="812871"/>
          </a:xfrm>
          <a:custGeom>
            <a:avLst/>
            <a:gdLst/>
            <a:ahLst/>
            <a:cxnLst/>
            <a:rect l="l" t="t" r="r" b="b"/>
            <a:pathLst>
              <a:path w="11875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1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9"/>
          <p:cNvSpPr/>
          <p:nvPr/>
        </p:nvSpPr>
        <p:spPr>
          <a:xfrm>
            <a:off x="10245248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1" y="1"/>
                  <a:pt x="1" y="807"/>
                  <a:pt x="1" y="1794"/>
                </a:cubicBezTo>
                <a:lnTo>
                  <a:pt x="1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68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9"/>
          <p:cNvSpPr/>
          <p:nvPr/>
        </p:nvSpPr>
        <p:spPr>
          <a:xfrm>
            <a:off x="-1134025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7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9"/>
          <p:cNvSpPr/>
          <p:nvPr/>
        </p:nvSpPr>
        <p:spPr>
          <a:xfrm>
            <a:off x="491603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802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9"/>
          <p:cNvSpPr/>
          <p:nvPr/>
        </p:nvSpPr>
        <p:spPr>
          <a:xfrm>
            <a:off x="2117231" y="6441817"/>
            <a:ext cx="1456888" cy="812871"/>
          </a:xfrm>
          <a:custGeom>
            <a:avLst/>
            <a:gdLst/>
            <a:ahLst/>
            <a:cxnLst/>
            <a:rect l="l" t="t" r="r" b="b"/>
            <a:pathLst>
              <a:path w="11881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9"/>
          <p:cNvSpPr/>
          <p:nvPr/>
        </p:nvSpPr>
        <p:spPr>
          <a:xfrm>
            <a:off x="3742859" y="6441817"/>
            <a:ext cx="1456029" cy="812871"/>
          </a:xfrm>
          <a:custGeom>
            <a:avLst/>
            <a:gdLst/>
            <a:ahLst/>
            <a:cxnLst/>
            <a:rect l="l" t="t" r="r" b="b"/>
            <a:pathLst>
              <a:path w="11874" h="662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6629"/>
                </a:lnTo>
                <a:lnTo>
                  <a:pt x="11874" y="6629"/>
                </a:lnTo>
                <a:lnTo>
                  <a:pt x="11874" y="1794"/>
                </a:lnTo>
                <a:cubicBezTo>
                  <a:pt x="11874" y="807"/>
                  <a:pt x="11074" y="1"/>
                  <a:pt x="10080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9"/>
          <p:cNvSpPr/>
          <p:nvPr/>
        </p:nvSpPr>
        <p:spPr>
          <a:xfrm>
            <a:off x="11870140" y="6441817"/>
            <a:ext cx="1456765" cy="812871"/>
          </a:xfrm>
          <a:custGeom>
            <a:avLst/>
            <a:gdLst/>
            <a:ahLst/>
            <a:cxnLst/>
            <a:rect l="l" t="t" r="r" b="b"/>
            <a:pathLst>
              <a:path w="11880" h="6629" extrusionOk="0">
                <a:moveTo>
                  <a:pt x="1800" y="1"/>
                </a:moveTo>
                <a:cubicBezTo>
                  <a:pt x="806" y="1"/>
                  <a:pt x="0" y="807"/>
                  <a:pt x="0" y="1794"/>
                </a:cubicBezTo>
                <a:lnTo>
                  <a:pt x="0" y="6629"/>
                </a:lnTo>
                <a:lnTo>
                  <a:pt x="11880" y="6629"/>
                </a:lnTo>
                <a:lnTo>
                  <a:pt x="11880" y="1794"/>
                </a:lnTo>
                <a:cubicBezTo>
                  <a:pt x="11880" y="807"/>
                  <a:pt x="11073" y="1"/>
                  <a:pt x="10086" y="1"/>
                </a:cubicBezTo>
                <a:close/>
              </a:path>
            </a:pathLst>
          </a:custGeom>
          <a:solidFill>
            <a:srgbClr val="9E29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9"/>
          <p:cNvSpPr/>
          <p:nvPr/>
        </p:nvSpPr>
        <p:spPr>
          <a:xfrm>
            <a:off x="7078603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9"/>
          <p:cNvSpPr/>
          <p:nvPr/>
        </p:nvSpPr>
        <p:spPr>
          <a:xfrm>
            <a:off x="8873085" y="6712816"/>
            <a:ext cx="1625617" cy="541872"/>
          </a:xfrm>
          <a:custGeom>
            <a:avLst/>
            <a:gdLst/>
            <a:ahLst/>
            <a:cxnLst/>
            <a:rect l="l" t="t" r="r" b="b"/>
            <a:pathLst>
              <a:path w="13257" h="4419" extrusionOk="0">
                <a:moveTo>
                  <a:pt x="1802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8" y="1"/>
                  <a:pt x="11463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9"/>
          <p:cNvSpPr/>
          <p:nvPr/>
        </p:nvSpPr>
        <p:spPr>
          <a:xfrm>
            <a:off x="-100304" y="6712816"/>
            <a:ext cx="1624759" cy="541872"/>
          </a:xfrm>
          <a:custGeom>
            <a:avLst/>
            <a:gdLst/>
            <a:ahLst/>
            <a:cxnLst/>
            <a:rect l="l" t="t" r="r" b="b"/>
            <a:pathLst>
              <a:path w="13250" h="4419" extrusionOk="0">
                <a:moveTo>
                  <a:pt x="1794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0" y="4419"/>
                </a:lnTo>
                <a:lnTo>
                  <a:pt x="13250" y="1794"/>
                </a:lnTo>
                <a:cubicBezTo>
                  <a:pt x="13250" y="807"/>
                  <a:pt x="12451" y="1"/>
                  <a:pt x="11456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9"/>
          <p:cNvSpPr/>
          <p:nvPr/>
        </p:nvSpPr>
        <p:spPr>
          <a:xfrm>
            <a:off x="-189576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1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9"/>
          <p:cNvSpPr/>
          <p:nvPr/>
        </p:nvSpPr>
        <p:spPr>
          <a:xfrm>
            <a:off x="1694178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9"/>
          <p:cNvSpPr/>
          <p:nvPr/>
        </p:nvSpPr>
        <p:spPr>
          <a:xfrm>
            <a:off x="3488659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800" y="1"/>
                </a:moveTo>
                <a:cubicBezTo>
                  <a:pt x="807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9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9"/>
          <p:cNvSpPr/>
          <p:nvPr/>
        </p:nvSpPr>
        <p:spPr>
          <a:xfrm>
            <a:off x="10668425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5" y="1"/>
                </a:moveTo>
                <a:cubicBezTo>
                  <a:pt x="799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1" y="1"/>
                  <a:pt x="11458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9"/>
          <p:cNvSpPr/>
          <p:nvPr/>
        </p:nvSpPr>
        <p:spPr>
          <a:xfrm>
            <a:off x="12462906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807" y="1"/>
                  <a:pt x="1" y="807"/>
                  <a:pt x="1" y="1794"/>
                </a:cubicBezTo>
                <a:lnTo>
                  <a:pt x="1" y="4419"/>
                </a:lnTo>
                <a:lnTo>
                  <a:pt x="13258" y="4419"/>
                </a:lnTo>
                <a:lnTo>
                  <a:pt x="13258" y="1794"/>
                </a:lnTo>
                <a:cubicBezTo>
                  <a:pt x="13258" y="807"/>
                  <a:pt x="12453" y="1"/>
                  <a:pt x="11464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9"/>
          <p:cNvSpPr/>
          <p:nvPr/>
        </p:nvSpPr>
        <p:spPr>
          <a:xfrm>
            <a:off x="5284122" y="6712816"/>
            <a:ext cx="1625740" cy="541872"/>
          </a:xfrm>
          <a:custGeom>
            <a:avLst/>
            <a:gdLst/>
            <a:ahLst/>
            <a:cxnLst/>
            <a:rect l="l" t="t" r="r" b="b"/>
            <a:pathLst>
              <a:path w="13258" h="4419" extrusionOk="0">
                <a:moveTo>
                  <a:pt x="1794" y="1"/>
                </a:moveTo>
                <a:cubicBezTo>
                  <a:pt x="799" y="1"/>
                  <a:pt x="0" y="807"/>
                  <a:pt x="0" y="1794"/>
                </a:cubicBezTo>
                <a:lnTo>
                  <a:pt x="0" y="4419"/>
                </a:lnTo>
                <a:lnTo>
                  <a:pt x="13257" y="4419"/>
                </a:lnTo>
                <a:lnTo>
                  <a:pt x="13257" y="1794"/>
                </a:lnTo>
                <a:cubicBezTo>
                  <a:pt x="13257" y="807"/>
                  <a:pt x="12451" y="1"/>
                  <a:pt x="11457" y="1"/>
                </a:cubicBezTo>
                <a:close/>
              </a:path>
            </a:pathLst>
          </a:custGeom>
          <a:solidFill>
            <a:srgbClr val="6A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9"/>
          <p:cNvSpPr txBox="1">
            <a:spLocks noGrp="1"/>
          </p:cNvSpPr>
          <p:nvPr>
            <p:ph type="title"/>
          </p:nvPr>
        </p:nvSpPr>
        <p:spPr>
          <a:xfrm>
            <a:off x="5064360" y="2090733"/>
            <a:ext cx="4766800" cy="1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07" name="Google Shape;2507;p29"/>
          <p:cNvSpPr txBox="1">
            <a:spLocks noGrp="1"/>
          </p:cNvSpPr>
          <p:nvPr>
            <p:ph type="subTitle" idx="1"/>
          </p:nvPr>
        </p:nvSpPr>
        <p:spPr>
          <a:xfrm>
            <a:off x="5209160" y="3699267"/>
            <a:ext cx="4622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453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9" name="Google Shape;2509;p30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510" name="Google Shape;2510;p30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30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30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30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30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30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30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30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30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30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30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30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30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30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30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30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30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30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30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30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30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30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30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3" name="Google Shape;2533;p30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534" name="Google Shape;2534;p30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30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30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30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30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30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30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30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30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30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30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30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30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30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30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30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30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30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30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30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30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30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30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30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30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30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30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30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30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30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30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30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30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30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568" name="Google Shape;2568;p30"/>
          <p:cNvSpPr txBox="1">
            <a:spLocks noGrp="1"/>
          </p:cNvSpPr>
          <p:nvPr>
            <p:ph type="title" hasCustomPrompt="1"/>
          </p:nvPr>
        </p:nvSpPr>
        <p:spPr>
          <a:xfrm>
            <a:off x="1513408" y="2163433"/>
            <a:ext cx="20084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69" name="Google Shape;2569;p30"/>
          <p:cNvSpPr txBox="1">
            <a:spLocks noGrp="1"/>
          </p:cNvSpPr>
          <p:nvPr>
            <p:ph type="title" idx="2" hasCustomPrompt="1"/>
          </p:nvPr>
        </p:nvSpPr>
        <p:spPr>
          <a:xfrm>
            <a:off x="5090200" y="2163433"/>
            <a:ext cx="20116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70" name="Google Shape;2570;p30"/>
          <p:cNvSpPr txBox="1">
            <a:spLocks noGrp="1"/>
          </p:cNvSpPr>
          <p:nvPr>
            <p:ph type="title" idx="3" hasCustomPrompt="1"/>
          </p:nvPr>
        </p:nvSpPr>
        <p:spPr>
          <a:xfrm>
            <a:off x="8670192" y="2163433"/>
            <a:ext cx="2011600" cy="62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71" name="Google Shape;2571;p30"/>
          <p:cNvSpPr txBox="1">
            <a:spLocks noGrp="1"/>
          </p:cNvSpPr>
          <p:nvPr>
            <p:ph type="title" idx="4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72" name="Google Shape;2572;p30"/>
          <p:cNvSpPr txBox="1">
            <a:spLocks noGrp="1"/>
          </p:cNvSpPr>
          <p:nvPr>
            <p:ph type="title" idx="5"/>
          </p:nvPr>
        </p:nvSpPr>
        <p:spPr>
          <a:xfrm>
            <a:off x="9600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3" name="Google Shape;2573;p30"/>
          <p:cNvSpPr txBox="1">
            <a:spLocks noGrp="1"/>
          </p:cNvSpPr>
          <p:nvPr>
            <p:ph type="subTitle" idx="1"/>
          </p:nvPr>
        </p:nvSpPr>
        <p:spPr>
          <a:xfrm>
            <a:off x="9600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4" name="Google Shape;2574;p30"/>
          <p:cNvSpPr txBox="1">
            <a:spLocks noGrp="1"/>
          </p:cNvSpPr>
          <p:nvPr>
            <p:ph type="title" idx="6"/>
          </p:nvPr>
        </p:nvSpPr>
        <p:spPr>
          <a:xfrm>
            <a:off x="45384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5" name="Google Shape;2575;p30"/>
          <p:cNvSpPr txBox="1">
            <a:spLocks noGrp="1"/>
          </p:cNvSpPr>
          <p:nvPr>
            <p:ph type="subTitle" idx="7"/>
          </p:nvPr>
        </p:nvSpPr>
        <p:spPr>
          <a:xfrm>
            <a:off x="45384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6" name="Google Shape;2576;p30"/>
          <p:cNvSpPr txBox="1">
            <a:spLocks noGrp="1"/>
          </p:cNvSpPr>
          <p:nvPr>
            <p:ph type="title" idx="8"/>
          </p:nvPr>
        </p:nvSpPr>
        <p:spPr>
          <a:xfrm>
            <a:off x="8116800" y="4858651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7" name="Google Shape;2577;p30"/>
          <p:cNvSpPr txBox="1">
            <a:spLocks noGrp="1"/>
          </p:cNvSpPr>
          <p:nvPr>
            <p:ph type="subTitle" idx="9"/>
          </p:nvPr>
        </p:nvSpPr>
        <p:spPr>
          <a:xfrm>
            <a:off x="8116800" y="52342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78" name="Google Shape;2578;p30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579" name="Google Shape;2579;p3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3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3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3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3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3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3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3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3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3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3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3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3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2" name="Google Shape;2592;p30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593" name="Google Shape;2593;p3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3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3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3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3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3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3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3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3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3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3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3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3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0676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7" name="Google Shape;2607;p31"/>
          <p:cNvGrpSpPr/>
          <p:nvPr/>
        </p:nvGrpSpPr>
        <p:grpSpPr>
          <a:xfrm rot="2700000">
            <a:off x="1233066" y="503452"/>
            <a:ext cx="1119983" cy="2421605"/>
            <a:chOff x="4773700" y="4444775"/>
            <a:chExt cx="332100" cy="718100"/>
          </a:xfrm>
        </p:grpSpPr>
        <p:sp>
          <p:nvSpPr>
            <p:cNvPr id="2608" name="Google Shape;2608;p3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31"/>
          <p:cNvGrpSpPr/>
          <p:nvPr/>
        </p:nvGrpSpPr>
        <p:grpSpPr>
          <a:xfrm rot="-2700000" flipH="1">
            <a:off x="9838953" y="503452"/>
            <a:ext cx="1119983" cy="2421605"/>
            <a:chOff x="4773700" y="4444775"/>
            <a:chExt cx="332100" cy="718100"/>
          </a:xfrm>
        </p:grpSpPr>
        <p:sp>
          <p:nvSpPr>
            <p:cNvPr id="2622" name="Google Shape;2622;p31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5" name="Google Shape;2635;p31"/>
          <p:cNvSpPr/>
          <p:nvPr/>
        </p:nvSpPr>
        <p:spPr>
          <a:xfrm>
            <a:off x="2534467" y="1261000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sp>
        <p:nvSpPr>
          <p:cNvPr id="2636" name="Google Shape;2636;p31"/>
          <p:cNvSpPr/>
          <p:nvPr/>
        </p:nvSpPr>
        <p:spPr>
          <a:xfrm flipH="1">
            <a:off x="4629967" y="1171333"/>
            <a:ext cx="5092700" cy="3225800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2637" name="Google Shape;2637;p31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2638" name="Google Shape;2638;p31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31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31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31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31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31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31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14" name="Google Shape;2714;p31"/>
          <p:cNvSpPr txBox="1">
            <a:spLocks noGrp="1"/>
          </p:cNvSpPr>
          <p:nvPr>
            <p:ph type="ctrTitle"/>
          </p:nvPr>
        </p:nvSpPr>
        <p:spPr>
          <a:xfrm>
            <a:off x="3239900" y="16043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15" name="Google Shape;2715;p31"/>
          <p:cNvSpPr txBox="1">
            <a:spLocks noGrp="1"/>
          </p:cNvSpPr>
          <p:nvPr>
            <p:ph type="subTitle" idx="1"/>
          </p:nvPr>
        </p:nvSpPr>
        <p:spPr>
          <a:xfrm>
            <a:off x="3233400" y="2796633"/>
            <a:ext cx="5725200" cy="15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16" name="Google Shape;2716;p31"/>
          <p:cNvSpPr txBox="1"/>
          <p:nvPr/>
        </p:nvSpPr>
        <p:spPr>
          <a:xfrm>
            <a:off x="2532600" y="5562233"/>
            <a:ext cx="7126800" cy="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and infographics &amp; images by</a:t>
            </a:r>
            <a:r>
              <a:rPr lang="en" sz="1467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016371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Google Shape;2718;p32"/>
          <p:cNvGrpSpPr/>
          <p:nvPr/>
        </p:nvGrpSpPr>
        <p:grpSpPr>
          <a:xfrm>
            <a:off x="-2058701" y="-2073700"/>
            <a:ext cx="16309385" cy="9985589"/>
            <a:chOff x="-1544026" y="-1555275"/>
            <a:chExt cx="12232039" cy="7489192"/>
          </a:xfrm>
        </p:grpSpPr>
        <p:sp>
          <p:nvSpPr>
            <p:cNvPr id="2719" name="Google Shape;2719;p32"/>
            <p:cNvSpPr/>
            <p:nvPr/>
          </p:nvSpPr>
          <p:spPr>
            <a:xfrm flipH="1">
              <a:off x="9591948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32"/>
            <p:cNvSpPr/>
            <p:nvPr/>
          </p:nvSpPr>
          <p:spPr>
            <a:xfrm flipH="1">
              <a:off x="9891331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32"/>
            <p:cNvSpPr/>
            <p:nvPr/>
          </p:nvSpPr>
          <p:spPr>
            <a:xfrm flipH="1">
              <a:off x="10190713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32"/>
            <p:cNvSpPr/>
            <p:nvPr/>
          </p:nvSpPr>
          <p:spPr>
            <a:xfrm flipH="1">
              <a:off x="10490213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32"/>
            <p:cNvSpPr/>
            <p:nvPr/>
          </p:nvSpPr>
          <p:spPr>
            <a:xfrm flipH="1">
              <a:off x="8495999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32"/>
            <p:cNvSpPr/>
            <p:nvPr/>
          </p:nvSpPr>
          <p:spPr>
            <a:xfrm flipH="1">
              <a:off x="8799231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32"/>
            <p:cNvSpPr/>
            <p:nvPr/>
          </p:nvSpPr>
          <p:spPr>
            <a:xfrm flipH="1">
              <a:off x="9094882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32"/>
            <p:cNvSpPr/>
            <p:nvPr/>
          </p:nvSpPr>
          <p:spPr>
            <a:xfrm flipH="1">
              <a:off x="9421555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32"/>
            <p:cNvSpPr/>
            <p:nvPr/>
          </p:nvSpPr>
          <p:spPr>
            <a:xfrm flipH="1">
              <a:off x="9693647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32"/>
            <p:cNvSpPr/>
            <p:nvPr/>
          </p:nvSpPr>
          <p:spPr>
            <a:xfrm flipH="1">
              <a:off x="10012740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32"/>
            <p:cNvSpPr/>
            <p:nvPr/>
          </p:nvSpPr>
          <p:spPr>
            <a:xfrm flipH="1">
              <a:off x="1029229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-1544026" y="2933887"/>
              <a:ext cx="1096065" cy="3000009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-1544026" y="3619083"/>
              <a:ext cx="796682" cy="2314823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-1544026" y="3838811"/>
              <a:ext cx="497300" cy="2095096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-1544026" y="4586053"/>
              <a:ext cx="197800" cy="1347864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-1544026" y="-790425"/>
              <a:ext cx="2192014" cy="4527829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32"/>
            <p:cNvSpPr/>
            <p:nvPr/>
          </p:nvSpPr>
          <p:spPr>
            <a:xfrm>
              <a:off x="-1544026" y="-34086"/>
              <a:ext cx="1888782" cy="3568335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32"/>
            <p:cNvSpPr/>
            <p:nvPr/>
          </p:nvSpPr>
          <p:spPr>
            <a:xfrm>
              <a:off x="-1544026" y="-790425"/>
              <a:ext cx="1593132" cy="4083595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-1544026" y="292591"/>
              <a:ext cx="1266458" cy="2714855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-1544026" y="-790425"/>
              <a:ext cx="994366" cy="3453923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-1544026" y="46971"/>
              <a:ext cx="675273" cy="2189098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0" name="Google Shape;2740;p32"/>
            <p:cNvSpPr/>
            <p:nvPr/>
          </p:nvSpPr>
          <p:spPr>
            <a:xfrm>
              <a:off x="-1544026" y="-790425"/>
              <a:ext cx="395717" cy="2459557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32"/>
            <p:cNvSpPr/>
            <p:nvPr/>
          </p:nvSpPr>
          <p:spPr>
            <a:xfrm>
              <a:off x="-13700" y="4625101"/>
              <a:ext cx="9172746" cy="689603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2" name="Google Shape;2742;p32"/>
            <p:cNvGrpSpPr/>
            <p:nvPr/>
          </p:nvGrpSpPr>
          <p:grpSpPr>
            <a:xfrm>
              <a:off x="-1075563" y="-1555275"/>
              <a:ext cx="11295126" cy="1861672"/>
              <a:chOff x="-1075563" y="-1326675"/>
              <a:chExt cx="11295126" cy="1861672"/>
            </a:xfrm>
          </p:grpSpPr>
          <p:sp>
            <p:nvSpPr>
              <p:cNvPr id="2743" name="Google Shape;2743;p32"/>
              <p:cNvSpPr/>
              <p:nvPr/>
            </p:nvSpPr>
            <p:spPr>
              <a:xfrm>
                <a:off x="7920728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32"/>
              <p:cNvSpPr/>
              <p:nvPr/>
            </p:nvSpPr>
            <p:spPr>
              <a:xfrm>
                <a:off x="10032687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32"/>
              <p:cNvSpPr/>
              <p:nvPr/>
            </p:nvSpPr>
            <p:spPr>
              <a:xfrm>
                <a:off x="8056502" y="-657050"/>
                <a:ext cx="5027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" extrusionOk="0">
                    <a:moveTo>
                      <a:pt x="41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32"/>
              <p:cNvSpPr/>
              <p:nvPr/>
            </p:nvSpPr>
            <p:spPr>
              <a:xfrm>
                <a:off x="8071547" y="-657050"/>
                <a:ext cx="210435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6831" extrusionOk="0">
                    <a:moveTo>
                      <a:pt x="235" y="0"/>
                    </a:moveTo>
                    <a:cubicBezTo>
                      <a:pt x="235" y="723"/>
                      <a:pt x="151" y="1424"/>
                      <a:pt x="1" y="2093"/>
                    </a:cubicBezTo>
                    <a:cubicBezTo>
                      <a:pt x="1620" y="4926"/>
                      <a:pt x="4667" y="6830"/>
                      <a:pt x="8164" y="6830"/>
                    </a:cubicBezTo>
                    <a:cubicBezTo>
                      <a:pt x="12459" y="6830"/>
                      <a:pt x="16085" y="3945"/>
                      <a:pt x="17204" y="0"/>
                    </a:cubicBezTo>
                    <a:lnTo>
                      <a:pt x="16034" y="0"/>
                    </a:lnTo>
                    <a:cubicBezTo>
                      <a:pt x="14357" y="2568"/>
                      <a:pt x="11458" y="4271"/>
                      <a:pt x="8164" y="4271"/>
                    </a:cubicBezTo>
                    <a:cubicBezTo>
                      <a:pt x="4862" y="4271"/>
                      <a:pt x="1964" y="2568"/>
                      <a:pt x="288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32"/>
              <p:cNvSpPr/>
              <p:nvPr/>
            </p:nvSpPr>
            <p:spPr>
              <a:xfrm>
                <a:off x="8106653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1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32"/>
              <p:cNvSpPr/>
              <p:nvPr/>
            </p:nvSpPr>
            <p:spPr>
              <a:xfrm>
                <a:off x="8410248" y="-657050"/>
                <a:ext cx="1318827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2" h="1704" extrusionOk="0">
                    <a:moveTo>
                      <a:pt x="0" y="0"/>
                    </a:moveTo>
                    <a:cubicBezTo>
                      <a:pt x="1529" y="1073"/>
                      <a:pt x="3386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32"/>
              <p:cNvSpPr/>
              <p:nvPr/>
            </p:nvSpPr>
            <p:spPr>
              <a:xfrm>
                <a:off x="5801429" y="-657050"/>
                <a:ext cx="2298835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9398" extrusionOk="0">
                    <a:moveTo>
                      <a:pt x="0" y="0"/>
                    </a:moveTo>
                    <a:cubicBezTo>
                      <a:pt x="0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32"/>
              <p:cNvSpPr/>
              <p:nvPr/>
            </p:nvSpPr>
            <p:spPr>
              <a:xfrm>
                <a:off x="7913389" y="-657050"/>
                <a:ext cx="74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" extrusionOk="0">
                    <a:moveTo>
                      <a:pt x="60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32"/>
              <p:cNvSpPr/>
              <p:nvPr/>
            </p:nvSpPr>
            <p:spPr>
              <a:xfrm>
                <a:off x="7920728" y="-657050"/>
                <a:ext cx="4305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" extrusionOk="0">
                    <a:moveTo>
                      <a:pt x="351" y="0"/>
                    </a:moveTo>
                    <a:lnTo>
                      <a:pt x="0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32"/>
              <p:cNvSpPr/>
              <p:nvPr/>
            </p:nvSpPr>
            <p:spPr>
              <a:xfrm>
                <a:off x="7963662" y="-657050"/>
                <a:ext cx="929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" extrusionOk="0">
                    <a:moveTo>
                      <a:pt x="76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32"/>
              <p:cNvSpPr/>
              <p:nvPr/>
            </p:nvSpPr>
            <p:spPr>
              <a:xfrm>
                <a:off x="6431911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32"/>
              <p:cNvSpPr/>
              <p:nvPr/>
            </p:nvSpPr>
            <p:spPr>
              <a:xfrm>
                <a:off x="5961300" y="-657050"/>
                <a:ext cx="2095299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0" h="6831" extrusionOk="0">
                    <a:moveTo>
                      <a:pt x="162" y="0"/>
                    </a:moveTo>
                    <a:cubicBezTo>
                      <a:pt x="162" y="754"/>
                      <a:pt x="105" y="1495"/>
                      <a:pt x="0" y="2223"/>
                    </a:cubicBezTo>
                    <a:cubicBezTo>
                      <a:pt x="1638" y="4985"/>
                      <a:pt x="4646" y="6830"/>
                      <a:pt x="8090" y="6830"/>
                    </a:cubicBezTo>
                    <a:cubicBezTo>
                      <a:pt x="12387" y="6830"/>
                      <a:pt x="16013" y="3945"/>
                      <a:pt x="17130" y="0"/>
                    </a:cubicBezTo>
                    <a:lnTo>
                      <a:pt x="15960" y="0"/>
                    </a:lnTo>
                    <a:cubicBezTo>
                      <a:pt x="14283" y="2568"/>
                      <a:pt x="11386" y="4271"/>
                      <a:pt x="8090" y="4271"/>
                    </a:cubicBezTo>
                    <a:cubicBezTo>
                      <a:pt x="4796" y="4271"/>
                      <a:pt x="1898" y="2568"/>
                      <a:pt x="214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32"/>
              <p:cNvSpPr/>
              <p:nvPr/>
            </p:nvSpPr>
            <p:spPr>
              <a:xfrm>
                <a:off x="5987354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85" y="2568"/>
                      <a:pt x="4583" y="4271"/>
                      <a:pt x="7877" y="4271"/>
                    </a:cubicBezTo>
                    <a:cubicBezTo>
                      <a:pt x="11173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32"/>
              <p:cNvSpPr/>
              <p:nvPr/>
            </p:nvSpPr>
            <p:spPr>
              <a:xfrm>
                <a:off x="6291928" y="-657050"/>
                <a:ext cx="1318093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1704" extrusionOk="0">
                    <a:moveTo>
                      <a:pt x="0" y="0"/>
                    </a:moveTo>
                    <a:cubicBezTo>
                      <a:pt x="1521" y="1073"/>
                      <a:pt x="3380" y="1704"/>
                      <a:pt x="5387" y="1704"/>
                    </a:cubicBezTo>
                    <a:cubicBezTo>
                      <a:pt x="7390" y="1704"/>
                      <a:pt x="9247" y="1073"/>
                      <a:pt x="10776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32"/>
              <p:cNvSpPr/>
              <p:nvPr/>
            </p:nvSpPr>
            <p:spPr>
              <a:xfrm>
                <a:off x="-1075563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5" y="9397"/>
                      <a:pt x="9397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32"/>
              <p:cNvSpPr/>
              <p:nvPr/>
            </p:nvSpPr>
            <p:spPr>
              <a:xfrm>
                <a:off x="1036519" y="-657050"/>
                <a:ext cx="5002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" extrusionOk="0">
                    <a:moveTo>
                      <a:pt x="40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32"/>
              <p:cNvSpPr/>
              <p:nvPr/>
            </p:nvSpPr>
            <p:spPr>
              <a:xfrm>
                <a:off x="-1032629" y="-657050"/>
                <a:ext cx="143234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" extrusionOk="0">
                    <a:moveTo>
                      <a:pt x="117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32"/>
              <p:cNvSpPr/>
              <p:nvPr/>
            </p:nvSpPr>
            <p:spPr>
              <a:xfrm>
                <a:off x="-1032629" y="-657050"/>
                <a:ext cx="2104840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208" h="6831" extrusionOk="0">
                    <a:moveTo>
                      <a:pt x="1" y="0"/>
                    </a:moveTo>
                    <a:cubicBezTo>
                      <a:pt x="1117" y="3945"/>
                      <a:pt x="4743" y="6830"/>
                      <a:pt x="9046" y="6830"/>
                    </a:cubicBezTo>
                    <a:cubicBezTo>
                      <a:pt x="12535" y="6830"/>
                      <a:pt x="15583" y="4926"/>
                      <a:pt x="17208" y="2093"/>
                    </a:cubicBezTo>
                    <a:cubicBezTo>
                      <a:pt x="17052" y="1424"/>
                      <a:pt x="16974" y="723"/>
                      <a:pt x="16974" y="0"/>
                    </a:cubicBezTo>
                    <a:lnTo>
                      <a:pt x="16916" y="0"/>
                    </a:lnTo>
                    <a:cubicBezTo>
                      <a:pt x="15240" y="2568"/>
                      <a:pt x="12340" y="4271"/>
                      <a:pt x="9046" y="4271"/>
                    </a:cubicBezTo>
                    <a:cubicBezTo>
                      <a:pt x="5751" y="4271"/>
                      <a:pt x="2847" y="2568"/>
                      <a:pt x="11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32"/>
              <p:cNvSpPr/>
              <p:nvPr/>
            </p:nvSpPr>
            <p:spPr>
              <a:xfrm>
                <a:off x="-889516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0" y="0"/>
                    </a:moveTo>
                    <a:cubicBezTo>
                      <a:pt x="1677" y="2568"/>
                      <a:pt x="4581" y="4271"/>
                      <a:pt x="7876" y="4271"/>
                    </a:cubicBezTo>
                    <a:cubicBezTo>
                      <a:pt x="11170" y="4271"/>
                      <a:pt x="14070" y="2568"/>
                      <a:pt x="15746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32"/>
              <p:cNvSpPr/>
              <p:nvPr/>
            </p:nvSpPr>
            <p:spPr>
              <a:xfrm>
                <a:off x="-586042" y="-657050"/>
                <a:ext cx="1318950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3" h="1704" extrusionOk="0">
                    <a:moveTo>
                      <a:pt x="1" y="0"/>
                    </a:moveTo>
                    <a:cubicBezTo>
                      <a:pt x="1529" y="1073"/>
                      <a:pt x="3387" y="1704"/>
                      <a:pt x="5395" y="1704"/>
                    </a:cubicBezTo>
                    <a:cubicBezTo>
                      <a:pt x="7396" y="1704"/>
                      <a:pt x="9255" y="1073"/>
                      <a:pt x="10782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32"/>
              <p:cNvSpPr/>
              <p:nvPr/>
            </p:nvSpPr>
            <p:spPr>
              <a:xfrm>
                <a:off x="1043491" y="-657050"/>
                <a:ext cx="2298957" cy="1149540"/>
              </a:xfrm>
              <a:custGeom>
                <a:avLst/>
                <a:gdLst/>
                <a:ahLst/>
                <a:cxnLst/>
                <a:rect l="l" t="t" r="r" b="b"/>
                <a:pathLst>
                  <a:path w="18795" h="9398" extrusionOk="0">
                    <a:moveTo>
                      <a:pt x="1" y="0"/>
                    </a:moveTo>
                    <a:cubicBezTo>
                      <a:pt x="1" y="5192"/>
                      <a:pt x="4206" y="9397"/>
                      <a:pt x="9398" y="9397"/>
                    </a:cubicBezTo>
                    <a:cubicBezTo>
                      <a:pt x="14583" y="9397"/>
                      <a:pt x="18794" y="5192"/>
                      <a:pt x="18794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32"/>
              <p:cNvSpPr/>
              <p:nvPr/>
            </p:nvSpPr>
            <p:spPr>
              <a:xfrm>
                <a:off x="2701549" y="-657050"/>
                <a:ext cx="7217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9" h="1" extrusionOk="0">
                    <a:moveTo>
                      <a:pt x="58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32"/>
              <p:cNvSpPr/>
              <p:nvPr/>
            </p:nvSpPr>
            <p:spPr>
              <a:xfrm>
                <a:off x="1223300" y="-657050"/>
                <a:ext cx="6361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52" h="1" extrusionOk="0">
                    <a:moveTo>
                      <a:pt x="52" y="0"/>
                    </a:move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6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32"/>
              <p:cNvSpPr/>
              <p:nvPr/>
            </p:nvSpPr>
            <p:spPr>
              <a:xfrm>
                <a:off x="1179510" y="-657050"/>
                <a:ext cx="4391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" extrusionOk="0">
                    <a:moveTo>
                      <a:pt x="358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1E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32"/>
              <p:cNvSpPr/>
              <p:nvPr/>
            </p:nvSpPr>
            <p:spPr>
              <a:xfrm>
                <a:off x="1086425" y="-657050"/>
                <a:ext cx="93206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" extrusionOk="0">
                    <a:moveTo>
                      <a:pt x="76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762" y="0"/>
                    </a:lnTo>
                    <a:close/>
                  </a:path>
                </a:pathLst>
              </a:custGeom>
              <a:solidFill>
                <a:srgbClr val="A112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32"/>
              <p:cNvSpPr/>
              <p:nvPr/>
            </p:nvSpPr>
            <p:spPr>
              <a:xfrm>
                <a:off x="1086425" y="-657050"/>
                <a:ext cx="2095421" cy="835551"/>
              </a:xfrm>
              <a:custGeom>
                <a:avLst/>
                <a:gdLst/>
                <a:ahLst/>
                <a:cxnLst/>
                <a:rect l="l" t="t" r="r" b="b"/>
                <a:pathLst>
                  <a:path w="17131" h="6831" extrusionOk="0">
                    <a:moveTo>
                      <a:pt x="1" y="0"/>
                    </a:moveTo>
                    <a:cubicBezTo>
                      <a:pt x="1119" y="3945"/>
                      <a:pt x="4745" y="6830"/>
                      <a:pt x="9047" y="6830"/>
                    </a:cubicBezTo>
                    <a:cubicBezTo>
                      <a:pt x="12484" y="6830"/>
                      <a:pt x="15493" y="4985"/>
                      <a:pt x="17130" y="2223"/>
                    </a:cubicBezTo>
                    <a:cubicBezTo>
                      <a:pt x="17027" y="1495"/>
                      <a:pt x="16974" y="754"/>
                      <a:pt x="16974" y="0"/>
                    </a:cubicBezTo>
                    <a:lnTo>
                      <a:pt x="16917" y="0"/>
                    </a:lnTo>
                    <a:cubicBezTo>
                      <a:pt x="15240" y="2568"/>
                      <a:pt x="12342" y="4271"/>
                      <a:pt x="9047" y="4271"/>
                    </a:cubicBezTo>
                    <a:cubicBezTo>
                      <a:pt x="5745" y="4271"/>
                      <a:pt x="2847" y="2568"/>
                      <a:pt x="117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32"/>
              <p:cNvSpPr/>
              <p:nvPr/>
            </p:nvSpPr>
            <p:spPr>
              <a:xfrm>
                <a:off x="1229539" y="-657050"/>
                <a:ext cx="1926134" cy="522418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271" extrusionOk="0">
                    <a:moveTo>
                      <a:pt x="1" y="0"/>
                    </a:moveTo>
                    <a:cubicBezTo>
                      <a:pt x="1677" y="2568"/>
                      <a:pt x="4575" y="4271"/>
                      <a:pt x="7877" y="4271"/>
                    </a:cubicBezTo>
                    <a:cubicBezTo>
                      <a:pt x="11172" y="4271"/>
                      <a:pt x="14070" y="2568"/>
                      <a:pt x="15747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32"/>
              <p:cNvSpPr/>
              <p:nvPr/>
            </p:nvSpPr>
            <p:spPr>
              <a:xfrm>
                <a:off x="1533257" y="-657050"/>
                <a:ext cx="1318705" cy="208429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704" extrusionOk="0">
                    <a:moveTo>
                      <a:pt x="0" y="0"/>
                    </a:moveTo>
                    <a:cubicBezTo>
                      <a:pt x="1527" y="1073"/>
                      <a:pt x="3386" y="1704"/>
                      <a:pt x="5394" y="1704"/>
                    </a:cubicBezTo>
                    <a:cubicBezTo>
                      <a:pt x="7395" y="1704"/>
                      <a:pt x="9254" y="1073"/>
                      <a:pt x="10781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32"/>
              <p:cNvSpPr/>
              <p:nvPr/>
            </p:nvSpPr>
            <p:spPr>
              <a:xfrm>
                <a:off x="2708643" y="-1326675"/>
                <a:ext cx="3723345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30440" h="15220" extrusionOk="0">
                    <a:moveTo>
                      <a:pt x="0" y="0"/>
                    </a:moveTo>
                    <a:cubicBezTo>
                      <a:pt x="0" y="8410"/>
                      <a:pt x="6811" y="15219"/>
                      <a:pt x="15221" y="15219"/>
                    </a:cubicBezTo>
                    <a:cubicBezTo>
                      <a:pt x="23622" y="15219"/>
                      <a:pt x="30439" y="8410"/>
                      <a:pt x="3043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32"/>
              <p:cNvSpPr/>
              <p:nvPr/>
            </p:nvSpPr>
            <p:spPr>
              <a:xfrm>
                <a:off x="2734942" y="-1326675"/>
                <a:ext cx="3669892" cy="1548540"/>
              </a:xfrm>
              <a:custGeom>
                <a:avLst/>
                <a:gdLst/>
                <a:ahLst/>
                <a:cxnLst/>
                <a:rect l="l" t="t" r="r" b="b"/>
                <a:pathLst>
                  <a:path w="30003" h="12660" extrusionOk="0">
                    <a:moveTo>
                      <a:pt x="0" y="0"/>
                    </a:moveTo>
                    <a:cubicBezTo>
                      <a:pt x="1222" y="7187"/>
                      <a:pt x="7474" y="12660"/>
                      <a:pt x="15006" y="12660"/>
                    </a:cubicBezTo>
                    <a:cubicBezTo>
                      <a:pt x="22537" y="12660"/>
                      <a:pt x="28788" y="7187"/>
                      <a:pt x="30003" y="0"/>
                    </a:cubicBezTo>
                    <a:lnTo>
                      <a:pt x="29334" y="0"/>
                    </a:lnTo>
                    <a:cubicBezTo>
                      <a:pt x="27228" y="5882"/>
                      <a:pt x="21608" y="10093"/>
                      <a:pt x="15006" y="10093"/>
                    </a:cubicBezTo>
                    <a:cubicBezTo>
                      <a:pt x="8396" y="10093"/>
                      <a:pt x="2775" y="5882"/>
                      <a:pt x="67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32"/>
              <p:cNvSpPr/>
              <p:nvPr/>
            </p:nvSpPr>
            <p:spPr>
              <a:xfrm>
                <a:off x="2816773" y="-1326675"/>
                <a:ext cx="3506231" cy="1234551"/>
              </a:xfrm>
              <a:custGeom>
                <a:avLst/>
                <a:gdLst/>
                <a:ahLst/>
                <a:cxnLst/>
                <a:rect l="l" t="t" r="r" b="b"/>
                <a:pathLst>
                  <a:path w="28665" h="10093" extrusionOk="0">
                    <a:moveTo>
                      <a:pt x="1" y="0"/>
                    </a:moveTo>
                    <a:cubicBezTo>
                      <a:pt x="2106" y="5882"/>
                      <a:pt x="7727" y="10093"/>
                      <a:pt x="14337" y="10093"/>
                    </a:cubicBezTo>
                    <a:cubicBezTo>
                      <a:pt x="20939" y="10093"/>
                      <a:pt x="26559" y="5882"/>
                      <a:pt x="28665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32"/>
              <p:cNvSpPr/>
              <p:nvPr/>
            </p:nvSpPr>
            <p:spPr>
              <a:xfrm>
                <a:off x="2963923" y="-1326675"/>
                <a:ext cx="3212058" cy="920562"/>
              </a:xfrm>
              <a:custGeom>
                <a:avLst/>
                <a:gdLst/>
                <a:ahLst/>
                <a:cxnLst/>
                <a:rect l="l" t="t" r="r" b="b"/>
                <a:pathLst>
                  <a:path w="26260" h="7526" extrusionOk="0">
                    <a:moveTo>
                      <a:pt x="0" y="0"/>
                    </a:moveTo>
                    <a:cubicBezTo>
                      <a:pt x="2645" y="4505"/>
                      <a:pt x="7531" y="7526"/>
                      <a:pt x="13134" y="7526"/>
                    </a:cubicBezTo>
                    <a:cubicBezTo>
                      <a:pt x="18728" y="7526"/>
                      <a:pt x="23616" y="4505"/>
                      <a:pt x="26259" y="0"/>
                    </a:cubicBezTo>
                    <a:lnTo>
                      <a:pt x="24369" y="0"/>
                    </a:lnTo>
                    <a:cubicBezTo>
                      <a:pt x="21588" y="3048"/>
                      <a:pt x="17579" y="4958"/>
                      <a:pt x="13134" y="4958"/>
                    </a:cubicBezTo>
                    <a:cubicBezTo>
                      <a:pt x="8682" y="4958"/>
                      <a:pt x="4679" y="3048"/>
                      <a:pt x="1890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32"/>
              <p:cNvSpPr/>
              <p:nvPr/>
            </p:nvSpPr>
            <p:spPr>
              <a:xfrm>
                <a:off x="3195106" y="-1326675"/>
                <a:ext cx="2749697" cy="606572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4959" extrusionOk="0">
                    <a:moveTo>
                      <a:pt x="0" y="0"/>
                    </a:moveTo>
                    <a:cubicBezTo>
                      <a:pt x="2789" y="3048"/>
                      <a:pt x="6792" y="4958"/>
                      <a:pt x="11244" y="4958"/>
                    </a:cubicBezTo>
                    <a:cubicBezTo>
                      <a:pt x="15689" y="4958"/>
                      <a:pt x="19698" y="3048"/>
                      <a:pt x="22479" y="0"/>
                    </a:cubicBezTo>
                    <a:close/>
                  </a:path>
                </a:pathLst>
              </a:custGeom>
              <a:solidFill>
                <a:srgbClr val="D33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32"/>
              <p:cNvSpPr/>
              <p:nvPr/>
            </p:nvSpPr>
            <p:spPr>
              <a:xfrm>
                <a:off x="3568056" y="-1326675"/>
                <a:ext cx="2003928" cy="292583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2392" extrusionOk="0">
                    <a:moveTo>
                      <a:pt x="0" y="0"/>
                    </a:moveTo>
                    <a:cubicBezTo>
                      <a:pt x="2365" y="1515"/>
                      <a:pt x="5178" y="2391"/>
                      <a:pt x="8195" y="2391"/>
                    </a:cubicBezTo>
                    <a:cubicBezTo>
                      <a:pt x="11209" y="2391"/>
                      <a:pt x="14017" y="1515"/>
                      <a:pt x="16383" y="0"/>
                    </a:cubicBezTo>
                    <a:close/>
                  </a:path>
                </a:pathLst>
              </a:custGeom>
              <a:solidFill>
                <a:srgbClr val="C121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77" name="Google Shape;2777;p32"/>
          <p:cNvGrpSpPr/>
          <p:nvPr/>
        </p:nvGrpSpPr>
        <p:grpSpPr>
          <a:xfrm rot="136" flipH="1">
            <a:off x="11199991" y="6166832"/>
            <a:ext cx="1120019" cy="2421625"/>
            <a:chOff x="4773700" y="4444775"/>
            <a:chExt cx="332100" cy="718100"/>
          </a:xfrm>
        </p:grpSpPr>
        <p:sp>
          <p:nvSpPr>
            <p:cNvPr id="2778" name="Google Shape;2778;p3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3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3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3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3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3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3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3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3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3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3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3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3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1" name="Google Shape;2791;p32"/>
          <p:cNvGrpSpPr/>
          <p:nvPr/>
        </p:nvGrpSpPr>
        <p:grpSpPr>
          <a:xfrm rot="-136">
            <a:off x="-128010" y="6166832"/>
            <a:ext cx="1120019" cy="2421625"/>
            <a:chOff x="4773700" y="4444775"/>
            <a:chExt cx="332100" cy="718100"/>
          </a:xfrm>
        </p:grpSpPr>
        <p:sp>
          <p:nvSpPr>
            <p:cNvPr id="2792" name="Google Shape;2792;p32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32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32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32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32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32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32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32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32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32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32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32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32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8481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6" name="Google Shape;2806;p33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2807" name="Google Shape;2807;p33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33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33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33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33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33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33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33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33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33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33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33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33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33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33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33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33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33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5" name="Google Shape;2825;p33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33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33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3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33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33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33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33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33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33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33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33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33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33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33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33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33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33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33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33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33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33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33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33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9" name="Google Shape;2849;p33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0" name="Google Shape;2850;p33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33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33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33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33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33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33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33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33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33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33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33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33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33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33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33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33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33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33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33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33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33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33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3" name="Google Shape;2883;p33"/>
          <p:cNvGrpSpPr/>
          <p:nvPr/>
        </p:nvGrpSpPr>
        <p:grpSpPr>
          <a:xfrm>
            <a:off x="1341231" y="5941834"/>
            <a:ext cx="337320" cy="168703"/>
            <a:chOff x="3895900" y="4823325"/>
            <a:chExt cx="252990" cy="126527"/>
          </a:xfrm>
        </p:grpSpPr>
        <p:sp>
          <p:nvSpPr>
            <p:cNvPr id="2884" name="Google Shape;2884;p33"/>
            <p:cNvSpPr/>
            <p:nvPr/>
          </p:nvSpPr>
          <p:spPr>
            <a:xfrm>
              <a:off x="3895900" y="4823325"/>
              <a:ext cx="252990" cy="126448"/>
            </a:xfrm>
            <a:custGeom>
              <a:avLst/>
              <a:gdLst/>
              <a:ahLst/>
              <a:cxnLst/>
              <a:rect l="l" t="t" r="r" b="b"/>
              <a:pathLst>
                <a:path w="3214" h="1606" extrusionOk="0">
                  <a:moveTo>
                    <a:pt x="1621" y="0"/>
                  </a:moveTo>
                  <a:cubicBezTo>
                    <a:pt x="1545" y="0"/>
                    <a:pt x="1467" y="5"/>
                    <a:pt x="1387" y="14"/>
                  </a:cubicBezTo>
                  <a:cubicBezTo>
                    <a:pt x="734" y="88"/>
                    <a:pt x="162" y="438"/>
                    <a:pt x="42" y="1165"/>
                  </a:cubicBezTo>
                  <a:cubicBezTo>
                    <a:pt x="1" y="1406"/>
                    <a:pt x="19" y="1393"/>
                    <a:pt x="265" y="1440"/>
                  </a:cubicBezTo>
                  <a:cubicBezTo>
                    <a:pt x="866" y="1560"/>
                    <a:pt x="1499" y="1606"/>
                    <a:pt x="2126" y="1606"/>
                  </a:cubicBezTo>
                  <a:cubicBezTo>
                    <a:pt x="2456" y="1606"/>
                    <a:pt x="2784" y="1593"/>
                    <a:pt x="3105" y="1572"/>
                  </a:cubicBezTo>
                  <a:cubicBezTo>
                    <a:pt x="3213" y="1565"/>
                    <a:pt x="2909" y="822"/>
                    <a:pt x="2881" y="769"/>
                  </a:cubicBezTo>
                  <a:cubicBezTo>
                    <a:pt x="2620" y="238"/>
                    <a:pt x="2169" y="0"/>
                    <a:pt x="1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3897789" y="4898359"/>
              <a:ext cx="242521" cy="48737"/>
            </a:xfrm>
            <a:custGeom>
              <a:avLst/>
              <a:gdLst/>
              <a:ahLst/>
              <a:cxnLst/>
              <a:rect l="l" t="t" r="r" b="b"/>
              <a:pathLst>
                <a:path w="3081" h="619" extrusionOk="0"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3081" y="619"/>
                  </a:moveTo>
                  <a:lnTo>
                    <a:pt x="3081" y="619"/>
                  </a:lnTo>
                  <a:lnTo>
                    <a:pt x="3081" y="619"/>
                  </a:lnTo>
                  <a:close/>
                  <a:moveTo>
                    <a:pt x="23" y="194"/>
                  </a:moveTo>
                  <a:cubicBezTo>
                    <a:pt x="18" y="200"/>
                    <a:pt x="18" y="207"/>
                    <a:pt x="18" y="212"/>
                  </a:cubicBezTo>
                  <a:cubicBezTo>
                    <a:pt x="6" y="268"/>
                    <a:pt x="0" y="315"/>
                    <a:pt x="0" y="350"/>
                  </a:cubicBezTo>
                  <a:cubicBezTo>
                    <a:pt x="0" y="315"/>
                    <a:pt x="6" y="268"/>
                    <a:pt x="18" y="212"/>
                  </a:cubicBezTo>
                  <a:cubicBezTo>
                    <a:pt x="18" y="207"/>
                    <a:pt x="18" y="200"/>
                    <a:pt x="23" y="194"/>
                  </a:cubicBezTo>
                  <a:close/>
                  <a:moveTo>
                    <a:pt x="23" y="189"/>
                  </a:moveTo>
                  <a:lnTo>
                    <a:pt x="23" y="189"/>
                  </a:lnTo>
                  <a:lnTo>
                    <a:pt x="23" y="189"/>
                  </a:lnTo>
                  <a:close/>
                  <a:moveTo>
                    <a:pt x="23" y="183"/>
                  </a:moveTo>
                  <a:lnTo>
                    <a:pt x="23" y="189"/>
                  </a:lnTo>
                  <a:lnTo>
                    <a:pt x="23" y="183"/>
                  </a:lnTo>
                  <a:close/>
                  <a:moveTo>
                    <a:pt x="23" y="178"/>
                  </a:moveTo>
                  <a:lnTo>
                    <a:pt x="23" y="183"/>
                  </a:lnTo>
                  <a:lnTo>
                    <a:pt x="23" y="178"/>
                  </a:lnTo>
                  <a:close/>
                  <a:moveTo>
                    <a:pt x="29" y="160"/>
                  </a:moveTo>
                  <a:cubicBezTo>
                    <a:pt x="29" y="165"/>
                    <a:pt x="23" y="172"/>
                    <a:pt x="23" y="178"/>
                  </a:cubicBezTo>
                  <a:cubicBezTo>
                    <a:pt x="23" y="172"/>
                    <a:pt x="29" y="165"/>
                    <a:pt x="29" y="160"/>
                  </a:cubicBezTo>
                  <a:close/>
                  <a:moveTo>
                    <a:pt x="29" y="154"/>
                  </a:moveTo>
                  <a:lnTo>
                    <a:pt x="29" y="160"/>
                  </a:lnTo>
                  <a:lnTo>
                    <a:pt x="29" y="154"/>
                  </a:lnTo>
                  <a:close/>
                  <a:moveTo>
                    <a:pt x="29" y="149"/>
                  </a:moveTo>
                  <a:lnTo>
                    <a:pt x="29" y="154"/>
                  </a:lnTo>
                  <a:lnTo>
                    <a:pt x="29" y="149"/>
                  </a:lnTo>
                  <a:close/>
                  <a:moveTo>
                    <a:pt x="29" y="149"/>
                  </a:moveTo>
                  <a:lnTo>
                    <a:pt x="29" y="149"/>
                  </a:lnTo>
                  <a:lnTo>
                    <a:pt x="29" y="149"/>
                  </a:lnTo>
                  <a:close/>
                  <a:moveTo>
                    <a:pt x="29" y="143"/>
                  </a:moveTo>
                  <a:lnTo>
                    <a:pt x="29" y="149"/>
                  </a:lnTo>
                  <a:lnTo>
                    <a:pt x="29" y="143"/>
                  </a:lnTo>
                  <a:close/>
                  <a:moveTo>
                    <a:pt x="29" y="138"/>
                  </a:moveTo>
                  <a:lnTo>
                    <a:pt x="29" y="143"/>
                  </a:lnTo>
                  <a:lnTo>
                    <a:pt x="29" y="138"/>
                  </a:lnTo>
                  <a:close/>
                  <a:moveTo>
                    <a:pt x="34" y="131"/>
                  </a:moveTo>
                  <a:cubicBezTo>
                    <a:pt x="34" y="138"/>
                    <a:pt x="34" y="138"/>
                    <a:pt x="29" y="138"/>
                  </a:cubicBezTo>
                  <a:cubicBezTo>
                    <a:pt x="34" y="138"/>
                    <a:pt x="34" y="138"/>
                    <a:pt x="34" y="131"/>
                  </a:cubicBezTo>
                  <a:close/>
                  <a:moveTo>
                    <a:pt x="34" y="131"/>
                  </a:moveTo>
                  <a:lnTo>
                    <a:pt x="34" y="131"/>
                  </a:lnTo>
                  <a:lnTo>
                    <a:pt x="34" y="131"/>
                  </a:lnTo>
                  <a:close/>
                  <a:moveTo>
                    <a:pt x="34" y="126"/>
                  </a:moveTo>
                  <a:lnTo>
                    <a:pt x="34" y="131"/>
                  </a:lnTo>
                  <a:lnTo>
                    <a:pt x="34" y="126"/>
                  </a:lnTo>
                  <a:close/>
                  <a:moveTo>
                    <a:pt x="34" y="120"/>
                  </a:moveTo>
                  <a:lnTo>
                    <a:pt x="34" y="126"/>
                  </a:lnTo>
                  <a:lnTo>
                    <a:pt x="34" y="120"/>
                  </a:lnTo>
                  <a:close/>
                  <a:moveTo>
                    <a:pt x="34" y="120"/>
                  </a:moveTo>
                  <a:lnTo>
                    <a:pt x="34" y="120"/>
                  </a:lnTo>
                  <a:lnTo>
                    <a:pt x="34" y="120"/>
                  </a:lnTo>
                  <a:close/>
                  <a:moveTo>
                    <a:pt x="34" y="115"/>
                  </a:moveTo>
                  <a:lnTo>
                    <a:pt x="34" y="120"/>
                  </a:lnTo>
                  <a:lnTo>
                    <a:pt x="34" y="115"/>
                  </a:lnTo>
                  <a:close/>
                  <a:moveTo>
                    <a:pt x="40" y="109"/>
                  </a:moveTo>
                  <a:cubicBezTo>
                    <a:pt x="40" y="109"/>
                    <a:pt x="40" y="115"/>
                    <a:pt x="34" y="115"/>
                  </a:cubicBezTo>
                  <a:cubicBezTo>
                    <a:pt x="40" y="115"/>
                    <a:pt x="40" y="109"/>
                    <a:pt x="40" y="109"/>
                  </a:cubicBezTo>
                  <a:close/>
                  <a:moveTo>
                    <a:pt x="40" y="109"/>
                  </a:moveTo>
                  <a:lnTo>
                    <a:pt x="40" y="109"/>
                  </a:lnTo>
                  <a:lnTo>
                    <a:pt x="40" y="109"/>
                  </a:lnTo>
                  <a:close/>
                  <a:moveTo>
                    <a:pt x="40" y="104"/>
                  </a:moveTo>
                  <a:lnTo>
                    <a:pt x="40" y="104"/>
                  </a:lnTo>
                  <a:lnTo>
                    <a:pt x="40" y="104"/>
                  </a:lnTo>
                  <a:close/>
                  <a:moveTo>
                    <a:pt x="40" y="97"/>
                  </a:moveTo>
                  <a:lnTo>
                    <a:pt x="40" y="104"/>
                  </a:lnTo>
                  <a:lnTo>
                    <a:pt x="40" y="97"/>
                  </a:lnTo>
                  <a:close/>
                  <a:moveTo>
                    <a:pt x="40" y="91"/>
                  </a:moveTo>
                  <a:lnTo>
                    <a:pt x="40" y="97"/>
                  </a:lnTo>
                  <a:lnTo>
                    <a:pt x="40" y="91"/>
                  </a:lnTo>
                  <a:close/>
                  <a:moveTo>
                    <a:pt x="40" y="91"/>
                  </a:moveTo>
                  <a:lnTo>
                    <a:pt x="40" y="91"/>
                  </a:lnTo>
                  <a:lnTo>
                    <a:pt x="40" y="91"/>
                  </a:lnTo>
                  <a:close/>
                  <a:moveTo>
                    <a:pt x="45" y="86"/>
                  </a:moveTo>
                  <a:lnTo>
                    <a:pt x="40" y="91"/>
                  </a:lnTo>
                  <a:lnTo>
                    <a:pt x="45" y="86"/>
                  </a:lnTo>
                  <a:close/>
                  <a:moveTo>
                    <a:pt x="45" y="80"/>
                  </a:moveTo>
                  <a:lnTo>
                    <a:pt x="45" y="86"/>
                  </a:lnTo>
                  <a:lnTo>
                    <a:pt x="45" y="80"/>
                  </a:lnTo>
                  <a:close/>
                  <a:moveTo>
                    <a:pt x="45" y="80"/>
                  </a:moveTo>
                  <a:lnTo>
                    <a:pt x="45" y="80"/>
                  </a:lnTo>
                  <a:lnTo>
                    <a:pt x="45" y="80"/>
                  </a:lnTo>
                  <a:close/>
                  <a:moveTo>
                    <a:pt x="45" y="75"/>
                  </a:moveTo>
                  <a:lnTo>
                    <a:pt x="45" y="75"/>
                  </a:lnTo>
                  <a:lnTo>
                    <a:pt x="45" y="75"/>
                  </a:lnTo>
                  <a:close/>
                  <a:moveTo>
                    <a:pt x="45" y="69"/>
                  </a:moveTo>
                  <a:lnTo>
                    <a:pt x="45" y="75"/>
                  </a:lnTo>
                  <a:lnTo>
                    <a:pt x="45" y="69"/>
                  </a:lnTo>
                  <a:close/>
                  <a:moveTo>
                    <a:pt x="52" y="69"/>
                  </a:moveTo>
                  <a:lnTo>
                    <a:pt x="45" y="69"/>
                  </a:lnTo>
                  <a:lnTo>
                    <a:pt x="52" y="6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52" y="57"/>
                  </a:moveTo>
                  <a:lnTo>
                    <a:pt x="52" y="62"/>
                  </a:lnTo>
                  <a:lnTo>
                    <a:pt x="52" y="57"/>
                  </a:lnTo>
                  <a:close/>
                  <a:moveTo>
                    <a:pt x="52" y="57"/>
                  </a:moveTo>
                  <a:lnTo>
                    <a:pt x="52" y="57"/>
                  </a:lnTo>
                  <a:lnTo>
                    <a:pt x="52" y="57"/>
                  </a:lnTo>
                  <a:close/>
                  <a:moveTo>
                    <a:pt x="52" y="51"/>
                  </a:moveTo>
                  <a:lnTo>
                    <a:pt x="52" y="51"/>
                  </a:lnTo>
                  <a:lnTo>
                    <a:pt x="52" y="51"/>
                  </a:lnTo>
                  <a:close/>
                  <a:moveTo>
                    <a:pt x="52" y="46"/>
                  </a:moveTo>
                  <a:lnTo>
                    <a:pt x="52" y="51"/>
                  </a:lnTo>
                  <a:lnTo>
                    <a:pt x="52" y="46"/>
                  </a:lnTo>
                  <a:close/>
                  <a:moveTo>
                    <a:pt x="58" y="46"/>
                  </a:move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8" y="40"/>
                  </a:moveTo>
                  <a:lnTo>
                    <a:pt x="58" y="40"/>
                  </a:lnTo>
                  <a:lnTo>
                    <a:pt x="58" y="40"/>
                  </a:lnTo>
                  <a:close/>
                  <a:moveTo>
                    <a:pt x="58" y="35"/>
                  </a:moveTo>
                  <a:lnTo>
                    <a:pt x="58" y="40"/>
                  </a:lnTo>
                  <a:lnTo>
                    <a:pt x="58" y="35"/>
                  </a:lnTo>
                  <a:close/>
                  <a:moveTo>
                    <a:pt x="58" y="35"/>
                  </a:moveTo>
                  <a:lnTo>
                    <a:pt x="58" y="35"/>
                  </a:lnTo>
                  <a:lnTo>
                    <a:pt x="58" y="35"/>
                  </a:lnTo>
                  <a:close/>
                  <a:moveTo>
                    <a:pt x="58" y="28"/>
                  </a:moveTo>
                  <a:lnTo>
                    <a:pt x="58" y="28"/>
                  </a:lnTo>
                  <a:lnTo>
                    <a:pt x="58" y="28"/>
                  </a:lnTo>
                  <a:close/>
                  <a:moveTo>
                    <a:pt x="63" y="23"/>
                  </a:moveTo>
                  <a:lnTo>
                    <a:pt x="63" y="28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3" y="23"/>
                  </a:lnTo>
                  <a:close/>
                  <a:moveTo>
                    <a:pt x="63" y="17"/>
                  </a:moveTo>
                  <a:lnTo>
                    <a:pt x="63" y="17"/>
                  </a:lnTo>
                  <a:lnTo>
                    <a:pt x="63" y="17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3" y="12"/>
                  </a:moveTo>
                  <a:lnTo>
                    <a:pt x="63" y="12"/>
                  </a:lnTo>
                  <a:lnTo>
                    <a:pt x="63" y="12"/>
                  </a:lnTo>
                  <a:close/>
                  <a:moveTo>
                    <a:pt x="69" y="1"/>
                  </a:moveTo>
                  <a:lnTo>
                    <a:pt x="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3897789" y="4824349"/>
              <a:ext cx="246063" cy="125504"/>
            </a:xfrm>
            <a:custGeom>
              <a:avLst/>
              <a:gdLst/>
              <a:ahLst/>
              <a:cxnLst/>
              <a:rect l="l" t="t" r="r" b="b"/>
              <a:pathLst>
                <a:path w="3126" h="1594" extrusionOk="0">
                  <a:moveTo>
                    <a:pt x="1340" y="1"/>
                  </a:moveTo>
                  <a:lnTo>
                    <a:pt x="1340" y="1"/>
                  </a:lnTo>
                  <a:cubicBezTo>
                    <a:pt x="761" y="75"/>
                    <a:pt x="252" y="368"/>
                    <a:pt x="69" y="941"/>
                  </a:cubicBezTo>
                  <a:cubicBezTo>
                    <a:pt x="69" y="946"/>
                    <a:pt x="69" y="946"/>
                    <a:pt x="63" y="952"/>
                  </a:cubicBezTo>
                  <a:lnTo>
                    <a:pt x="63" y="957"/>
                  </a:lnTo>
                  <a:lnTo>
                    <a:pt x="63" y="963"/>
                  </a:lnTo>
                  <a:lnTo>
                    <a:pt x="63" y="968"/>
                  </a:lnTo>
                  <a:lnTo>
                    <a:pt x="58" y="968"/>
                  </a:lnTo>
                  <a:lnTo>
                    <a:pt x="58" y="975"/>
                  </a:lnTo>
                  <a:lnTo>
                    <a:pt x="58" y="980"/>
                  </a:lnTo>
                  <a:lnTo>
                    <a:pt x="58" y="986"/>
                  </a:lnTo>
                  <a:lnTo>
                    <a:pt x="52" y="986"/>
                  </a:lnTo>
                  <a:lnTo>
                    <a:pt x="52" y="991"/>
                  </a:lnTo>
                  <a:lnTo>
                    <a:pt x="52" y="997"/>
                  </a:lnTo>
                  <a:lnTo>
                    <a:pt x="52" y="1002"/>
                  </a:lnTo>
                  <a:lnTo>
                    <a:pt x="52" y="1009"/>
                  </a:lnTo>
                  <a:lnTo>
                    <a:pt x="45" y="1009"/>
                  </a:lnTo>
                  <a:lnTo>
                    <a:pt x="45" y="1015"/>
                  </a:lnTo>
                  <a:lnTo>
                    <a:pt x="45" y="1020"/>
                  </a:lnTo>
                  <a:lnTo>
                    <a:pt x="45" y="1026"/>
                  </a:lnTo>
                  <a:lnTo>
                    <a:pt x="40" y="1031"/>
                  </a:lnTo>
                  <a:lnTo>
                    <a:pt x="40" y="1037"/>
                  </a:lnTo>
                  <a:lnTo>
                    <a:pt x="40" y="1044"/>
                  </a:lnTo>
                  <a:lnTo>
                    <a:pt x="40" y="1049"/>
                  </a:lnTo>
                  <a:cubicBezTo>
                    <a:pt x="40" y="1049"/>
                    <a:pt x="40" y="1055"/>
                    <a:pt x="34" y="1055"/>
                  </a:cubicBezTo>
                  <a:lnTo>
                    <a:pt x="34" y="1060"/>
                  </a:lnTo>
                  <a:lnTo>
                    <a:pt x="34" y="1066"/>
                  </a:lnTo>
                  <a:lnTo>
                    <a:pt x="34" y="1071"/>
                  </a:lnTo>
                  <a:cubicBezTo>
                    <a:pt x="34" y="1078"/>
                    <a:pt x="34" y="1078"/>
                    <a:pt x="29" y="1078"/>
                  </a:cubicBezTo>
                  <a:lnTo>
                    <a:pt x="29" y="1083"/>
                  </a:lnTo>
                  <a:lnTo>
                    <a:pt x="29" y="1089"/>
                  </a:lnTo>
                  <a:lnTo>
                    <a:pt x="29" y="1094"/>
                  </a:lnTo>
                  <a:lnTo>
                    <a:pt x="29" y="1100"/>
                  </a:lnTo>
                  <a:cubicBezTo>
                    <a:pt x="29" y="1105"/>
                    <a:pt x="23" y="1112"/>
                    <a:pt x="23" y="1118"/>
                  </a:cubicBezTo>
                  <a:lnTo>
                    <a:pt x="23" y="1123"/>
                  </a:lnTo>
                  <a:lnTo>
                    <a:pt x="23" y="1129"/>
                  </a:lnTo>
                  <a:lnTo>
                    <a:pt x="23" y="1134"/>
                  </a:lnTo>
                  <a:cubicBezTo>
                    <a:pt x="18" y="1140"/>
                    <a:pt x="18" y="1147"/>
                    <a:pt x="18" y="1152"/>
                  </a:cubicBezTo>
                  <a:cubicBezTo>
                    <a:pt x="6" y="1208"/>
                    <a:pt x="0" y="1255"/>
                    <a:pt x="0" y="1290"/>
                  </a:cubicBezTo>
                  <a:cubicBezTo>
                    <a:pt x="0" y="1393"/>
                    <a:pt x="58" y="1393"/>
                    <a:pt x="241" y="1427"/>
                  </a:cubicBezTo>
                  <a:cubicBezTo>
                    <a:pt x="836" y="1546"/>
                    <a:pt x="1466" y="1593"/>
                    <a:pt x="2090" y="1593"/>
                  </a:cubicBezTo>
                  <a:cubicBezTo>
                    <a:pt x="2422" y="1593"/>
                    <a:pt x="2754" y="1581"/>
                    <a:pt x="3081" y="1559"/>
                  </a:cubicBezTo>
                  <a:cubicBezTo>
                    <a:pt x="3126" y="1546"/>
                    <a:pt x="3092" y="1404"/>
                    <a:pt x="3041" y="1243"/>
                  </a:cubicBezTo>
                  <a:cubicBezTo>
                    <a:pt x="2679" y="1169"/>
                    <a:pt x="2319" y="1147"/>
                    <a:pt x="1947" y="1134"/>
                  </a:cubicBezTo>
                  <a:cubicBezTo>
                    <a:pt x="1689" y="1123"/>
                    <a:pt x="1334" y="1163"/>
                    <a:pt x="1145" y="941"/>
                  </a:cubicBezTo>
                  <a:cubicBezTo>
                    <a:pt x="911" y="659"/>
                    <a:pt x="1099" y="270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7" name="Google Shape;2887;p33"/>
          <p:cNvGrpSpPr/>
          <p:nvPr/>
        </p:nvGrpSpPr>
        <p:grpSpPr>
          <a:xfrm>
            <a:off x="3276733" y="5943617"/>
            <a:ext cx="337845" cy="167968"/>
            <a:chOff x="4305618" y="4825451"/>
            <a:chExt cx="253384" cy="125976"/>
          </a:xfrm>
        </p:grpSpPr>
        <p:sp>
          <p:nvSpPr>
            <p:cNvPr id="2888" name="Google Shape;2888;p33"/>
            <p:cNvSpPr/>
            <p:nvPr/>
          </p:nvSpPr>
          <p:spPr>
            <a:xfrm>
              <a:off x="4305618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647" y="1"/>
                  </a:moveTo>
                  <a:cubicBezTo>
                    <a:pt x="1546" y="1"/>
                    <a:pt x="1442" y="10"/>
                    <a:pt x="1335" y="27"/>
                  </a:cubicBezTo>
                  <a:cubicBezTo>
                    <a:pt x="682" y="124"/>
                    <a:pt x="127" y="502"/>
                    <a:pt x="35" y="1229"/>
                  </a:cubicBezTo>
                  <a:cubicBezTo>
                    <a:pt x="0" y="1476"/>
                    <a:pt x="24" y="1458"/>
                    <a:pt x="270" y="1498"/>
                  </a:cubicBezTo>
                  <a:cubicBezTo>
                    <a:pt x="715" y="1571"/>
                    <a:pt x="1177" y="1600"/>
                    <a:pt x="1639" y="1600"/>
                  </a:cubicBezTo>
                  <a:cubicBezTo>
                    <a:pt x="2134" y="1600"/>
                    <a:pt x="2629" y="1566"/>
                    <a:pt x="3108" y="1516"/>
                  </a:cubicBezTo>
                  <a:cubicBezTo>
                    <a:pt x="3218" y="1498"/>
                    <a:pt x="2886" y="771"/>
                    <a:pt x="2857" y="720"/>
                  </a:cubicBezTo>
                  <a:cubicBezTo>
                    <a:pt x="2585" y="223"/>
                    <a:pt x="2157" y="1"/>
                    <a:pt x="1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328130" y="4942529"/>
              <a:ext cx="223629" cy="8582"/>
            </a:xfrm>
            <a:custGeom>
              <a:avLst/>
              <a:gdLst/>
              <a:ahLst/>
              <a:cxnLst/>
              <a:rect l="l" t="t" r="r" b="b"/>
              <a:pathLst>
                <a:path w="2841" h="109" extrusionOk="0"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9"/>
                  </a:moveTo>
                  <a:lnTo>
                    <a:pt x="2822" y="29"/>
                  </a:lnTo>
                  <a:lnTo>
                    <a:pt x="2822" y="29"/>
                  </a:lnTo>
                  <a:close/>
                  <a:moveTo>
                    <a:pt x="2822" y="24"/>
                  </a:moveTo>
                  <a:lnTo>
                    <a:pt x="2822" y="29"/>
                  </a:lnTo>
                  <a:lnTo>
                    <a:pt x="2822" y="24"/>
                  </a:lnTo>
                  <a:close/>
                  <a:moveTo>
                    <a:pt x="2822" y="24"/>
                  </a:moveTo>
                  <a:lnTo>
                    <a:pt x="2822" y="24"/>
                  </a:lnTo>
                  <a:lnTo>
                    <a:pt x="2822" y="24"/>
                  </a:lnTo>
                  <a:close/>
                  <a:moveTo>
                    <a:pt x="2829" y="24"/>
                  </a:moveTo>
                  <a:lnTo>
                    <a:pt x="2822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2829" y="24"/>
                  </a:moveTo>
                  <a:lnTo>
                    <a:pt x="2829" y="24"/>
                  </a:lnTo>
                  <a:lnTo>
                    <a:pt x="2829" y="24"/>
                  </a:lnTo>
                  <a:close/>
                  <a:moveTo>
                    <a:pt x="40" y="17"/>
                  </a:moveTo>
                  <a:cubicBezTo>
                    <a:pt x="470" y="85"/>
                    <a:pt x="911" y="109"/>
                    <a:pt x="1358" y="109"/>
                  </a:cubicBezTo>
                  <a:cubicBezTo>
                    <a:pt x="1850" y="109"/>
                    <a:pt x="2341" y="80"/>
                    <a:pt x="2822" y="29"/>
                  </a:cubicBezTo>
                  <a:cubicBezTo>
                    <a:pt x="2341" y="80"/>
                    <a:pt x="1850" y="109"/>
                    <a:pt x="1358" y="109"/>
                  </a:cubicBezTo>
                  <a:cubicBezTo>
                    <a:pt x="911" y="109"/>
                    <a:pt x="470" y="85"/>
                    <a:pt x="40" y="17"/>
                  </a:cubicBezTo>
                  <a:close/>
                  <a:moveTo>
                    <a:pt x="0" y="11"/>
                  </a:moveTo>
                  <a:cubicBezTo>
                    <a:pt x="6" y="11"/>
                    <a:pt x="13" y="17"/>
                    <a:pt x="24" y="17"/>
                  </a:cubicBezTo>
                  <a:cubicBezTo>
                    <a:pt x="13" y="17"/>
                    <a:pt x="6" y="11"/>
                    <a:pt x="0" y="11"/>
                  </a:cubicBezTo>
                  <a:close/>
                  <a:moveTo>
                    <a:pt x="2840" y="11"/>
                  </a:moveTo>
                  <a:cubicBezTo>
                    <a:pt x="2840" y="17"/>
                    <a:pt x="2835" y="24"/>
                    <a:pt x="2829" y="24"/>
                  </a:cubicBezTo>
                  <a:cubicBezTo>
                    <a:pt x="2835" y="24"/>
                    <a:pt x="2840" y="17"/>
                    <a:pt x="2840" y="11"/>
                  </a:cubicBez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11"/>
                  </a:moveTo>
                  <a:lnTo>
                    <a:pt x="2840" y="11"/>
                  </a:lnTo>
                  <a:lnTo>
                    <a:pt x="2840" y="11"/>
                  </a:lnTo>
                  <a:close/>
                  <a:moveTo>
                    <a:pt x="2840" y="6"/>
                  </a:moveTo>
                  <a:lnTo>
                    <a:pt x="2840" y="11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6"/>
                  </a:moveTo>
                  <a:lnTo>
                    <a:pt x="2840" y="6"/>
                  </a:lnTo>
                  <a:lnTo>
                    <a:pt x="2840" y="6"/>
                  </a:lnTo>
                  <a:close/>
                  <a:moveTo>
                    <a:pt x="2840" y="0"/>
                  </a:moveTo>
                  <a:lnTo>
                    <a:pt x="2840" y="6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lnTo>
                    <a:pt x="2840" y="0"/>
                  </a:lnTo>
                  <a:close/>
                  <a:moveTo>
                    <a:pt x="2840" y="0"/>
                  </a:moveTo>
                  <a:lnTo>
                    <a:pt x="28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305618" y="4827498"/>
              <a:ext cx="247008" cy="123614"/>
            </a:xfrm>
            <a:custGeom>
              <a:avLst/>
              <a:gdLst/>
              <a:ahLst/>
              <a:cxnLst/>
              <a:rect l="l" t="t" r="r" b="b"/>
              <a:pathLst>
                <a:path w="3138" h="1570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670" y="111"/>
                    <a:pt x="127" y="482"/>
                    <a:pt x="35" y="1203"/>
                  </a:cubicBezTo>
                  <a:cubicBezTo>
                    <a:pt x="0" y="1450"/>
                    <a:pt x="24" y="1432"/>
                    <a:pt x="270" y="1472"/>
                  </a:cubicBezTo>
                  <a:lnTo>
                    <a:pt x="286" y="1472"/>
                  </a:lnTo>
                  <a:cubicBezTo>
                    <a:pt x="292" y="1472"/>
                    <a:pt x="299" y="1478"/>
                    <a:pt x="310" y="1478"/>
                  </a:cubicBezTo>
                  <a:lnTo>
                    <a:pt x="326" y="1478"/>
                  </a:lnTo>
                  <a:cubicBezTo>
                    <a:pt x="756" y="1546"/>
                    <a:pt x="1197" y="1570"/>
                    <a:pt x="1644" y="1570"/>
                  </a:cubicBezTo>
                  <a:cubicBezTo>
                    <a:pt x="2136" y="1570"/>
                    <a:pt x="2627" y="1541"/>
                    <a:pt x="3108" y="1490"/>
                  </a:cubicBezTo>
                  <a:lnTo>
                    <a:pt x="3108" y="1485"/>
                  </a:lnTo>
                  <a:lnTo>
                    <a:pt x="3115" y="1485"/>
                  </a:lnTo>
                  <a:cubicBezTo>
                    <a:pt x="3121" y="1485"/>
                    <a:pt x="3126" y="1478"/>
                    <a:pt x="3126" y="1472"/>
                  </a:cubicBezTo>
                  <a:lnTo>
                    <a:pt x="3126" y="1467"/>
                  </a:lnTo>
                  <a:lnTo>
                    <a:pt x="3126" y="1461"/>
                  </a:lnTo>
                  <a:cubicBezTo>
                    <a:pt x="3137" y="1416"/>
                    <a:pt x="3103" y="1295"/>
                    <a:pt x="3057" y="1168"/>
                  </a:cubicBezTo>
                  <a:cubicBezTo>
                    <a:pt x="2743" y="1118"/>
                    <a:pt x="2428" y="1107"/>
                    <a:pt x="2107" y="1107"/>
                  </a:cubicBezTo>
                  <a:lnTo>
                    <a:pt x="1958" y="1107"/>
                  </a:lnTo>
                  <a:cubicBezTo>
                    <a:pt x="1872" y="1112"/>
                    <a:pt x="1781" y="1118"/>
                    <a:pt x="1684" y="1118"/>
                  </a:cubicBezTo>
                  <a:cubicBezTo>
                    <a:pt x="1488" y="1118"/>
                    <a:pt x="1288" y="1089"/>
                    <a:pt x="1150" y="946"/>
                  </a:cubicBezTo>
                  <a:cubicBezTo>
                    <a:pt x="904" y="677"/>
                    <a:pt x="1076" y="282"/>
                    <a:pt x="13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10513659" y="5940785"/>
            <a:ext cx="337111" cy="168703"/>
            <a:chOff x="5321371" y="4823325"/>
            <a:chExt cx="252833" cy="126527"/>
          </a:xfrm>
        </p:grpSpPr>
        <p:sp>
          <p:nvSpPr>
            <p:cNvPr id="2892" name="Google Shape;2892;p33"/>
            <p:cNvSpPr/>
            <p:nvPr/>
          </p:nvSpPr>
          <p:spPr>
            <a:xfrm>
              <a:off x="5321371" y="4823325"/>
              <a:ext cx="252833" cy="126448"/>
            </a:xfrm>
            <a:custGeom>
              <a:avLst/>
              <a:gdLst/>
              <a:ahLst/>
              <a:cxnLst/>
              <a:rect l="l" t="t" r="r" b="b"/>
              <a:pathLst>
                <a:path w="3212" h="1606" extrusionOk="0">
                  <a:moveTo>
                    <a:pt x="1593" y="0"/>
                  </a:moveTo>
                  <a:cubicBezTo>
                    <a:pt x="1046" y="0"/>
                    <a:pt x="598" y="238"/>
                    <a:pt x="332" y="769"/>
                  </a:cubicBezTo>
                  <a:cubicBezTo>
                    <a:pt x="310" y="822"/>
                    <a:pt x="1" y="1565"/>
                    <a:pt x="115" y="1572"/>
                  </a:cubicBezTo>
                  <a:cubicBezTo>
                    <a:pt x="434" y="1593"/>
                    <a:pt x="761" y="1606"/>
                    <a:pt x="1089" y="1606"/>
                  </a:cubicBezTo>
                  <a:cubicBezTo>
                    <a:pt x="1715" y="1606"/>
                    <a:pt x="2348" y="1560"/>
                    <a:pt x="2948" y="1440"/>
                  </a:cubicBezTo>
                  <a:cubicBezTo>
                    <a:pt x="3195" y="1393"/>
                    <a:pt x="3212" y="1406"/>
                    <a:pt x="3172" y="1165"/>
                  </a:cubicBezTo>
                  <a:cubicBezTo>
                    <a:pt x="3051" y="438"/>
                    <a:pt x="2479" y="88"/>
                    <a:pt x="1827" y="14"/>
                  </a:cubicBezTo>
                  <a:cubicBezTo>
                    <a:pt x="1747" y="5"/>
                    <a:pt x="1669" y="0"/>
                    <a:pt x="1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5328062" y="4896548"/>
              <a:ext cx="244331" cy="50548"/>
            </a:xfrm>
            <a:custGeom>
              <a:avLst/>
              <a:gdLst/>
              <a:ahLst/>
              <a:cxnLst/>
              <a:rect l="l" t="t" r="r" b="b"/>
              <a:pathLst>
                <a:path w="3104" h="642" extrusionOk="0"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30" y="642"/>
                  </a:moveTo>
                  <a:lnTo>
                    <a:pt x="30" y="642"/>
                  </a:lnTo>
                  <a:lnTo>
                    <a:pt x="30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24" y="642"/>
                  </a:moveTo>
                  <a:lnTo>
                    <a:pt x="24" y="642"/>
                  </a:lnTo>
                  <a:lnTo>
                    <a:pt x="24" y="642"/>
                  </a:lnTo>
                  <a:close/>
                  <a:moveTo>
                    <a:pt x="1" y="579"/>
                  </a:moveTo>
                  <a:lnTo>
                    <a:pt x="1" y="579"/>
                  </a:lnTo>
                  <a:lnTo>
                    <a:pt x="1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9"/>
                  </a:moveTo>
                  <a:lnTo>
                    <a:pt x="6" y="579"/>
                  </a:lnTo>
                  <a:lnTo>
                    <a:pt x="6" y="579"/>
                  </a:lnTo>
                  <a:close/>
                  <a:moveTo>
                    <a:pt x="6" y="573"/>
                  </a:moveTo>
                  <a:lnTo>
                    <a:pt x="6" y="579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73"/>
                  </a:moveTo>
                  <a:lnTo>
                    <a:pt x="6" y="573"/>
                  </a:lnTo>
                  <a:lnTo>
                    <a:pt x="6" y="573"/>
                  </a:lnTo>
                  <a:close/>
                  <a:moveTo>
                    <a:pt x="6" y="566"/>
                  </a:moveTo>
                  <a:lnTo>
                    <a:pt x="6" y="573"/>
                  </a:lnTo>
                  <a:lnTo>
                    <a:pt x="6" y="566"/>
                  </a:lnTo>
                  <a:close/>
                  <a:moveTo>
                    <a:pt x="64" y="326"/>
                  </a:moveTo>
                  <a:lnTo>
                    <a:pt x="64" y="326"/>
                  </a:lnTo>
                  <a:cubicBezTo>
                    <a:pt x="35" y="418"/>
                    <a:pt x="12" y="510"/>
                    <a:pt x="6" y="566"/>
                  </a:cubicBezTo>
                  <a:cubicBezTo>
                    <a:pt x="12" y="510"/>
                    <a:pt x="35" y="418"/>
                    <a:pt x="64" y="326"/>
                  </a:cubicBezTo>
                  <a:close/>
                  <a:moveTo>
                    <a:pt x="3087" y="217"/>
                  </a:moveTo>
                  <a:lnTo>
                    <a:pt x="3087" y="235"/>
                  </a:lnTo>
                  <a:cubicBezTo>
                    <a:pt x="3098" y="291"/>
                    <a:pt x="3103" y="338"/>
                    <a:pt x="3103" y="373"/>
                  </a:cubicBezTo>
                  <a:cubicBezTo>
                    <a:pt x="3103" y="338"/>
                    <a:pt x="3098" y="291"/>
                    <a:pt x="3087" y="235"/>
                  </a:cubicBezTo>
                  <a:lnTo>
                    <a:pt x="3087" y="217"/>
                  </a:lnTo>
                  <a:close/>
                  <a:moveTo>
                    <a:pt x="3087" y="217"/>
                  </a:moveTo>
                  <a:lnTo>
                    <a:pt x="3087" y="217"/>
                  </a:lnTo>
                  <a:lnTo>
                    <a:pt x="3087" y="217"/>
                  </a:lnTo>
                  <a:close/>
                  <a:moveTo>
                    <a:pt x="3081" y="188"/>
                  </a:moveTo>
                  <a:cubicBezTo>
                    <a:pt x="3081" y="201"/>
                    <a:pt x="3081" y="206"/>
                    <a:pt x="3087" y="217"/>
                  </a:cubicBezTo>
                  <a:cubicBezTo>
                    <a:pt x="3081" y="206"/>
                    <a:pt x="3081" y="201"/>
                    <a:pt x="3081" y="188"/>
                  </a:cubicBezTo>
                  <a:close/>
                  <a:moveTo>
                    <a:pt x="3076" y="172"/>
                  </a:moveTo>
                  <a:cubicBezTo>
                    <a:pt x="3081" y="177"/>
                    <a:pt x="3081" y="183"/>
                    <a:pt x="3081" y="188"/>
                  </a:cubicBezTo>
                  <a:cubicBezTo>
                    <a:pt x="3081" y="183"/>
                    <a:pt x="3081" y="177"/>
                    <a:pt x="3076" y="172"/>
                  </a:cubicBezTo>
                  <a:close/>
                  <a:moveTo>
                    <a:pt x="3076" y="172"/>
                  </a:moveTo>
                  <a:lnTo>
                    <a:pt x="3076" y="172"/>
                  </a:lnTo>
                  <a:lnTo>
                    <a:pt x="3076" y="172"/>
                  </a:lnTo>
                  <a:close/>
                  <a:moveTo>
                    <a:pt x="3076" y="166"/>
                  </a:moveTo>
                  <a:lnTo>
                    <a:pt x="3076" y="172"/>
                  </a:lnTo>
                  <a:lnTo>
                    <a:pt x="3076" y="166"/>
                  </a:lnTo>
                  <a:close/>
                  <a:moveTo>
                    <a:pt x="3076" y="161"/>
                  </a:moveTo>
                  <a:lnTo>
                    <a:pt x="3076" y="166"/>
                  </a:lnTo>
                  <a:lnTo>
                    <a:pt x="3076" y="161"/>
                  </a:lnTo>
                  <a:close/>
                  <a:moveTo>
                    <a:pt x="3076" y="154"/>
                  </a:moveTo>
                  <a:lnTo>
                    <a:pt x="3076" y="161"/>
                  </a:lnTo>
                  <a:lnTo>
                    <a:pt x="3076" y="154"/>
                  </a:lnTo>
                  <a:close/>
                  <a:moveTo>
                    <a:pt x="3076" y="154"/>
                  </a:moveTo>
                  <a:lnTo>
                    <a:pt x="3076" y="154"/>
                  </a:lnTo>
                  <a:lnTo>
                    <a:pt x="3076" y="154"/>
                  </a:lnTo>
                  <a:close/>
                  <a:moveTo>
                    <a:pt x="3069" y="149"/>
                  </a:moveTo>
                  <a:cubicBezTo>
                    <a:pt x="3069" y="149"/>
                    <a:pt x="3076" y="149"/>
                    <a:pt x="3076" y="154"/>
                  </a:cubicBezTo>
                  <a:cubicBezTo>
                    <a:pt x="3076" y="149"/>
                    <a:pt x="3069" y="149"/>
                    <a:pt x="3069" y="149"/>
                  </a:cubicBezTo>
                  <a:close/>
                  <a:moveTo>
                    <a:pt x="3069" y="143"/>
                  </a:moveTo>
                  <a:lnTo>
                    <a:pt x="3069" y="149"/>
                  </a:lnTo>
                  <a:lnTo>
                    <a:pt x="3069" y="143"/>
                  </a:lnTo>
                  <a:close/>
                  <a:moveTo>
                    <a:pt x="3069" y="143"/>
                  </a:moveTo>
                  <a:lnTo>
                    <a:pt x="3069" y="143"/>
                  </a:lnTo>
                  <a:lnTo>
                    <a:pt x="3069" y="143"/>
                  </a:lnTo>
                  <a:close/>
                  <a:moveTo>
                    <a:pt x="3069" y="138"/>
                  </a:moveTo>
                  <a:lnTo>
                    <a:pt x="3069" y="143"/>
                  </a:lnTo>
                  <a:lnTo>
                    <a:pt x="3069" y="138"/>
                  </a:lnTo>
                  <a:close/>
                  <a:moveTo>
                    <a:pt x="3069" y="132"/>
                  </a:moveTo>
                  <a:lnTo>
                    <a:pt x="3069" y="138"/>
                  </a:lnTo>
                  <a:lnTo>
                    <a:pt x="3069" y="132"/>
                  </a:lnTo>
                  <a:close/>
                  <a:moveTo>
                    <a:pt x="3069" y="132"/>
                  </a:moveTo>
                  <a:lnTo>
                    <a:pt x="3069" y="132"/>
                  </a:lnTo>
                  <a:lnTo>
                    <a:pt x="3069" y="132"/>
                  </a:lnTo>
                  <a:close/>
                  <a:moveTo>
                    <a:pt x="3064" y="127"/>
                  </a:moveTo>
                  <a:lnTo>
                    <a:pt x="3069" y="127"/>
                  </a:lnTo>
                  <a:lnTo>
                    <a:pt x="3064" y="127"/>
                  </a:lnTo>
                  <a:close/>
                  <a:moveTo>
                    <a:pt x="3064" y="120"/>
                  </a:moveTo>
                  <a:lnTo>
                    <a:pt x="3064" y="127"/>
                  </a:lnTo>
                  <a:lnTo>
                    <a:pt x="3064" y="120"/>
                  </a:lnTo>
                  <a:close/>
                  <a:moveTo>
                    <a:pt x="3064" y="114"/>
                  </a:moveTo>
                  <a:lnTo>
                    <a:pt x="3064" y="120"/>
                  </a:lnTo>
                  <a:lnTo>
                    <a:pt x="3064" y="114"/>
                  </a:lnTo>
                  <a:close/>
                  <a:moveTo>
                    <a:pt x="3064" y="114"/>
                  </a:moveTo>
                  <a:lnTo>
                    <a:pt x="3064" y="114"/>
                  </a:lnTo>
                  <a:lnTo>
                    <a:pt x="3064" y="114"/>
                  </a:lnTo>
                  <a:close/>
                  <a:moveTo>
                    <a:pt x="3064" y="109"/>
                  </a:moveTo>
                  <a:lnTo>
                    <a:pt x="3064" y="114"/>
                  </a:lnTo>
                  <a:lnTo>
                    <a:pt x="3064" y="109"/>
                  </a:lnTo>
                  <a:close/>
                  <a:moveTo>
                    <a:pt x="3064" y="103"/>
                  </a:moveTo>
                  <a:lnTo>
                    <a:pt x="3064" y="109"/>
                  </a:lnTo>
                  <a:lnTo>
                    <a:pt x="3064" y="103"/>
                  </a:lnTo>
                  <a:close/>
                  <a:moveTo>
                    <a:pt x="3058" y="103"/>
                  </a:moveTo>
                  <a:lnTo>
                    <a:pt x="3064" y="103"/>
                  </a:lnTo>
                  <a:lnTo>
                    <a:pt x="3058" y="103"/>
                  </a:lnTo>
                  <a:close/>
                  <a:moveTo>
                    <a:pt x="3058" y="98"/>
                  </a:moveTo>
                  <a:lnTo>
                    <a:pt x="3058" y="103"/>
                  </a:lnTo>
                  <a:lnTo>
                    <a:pt x="3058" y="98"/>
                  </a:lnTo>
                  <a:close/>
                  <a:moveTo>
                    <a:pt x="3058" y="92"/>
                  </a:moveTo>
                  <a:lnTo>
                    <a:pt x="3058" y="98"/>
                  </a:lnTo>
                  <a:lnTo>
                    <a:pt x="3058" y="92"/>
                  </a:lnTo>
                  <a:close/>
                  <a:moveTo>
                    <a:pt x="3058" y="92"/>
                  </a:moveTo>
                  <a:lnTo>
                    <a:pt x="3058" y="92"/>
                  </a:lnTo>
                  <a:lnTo>
                    <a:pt x="3058" y="92"/>
                  </a:lnTo>
                  <a:close/>
                  <a:moveTo>
                    <a:pt x="3058" y="85"/>
                  </a:moveTo>
                  <a:lnTo>
                    <a:pt x="3058" y="85"/>
                  </a:lnTo>
                  <a:lnTo>
                    <a:pt x="3058" y="85"/>
                  </a:lnTo>
                  <a:close/>
                  <a:moveTo>
                    <a:pt x="3053" y="80"/>
                  </a:moveTo>
                  <a:cubicBezTo>
                    <a:pt x="3058" y="80"/>
                    <a:pt x="3058" y="85"/>
                    <a:pt x="3058" y="85"/>
                  </a:cubicBezTo>
                  <a:cubicBezTo>
                    <a:pt x="3058" y="85"/>
                    <a:pt x="3058" y="80"/>
                    <a:pt x="3053" y="80"/>
                  </a:cubicBezTo>
                  <a:close/>
                  <a:moveTo>
                    <a:pt x="3053" y="80"/>
                  </a:moveTo>
                  <a:lnTo>
                    <a:pt x="3053" y="80"/>
                  </a:lnTo>
                  <a:lnTo>
                    <a:pt x="3053" y="80"/>
                  </a:lnTo>
                  <a:close/>
                  <a:moveTo>
                    <a:pt x="3053" y="74"/>
                  </a:moveTo>
                  <a:lnTo>
                    <a:pt x="3053" y="74"/>
                  </a:lnTo>
                  <a:lnTo>
                    <a:pt x="3053" y="74"/>
                  </a:lnTo>
                  <a:close/>
                  <a:moveTo>
                    <a:pt x="3053" y="69"/>
                  </a:moveTo>
                  <a:lnTo>
                    <a:pt x="3053" y="74"/>
                  </a:lnTo>
                  <a:lnTo>
                    <a:pt x="3053" y="69"/>
                  </a:lnTo>
                  <a:close/>
                  <a:moveTo>
                    <a:pt x="3053" y="69"/>
                  </a:moveTo>
                  <a:lnTo>
                    <a:pt x="3053" y="69"/>
                  </a:lnTo>
                  <a:lnTo>
                    <a:pt x="3053" y="69"/>
                  </a:lnTo>
                  <a:close/>
                  <a:moveTo>
                    <a:pt x="3053" y="63"/>
                  </a:moveTo>
                  <a:lnTo>
                    <a:pt x="3053" y="63"/>
                  </a:lnTo>
                  <a:lnTo>
                    <a:pt x="3053" y="63"/>
                  </a:lnTo>
                  <a:close/>
                  <a:moveTo>
                    <a:pt x="3047" y="58"/>
                  </a:moveTo>
                  <a:lnTo>
                    <a:pt x="3047" y="63"/>
                  </a:lnTo>
                  <a:lnTo>
                    <a:pt x="3047" y="58"/>
                  </a:lnTo>
                  <a:close/>
                  <a:moveTo>
                    <a:pt x="3047" y="58"/>
                  </a:moveTo>
                  <a:lnTo>
                    <a:pt x="3047" y="58"/>
                  </a:lnTo>
                  <a:lnTo>
                    <a:pt x="3047" y="58"/>
                  </a:lnTo>
                  <a:close/>
                  <a:moveTo>
                    <a:pt x="3047" y="51"/>
                  </a:moveTo>
                  <a:lnTo>
                    <a:pt x="3047" y="51"/>
                  </a:lnTo>
                  <a:lnTo>
                    <a:pt x="3047" y="51"/>
                  </a:lnTo>
                  <a:close/>
                  <a:moveTo>
                    <a:pt x="3047" y="46"/>
                  </a:moveTo>
                  <a:lnTo>
                    <a:pt x="3047" y="51"/>
                  </a:lnTo>
                  <a:lnTo>
                    <a:pt x="3047" y="46"/>
                  </a:lnTo>
                  <a:close/>
                  <a:moveTo>
                    <a:pt x="3047" y="46"/>
                  </a:moveTo>
                  <a:lnTo>
                    <a:pt x="3047" y="46"/>
                  </a:lnTo>
                  <a:lnTo>
                    <a:pt x="3047" y="46"/>
                  </a:lnTo>
                  <a:close/>
                  <a:moveTo>
                    <a:pt x="3042" y="40"/>
                  </a:moveTo>
                  <a:lnTo>
                    <a:pt x="3042" y="40"/>
                  </a:lnTo>
                  <a:lnTo>
                    <a:pt x="3042" y="40"/>
                  </a:lnTo>
                  <a:close/>
                  <a:moveTo>
                    <a:pt x="3042" y="35"/>
                  </a:moveTo>
                  <a:lnTo>
                    <a:pt x="3042" y="40"/>
                  </a:lnTo>
                  <a:lnTo>
                    <a:pt x="3042" y="35"/>
                  </a:lnTo>
                  <a:close/>
                  <a:moveTo>
                    <a:pt x="3042" y="35"/>
                  </a:moveTo>
                  <a:lnTo>
                    <a:pt x="3042" y="35"/>
                  </a:lnTo>
                  <a:lnTo>
                    <a:pt x="3042" y="35"/>
                  </a:lnTo>
                  <a:close/>
                  <a:moveTo>
                    <a:pt x="3042" y="29"/>
                  </a:moveTo>
                  <a:lnTo>
                    <a:pt x="3042" y="29"/>
                  </a:lnTo>
                  <a:lnTo>
                    <a:pt x="3042" y="29"/>
                  </a:lnTo>
                  <a:close/>
                  <a:moveTo>
                    <a:pt x="3042" y="24"/>
                  </a:moveTo>
                  <a:lnTo>
                    <a:pt x="3042" y="29"/>
                  </a:lnTo>
                  <a:lnTo>
                    <a:pt x="3042" y="24"/>
                  </a:lnTo>
                  <a:close/>
                  <a:moveTo>
                    <a:pt x="3035" y="24"/>
                  </a:moveTo>
                  <a:lnTo>
                    <a:pt x="3035" y="24"/>
                  </a:lnTo>
                  <a:lnTo>
                    <a:pt x="3035" y="24"/>
                  </a:lnTo>
                  <a:close/>
                  <a:moveTo>
                    <a:pt x="3035" y="17"/>
                  </a:moveTo>
                  <a:lnTo>
                    <a:pt x="3035" y="17"/>
                  </a:lnTo>
                  <a:lnTo>
                    <a:pt x="3035" y="17"/>
                  </a:lnTo>
                  <a:close/>
                  <a:moveTo>
                    <a:pt x="3035" y="11"/>
                  </a:moveTo>
                  <a:lnTo>
                    <a:pt x="3035" y="17"/>
                  </a:lnTo>
                  <a:lnTo>
                    <a:pt x="3035" y="11"/>
                  </a:lnTo>
                  <a:close/>
                  <a:moveTo>
                    <a:pt x="3035" y="11"/>
                  </a:moveTo>
                  <a:lnTo>
                    <a:pt x="3035" y="11"/>
                  </a:lnTo>
                  <a:lnTo>
                    <a:pt x="3035" y="11"/>
                  </a:lnTo>
                  <a:close/>
                  <a:moveTo>
                    <a:pt x="3029" y="6"/>
                  </a:moveTo>
                  <a:lnTo>
                    <a:pt x="3029" y="6"/>
                  </a:lnTo>
                  <a:lnTo>
                    <a:pt x="3029" y="6"/>
                  </a:lnTo>
                  <a:close/>
                  <a:moveTo>
                    <a:pt x="3029" y="0"/>
                  </a:moveTo>
                  <a:lnTo>
                    <a:pt x="3029" y="6"/>
                  </a:lnTo>
                  <a:lnTo>
                    <a:pt x="3029" y="0"/>
                  </a:lnTo>
                  <a:close/>
                  <a:moveTo>
                    <a:pt x="3029" y="0"/>
                  </a:moveTo>
                  <a:lnTo>
                    <a:pt x="3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5328062" y="4824349"/>
              <a:ext cx="244331" cy="125504"/>
            </a:xfrm>
            <a:custGeom>
              <a:avLst/>
              <a:gdLst/>
              <a:ahLst/>
              <a:cxnLst/>
              <a:rect l="l" t="t" r="r" b="b"/>
              <a:pathLst>
                <a:path w="3104" h="1594" extrusionOk="0">
                  <a:moveTo>
                    <a:pt x="1764" y="1"/>
                  </a:moveTo>
                  <a:cubicBezTo>
                    <a:pt x="2004" y="270"/>
                    <a:pt x="2194" y="659"/>
                    <a:pt x="1959" y="941"/>
                  </a:cubicBezTo>
                  <a:cubicBezTo>
                    <a:pt x="1771" y="1163"/>
                    <a:pt x="1420" y="1123"/>
                    <a:pt x="1163" y="1134"/>
                  </a:cubicBezTo>
                  <a:cubicBezTo>
                    <a:pt x="791" y="1147"/>
                    <a:pt x="424" y="1169"/>
                    <a:pt x="64" y="1243"/>
                  </a:cubicBezTo>
                  <a:cubicBezTo>
                    <a:pt x="35" y="1335"/>
                    <a:pt x="12" y="1427"/>
                    <a:pt x="6" y="1483"/>
                  </a:cubicBezTo>
                  <a:lnTo>
                    <a:pt x="6" y="1490"/>
                  </a:lnTo>
                  <a:lnTo>
                    <a:pt x="6" y="1496"/>
                  </a:lnTo>
                  <a:lnTo>
                    <a:pt x="1" y="1496"/>
                  </a:lnTo>
                  <a:cubicBezTo>
                    <a:pt x="1" y="1530"/>
                    <a:pt x="6" y="1552"/>
                    <a:pt x="24" y="1559"/>
                  </a:cubicBezTo>
                  <a:lnTo>
                    <a:pt x="30" y="1559"/>
                  </a:lnTo>
                  <a:cubicBezTo>
                    <a:pt x="350" y="1581"/>
                    <a:pt x="682" y="1593"/>
                    <a:pt x="1015" y="1593"/>
                  </a:cubicBezTo>
                  <a:cubicBezTo>
                    <a:pt x="1639" y="1593"/>
                    <a:pt x="2268" y="1546"/>
                    <a:pt x="2863" y="1427"/>
                  </a:cubicBezTo>
                  <a:cubicBezTo>
                    <a:pt x="3047" y="1393"/>
                    <a:pt x="3103" y="1393"/>
                    <a:pt x="3103" y="1290"/>
                  </a:cubicBezTo>
                  <a:cubicBezTo>
                    <a:pt x="3103" y="1255"/>
                    <a:pt x="3098" y="1208"/>
                    <a:pt x="3087" y="1152"/>
                  </a:cubicBezTo>
                  <a:lnTo>
                    <a:pt x="3087" y="1134"/>
                  </a:lnTo>
                  <a:cubicBezTo>
                    <a:pt x="3081" y="1123"/>
                    <a:pt x="3081" y="1118"/>
                    <a:pt x="3081" y="1105"/>
                  </a:cubicBezTo>
                  <a:cubicBezTo>
                    <a:pt x="3081" y="1100"/>
                    <a:pt x="3081" y="1094"/>
                    <a:pt x="3076" y="1089"/>
                  </a:cubicBezTo>
                  <a:lnTo>
                    <a:pt x="3076" y="1083"/>
                  </a:lnTo>
                  <a:lnTo>
                    <a:pt x="3076" y="1078"/>
                  </a:lnTo>
                  <a:lnTo>
                    <a:pt x="3076" y="1071"/>
                  </a:lnTo>
                  <a:cubicBezTo>
                    <a:pt x="3076" y="1066"/>
                    <a:pt x="3069" y="1066"/>
                    <a:pt x="3069" y="1066"/>
                  </a:cubicBezTo>
                  <a:lnTo>
                    <a:pt x="3069" y="1060"/>
                  </a:lnTo>
                  <a:lnTo>
                    <a:pt x="3069" y="1055"/>
                  </a:lnTo>
                  <a:lnTo>
                    <a:pt x="3069" y="1049"/>
                  </a:lnTo>
                  <a:lnTo>
                    <a:pt x="3069" y="1044"/>
                  </a:lnTo>
                  <a:lnTo>
                    <a:pt x="3064" y="1044"/>
                  </a:lnTo>
                  <a:lnTo>
                    <a:pt x="3064" y="1037"/>
                  </a:lnTo>
                  <a:lnTo>
                    <a:pt x="3064" y="1031"/>
                  </a:lnTo>
                  <a:lnTo>
                    <a:pt x="3064" y="1026"/>
                  </a:lnTo>
                  <a:lnTo>
                    <a:pt x="3064" y="1020"/>
                  </a:lnTo>
                  <a:lnTo>
                    <a:pt x="3058" y="1020"/>
                  </a:lnTo>
                  <a:lnTo>
                    <a:pt x="3058" y="1015"/>
                  </a:lnTo>
                  <a:lnTo>
                    <a:pt x="3058" y="1009"/>
                  </a:lnTo>
                  <a:lnTo>
                    <a:pt x="3058" y="1002"/>
                  </a:lnTo>
                  <a:cubicBezTo>
                    <a:pt x="3058" y="1002"/>
                    <a:pt x="3058" y="997"/>
                    <a:pt x="3053" y="997"/>
                  </a:cubicBezTo>
                  <a:lnTo>
                    <a:pt x="3053" y="991"/>
                  </a:lnTo>
                  <a:lnTo>
                    <a:pt x="3053" y="986"/>
                  </a:lnTo>
                  <a:lnTo>
                    <a:pt x="3053" y="980"/>
                  </a:lnTo>
                  <a:lnTo>
                    <a:pt x="3047" y="980"/>
                  </a:lnTo>
                  <a:lnTo>
                    <a:pt x="3047" y="975"/>
                  </a:lnTo>
                  <a:lnTo>
                    <a:pt x="3047" y="968"/>
                  </a:lnTo>
                  <a:lnTo>
                    <a:pt x="3047" y="963"/>
                  </a:lnTo>
                  <a:lnTo>
                    <a:pt x="3042" y="957"/>
                  </a:lnTo>
                  <a:lnTo>
                    <a:pt x="3042" y="952"/>
                  </a:lnTo>
                  <a:lnTo>
                    <a:pt x="3042" y="946"/>
                  </a:lnTo>
                  <a:lnTo>
                    <a:pt x="3042" y="941"/>
                  </a:lnTo>
                  <a:lnTo>
                    <a:pt x="3035" y="941"/>
                  </a:lnTo>
                  <a:lnTo>
                    <a:pt x="3035" y="934"/>
                  </a:lnTo>
                  <a:lnTo>
                    <a:pt x="3035" y="928"/>
                  </a:lnTo>
                  <a:cubicBezTo>
                    <a:pt x="3035" y="928"/>
                    <a:pt x="3035" y="923"/>
                    <a:pt x="3029" y="923"/>
                  </a:cubicBezTo>
                  <a:lnTo>
                    <a:pt x="3029" y="917"/>
                  </a:lnTo>
                  <a:cubicBezTo>
                    <a:pt x="2835" y="357"/>
                    <a:pt x="2337" y="75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5" name="Google Shape;2895;p33"/>
          <p:cNvGrpSpPr/>
          <p:nvPr/>
        </p:nvGrpSpPr>
        <p:grpSpPr>
          <a:xfrm>
            <a:off x="8577423" y="5943617"/>
            <a:ext cx="337845" cy="167968"/>
            <a:chOff x="4911260" y="4825451"/>
            <a:chExt cx="253384" cy="125976"/>
          </a:xfrm>
        </p:grpSpPr>
        <p:sp>
          <p:nvSpPr>
            <p:cNvPr id="2896" name="Google Shape;2896;p33"/>
            <p:cNvSpPr/>
            <p:nvPr/>
          </p:nvSpPr>
          <p:spPr>
            <a:xfrm>
              <a:off x="4911260" y="4825451"/>
              <a:ext cx="253384" cy="125976"/>
            </a:xfrm>
            <a:custGeom>
              <a:avLst/>
              <a:gdLst/>
              <a:ahLst/>
              <a:cxnLst/>
              <a:rect l="l" t="t" r="r" b="b"/>
              <a:pathLst>
                <a:path w="3219" h="1600" extrusionOk="0">
                  <a:moveTo>
                    <a:pt x="1577" y="1"/>
                  </a:moveTo>
                  <a:cubicBezTo>
                    <a:pt x="1067" y="1"/>
                    <a:pt x="639" y="223"/>
                    <a:pt x="368" y="720"/>
                  </a:cubicBezTo>
                  <a:cubicBezTo>
                    <a:pt x="339" y="771"/>
                    <a:pt x="1" y="1498"/>
                    <a:pt x="115" y="1516"/>
                  </a:cubicBezTo>
                  <a:cubicBezTo>
                    <a:pt x="591" y="1566"/>
                    <a:pt x="1085" y="1600"/>
                    <a:pt x="1580" y="1600"/>
                  </a:cubicBezTo>
                  <a:cubicBezTo>
                    <a:pt x="2043" y="1600"/>
                    <a:pt x="2506" y="1571"/>
                    <a:pt x="2955" y="1498"/>
                  </a:cubicBezTo>
                  <a:cubicBezTo>
                    <a:pt x="3201" y="1458"/>
                    <a:pt x="3219" y="1476"/>
                    <a:pt x="3190" y="1229"/>
                  </a:cubicBezTo>
                  <a:cubicBezTo>
                    <a:pt x="3092" y="502"/>
                    <a:pt x="2537" y="124"/>
                    <a:pt x="1890" y="27"/>
                  </a:cubicBezTo>
                  <a:cubicBezTo>
                    <a:pt x="1783" y="10"/>
                    <a:pt x="1678" y="1"/>
                    <a:pt x="15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3"/>
            <p:cNvSpPr/>
            <p:nvPr/>
          </p:nvSpPr>
          <p:spPr>
            <a:xfrm>
              <a:off x="4921178" y="4943946"/>
              <a:ext cx="217332" cy="7165"/>
            </a:xfrm>
            <a:custGeom>
              <a:avLst/>
              <a:gdLst/>
              <a:ahLst/>
              <a:cxnLst/>
              <a:rect l="l" t="t" r="r" b="b"/>
              <a:pathLst>
                <a:path w="2761" h="91" extrusionOk="0">
                  <a:moveTo>
                    <a:pt x="0" y="12"/>
                  </a:moveTo>
                  <a:lnTo>
                    <a:pt x="0" y="12"/>
                  </a:lnTo>
                  <a:cubicBezTo>
                    <a:pt x="472" y="62"/>
                    <a:pt x="960" y="91"/>
                    <a:pt x="1449" y="91"/>
                  </a:cubicBezTo>
                  <a:cubicBezTo>
                    <a:pt x="1450" y="91"/>
                    <a:pt x="1451" y="91"/>
                    <a:pt x="1452" y="91"/>
                  </a:cubicBezTo>
                  <a:lnTo>
                    <a:pt x="1452" y="91"/>
                  </a:lnTo>
                  <a:cubicBezTo>
                    <a:pt x="958" y="91"/>
                    <a:pt x="471" y="62"/>
                    <a:pt x="0" y="12"/>
                  </a:cubicBezTo>
                  <a:close/>
                  <a:moveTo>
                    <a:pt x="2760" y="0"/>
                  </a:moveTo>
                  <a:lnTo>
                    <a:pt x="2760" y="0"/>
                  </a:lnTo>
                  <a:cubicBezTo>
                    <a:pt x="2336" y="68"/>
                    <a:pt x="1894" y="91"/>
                    <a:pt x="1452" y="91"/>
                  </a:cubicBezTo>
                  <a:lnTo>
                    <a:pt x="1452" y="91"/>
                  </a:lnTo>
                  <a:cubicBezTo>
                    <a:pt x="1453" y="91"/>
                    <a:pt x="1454" y="91"/>
                    <a:pt x="1455" y="91"/>
                  </a:cubicBezTo>
                  <a:cubicBezTo>
                    <a:pt x="1892" y="91"/>
                    <a:pt x="2335" y="68"/>
                    <a:pt x="2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4917557" y="4827498"/>
              <a:ext cx="247086" cy="123614"/>
            </a:xfrm>
            <a:custGeom>
              <a:avLst/>
              <a:gdLst/>
              <a:ahLst/>
              <a:cxnLst/>
              <a:rect l="l" t="t" r="r" b="b"/>
              <a:pathLst>
                <a:path w="3139" h="1570" extrusionOk="0">
                  <a:moveTo>
                    <a:pt x="1833" y="1"/>
                  </a:moveTo>
                  <a:lnTo>
                    <a:pt x="1833" y="1"/>
                  </a:lnTo>
                  <a:cubicBezTo>
                    <a:pt x="2061" y="282"/>
                    <a:pt x="2233" y="677"/>
                    <a:pt x="1987" y="946"/>
                  </a:cubicBezTo>
                  <a:cubicBezTo>
                    <a:pt x="1855" y="1089"/>
                    <a:pt x="1655" y="1118"/>
                    <a:pt x="1455" y="1118"/>
                  </a:cubicBezTo>
                  <a:cubicBezTo>
                    <a:pt x="1363" y="1118"/>
                    <a:pt x="1266" y="1112"/>
                    <a:pt x="1181" y="1107"/>
                  </a:cubicBezTo>
                  <a:lnTo>
                    <a:pt x="1036" y="1107"/>
                  </a:lnTo>
                  <a:cubicBezTo>
                    <a:pt x="716" y="1107"/>
                    <a:pt x="396" y="1118"/>
                    <a:pt x="81" y="1168"/>
                  </a:cubicBezTo>
                  <a:cubicBezTo>
                    <a:pt x="35" y="1300"/>
                    <a:pt x="0" y="1416"/>
                    <a:pt x="13" y="1461"/>
                  </a:cubicBezTo>
                  <a:lnTo>
                    <a:pt x="13" y="1467"/>
                  </a:lnTo>
                  <a:lnTo>
                    <a:pt x="13" y="1472"/>
                  </a:lnTo>
                  <a:lnTo>
                    <a:pt x="18" y="1472"/>
                  </a:lnTo>
                  <a:cubicBezTo>
                    <a:pt x="18" y="1478"/>
                    <a:pt x="24" y="1485"/>
                    <a:pt x="24" y="1485"/>
                  </a:cubicBezTo>
                  <a:lnTo>
                    <a:pt x="29" y="1485"/>
                  </a:lnTo>
                  <a:lnTo>
                    <a:pt x="29" y="1490"/>
                  </a:lnTo>
                  <a:lnTo>
                    <a:pt x="35" y="1490"/>
                  </a:lnTo>
                  <a:cubicBezTo>
                    <a:pt x="510" y="1541"/>
                    <a:pt x="1002" y="1570"/>
                    <a:pt x="1501" y="1570"/>
                  </a:cubicBezTo>
                  <a:cubicBezTo>
                    <a:pt x="1942" y="1570"/>
                    <a:pt x="2388" y="1546"/>
                    <a:pt x="2817" y="1478"/>
                  </a:cubicBezTo>
                  <a:lnTo>
                    <a:pt x="2835" y="1478"/>
                  </a:lnTo>
                  <a:cubicBezTo>
                    <a:pt x="2840" y="1478"/>
                    <a:pt x="2846" y="1472"/>
                    <a:pt x="2857" y="1472"/>
                  </a:cubicBezTo>
                  <a:lnTo>
                    <a:pt x="2875" y="1472"/>
                  </a:lnTo>
                  <a:cubicBezTo>
                    <a:pt x="3110" y="1432"/>
                    <a:pt x="3139" y="1450"/>
                    <a:pt x="3110" y="1226"/>
                  </a:cubicBezTo>
                  <a:lnTo>
                    <a:pt x="3110" y="1203"/>
                  </a:lnTo>
                  <a:cubicBezTo>
                    <a:pt x="3018" y="482"/>
                    <a:pt x="2474" y="11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5174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479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5788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396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45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6095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887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6430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90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435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117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16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59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81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79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6879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05/01/2024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05/01/2024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1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88301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438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8204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8.xml"/><Relationship Id="rId3" Type="http://schemas.openxmlformats.org/officeDocument/2006/relationships/image" Target="../media/image37.jpeg"/><Relationship Id="rId7" Type="http://schemas.openxmlformats.org/officeDocument/2006/relationships/slide" Target="slide26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slide" Target="slide27.xml"/><Relationship Id="rId5" Type="http://schemas.openxmlformats.org/officeDocument/2006/relationships/image" Target="../media/image13.svg"/><Relationship Id="rId10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slide" Target="slide25.xml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4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sv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52.svg"/><Relationship Id="rId4" Type="http://schemas.openxmlformats.org/officeDocument/2006/relationships/image" Target="../media/image49.png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svg"/><Relationship Id="rId5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62BB0F-3742-5FC3-BD31-0BB633579D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4229386" y="5888810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491175" y="112542"/>
            <a:ext cx="8356210" cy="4125630"/>
          </a:xfrm>
          <a:custGeom>
            <a:avLst/>
            <a:gdLst>
              <a:gd name="connsiteX0" fmla="*/ 0 w 7506393"/>
              <a:gd name="connsiteY0" fmla="*/ 666517 h 3999022"/>
              <a:gd name="connsiteX1" fmla="*/ 666517 w 7506393"/>
              <a:gd name="connsiteY1" fmla="*/ 0 h 3999022"/>
              <a:gd name="connsiteX2" fmla="*/ 6839876 w 7506393"/>
              <a:gd name="connsiteY2" fmla="*/ 0 h 3999022"/>
              <a:gd name="connsiteX3" fmla="*/ 7506393 w 7506393"/>
              <a:gd name="connsiteY3" fmla="*/ 666517 h 3999022"/>
              <a:gd name="connsiteX4" fmla="*/ 7506393 w 7506393"/>
              <a:gd name="connsiteY4" fmla="*/ 3332505 h 3999022"/>
              <a:gd name="connsiteX5" fmla="*/ 6839876 w 7506393"/>
              <a:gd name="connsiteY5" fmla="*/ 3999022 h 3999022"/>
              <a:gd name="connsiteX6" fmla="*/ 666517 w 7506393"/>
              <a:gd name="connsiteY6" fmla="*/ 3999022 h 3999022"/>
              <a:gd name="connsiteX7" fmla="*/ 0 w 7506393"/>
              <a:gd name="connsiteY7" fmla="*/ 3332505 h 3999022"/>
              <a:gd name="connsiteX8" fmla="*/ 0 w 7506393"/>
              <a:gd name="connsiteY8" fmla="*/ 666517 h 399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6393" h="3999022" fill="none" extrusionOk="0">
                <a:moveTo>
                  <a:pt x="0" y="666517"/>
                </a:moveTo>
                <a:cubicBezTo>
                  <a:pt x="347" y="307815"/>
                  <a:pt x="335890" y="62903"/>
                  <a:pt x="666517" y="0"/>
                </a:cubicBezTo>
                <a:cubicBezTo>
                  <a:pt x="1998472" y="72427"/>
                  <a:pt x="3841795" y="61419"/>
                  <a:pt x="6839876" y="0"/>
                </a:cubicBezTo>
                <a:cubicBezTo>
                  <a:pt x="7199088" y="-61235"/>
                  <a:pt x="7464401" y="285709"/>
                  <a:pt x="7506393" y="666517"/>
                </a:cubicBezTo>
                <a:cubicBezTo>
                  <a:pt x="7607269" y="1105271"/>
                  <a:pt x="7399080" y="2404170"/>
                  <a:pt x="7506393" y="3332505"/>
                </a:cubicBezTo>
                <a:cubicBezTo>
                  <a:pt x="7515822" y="3652758"/>
                  <a:pt x="7204188" y="3994768"/>
                  <a:pt x="6839876" y="3999022"/>
                </a:cubicBezTo>
                <a:cubicBezTo>
                  <a:pt x="4310340" y="4028849"/>
                  <a:pt x="1342914" y="3919716"/>
                  <a:pt x="666517" y="3999022"/>
                </a:cubicBezTo>
                <a:cubicBezTo>
                  <a:pt x="336845" y="3994677"/>
                  <a:pt x="-33895" y="3707314"/>
                  <a:pt x="0" y="3332505"/>
                </a:cubicBezTo>
                <a:cubicBezTo>
                  <a:pt x="50037" y="2107458"/>
                  <a:pt x="770" y="1315770"/>
                  <a:pt x="0" y="666517"/>
                </a:cubicBezTo>
                <a:close/>
              </a:path>
              <a:path w="7506393" h="3999022" stroke="0" extrusionOk="0">
                <a:moveTo>
                  <a:pt x="0" y="666517"/>
                </a:moveTo>
                <a:cubicBezTo>
                  <a:pt x="21327" y="304223"/>
                  <a:pt x="318474" y="41802"/>
                  <a:pt x="666517" y="0"/>
                </a:cubicBezTo>
                <a:cubicBezTo>
                  <a:pt x="2444743" y="123000"/>
                  <a:pt x="4304757" y="-96860"/>
                  <a:pt x="6839876" y="0"/>
                </a:cubicBezTo>
                <a:cubicBezTo>
                  <a:pt x="7160358" y="-36297"/>
                  <a:pt x="7524805" y="261290"/>
                  <a:pt x="7506393" y="666517"/>
                </a:cubicBezTo>
                <a:cubicBezTo>
                  <a:pt x="7509566" y="1842821"/>
                  <a:pt x="7600660" y="2130028"/>
                  <a:pt x="7506393" y="3332505"/>
                </a:cubicBezTo>
                <a:cubicBezTo>
                  <a:pt x="7455630" y="3719003"/>
                  <a:pt x="7189446" y="3995988"/>
                  <a:pt x="6839876" y="3999022"/>
                </a:cubicBezTo>
                <a:cubicBezTo>
                  <a:pt x="4062505" y="3838315"/>
                  <a:pt x="3578326" y="4038689"/>
                  <a:pt x="666517" y="3999022"/>
                </a:cubicBezTo>
                <a:cubicBezTo>
                  <a:pt x="240453" y="3987316"/>
                  <a:pt x="-18840" y="3692077"/>
                  <a:pt x="0" y="3332505"/>
                </a:cubicBezTo>
                <a:cubicBezTo>
                  <a:pt x="32216" y="2523997"/>
                  <a:pt x="57206" y="1596469"/>
                  <a:pt x="0" y="66651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56210" h="4125630" fill="none" extrusionOk="0">
                        <a:moveTo>
                          <a:pt x="0" y="687618"/>
                        </a:moveTo>
                        <a:cubicBezTo>
                          <a:pt x="1414" y="345392"/>
                          <a:pt x="387212" y="87209"/>
                          <a:pt x="741975" y="0"/>
                        </a:cubicBezTo>
                        <a:cubicBezTo>
                          <a:pt x="2047926" y="85213"/>
                          <a:pt x="4344238" y="213794"/>
                          <a:pt x="7614234" y="0"/>
                        </a:cubicBezTo>
                        <a:cubicBezTo>
                          <a:pt x="8003959" y="-133077"/>
                          <a:pt x="8252149" y="277418"/>
                          <a:pt x="8356210" y="687618"/>
                        </a:cubicBezTo>
                        <a:cubicBezTo>
                          <a:pt x="8494949" y="1157955"/>
                          <a:pt x="8216306" y="2520614"/>
                          <a:pt x="8356210" y="3438011"/>
                        </a:cubicBezTo>
                        <a:cubicBezTo>
                          <a:pt x="8381675" y="3692429"/>
                          <a:pt x="8016008" y="4117001"/>
                          <a:pt x="7614234" y="4125630"/>
                        </a:cubicBezTo>
                        <a:cubicBezTo>
                          <a:pt x="4930115" y="4203428"/>
                          <a:pt x="1504440" y="4163402"/>
                          <a:pt x="741975" y="4125630"/>
                        </a:cubicBezTo>
                        <a:cubicBezTo>
                          <a:pt x="401947" y="4118099"/>
                          <a:pt x="-72041" y="3831470"/>
                          <a:pt x="0" y="3438011"/>
                        </a:cubicBezTo>
                        <a:cubicBezTo>
                          <a:pt x="103638" y="2084934"/>
                          <a:pt x="-22749" y="1296532"/>
                          <a:pt x="0" y="687618"/>
                        </a:cubicBezTo>
                        <a:close/>
                      </a:path>
                      <a:path w="8356210" h="4125630" stroke="0" extrusionOk="0">
                        <a:moveTo>
                          <a:pt x="0" y="687618"/>
                        </a:moveTo>
                        <a:cubicBezTo>
                          <a:pt x="7771" y="352101"/>
                          <a:pt x="351809" y="15677"/>
                          <a:pt x="741975" y="0"/>
                        </a:cubicBezTo>
                        <a:cubicBezTo>
                          <a:pt x="2724602" y="92564"/>
                          <a:pt x="4847681" y="-24172"/>
                          <a:pt x="7614234" y="0"/>
                        </a:cubicBezTo>
                        <a:cubicBezTo>
                          <a:pt x="7890079" y="-29285"/>
                          <a:pt x="8412874" y="277369"/>
                          <a:pt x="8356210" y="687618"/>
                        </a:cubicBezTo>
                        <a:cubicBezTo>
                          <a:pt x="8417015" y="1894268"/>
                          <a:pt x="8467862" y="2198886"/>
                          <a:pt x="8356210" y="3438011"/>
                        </a:cubicBezTo>
                        <a:cubicBezTo>
                          <a:pt x="8320318" y="3763565"/>
                          <a:pt x="7949178" y="4092481"/>
                          <a:pt x="7614234" y="4125630"/>
                        </a:cubicBezTo>
                        <a:cubicBezTo>
                          <a:pt x="4526664" y="3915997"/>
                          <a:pt x="3976008" y="4217640"/>
                          <a:pt x="741975" y="4125630"/>
                        </a:cubicBezTo>
                        <a:cubicBezTo>
                          <a:pt x="286208" y="4166932"/>
                          <a:pt x="-30294" y="3763990"/>
                          <a:pt x="0" y="3438011"/>
                        </a:cubicBezTo>
                        <a:cubicBezTo>
                          <a:pt x="41060" y="2531491"/>
                          <a:pt x="74881" y="1469878"/>
                          <a:pt x="0" y="687618"/>
                        </a:cubicBezTo>
                        <a:close/>
                      </a:path>
                      <a:path w="8356210" h="4125630" fill="none" stroke="0" extrusionOk="0">
                        <a:moveTo>
                          <a:pt x="0" y="687618"/>
                        </a:moveTo>
                        <a:cubicBezTo>
                          <a:pt x="48024" y="330545"/>
                          <a:pt x="387302" y="92784"/>
                          <a:pt x="741975" y="0"/>
                        </a:cubicBezTo>
                        <a:cubicBezTo>
                          <a:pt x="2443993" y="222006"/>
                          <a:pt x="4215326" y="135594"/>
                          <a:pt x="7614234" y="0"/>
                        </a:cubicBezTo>
                        <a:cubicBezTo>
                          <a:pt x="7958033" y="-105916"/>
                          <a:pt x="8322957" y="267550"/>
                          <a:pt x="8356210" y="687618"/>
                        </a:cubicBezTo>
                        <a:cubicBezTo>
                          <a:pt x="8537517" y="1081588"/>
                          <a:pt x="8329247" y="2413647"/>
                          <a:pt x="8356210" y="3438011"/>
                        </a:cubicBezTo>
                        <a:cubicBezTo>
                          <a:pt x="8309748" y="3789038"/>
                          <a:pt x="8002285" y="4118376"/>
                          <a:pt x="7614234" y="4125630"/>
                        </a:cubicBezTo>
                        <a:cubicBezTo>
                          <a:pt x="4772443" y="4051309"/>
                          <a:pt x="1386140" y="4100240"/>
                          <a:pt x="741975" y="4125630"/>
                        </a:cubicBezTo>
                        <a:cubicBezTo>
                          <a:pt x="321139" y="4110273"/>
                          <a:pt x="-72788" y="3808805"/>
                          <a:pt x="0" y="3438011"/>
                        </a:cubicBezTo>
                        <a:cubicBezTo>
                          <a:pt x="38461" y="2236439"/>
                          <a:pt x="-9532" y="1361280"/>
                          <a:pt x="0" y="6876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86743-AA99-8F83-6A97-C9AE74FA3F0F}"/>
              </a:ext>
            </a:extLst>
          </p:cNvPr>
          <p:cNvSpPr txBox="1"/>
          <p:nvPr/>
        </p:nvSpPr>
        <p:spPr>
          <a:xfrm>
            <a:off x="4576230" y="595337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Đạo</a:t>
            </a:r>
            <a:r>
              <a:rPr kumimoji="0" lang="en-US" sz="4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Đức</a:t>
            </a:r>
            <a:endParaRPr kumimoji="0" lang="en-US" sz="40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F48E9-58F2-F5A1-6E61-56E49674BB10}"/>
              </a:ext>
            </a:extLst>
          </p:cNvPr>
          <p:cNvSpPr txBox="1"/>
          <p:nvPr/>
        </p:nvSpPr>
        <p:spPr>
          <a:xfrm>
            <a:off x="3766266" y="1472652"/>
            <a:ext cx="424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6 - Tiết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2260212" y="2128542"/>
            <a:ext cx="6734604" cy="2123658"/>
            <a:chOff x="3928394" y="8204395"/>
            <a:chExt cx="7605579" cy="29572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957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CỰC HOÀN THÀNH NHIỆM VỤ Ở NHÀ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3928394" y="8205006"/>
              <a:ext cx="7605579" cy="201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Ụ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0"/>
            <a:ext cx="9267825" cy="2729132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Nhận xét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vi-VN" sz="5400" b="1" spc="5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3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D808BCA-E3B8-49E0-8FE9-EA6BA13367F6}"/>
              </a:ext>
            </a:extLst>
          </p:cNvPr>
          <p:cNvSpPr/>
          <p:nvPr/>
        </p:nvSpPr>
        <p:spPr>
          <a:xfrm>
            <a:off x="637308" y="1263864"/>
            <a:ext cx="11194474" cy="530319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4F0017-87D1-44E5-8AAF-972ED0D804F5}"/>
              </a:ext>
            </a:extLst>
          </p:cNvPr>
          <p:cNvSpPr/>
          <p:nvPr/>
        </p:nvSpPr>
        <p:spPr>
          <a:xfrm>
            <a:off x="3327631" y="423842"/>
            <a:ext cx="4689352" cy="46365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luận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nhóm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đôi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2716D16-93CD-4E2E-91B8-38E80DDFA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0837" y="4853620"/>
            <a:ext cx="2122285" cy="2004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8" y="1384404"/>
            <a:ext cx="3516750" cy="1871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268" y="2387454"/>
            <a:ext cx="3623083" cy="2078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635" y="1056085"/>
            <a:ext cx="2732224" cy="2386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547" y="2867390"/>
            <a:ext cx="2905453" cy="2372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662" y="4335343"/>
            <a:ext cx="3623082" cy="2251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807" y="4406335"/>
            <a:ext cx="3521293" cy="21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95099" y="2221330"/>
            <a:ext cx="8317575" cy="2062103"/>
            <a:chOff x="3897476" y="641360"/>
            <a:chExt cx="8317575" cy="2062103"/>
          </a:xfrm>
        </p:grpSpPr>
        <p:sp>
          <p:nvSpPr>
            <p:cNvPr id="18" name="Hộp Văn bản 11">
              <a:extLst>
                <a:ext uri="{FF2B5EF4-FFF2-40B4-BE49-F238E27FC236}">
                  <a16:creationId xmlns:a16="http://schemas.microsoft.com/office/drawing/2014/main" id="{008AF084-4877-9BF3-B81E-314A9172DFFE}"/>
                </a:ext>
              </a:extLst>
            </p:cNvPr>
            <p:cNvSpPr txBox="1"/>
            <p:nvPr/>
          </p:nvSpPr>
          <p:spPr>
            <a:xfrm>
              <a:off x="3897476" y="641360"/>
              <a:ext cx="8317575" cy="2062103"/>
            </a:xfrm>
            <a:custGeom>
              <a:avLst/>
              <a:gdLst>
                <a:gd name="connsiteX0" fmla="*/ 0 w 8317575"/>
                <a:gd name="connsiteY0" fmla="*/ 561867 h 3371136"/>
                <a:gd name="connsiteX1" fmla="*/ 561867 w 8317575"/>
                <a:gd name="connsiteY1" fmla="*/ 0 h 3371136"/>
                <a:gd name="connsiteX2" fmla="*/ 7755708 w 8317575"/>
                <a:gd name="connsiteY2" fmla="*/ 0 h 3371136"/>
                <a:gd name="connsiteX3" fmla="*/ 8317575 w 8317575"/>
                <a:gd name="connsiteY3" fmla="*/ 561867 h 3371136"/>
                <a:gd name="connsiteX4" fmla="*/ 8317575 w 8317575"/>
                <a:gd name="connsiteY4" fmla="*/ 2809269 h 3371136"/>
                <a:gd name="connsiteX5" fmla="*/ 7755708 w 8317575"/>
                <a:gd name="connsiteY5" fmla="*/ 3371136 h 3371136"/>
                <a:gd name="connsiteX6" fmla="*/ 561867 w 8317575"/>
                <a:gd name="connsiteY6" fmla="*/ 3371136 h 3371136"/>
                <a:gd name="connsiteX7" fmla="*/ 0 w 8317575"/>
                <a:gd name="connsiteY7" fmla="*/ 2809269 h 3371136"/>
                <a:gd name="connsiteX8" fmla="*/ 0 w 8317575"/>
                <a:gd name="connsiteY8" fmla="*/ 561867 h 337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17575" h="3371136" fill="none" extrusionOk="0">
                  <a:moveTo>
                    <a:pt x="0" y="561867"/>
                  </a:moveTo>
                  <a:cubicBezTo>
                    <a:pt x="-1257" y="292731"/>
                    <a:pt x="274705" y="-46704"/>
                    <a:pt x="561867" y="0"/>
                  </a:cubicBezTo>
                  <a:cubicBezTo>
                    <a:pt x="1693480" y="29483"/>
                    <a:pt x="6388795" y="4220"/>
                    <a:pt x="7755708" y="0"/>
                  </a:cubicBezTo>
                  <a:cubicBezTo>
                    <a:pt x="8072672" y="2506"/>
                    <a:pt x="8314130" y="256026"/>
                    <a:pt x="8317575" y="561867"/>
                  </a:cubicBezTo>
                  <a:cubicBezTo>
                    <a:pt x="8301633" y="1033198"/>
                    <a:pt x="8217751" y="1778216"/>
                    <a:pt x="8317575" y="2809269"/>
                  </a:cubicBezTo>
                  <a:cubicBezTo>
                    <a:pt x="8341241" y="3132316"/>
                    <a:pt x="8092576" y="3395044"/>
                    <a:pt x="7755708" y="3371136"/>
                  </a:cubicBezTo>
                  <a:cubicBezTo>
                    <a:pt x="6723180" y="3405264"/>
                    <a:pt x="1362901" y="3248344"/>
                    <a:pt x="561867" y="3371136"/>
                  </a:cubicBezTo>
                  <a:cubicBezTo>
                    <a:pt x="235660" y="3402808"/>
                    <a:pt x="-11591" y="3138899"/>
                    <a:pt x="0" y="2809269"/>
                  </a:cubicBezTo>
                  <a:cubicBezTo>
                    <a:pt x="-162483" y="2184490"/>
                    <a:pt x="12474" y="1206322"/>
                    <a:pt x="0" y="561867"/>
                  </a:cubicBezTo>
                  <a:close/>
                </a:path>
                <a:path w="8317575" h="3371136" stroke="0" extrusionOk="0">
                  <a:moveTo>
                    <a:pt x="0" y="561867"/>
                  </a:moveTo>
                  <a:cubicBezTo>
                    <a:pt x="-11227" y="270666"/>
                    <a:pt x="284735" y="17926"/>
                    <a:pt x="561867" y="0"/>
                  </a:cubicBezTo>
                  <a:cubicBezTo>
                    <a:pt x="3745365" y="-40312"/>
                    <a:pt x="4177564" y="-70188"/>
                    <a:pt x="7755708" y="0"/>
                  </a:cubicBezTo>
                  <a:cubicBezTo>
                    <a:pt x="8052493" y="-1273"/>
                    <a:pt x="8322774" y="241464"/>
                    <a:pt x="8317575" y="561867"/>
                  </a:cubicBezTo>
                  <a:cubicBezTo>
                    <a:pt x="8355182" y="1284274"/>
                    <a:pt x="8341652" y="1763512"/>
                    <a:pt x="8317575" y="2809269"/>
                  </a:cubicBezTo>
                  <a:cubicBezTo>
                    <a:pt x="8315004" y="3150284"/>
                    <a:pt x="8046189" y="3371428"/>
                    <a:pt x="7755708" y="3371136"/>
                  </a:cubicBezTo>
                  <a:cubicBezTo>
                    <a:pt x="5090971" y="3388487"/>
                    <a:pt x="2528478" y="3494482"/>
                    <a:pt x="561867" y="3371136"/>
                  </a:cubicBezTo>
                  <a:cubicBezTo>
                    <a:pt x="262425" y="3325375"/>
                    <a:pt x="25529" y="3151463"/>
                    <a:pt x="0" y="2809269"/>
                  </a:cubicBezTo>
                  <a:cubicBezTo>
                    <a:pt x="6107" y="2212158"/>
                    <a:pt x="-133487" y="1410050"/>
                    <a:pt x="0" y="56186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="" xmlns:ask="http://schemas.microsoft.com/office/drawing/2018/sketchyshapes" sd="2173784308">
                    <a:custGeom>
                      <a:avLst/>
                      <a:gdLst>
                        <a:gd name="connsiteX0" fmla="*/ 0 w 8317575"/>
                        <a:gd name="connsiteY0" fmla="*/ 425766 h 2554545"/>
                        <a:gd name="connsiteX1" fmla="*/ 425766 w 8317575"/>
                        <a:gd name="connsiteY1" fmla="*/ 0 h 2554545"/>
                        <a:gd name="connsiteX2" fmla="*/ 7891809 w 8317575"/>
                        <a:gd name="connsiteY2" fmla="*/ 0 h 2554545"/>
                        <a:gd name="connsiteX3" fmla="*/ 8317575 w 8317575"/>
                        <a:gd name="connsiteY3" fmla="*/ 425766 h 2554545"/>
                        <a:gd name="connsiteX4" fmla="*/ 8317575 w 8317575"/>
                        <a:gd name="connsiteY4" fmla="*/ 2128779 h 2554545"/>
                        <a:gd name="connsiteX5" fmla="*/ 7891809 w 8317575"/>
                        <a:gd name="connsiteY5" fmla="*/ 2554545 h 2554545"/>
                        <a:gd name="connsiteX6" fmla="*/ 425766 w 8317575"/>
                        <a:gd name="connsiteY6" fmla="*/ 2554545 h 2554545"/>
                        <a:gd name="connsiteX7" fmla="*/ 0 w 8317575"/>
                        <a:gd name="connsiteY7" fmla="*/ 2128779 h 2554545"/>
                        <a:gd name="connsiteX8" fmla="*/ 0 w 8317575"/>
                        <a:gd name="connsiteY8" fmla="*/ 425766 h 25545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317575" h="2554545" fill="none" extrusionOk="0">
                          <a:moveTo>
                            <a:pt x="0" y="425766"/>
                          </a:moveTo>
                          <a:cubicBezTo>
                            <a:pt x="-345" y="201932"/>
                            <a:pt x="192139" y="-3060"/>
                            <a:pt x="425766" y="0"/>
                          </a:cubicBezTo>
                          <a:cubicBezTo>
                            <a:pt x="1801616" y="29483"/>
                            <a:pt x="5657472" y="4220"/>
                            <a:pt x="7891809" y="0"/>
                          </a:cubicBezTo>
                          <a:cubicBezTo>
                            <a:pt x="8154036" y="10202"/>
                            <a:pt x="8295096" y="219794"/>
                            <a:pt x="8317575" y="425766"/>
                          </a:cubicBezTo>
                          <a:cubicBezTo>
                            <a:pt x="8466147" y="1180613"/>
                            <a:pt x="8263778" y="1734600"/>
                            <a:pt x="8317575" y="2128779"/>
                          </a:cubicBezTo>
                          <a:cubicBezTo>
                            <a:pt x="8350616" y="2381704"/>
                            <a:pt x="8137190" y="2563761"/>
                            <a:pt x="7891809" y="2554545"/>
                          </a:cubicBezTo>
                          <a:cubicBezTo>
                            <a:pt x="6894864" y="2588673"/>
                            <a:pt x="2328152" y="2431753"/>
                            <a:pt x="425766" y="2554545"/>
                          </a:cubicBezTo>
                          <a:cubicBezTo>
                            <a:pt x="182595" y="2570539"/>
                            <a:pt x="-9368" y="2379536"/>
                            <a:pt x="0" y="2128779"/>
                          </a:cubicBezTo>
                          <a:cubicBezTo>
                            <a:pt x="94523" y="1505530"/>
                            <a:pt x="-92133" y="906850"/>
                            <a:pt x="0" y="425766"/>
                          </a:cubicBezTo>
                          <a:close/>
                        </a:path>
                        <a:path w="8317575" h="2554545" stroke="0" extrusionOk="0">
                          <a:moveTo>
                            <a:pt x="0" y="425766"/>
                          </a:moveTo>
                          <a:cubicBezTo>
                            <a:pt x="-10418" y="208355"/>
                            <a:pt x="214945" y="13142"/>
                            <a:pt x="425766" y="0"/>
                          </a:cubicBezTo>
                          <a:cubicBezTo>
                            <a:pt x="3433585" y="-40312"/>
                            <a:pt x="6711548" y="-70188"/>
                            <a:pt x="7891809" y="0"/>
                          </a:cubicBezTo>
                          <a:cubicBezTo>
                            <a:pt x="8118974" y="-751"/>
                            <a:pt x="8330795" y="164958"/>
                            <a:pt x="8317575" y="425766"/>
                          </a:cubicBezTo>
                          <a:cubicBezTo>
                            <a:pt x="8244412" y="999613"/>
                            <a:pt x="8387439" y="1799671"/>
                            <a:pt x="8317575" y="2128779"/>
                          </a:cubicBezTo>
                          <a:cubicBezTo>
                            <a:pt x="8315399" y="2389907"/>
                            <a:pt x="8094228" y="2555026"/>
                            <a:pt x="7891809" y="2554545"/>
                          </a:cubicBezTo>
                          <a:cubicBezTo>
                            <a:pt x="4547871" y="2571896"/>
                            <a:pt x="2296413" y="2677891"/>
                            <a:pt x="425766" y="2554545"/>
                          </a:cubicBezTo>
                          <a:cubicBezTo>
                            <a:pt x="191860" y="2549334"/>
                            <a:pt x="14830" y="2382444"/>
                            <a:pt x="0" y="2128779"/>
                          </a:cubicBezTo>
                          <a:cubicBezTo>
                            <a:pt x="82378" y="1589792"/>
                            <a:pt x="24019" y="599585"/>
                            <a:pt x="0" y="4257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    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trong tranh được giao nhiệm vụ gì?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Bạn đó đã thực hiện nhiệm vụ đó như thế nào?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Theo em, đó là hành vi thể hiện/ chưa thể hiện tích cực hoàn thành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Vì sao?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5" y="754031"/>
              <a:ext cx="315579" cy="31557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4" y="1372048"/>
              <a:ext cx="315579" cy="2696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344" y="2236929"/>
              <a:ext cx="315579" cy="31557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C9CB44B-216F-5F1C-DC51-1E0B41225C0C}"/>
              </a:ext>
            </a:extLst>
          </p:cNvPr>
          <p:cNvSpPr txBox="1"/>
          <p:nvPr/>
        </p:nvSpPr>
        <p:spPr>
          <a:xfrm>
            <a:off x="5546044" y="267970"/>
            <a:ext cx="2390271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latin typeface="SVN-Poky's" panose="020B0606040200020203" pitchFamily="34" charset="0"/>
              </a:rPr>
              <a:t>GỢI Ý</a:t>
            </a:r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221" y="290268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1337161" y="0"/>
            <a:ext cx="9789505" cy="2308324"/>
            <a:chOff x="4178179" y="8126241"/>
            <a:chExt cx="7193902" cy="23083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Crocante" panose="02000000000000000000" pitchFamily="50" charset="-93"/>
                  <a:ea typeface="+mn-ea"/>
                  <a:cs typeface="+mn-cs"/>
                </a:rPr>
                <a:t>TRÌNH BÀY KẾT QỦA THẢO LUẬN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Ủ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Ậ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endPara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870" y="4309481"/>
              <a:ext cx="462979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 về việc làm của </a:t>
              </a:r>
              <a:b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trong tranh.</a:t>
              </a:r>
              <a:endParaRPr lang="vi-VN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55411" y="4453959"/>
                <a:ext cx="4632445" cy="1442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ấy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ấy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trưởng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F0B3DC-E504-A6C8-7F33-0E048C3CC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76" y="993538"/>
            <a:ext cx="4131290" cy="21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870" y="4309481"/>
              <a:ext cx="462979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 về việc làm của </a:t>
              </a:r>
              <a:b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trong tranh.</a:t>
              </a:r>
              <a:endParaRPr lang="vi-VN" sz="3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704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cực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xung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phong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bày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việc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nhóm</a:t>
                </a:r>
                <a:r>
                  <a: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74F8D-399A-7CF9-2046-3C2355F3D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42" y="986790"/>
            <a:ext cx="3638065" cy="21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870" y="4309481"/>
              <a:ext cx="462979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697168" y="4782687"/>
                <a:ext cx="4632445" cy="74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muộn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ấy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gắng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447BA1-DAA9-CA1C-CCCE-8E13FA39C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1" y="552426"/>
            <a:ext cx="3292823" cy="30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870" y="4309481"/>
              <a:ext cx="462979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923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chưa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cực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lúc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lao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vệ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rủ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chơi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0D8E9-2B15-9491-C3DE-B290C3D1D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58" y="832251"/>
            <a:ext cx="3498360" cy="27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317237" y="484856"/>
            <a:ext cx="4699291" cy="3328293"/>
          </a:xfrm>
          <a:custGeom>
            <a:avLst/>
            <a:gdLst>
              <a:gd name="connsiteX0" fmla="*/ 0 w 4395908"/>
              <a:gd name="connsiteY0" fmla="*/ 604788 h 3628658"/>
              <a:gd name="connsiteX1" fmla="*/ 604788 w 4395908"/>
              <a:gd name="connsiteY1" fmla="*/ 0 h 3628658"/>
              <a:gd name="connsiteX2" fmla="*/ 3791120 w 4395908"/>
              <a:gd name="connsiteY2" fmla="*/ 0 h 3628658"/>
              <a:gd name="connsiteX3" fmla="*/ 4395908 w 4395908"/>
              <a:gd name="connsiteY3" fmla="*/ 604788 h 3628658"/>
              <a:gd name="connsiteX4" fmla="*/ 4395908 w 4395908"/>
              <a:gd name="connsiteY4" fmla="*/ 3023870 h 3628658"/>
              <a:gd name="connsiteX5" fmla="*/ 3791120 w 4395908"/>
              <a:gd name="connsiteY5" fmla="*/ 3628658 h 3628658"/>
              <a:gd name="connsiteX6" fmla="*/ 604788 w 4395908"/>
              <a:gd name="connsiteY6" fmla="*/ 3628658 h 3628658"/>
              <a:gd name="connsiteX7" fmla="*/ 0 w 4395908"/>
              <a:gd name="connsiteY7" fmla="*/ 3023870 h 3628658"/>
              <a:gd name="connsiteX8" fmla="*/ 0 w 4395908"/>
              <a:gd name="connsiteY8" fmla="*/ 604788 h 362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5908" h="3628658" fill="none" extrusionOk="0">
                <a:moveTo>
                  <a:pt x="0" y="604788"/>
                </a:moveTo>
                <a:cubicBezTo>
                  <a:pt x="776" y="291767"/>
                  <a:pt x="288305" y="29424"/>
                  <a:pt x="604788" y="0"/>
                </a:cubicBezTo>
                <a:cubicBezTo>
                  <a:pt x="2025279" y="72427"/>
                  <a:pt x="2324908" y="61419"/>
                  <a:pt x="3791120" y="0"/>
                </a:cubicBezTo>
                <a:cubicBezTo>
                  <a:pt x="4116634" y="-58519"/>
                  <a:pt x="4365683" y="261631"/>
                  <a:pt x="4395908" y="604788"/>
                </a:cubicBezTo>
                <a:cubicBezTo>
                  <a:pt x="4496784" y="1581603"/>
                  <a:pt x="4288595" y="2299165"/>
                  <a:pt x="4395908" y="3023870"/>
                </a:cubicBezTo>
                <a:cubicBezTo>
                  <a:pt x="4402669" y="3323571"/>
                  <a:pt x="4102516" y="3603302"/>
                  <a:pt x="3791120" y="3628658"/>
                </a:cubicBezTo>
                <a:cubicBezTo>
                  <a:pt x="2617280" y="3658485"/>
                  <a:pt x="1323092" y="3549352"/>
                  <a:pt x="604788" y="3628658"/>
                </a:cubicBezTo>
                <a:cubicBezTo>
                  <a:pt x="279791" y="3627639"/>
                  <a:pt x="-9760" y="3359815"/>
                  <a:pt x="0" y="3023870"/>
                </a:cubicBezTo>
                <a:cubicBezTo>
                  <a:pt x="50037" y="2516363"/>
                  <a:pt x="770" y="1014753"/>
                  <a:pt x="0" y="604788"/>
                </a:cubicBezTo>
                <a:close/>
              </a:path>
              <a:path w="4395908" h="3628658" stroke="0" extrusionOk="0">
                <a:moveTo>
                  <a:pt x="0" y="604788"/>
                </a:moveTo>
                <a:cubicBezTo>
                  <a:pt x="57421" y="286425"/>
                  <a:pt x="290467" y="41032"/>
                  <a:pt x="604788" y="0"/>
                </a:cubicBezTo>
                <a:cubicBezTo>
                  <a:pt x="968190" y="123000"/>
                  <a:pt x="2421404" y="-96860"/>
                  <a:pt x="3791120" y="0"/>
                </a:cubicBezTo>
                <a:cubicBezTo>
                  <a:pt x="4084105" y="-31271"/>
                  <a:pt x="4412034" y="238262"/>
                  <a:pt x="4395908" y="604788"/>
                </a:cubicBezTo>
                <a:cubicBezTo>
                  <a:pt x="4399081" y="884828"/>
                  <a:pt x="4490175" y="2737539"/>
                  <a:pt x="4395908" y="3023870"/>
                </a:cubicBezTo>
                <a:cubicBezTo>
                  <a:pt x="4351825" y="3373856"/>
                  <a:pt x="4059640" y="3617939"/>
                  <a:pt x="3791120" y="3628658"/>
                </a:cubicBezTo>
                <a:cubicBezTo>
                  <a:pt x="2709111" y="3467951"/>
                  <a:pt x="1706260" y="3668325"/>
                  <a:pt x="604788" y="3628658"/>
                </a:cubicBezTo>
                <a:cubicBezTo>
                  <a:pt x="218062" y="3618012"/>
                  <a:pt x="-9807" y="3353442"/>
                  <a:pt x="0" y="3023870"/>
                </a:cubicBezTo>
                <a:cubicBezTo>
                  <a:pt x="32216" y="1863804"/>
                  <a:pt x="57206" y="1658842"/>
                  <a:pt x="0" y="60478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870" y="4309481"/>
              <a:ext cx="462979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4">
            <a:extLst>
              <a:ext uri="{FF2B5EF4-FFF2-40B4-BE49-F238E27FC236}">
                <a16:creationId xmlns:a16="http://schemas.microsoft.com/office/drawing/2014/main" id="{6ABADC14-D0C9-A046-1723-A47EED737F09}"/>
              </a:ext>
            </a:extLst>
          </p:cNvPr>
          <p:cNvGrpSpPr/>
          <p:nvPr/>
        </p:nvGrpSpPr>
        <p:grpSpPr>
          <a:xfrm>
            <a:off x="8902933" y="3341716"/>
            <a:ext cx="3952978" cy="4474447"/>
            <a:chOff x="6016763" y="2264657"/>
            <a:chExt cx="4271885" cy="3974997"/>
          </a:xfrm>
        </p:grpSpPr>
        <p:sp>
          <p:nvSpPr>
            <p:cNvPr id="9" name="Hình Bầu dục 3">
              <a:extLst>
                <a:ext uri="{FF2B5EF4-FFF2-40B4-BE49-F238E27FC236}">
                  <a16:creationId xmlns:a16="http://schemas.microsoft.com/office/drawing/2014/main" id="{6799A564-C397-022F-0CFA-9447FA428F4A}"/>
                </a:ext>
              </a:extLst>
            </p:cNvPr>
            <p:cNvSpPr/>
            <p:nvPr/>
          </p:nvSpPr>
          <p:spPr>
            <a:xfrm>
              <a:off x="6158797" y="2746389"/>
              <a:ext cx="4066157" cy="3329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22">
              <a:extLst>
                <a:ext uri="{FF2B5EF4-FFF2-40B4-BE49-F238E27FC236}">
                  <a16:creationId xmlns:a16="http://schemas.microsoft.com/office/drawing/2014/main" id="{3550BA59-8193-932D-C22A-B7662637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6763" y="2264657"/>
              <a:ext cx="4271885" cy="397499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94366" y="116380"/>
            <a:ext cx="7529066" cy="4543505"/>
            <a:chOff x="5229952" y="2076009"/>
            <a:chExt cx="5829305" cy="2448028"/>
          </a:xfrm>
        </p:grpSpPr>
        <p:grpSp>
          <p:nvGrpSpPr>
            <p:cNvPr id="21" name="Group 20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3" name="Cloud 1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951725" y="4831300"/>
                <a:ext cx="4632445" cy="746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F3BF778-23C2-C8E3-26DE-566E91FB9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47" y="907720"/>
            <a:ext cx="4172532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ADF5E554-B065-0263-EE61-5B4A71469F42}"/>
              </a:ext>
            </a:extLst>
          </p:cNvPr>
          <p:cNvGrpSpPr/>
          <p:nvPr/>
        </p:nvGrpSpPr>
        <p:grpSpPr>
          <a:xfrm>
            <a:off x="8690878" y="3763127"/>
            <a:ext cx="4286271" cy="3568887"/>
            <a:chOff x="6266124" y="2571750"/>
            <a:chExt cx="3629031" cy="3212139"/>
          </a:xfrm>
        </p:grpSpPr>
        <p:sp>
          <p:nvSpPr>
            <p:cNvPr id="26" name="Hình Bầu dục 19">
              <a:extLst>
                <a:ext uri="{FF2B5EF4-FFF2-40B4-BE49-F238E27FC236}">
                  <a16:creationId xmlns:a16="http://schemas.microsoft.com/office/drawing/2014/main" id="{09C93683-B700-A1E4-F1A6-19DCD4983E30}"/>
                </a:ext>
              </a:extLst>
            </p:cNvPr>
            <p:cNvSpPr/>
            <p:nvPr/>
          </p:nvSpPr>
          <p:spPr>
            <a:xfrm>
              <a:off x="6496374" y="2823959"/>
              <a:ext cx="3168532" cy="2959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Hình ảnh 20" descr="Ảnh có chứa văn bản, đồ chơi,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2685FE99-171C-1225-C4AB-9881087DB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266124" y="2571750"/>
              <a:ext cx="3629031" cy="32121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62697" y="4254015"/>
            <a:ext cx="5008370" cy="1293556"/>
            <a:chOff x="221582" y="4201312"/>
            <a:chExt cx="5008370" cy="1293556"/>
          </a:xfrm>
        </p:grpSpPr>
        <p:sp>
          <p:nvSpPr>
            <p:cNvPr id="17" name="Rounded Rectangle 16"/>
            <p:cNvSpPr/>
            <p:nvPr/>
          </p:nvSpPr>
          <p:spPr>
            <a:xfrm>
              <a:off x="221582" y="4201312"/>
              <a:ext cx="5008370" cy="1293556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870" y="4309481"/>
              <a:ext cx="462979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 về việc làm của 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trong tranh.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789710" y="484856"/>
            <a:ext cx="3773978" cy="3328293"/>
          </a:xfrm>
          <a:custGeom>
            <a:avLst/>
            <a:gdLst>
              <a:gd name="connsiteX0" fmla="*/ 0 w 3773978"/>
              <a:gd name="connsiteY0" fmla="*/ 554727 h 3328293"/>
              <a:gd name="connsiteX1" fmla="*/ 554727 w 3773978"/>
              <a:gd name="connsiteY1" fmla="*/ 0 h 3328293"/>
              <a:gd name="connsiteX2" fmla="*/ 3219251 w 3773978"/>
              <a:gd name="connsiteY2" fmla="*/ 0 h 3328293"/>
              <a:gd name="connsiteX3" fmla="*/ 3773978 w 3773978"/>
              <a:gd name="connsiteY3" fmla="*/ 554727 h 3328293"/>
              <a:gd name="connsiteX4" fmla="*/ 3773978 w 3773978"/>
              <a:gd name="connsiteY4" fmla="*/ 2773566 h 3328293"/>
              <a:gd name="connsiteX5" fmla="*/ 3219251 w 3773978"/>
              <a:gd name="connsiteY5" fmla="*/ 3328293 h 3328293"/>
              <a:gd name="connsiteX6" fmla="*/ 554727 w 3773978"/>
              <a:gd name="connsiteY6" fmla="*/ 3328293 h 3328293"/>
              <a:gd name="connsiteX7" fmla="*/ 0 w 3773978"/>
              <a:gd name="connsiteY7" fmla="*/ 2773566 h 3328293"/>
              <a:gd name="connsiteX8" fmla="*/ 0 w 3773978"/>
              <a:gd name="connsiteY8" fmla="*/ 554727 h 332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3978" h="3328293" fill="none" extrusionOk="0">
                <a:moveTo>
                  <a:pt x="0" y="554727"/>
                </a:moveTo>
                <a:cubicBezTo>
                  <a:pt x="2069" y="304370"/>
                  <a:pt x="273666" y="42471"/>
                  <a:pt x="554727" y="0"/>
                </a:cubicBezTo>
                <a:cubicBezTo>
                  <a:pt x="1732728" y="72427"/>
                  <a:pt x="2487099" y="61419"/>
                  <a:pt x="3219251" y="0"/>
                </a:cubicBezTo>
                <a:cubicBezTo>
                  <a:pt x="3524155" y="-10070"/>
                  <a:pt x="3766055" y="245964"/>
                  <a:pt x="3773978" y="554727"/>
                </a:cubicBezTo>
                <a:cubicBezTo>
                  <a:pt x="3874854" y="1603576"/>
                  <a:pt x="3666665" y="1993272"/>
                  <a:pt x="3773978" y="2773566"/>
                </a:cubicBezTo>
                <a:cubicBezTo>
                  <a:pt x="3783342" y="3032407"/>
                  <a:pt x="3508826" y="3309469"/>
                  <a:pt x="3219251" y="3328293"/>
                </a:cubicBezTo>
                <a:cubicBezTo>
                  <a:pt x="2549069" y="3358120"/>
                  <a:pt x="1161829" y="3248987"/>
                  <a:pt x="554727" y="3328293"/>
                </a:cubicBezTo>
                <a:cubicBezTo>
                  <a:pt x="266141" y="3326283"/>
                  <a:pt x="-16793" y="3083254"/>
                  <a:pt x="0" y="2773566"/>
                </a:cubicBezTo>
                <a:cubicBezTo>
                  <a:pt x="50037" y="2253722"/>
                  <a:pt x="770" y="843160"/>
                  <a:pt x="0" y="554727"/>
                </a:cubicBezTo>
                <a:close/>
              </a:path>
              <a:path w="3773978" h="3328293" stroke="0" extrusionOk="0">
                <a:moveTo>
                  <a:pt x="0" y="554727"/>
                </a:moveTo>
                <a:cubicBezTo>
                  <a:pt x="28657" y="256171"/>
                  <a:pt x="257485" y="19012"/>
                  <a:pt x="554727" y="0"/>
                </a:cubicBezTo>
                <a:cubicBezTo>
                  <a:pt x="1381145" y="123000"/>
                  <a:pt x="2399886" y="-96860"/>
                  <a:pt x="3219251" y="0"/>
                </a:cubicBezTo>
                <a:cubicBezTo>
                  <a:pt x="3512154" y="-10262"/>
                  <a:pt x="3782763" y="230649"/>
                  <a:pt x="3773978" y="554727"/>
                </a:cubicBezTo>
                <a:cubicBezTo>
                  <a:pt x="3777151" y="792876"/>
                  <a:pt x="3868245" y="1985888"/>
                  <a:pt x="3773978" y="2773566"/>
                </a:cubicBezTo>
                <a:cubicBezTo>
                  <a:pt x="3731882" y="3095184"/>
                  <a:pt x="3477719" y="3320454"/>
                  <a:pt x="3219251" y="3328293"/>
                </a:cubicBezTo>
                <a:cubicBezTo>
                  <a:pt x="2728716" y="3167586"/>
                  <a:pt x="1848159" y="3367960"/>
                  <a:pt x="554727" y="3328293"/>
                </a:cubicBezTo>
                <a:cubicBezTo>
                  <a:pt x="242961" y="3327202"/>
                  <a:pt x="-44573" y="3059740"/>
                  <a:pt x="0" y="2773566"/>
                </a:cubicBezTo>
                <a:cubicBezTo>
                  <a:pt x="32216" y="2306639"/>
                  <a:pt x="57206" y="1033533"/>
                  <a:pt x="0" y="554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94366" y="-151936"/>
            <a:ext cx="7529066" cy="4811821"/>
            <a:chOff x="5229952" y="2076009"/>
            <a:chExt cx="5829305" cy="2448028"/>
          </a:xfrm>
        </p:grpSpPr>
        <p:grpSp>
          <p:nvGrpSpPr>
            <p:cNvPr id="30" name="Group 29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247009" y="4143400"/>
                <a:ext cx="5532763" cy="2026408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34699" y="4855651"/>
                <a:ext cx="4557383" cy="704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chưa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cực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ngại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lạnh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rửa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bát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nghe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mẹ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GB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dặn</a:t>
                </a: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4" y="43990"/>
            <a:ext cx="1090443" cy="109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97B1B3-A397-7BFC-CDB4-28C963870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05" y="1095486"/>
            <a:ext cx="3565330" cy="20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C0048C70-9BF3-FF18-D4A7-382B88BFCE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/>
          <a:stretch/>
        </p:blipFill>
        <p:spPr>
          <a:xfrm>
            <a:off x="0" y="-179593"/>
            <a:ext cx="12192000" cy="70375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A50568F-0B60-DA41-8691-7025455893F1}"/>
              </a:ext>
            </a:extLst>
          </p:cNvPr>
          <p:cNvGrpSpPr/>
          <p:nvPr/>
        </p:nvGrpSpPr>
        <p:grpSpPr>
          <a:xfrm rot="20777363">
            <a:off x="5261359" y="453829"/>
            <a:ext cx="2588740" cy="646332"/>
            <a:chOff x="4222620" y="1122362"/>
            <a:chExt cx="4089563" cy="646332"/>
          </a:xfrm>
        </p:grpSpPr>
        <p:sp>
          <p:nvSpPr>
            <p:cNvPr id="17" name="矩形 37">
              <a:extLst>
                <a:ext uri="{FF2B5EF4-FFF2-40B4-BE49-F238E27FC236}">
                  <a16:creationId xmlns:a16="http://schemas.microsoft.com/office/drawing/2014/main" id="{592FC4B7-04FD-F86D-ED01-FE447AB48709}"/>
                </a:ext>
              </a:extLst>
            </p:cNvPr>
            <p:cNvSpPr/>
            <p:nvPr/>
          </p:nvSpPr>
          <p:spPr>
            <a:xfrm>
              <a:off x="4222620" y="1122363"/>
              <a:ext cx="4089563" cy="646331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B0604020202020204" charset="-122"/>
                  <a:cs typeface="Times New Roman" panose="02020603050405020304" pitchFamily="18" charset="0"/>
                  <a:sym typeface="+mn-lt"/>
                </a:rPr>
                <a:t>Đạo</a:t>
              </a:r>
              <a:r>
                <a:rPr kumimoji="0" lang="en-US" altLang="zh-CN" sz="6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B060402020202020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B0604020202020204" charset="-122"/>
                  <a:cs typeface="Times New Roman" panose="02020603050405020304" pitchFamily="18" charset="0"/>
                  <a:sym typeface="+mn-lt"/>
                </a:rPr>
                <a:t>Đức</a:t>
              </a:r>
              <a:endParaRPr kumimoji="0" lang="zh-CN" altLang="en-US" sz="6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B060402020202020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8" name="矩形 37">
              <a:extLst>
                <a:ext uri="{FF2B5EF4-FFF2-40B4-BE49-F238E27FC236}">
                  <a16:creationId xmlns:a16="http://schemas.microsoft.com/office/drawing/2014/main" id="{3051AF2E-7FF3-5CCF-E6FA-F1D8DE26CF93}"/>
                </a:ext>
              </a:extLst>
            </p:cNvPr>
            <p:cNvSpPr/>
            <p:nvPr/>
          </p:nvSpPr>
          <p:spPr>
            <a:xfrm>
              <a:off x="4222620" y="1122362"/>
              <a:ext cx="4089563" cy="646331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B0604020202020204" charset="-122"/>
                  <a:cs typeface="Times New Roman" panose="02020603050405020304" pitchFamily="18" charset="0"/>
                  <a:sym typeface="+mn-lt"/>
                </a:rPr>
                <a:t>Đạo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B060402020202020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B0604020202020204" charset="-122"/>
                  <a:cs typeface="Times New Roman" panose="02020603050405020304" pitchFamily="18" charset="0"/>
                  <a:sym typeface="+mn-lt"/>
                </a:rPr>
                <a:t>Đức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B060402020202020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28020-AC94-A1BA-9B14-41CA9A688775}"/>
              </a:ext>
            </a:extLst>
          </p:cNvPr>
          <p:cNvGrpSpPr/>
          <p:nvPr/>
        </p:nvGrpSpPr>
        <p:grpSpPr>
          <a:xfrm>
            <a:off x="4676467" y="776996"/>
            <a:ext cx="6565997" cy="2123658"/>
            <a:chOff x="5354656" y="246554"/>
            <a:chExt cx="7053475" cy="21236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5B961B-D242-629D-48FA-536ADECF216E}"/>
                </a:ext>
              </a:extLst>
            </p:cNvPr>
            <p:cNvSpPr txBox="1"/>
            <p:nvPr/>
          </p:nvSpPr>
          <p:spPr>
            <a:xfrm>
              <a:off x="5354656" y="246554"/>
              <a:ext cx="70534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7E427E-D8AF-EADF-7DEA-104247B5246C}"/>
                </a:ext>
              </a:extLst>
            </p:cNvPr>
            <p:cNvSpPr txBox="1"/>
            <p:nvPr/>
          </p:nvSpPr>
          <p:spPr>
            <a:xfrm>
              <a:off x="5354656" y="246554"/>
              <a:ext cx="70534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Í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Ự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O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 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29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1538514" y="58058"/>
            <a:ext cx="9739086" cy="67781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9885" y="2627072"/>
            <a:ext cx="5936343" cy="31757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8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just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nhiệm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48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95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154745"/>
            <a:ext cx="9267825" cy="2250830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6: </a:t>
            </a:r>
          </a:p>
          <a:p>
            <a:pPr algn="ctr"/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vi-VN" sz="5400" b="1" spc="5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06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lang="vi-VN" sz="3200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nhóm cử đại diện lên bốc thăm tình huống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336043" y="689297"/>
            <a:ext cx="7602091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 huống sau: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841142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239104" y="664650"/>
            <a:ext cx="8121099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 huống sau: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30360" y="1741824"/>
            <a:ext cx="10104232" cy="1640580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200" dirty="0"/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cờ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nữ</a:t>
            </a:r>
            <a:r>
              <a:rPr lang="en-US" sz="3200" dirty="0"/>
              <a:t> 8 </a:t>
            </a:r>
            <a:r>
              <a:rPr lang="en-US" sz="3200" dirty="0" err="1"/>
              <a:t>tháng</a:t>
            </a:r>
            <a:r>
              <a:rPr lang="en-US" sz="3200" dirty="0"/>
              <a:t> 3.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kí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mục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nghê</a:t>
            </a:r>
            <a:r>
              <a:rPr lang="en-US" sz="3200" dirty="0"/>
              <a:t>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phó</a:t>
            </a:r>
            <a:r>
              <a:rPr lang="en-US" sz="3200" dirty="0"/>
              <a:t> </a:t>
            </a:r>
            <a:r>
              <a:rPr lang="en-US" sz="3200" dirty="0" err="1"/>
              <a:t>phụ</a:t>
            </a:r>
            <a:r>
              <a:rPr lang="en-US" sz="3200" dirty="0"/>
              <a:t> </a:t>
            </a:r>
            <a:r>
              <a:rPr lang="en-US" sz="3200" dirty="0" err="1"/>
              <a:t>trách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  <a:p>
            <a:pPr algn="just"/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397" y="3552500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794656" y="1042055"/>
            <a:ext cx="8132780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để sắm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 huống sau: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2258865" cy="3339350"/>
          </a:xfrm>
          <a:prstGeom prst="rect">
            <a:avLst/>
          </a:prstGeom>
        </p:spPr>
      </p:pic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1126F30E-7970-BB3F-61A3-71C7C5E78E05}"/>
              </a:ext>
            </a:extLst>
          </p:cNvPr>
          <p:cNvSpPr/>
          <p:nvPr/>
        </p:nvSpPr>
        <p:spPr>
          <a:xfrm>
            <a:off x="1794656" y="2201036"/>
            <a:ext cx="10104232" cy="1640580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D6A01804-2E00-D0FC-B570-D5AF4F89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82D0F9-9DB0-9D49-59DC-5E6CCCE0B3C4}"/>
              </a:ext>
            </a:extLst>
          </p:cNvPr>
          <p:cNvSpPr/>
          <p:nvPr/>
        </p:nvSpPr>
        <p:spPr>
          <a:xfrm>
            <a:off x="378467" y="257909"/>
            <a:ext cx="10245969" cy="54512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48EEAFCA-4386-80CA-ABF4-4B8377C4E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4"/>
          <a:stretch/>
        </p:blipFill>
        <p:spPr>
          <a:xfrm>
            <a:off x="8915162" y="2641439"/>
            <a:ext cx="2785502" cy="4474470"/>
          </a:xfrm>
          <a:prstGeom prst="rect">
            <a:avLst/>
          </a:prstGeom>
        </p:spPr>
      </p:pic>
      <p:sp>
        <p:nvSpPr>
          <p:cNvPr id="28" name="文本框 73">
            <a:extLst>
              <a:ext uri="{FF2B5EF4-FFF2-40B4-BE49-F238E27FC236}">
                <a16:creationId xmlns:a16="http://schemas.microsoft.com/office/drawing/2014/main" id="{10501451-8518-415D-37E8-089718A99771}"/>
              </a:ext>
            </a:extLst>
          </p:cNvPr>
          <p:cNvSpPr txBox="1"/>
          <p:nvPr/>
        </p:nvSpPr>
        <p:spPr>
          <a:xfrm>
            <a:off x="3194337" y="410308"/>
            <a:ext cx="5842983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altLang="zh-C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666A"/>
                </a:solidFill>
                <a:effectLst>
                  <a:outerShdw blurRad="12700" dist="38100" dir="2700000" algn="tl" rotWithShape="0">
                    <a:srgbClr val="F5B1B3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B666A"/>
              </a:solidFill>
              <a:effectLst>
                <a:outerShdw blurRad="12700" dist="38100" dir="2700000" algn="tl" rotWithShape="0">
                  <a:srgbClr val="F5B1B3"/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4C761D-2F2C-7448-6766-413841C558D1}"/>
              </a:ext>
            </a:extLst>
          </p:cNvPr>
          <p:cNvSpPr txBox="1"/>
          <p:nvPr/>
        </p:nvSpPr>
        <p:spPr>
          <a:xfrm>
            <a:off x="1159457" y="1333638"/>
            <a:ext cx="80900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7184D61-500D-0A8C-27D6-6597C2C39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09" y="1355237"/>
            <a:ext cx="467048" cy="4670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E39541-8DCB-7CDE-313C-F758EE4E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2321607"/>
            <a:ext cx="467048" cy="4670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CE22BC-8F75-76AB-641F-7EF016BE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3287977"/>
            <a:ext cx="467048" cy="4670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602A2B-6A53-AEA1-86BD-F6C6FD9CB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70" y="4280647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6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1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3016155" y="3099848"/>
            <a:ext cx="8081983" cy="232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4CC8AB-6903-2FD2-1C0B-8460377E629D}"/>
              </a:ext>
            </a:extLst>
          </p:cNvPr>
          <p:cNvGrpSpPr/>
          <p:nvPr/>
        </p:nvGrpSpPr>
        <p:grpSpPr>
          <a:xfrm>
            <a:off x="364308" y="280540"/>
            <a:ext cx="11072726" cy="1590464"/>
            <a:chOff x="2407687" y="3997180"/>
            <a:chExt cx="7213600" cy="2746519"/>
          </a:xfrm>
        </p:grpSpPr>
        <p:sp>
          <p:nvSpPr>
            <p:cNvPr id="3" name="Rounded Rectangle 25">
              <a:extLst>
                <a:ext uri="{FF2B5EF4-FFF2-40B4-BE49-F238E27FC236}">
                  <a16:creationId xmlns:a16="http://schemas.microsoft.com/office/drawing/2014/main" id="{B9D3E15F-41C9-5E6D-4CD1-3CF38ED40963}"/>
                </a:ext>
              </a:extLst>
            </p:cNvPr>
            <p:cNvSpPr/>
            <p:nvPr/>
          </p:nvSpPr>
          <p:spPr>
            <a:xfrm>
              <a:off x="2407687" y="3997180"/>
              <a:ext cx="7213600" cy="27465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61F729-FBDF-1302-8AF2-B50C3AD0E5F7}"/>
                </a:ext>
              </a:extLst>
            </p:cNvPr>
            <p:cNvSpPr txBox="1"/>
            <p:nvPr/>
          </p:nvSpPr>
          <p:spPr>
            <a:xfrm>
              <a:off x="2749840" y="4094226"/>
              <a:ext cx="6723982" cy="2391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 huống 3: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9E4742-B7DC-8330-4CF2-6F560C905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289579"/>
              </p:ext>
            </p:extLst>
          </p:nvPr>
        </p:nvGraphicFramePr>
        <p:xfrm>
          <a:off x="838200" y="2383841"/>
          <a:ext cx="10515600" cy="554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802840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 err="1">
                          <a:effectLst/>
                        </a:rPr>
                        <a:t>Nếu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là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Huy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en-GB" sz="1400" dirty="0" err="1">
                          <a:effectLst/>
                        </a:rPr>
                        <a:t>em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hẹn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lại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thời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gian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với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Huy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và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tranh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thủ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sắp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xếp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en-GB" sz="1400" dirty="0" err="1">
                          <a:effectLst/>
                        </a:rPr>
                        <a:t>lau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dọn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phòng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học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en-GB" sz="1400" dirty="0" err="1">
                          <a:effectLst/>
                        </a:rPr>
                        <a:t>phòng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ngủ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thật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nhanh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và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gọn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gàng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rồi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mới</a:t>
                      </a:r>
                      <a:r>
                        <a:rPr lang="en-GB" sz="1400" dirty="0">
                          <a:effectLst/>
                        </a:rPr>
                        <a:t> sang </a:t>
                      </a:r>
                      <a:r>
                        <a:rPr lang="en-GB" sz="1400" dirty="0" err="1">
                          <a:effectLst/>
                        </a:rPr>
                        <a:t>nhà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Tân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chơi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473403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E2F463-EB49-8668-FAB9-66B8CB6219F8}"/>
              </a:ext>
            </a:extLst>
          </p:cNvPr>
          <p:cNvSpPr txBox="1"/>
          <p:nvPr/>
        </p:nvSpPr>
        <p:spPr>
          <a:xfrm>
            <a:off x="2118099" y="1522055"/>
            <a:ext cx="8139080" cy="107721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sz="6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6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6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Thưởng</a:t>
            </a:r>
            <a:endParaRPr lang="en-US" sz="64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EC9F3F46-0B83-5F5C-C310-547A768B191C}"/>
              </a:ext>
            </a:extLst>
          </p:cNvPr>
          <p:cNvGrpSpPr/>
          <p:nvPr/>
        </p:nvGrpSpPr>
        <p:grpSpPr>
          <a:xfrm>
            <a:off x="1870721" y="3056797"/>
            <a:ext cx="5756726" cy="1049684"/>
            <a:chOff x="549893" y="2088191"/>
            <a:chExt cx="3707608" cy="787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32D3F7A8-9F7E-832A-4A43-C0236E44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9893" y="2088191"/>
              <a:ext cx="3707608" cy="78726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9C048FE8-4BDC-17E0-6D1B-B79CCB10DA11}"/>
                </a:ext>
              </a:extLst>
            </p:cNvPr>
            <p:cNvSpPr txBox="1"/>
            <p:nvPr/>
          </p:nvSpPr>
          <p:spPr>
            <a:xfrm>
              <a:off x="736987" y="2103780"/>
              <a:ext cx="3352374" cy="52322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Diễn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viên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xuất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sắc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nhất</a:t>
              </a:r>
              <a:endParaRPr lang="en-US" sz="3733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B1542E9-291E-6094-1E3D-3181F0E4F0DD}"/>
              </a:ext>
            </a:extLst>
          </p:cNvPr>
          <p:cNvGrpSpPr/>
          <p:nvPr/>
        </p:nvGrpSpPr>
        <p:grpSpPr>
          <a:xfrm>
            <a:off x="667656" y="4335841"/>
            <a:ext cx="8640923" cy="1049684"/>
            <a:chOff x="-514976" y="2088191"/>
            <a:chExt cx="5612130" cy="787263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BBB57ADE-C960-9EE0-6E6F-2B7A365E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14976" y="2088191"/>
              <a:ext cx="5612130" cy="78726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8659944A-1F2B-7ABB-C400-6AC59686F842}"/>
                </a:ext>
              </a:extLst>
            </p:cNvPr>
            <p:cNvSpPr txBox="1"/>
            <p:nvPr/>
          </p:nvSpPr>
          <p:spPr>
            <a:xfrm>
              <a:off x="-95374" y="2163370"/>
              <a:ext cx="4912006" cy="52322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giải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quyết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tình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huống</a:t>
              </a:r>
              <a:r>
                <a:rPr lang="en-US" sz="3733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hay </a:t>
              </a:r>
              <a:r>
                <a:rPr lang="en-US" sz="3733" b="1" kern="0" dirty="0" err="1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nhất</a:t>
              </a:r>
              <a:endParaRPr lang="en-US" sz="3733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3" name="Picture 18">
            <a:extLst>
              <a:ext uri="{FF2B5EF4-FFF2-40B4-BE49-F238E27FC236}">
                <a16:creationId xmlns:a16="http://schemas.microsoft.com/office/drawing/2014/main" id="{E2B192E1-053C-C104-D266-C612E98B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7263323" y="2715369"/>
            <a:ext cx="348563" cy="32701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E7E8163-894C-C6AC-92F6-5F464001FA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9144194" y="1080451"/>
            <a:ext cx="456113" cy="427917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A7503FF2-D851-4163-21C2-08E49D43EF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847013" y="4222120"/>
            <a:ext cx="456113" cy="42791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9888551-5426-0040-4CAC-B78D396602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8072911" y="2484323"/>
            <a:ext cx="360952" cy="33863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416B7FAC-6CCC-475A-418C-58FD0DB8D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1891082" y="2801556"/>
            <a:ext cx="456113" cy="42791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AE0CC85-7091-BCCC-D49E-C4A894B7012F}"/>
              </a:ext>
            </a:extLst>
          </p:cNvPr>
          <p:cNvGrpSpPr/>
          <p:nvPr/>
        </p:nvGrpSpPr>
        <p:grpSpPr>
          <a:xfrm>
            <a:off x="7813632" y="2438677"/>
            <a:ext cx="3970995" cy="4101859"/>
            <a:chOff x="5860224" y="1829008"/>
            <a:chExt cx="2978246" cy="3076394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53CC7099-BFD9-7F2A-F5C0-333F76A3F4D1}"/>
                </a:ext>
              </a:extLst>
            </p:cNvPr>
            <p:cNvGrpSpPr/>
            <p:nvPr/>
          </p:nvGrpSpPr>
          <p:grpSpPr>
            <a:xfrm>
              <a:off x="5860224" y="1829008"/>
              <a:ext cx="2978246" cy="3076394"/>
              <a:chOff x="5860224" y="1852391"/>
              <a:chExt cx="2978246" cy="3076394"/>
            </a:xfrm>
          </p:grpSpPr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8AF5AC5C-A6F6-8F18-8F1C-A2A4F9C3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35942" y1="17093" x2="36422" y2="1964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0224" y="1852391"/>
                <a:ext cx="2978246" cy="3076394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3A4305B2-BD18-B070-22A8-250F931EF28B}"/>
                  </a:ext>
                </a:extLst>
              </p:cNvPr>
              <p:cNvSpPr/>
              <p:nvPr/>
            </p:nvSpPr>
            <p:spPr>
              <a:xfrm>
                <a:off x="6981435" y="4122420"/>
                <a:ext cx="735824" cy="214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4911525B-7440-AD05-0A98-0F3BA3BBD667}"/>
                </a:ext>
              </a:extLst>
            </p:cNvPr>
            <p:cNvSpPr txBox="1"/>
            <p:nvPr/>
          </p:nvSpPr>
          <p:spPr>
            <a:xfrm>
              <a:off x="7124227" y="3984593"/>
              <a:ext cx="3740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4B9C154D-3FAB-9E81-3BFF-7198789A8E48}"/>
              </a:ext>
            </a:extLst>
          </p:cNvPr>
          <p:cNvGrpSpPr/>
          <p:nvPr/>
        </p:nvGrpSpPr>
        <p:grpSpPr>
          <a:xfrm>
            <a:off x="1471909" y="2545143"/>
            <a:ext cx="1828276" cy="3655141"/>
            <a:chOff x="2046035" y="2322580"/>
            <a:chExt cx="1274308" cy="2427260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CBE0C18-9110-6C5A-4C86-D577BA8E9370}"/>
                </a:ext>
              </a:extLst>
            </p:cNvPr>
            <p:cNvSpPr/>
            <p:nvPr/>
          </p:nvSpPr>
          <p:spPr>
            <a:xfrm>
              <a:off x="2229725" y="4130337"/>
              <a:ext cx="1090618" cy="417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pic>
          <p:nvPicPr>
            <p:cNvPr id="12" name="Hình ảnh 1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377FAAA-E043-9AE2-8A3E-D2B411C71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635" t="3628" r="16578" b="-3628"/>
            <a:stretch/>
          </p:blipFill>
          <p:spPr>
            <a:xfrm>
              <a:off x="2046035" y="2322580"/>
              <a:ext cx="1274308" cy="2427260"/>
            </a:xfrm>
            <a:prstGeom prst="ellipse">
              <a:avLst/>
            </a:prstGeom>
          </p:spPr>
        </p:pic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9F85009-D1BB-BD91-32E0-06D22D2C2CDC}"/>
              </a:ext>
            </a:extLst>
          </p:cNvPr>
          <p:cNvSpPr txBox="1"/>
          <p:nvPr/>
        </p:nvSpPr>
        <p:spPr>
          <a:xfrm>
            <a:off x="2458021" y="1855482"/>
            <a:ext cx="7350034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733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5EB53BD-46D2-2969-1445-16C7513DD1B3}"/>
              </a:ext>
            </a:extLst>
          </p:cNvPr>
          <p:cNvGrpSpPr/>
          <p:nvPr/>
        </p:nvGrpSpPr>
        <p:grpSpPr>
          <a:xfrm>
            <a:off x="8891817" y="2601623"/>
            <a:ext cx="2134371" cy="3520195"/>
            <a:chOff x="6668863" y="1951217"/>
            <a:chExt cx="1600778" cy="2640146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54555A9A-8EE0-16D0-99C5-79CCA0D8B4FD}"/>
                </a:ext>
              </a:extLst>
            </p:cNvPr>
            <p:cNvGrpSpPr/>
            <p:nvPr/>
          </p:nvGrpSpPr>
          <p:grpSpPr>
            <a:xfrm>
              <a:off x="6668863" y="1951217"/>
              <a:ext cx="1600778" cy="2640146"/>
              <a:chOff x="5712998" y="2500334"/>
              <a:chExt cx="1201366" cy="2155932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B2105954-494A-A7F0-A06A-DE7791088654}"/>
                  </a:ext>
                </a:extLst>
              </p:cNvPr>
              <p:cNvSpPr/>
              <p:nvPr/>
            </p:nvSpPr>
            <p:spPr>
              <a:xfrm>
                <a:off x="5712998" y="4131223"/>
                <a:ext cx="1090618" cy="4171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7" name="Hình ảnh 6" descr="Ảnh có chứa văn bản, búp bê, đồ chơi, đồ họa véc-tơ&#10;&#10;Mô tả được tạo tự động">
                <a:extLst>
                  <a:ext uri="{FF2B5EF4-FFF2-40B4-BE49-F238E27FC236}">
                    <a16:creationId xmlns:a16="http://schemas.microsoft.com/office/drawing/2014/main" id="{D131D94F-D9FA-4BB2-435A-BD7B522A8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370" t="3940" r="16972" b="-2470"/>
              <a:stretch/>
            </p:blipFill>
            <p:spPr>
              <a:xfrm flipH="1">
                <a:off x="5771326" y="2500334"/>
                <a:ext cx="1143038" cy="2155932"/>
              </a:xfrm>
              <a:prstGeom prst="ellipse">
                <a:avLst/>
              </a:prstGeom>
            </p:spPr>
          </p:pic>
        </p:grp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4DE33D9F-10BD-D824-65DE-8059CB0369B9}"/>
                </a:ext>
              </a:extLst>
            </p:cNvPr>
            <p:cNvSpPr/>
            <p:nvPr/>
          </p:nvSpPr>
          <p:spPr>
            <a:xfrm>
              <a:off x="6850380" y="2377440"/>
              <a:ext cx="176621" cy="259080"/>
            </a:xfrm>
            <a:prstGeom prst="ellipse">
              <a:avLst/>
            </a:prstGeom>
            <a:solidFill>
              <a:srgbClr val="6A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1" name="Picture 18">
            <a:extLst>
              <a:ext uri="{FF2B5EF4-FFF2-40B4-BE49-F238E27FC236}">
                <a16:creationId xmlns:a16="http://schemas.microsoft.com/office/drawing/2014/main" id="{D321C906-B87F-0B8C-394D-01172DA98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8250293" y="1380107"/>
            <a:ext cx="348563" cy="327015"/>
          </a:xfrm>
          <a:prstGeom prst="rect">
            <a:avLst/>
          </a:prstGeom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5974F448-81E3-91BC-194C-43D21AAAD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3541214" y="2246983"/>
            <a:ext cx="423580" cy="397395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BF003BB2-5FB1-249B-9224-A6438DE9D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2743827" y="1396085"/>
            <a:ext cx="423580" cy="397395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D7ED9D75-39B1-793F-9DD9-652B077098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5642241" y="2613432"/>
            <a:ext cx="423580" cy="397395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BF29635F-B99D-DB31-91ED-4216C56549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3734188" y="2132460"/>
            <a:ext cx="451481" cy="423571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947734B2-2E3B-ED2C-C1EB-3D7B55C6A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65535">
            <a:off x="8233596" y="2312594"/>
            <a:ext cx="348563" cy="3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0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7C7FD3-813F-4E8C-946C-E3120C6DD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655213" y="536383"/>
            <a:ext cx="5429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5685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1.11111E-6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254962" y="428655"/>
            <a:ext cx="56820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Ý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Em đã thực hiện tốt những nhiệm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Những nhiệm vụ nào em cần cố gắng để hoàn thành tốt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5E28AC-7320-4679-9333-17975B8B63F0}"/>
              </a:ext>
            </a:extLst>
          </p:cNvPr>
          <p:cNvGrpSpPr/>
          <p:nvPr/>
        </p:nvGrpSpPr>
        <p:grpSpPr>
          <a:xfrm>
            <a:off x="2655740" y="5190773"/>
            <a:ext cx="6678171" cy="924413"/>
            <a:chOff x="4149462" y="8204395"/>
            <a:chExt cx="7193903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0B3B9C-47F7-4560-96D6-64BEE20CE7CE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00329"/>
            </a:xfrm>
            <a:prstGeom prst="rect">
              <a:avLst/>
            </a:prstGeom>
            <a:noFill/>
          </p:spPr>
          <p:txBody>
            <a:bodyPr wrap="square" rtlCol="0">
              <a:prstTxWarp prst="textWave4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CHIA SẺ NHÓM ĐÔI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3B43CE-9D64-4297-9626-DECE4F6D3C04}"/>
                </a:ext>
              </a:extLst>
            </p:cNvPr>
            <p:cNvSpPr txBox="1"/>
            <p:nvPr/>
          </p:nvSpPr>
          <p:spPr>
            <a:xfrm>
              <a:off x="4149462" y="8204395"/>
              <a:ext cx="7193902" cy="1200329"/>
            </a:xfrm>
            <a:prstGeom prst="rect">
              <a:avLst/>
            </a:prstGeom>
            <a:noFill/>
          </p:spPr>
          <p:txBody>
            <a:bodyPr wrap="square" rtlCol="0">
              <a:prstTxWarp prst="textWave4">
                <a:avLst/>
              </a:prstTxWarp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Ẻ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Ó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Đ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A9BFC2-AB7F-49A1-EE46-3AE0EF4E3A0F}"/>
              </a:ext>
            </a:extLst>
          </p:cNvPr>
          <p:cNvGrpSpPr/>
          <p:nvPr/>
        </p:nvGrpSpPr>
        <p:grpSpPr>
          <a:xfrm>
            <a:off x="1337161" y="0"/>
            <a:ext cx="9789505" cy="2308324"/>
            <a:chOff x="4178179" y="8126241"/>
            <a:chExt cx="7193902" cy="23083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FA105A-3874-CD79-CD14-5D4F919F8EE0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-93"/>
                </a:rPr>
                <a:t>TRÌNH BÀY KẾT QỦA THẢO LUẬN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3D18AE-3FC5-6818-D1F5-E5E62B4C387F}"/>
                </a:ext>
              </a:extLst>
            </p:cNvPr>
            <p:cNvSpPr txBox="1"/>
            <p:nvPr/>
          </p:nvSpPr>
          <p:spPr>
            <a:xfrm>
              <a:off x="4178179" y="8126241"/>
              <a:ext cx="719390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Ủ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Ậ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endPara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7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4842057" y="898122"/>
            <a:ext cx="5460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52246" y="2265641"/>
            <a:ext cx="9941169" cy="232671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8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ơi nhiệm vụ chớ quên</a:t>
              </a:r>
            </a:p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cực thực hiện, không nên chần chừ!</a:t>
              </a:r>
              <a:endPara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vi-VN" sz="30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6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2240281" y="898122"/>
            <a:ext cx="7244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 NỐI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869680" y="3091252"/>
            <a:ext cx="3915294" cy="3788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331" y="2643447"/>
            <a:ext cx="9027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Tích cực hoàn thành các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kế hoạch và có chất lượng.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DFEC1-F05C-4EC8-9902-15A11D5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 flipV="1">
            <a:off x="-1" y="4171948"/>
            <a:ext cx="12203217" cy="132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4E7D4-611D-4516-8B0E-502019F8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>
            <a:off x="-11217" y="5495386"/>
            <a:ext cx="12203217" cy="1362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7C0A5-9E82-4C16-960C-6359EBF8B3EA}"/>
              </a:ext>
            </a:extLst>
          </p:cNvPr>
          <p:cNvSpPr txBox="1"/>
          <p:nvPr/>
        </p:nvSpPr>
        <p:spPr>
          <a:xfrm>
            <a:off x="0" y="5072882"/>
            <a:ext cx="12034058" cy="13234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8042E7-7005-46D9-8C17-E6F412E8C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4815"/>
            <a:ext cx="12203217" cy="42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1.11111E-6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967471" y="544377"/>
            <a:ext cx="4977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041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0"/>
            <a:ext cx="9267825" cy="2729132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Hoạt động 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1</a:t>
            </a:r>
            <a:r>
              <a:rPr kumimoji="0" lang="vi-VN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: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Em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đồng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tình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hoặc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không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đồng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tình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với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ý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kiến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nào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dưới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đây</a:t>
            </a:r>
            <a:r>
              <a:rPr lang="en-US" sz="5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+mj-lt"/>
              </a:rPr>
              <a:t>?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Vì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sao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?</a:t>
            </a:r>
            <a:endParaRPr kumimoji="0" lang="vi-VN" sz="5400" b="1" i="0" u="none" strike="noStrike" kern="1200" cap="none" spc="50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195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EB319-EC99-643F-91BF-02616981A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30" y="420268"/>
            <a:ext cx="4046164" cy="40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C9ABE-4088-D41A-90AA-7303D7193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690" y="316533"/>
            <a:ext cx="4121265" cy="42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811BE-35E8-30FB-657D-C141009EB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230" y="287788"/>
            <a:ext cx="3985351" cy="408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33390" y="144736"/>
            <a:ext cx="11837449" cy="664991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338" y="3127931"/>
            <a:ext cx="3545178" cy="3788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7250" y="4726866"/>
            <a:ext cx="9653589" cy="1710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08CF4-5720-5FED-FFBE-045FC8829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014" y="120963"/>
            <a:ext cx="4345905" cy="44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1295</Words>
  <Application>Microsoft Office PowerPoint</Application>
  <PresentationFormat>Widescreen</PresentationFormat>
  <Paragraphs>101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63" baseType="lpstr">
      <vt:lpstr>微软雅黑</vt:lpstr>
      <vt:lpstr>#9Slide05 SVNClementine</vt:lpstr>
      <vt:lpstr>Arial</vt:lpstr>
      <vt:lpstr>Bebas Neue</vt:lpstr>
      <vt:lpstr>Calibri</vt:lpstr>
      <vt:lpstr>Calibri Light</vt:lpstr>
      <vt:lpstr>Chewy</vt:lpstr>
      <vt:lpstr>等线</vt:lpstr>
      <vt:lpstr>Franklin Gothic Book</vt:lpstr>
      <vt:lpstr>Franklin Gothic Medium</vt:lpstr>
      <vt:lpstr>iCiel Crocante</vt:lpstr>
      <vt:lpstr>LNTH-LuoLuoNotangYuanTi 1</vt:lpstr>
      <vt:lpstr>Quicksand</vt:lpstr>
      <vt:lpstr>华文楷体</vt:lpstr>
      <vt:lpstr>SVN-Hole Hearted</vt:lpstr>
      <vt:lpstr>SVN-Poky's</vt:lpstr>
      <vt:lpstr>Times New Roman</vt:lpstr>
      <vt:lpstr>Wingdings</vt:lpstr>
      <vt:lpstr>Wingdings 2</vt:lpstr>
      <vt:lpstr>汉仪黑荔枝体简</vt:lpstr>
      <vt:lpstr>Office Theme</vt:lpstr>
      <vt:lpstr>1_Office Theme</vt:lpstr>
      <vt:lpstr>Art Subject for Elementary - 1st Grade: Theater by Slidesgo</vt:lpstr>
      <vt:lpstr>1_Art Subject for Elementary - 1st Grade: Theater by Slidesgo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</cp:lastModifiedBy>
  <cp:revision>112</cp:revision>
  <dcterms:created xsi:type="dcterms:W3CDTF">2022-06-29T15:26:34Z</dcterms:created>
  <dcterms:modified xsi:type="dcterms:W3CDTF">2024-01-05T07:28:08Z</dcterms:modified>
</cp:coreProperties>
</file>