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11" r:id="rId4"/>
  </p:sldMasterIdLst>
  <p:notesMasterIdLst>
    <p:notesMasterId r:id="rId25"/>
  </p:notesMasterIdLst>
  <p:sldIdLst>
    <p:sldId id="469" r:id="rId5"/>
    <p:sldId id="271" r:id="rId6"/>
    <p:sldId id="294" r:id="rId7"/>
    <p:sldId id="258" r:id="rId8"/>
    <p:sldId id="293" r:id="rId9"/>
    <p:sldId id="269" r:id="rId10"/>
    <p:sldId id="295" r:id="rId11"/>
    <p:sldId id="296" r:id="rId12"/>
    <p:sldId id="282" r:id="rId13"/>
    <p:sldId id="285" r:id="rId14"/>
    <p:sldId id="297" r:id="rId15"/>
    <p:sldId id="298" r:id="rId16"/>
    <p:sldId id="299" r:id="rId17"/>
    <p:sldId id="270" r:id="rId18"/>
    <p:sldId id="301" r:id="rId19"/>
    <p:sldId id="303" r:id="rId20"/>
    <p:sldId id="304" r:id="rId21"/>
    <p:sldId id="275" r:id="rId22"/>
    <p:sldId id="468" r:id="rId23"/>
    <p:sldId id="34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89" d="100"/>
          <a:sy n="89"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284734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3</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8.png"/><Relationship Id="rId5" Type="http://schemas.openxmlformats.org/officeDocument/2006/relationships/slideLayout" Target="../slideLayouts/slideLayout17.xml"/><Relationship Id="rId10" Type="http://schemas.openxmlformats.org/officeDocument/2006/relationships/image" Target="../media/image17.png"/><Relationship Id="rId4" Type="http://schemas.openxmlformats.org/officeDocument/2006/relationships/slideLayout" Target="../slideLayouts/slideLayout16.xml"/><Relationship Id="rId9"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0.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77.svg"/><Relationship Id="rId3" Type="http://schemas.openxmlformats.org/officeDocument/2006/relationships/image" Target="../media/image58.svg"/><Relationship Id="rId21" Type="http://schemas.openxmlformats.org/officeDocument/2006/relationships/image" Target="../media/image5.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image" Target="../media/image57.png"/><Relationship Id="rId16" Type="http://schemas.openxmlformats.org/officeDocument/2006/relationships/image" Target="../media/image71.svg"/><Relationship Id="rId20" Type="http://schemas.openxmlformats.org/officeDocument/2006/relationships/image" Target="../media/image75.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8.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png"/><Relationship Id="rId28" Type="http://schemas.openxmlformats.org/officeDocument/2006/relationships/image" Target="../media/image79.png"/><Relationship Id="rId10" Type="http://schemas.openxmlformats.org/officeDocument/2006/relationships/image" Target="../media/image65.svg"/><Relationship Id="rId19" Type="http://schemas.openxmlformats.org/officeDocument/2006/relationships/image" Target="../media/image74.png"/><Relationship Id="rId31" Type="http://schemas.openxmlformats.org/officeDocument/2006/relationships/image" Target="../media/image81.jpe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6.svg"/><Relationship Id="rId27" Type="http://schemas.openxmlformats.org/officeDocument/2006/relationships/image" Target="../media/image78.png"/><Relationship Id="rId30" Type="http://schemas.openxmlformats.org/officeDocument/2006/relationships/image" Target="../media/image80.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77.svg"/><Relationship Id="rId3" Type="http://schemas.openxmlformats.org/officeDocument/2006/relationships/image" Target="../media/image58.svg"/><Relationship Id="rId21" Type="http://schemas.openxmlformats.org/officeDocument/2006/relationships/image" Target="../media/image5.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76.png"/><Relationship Id="rId2" Type="http://schemas.openxmlformats.org/officeDocument/2006/relationships/image" Target="../media/image57.png"/><Relationship Id="rId16" Type="http://schemas.openxmlformats.org/officeDocument/2006/relationships/image" Target="../media/image71.svg"/><Relationship Id="rId20" Type="http://schemas.openxmlformats.org/officeDocument/2006/relationships/image" Target="../media/image75.svg"/><Relationship Id="rId29"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8.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png"/><Relationship Id="rId28" Type="http://schemas.openxmlformats.org/officeDocument/2006/relationships/image" Target="../media/image79.png"/><Relationship Id="rId10" Type="http://schemas.openxmlformats.org/officeDocument/2006/relationships/image" Target="../media/image65.svg"/><Relationship Id="rId19" Type="http://schemas.openxmlformats.org/officeDocument/2006/relationships/image" Target="../media/image74.png"/><Relationship Id="rId31" Type="http://schemas.openxmlformats.org/officeDocument/2006/relationships/image" Target="../media/image82.jpe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6.svg"/><Relationship Id="rId27" Type="http://schemas.openxmlformats.org/officeDocument/2006/relationships/image" Target="../media/image78.png"/><Relationship Id="rId30"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svg"/></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38.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101.png"/><Relationship Id="rId4" Type="http://schemas.microsoft.com/office/2007/relationships/hdphoto" Target="../media/hdphoto7.wdp"/><Relationship Id="rId9" Type="http://schemas.openxmlformats.org/officeDocument/2006/relationships/image" Target="../media/image100.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5.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Tree>
    <p:extLst>
      <p:ext uri="{BB962C8B-B14F-4D97-AF65-F5344CB8AC3E}">
        <p14:creationId xmlns:p14="http://schemas.microsoft.com/office/powerpoint/2010/main" val="3559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2" y="292216"/>
            <a:ext cx="11671130"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542470" y="691226"/>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3"/>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a:t>
            </a:r>
            <a:r>
              <a:rPr lang="en-US" sz="2800" b="0" i="0" dirty="0" err="1">
                <a:solidFill>
                  <a:srgbClr val="FF0000"/>
                </a:solidFill>
                <a:effectLst/>
                <a:latin typeface="Cambria" panose="02040503050406030204" pitchFamily="18" charset="0"/>
                <a:ea typeface="Cambria" panose="02040503050406030204" pitchFamily="18" charset="0"/>
              </a:rPr>
              <a:t>i</a:t>
            </a:r>
            <a:r>
              <a:rPr lang="vi-VN" sz="2800" b="0" i="0" dirty="0">
                <a:solidFill>
                  <a:srgbClr val="FF0000"/>
                </a:solidFill>
                <a:effectLst/>
                <a:latin typeface="Cambria" panose="02040503050406030204" pitchFamily="18" charset="0"/>
                <a:ea typeface="Cambria" panose="02040503050406030204" pitchFamily="18" charset="0"/>
              </a:rPr>
              <a:t>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88663"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r>
              <a:rPr lang="en-US" sz="2800" dirty="0">
                <a:solidFill>
                  <a:srgbClr val="FF0000"/>
                </a:solidFill>
                <a:latin typeface="Cambria" panose="02040503050406030204" pitchFamily="18" charset="0"/>
                <a:ea typeface="Cambria" panose="02040503050406030204" pitchFamily="18" charset="0"/>
              </a:rPr>
              <a:t>.</a:t>
            </a: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a:t>
            </a:r>
            <a:r>
              <a:rPr lang="en-US" sz="1600" dirty="0">
                <a:solidFill>
                  <a:srgbClr val="000000"/>
                </a:solidFill>
                <a:latin typeface="Cambria" panose="02040503050406030204" pitchFamily="18" charset="0"/>
                <a:ea typeface="Cambria" panose="02040503050406030204" pitchFamily="18" charset="0"/>
              </a:rPr>
              <a:t>ũ</a:t>
            </a:r>
            <a:r>
              <a:rPr kumimoji="0" lang="vi-VN" sz="1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ố</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Cambria" panose="02040503050406030204" pitchFamily="18" charset="0"/>
                <a:ea typeface="Cambria" panose="02040503050406030204" pitchFamily="18" charset="0"/>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a:t>
            </a:r>
            <a:r>
              <a:rPr lang="en-US" sz="1600" dirty="0">
                <a:solidFill>
                  <a:srgbClr val="000000"/>
                </a:solidFill>
                <a:latin typeface="Cambria" panose="02040503050406030204" pitchFamily="18" charset="0"/>
                <a:ea typeface="Cambria" panose="02040503050406030204" pitchFamily="18" charset="0"/>
              </a:rPr>
              <a:t>ũ</a:t>
            </a:r>
            <a:r>
              <a:rPr lang="vi-VN" sz="1600" b="0" i="0" dirty="0" err="1">
                <a:solidFill>
                  <a:srgbClr val="000000"/>
                </a:solidFill>
                <a:effectLst/>
                <a:latin typeface="Cambria" panose="02040503050406030204" pitchFamily="18" charset="0"/>
                <a:ea typeface="Cambria" panose="02040503050406030204" pitchFamily="18" charset="0"/>
              </a:rPr>
              <a:t>ng</a:t>
            </a:r>
            <a:r>
              <a:rPr lang="vi-VN" sz="1600" b="0" i="0" dirty="0">
                <a:solidFill>
                  <a:srgbClr val="000000"/>
                </a:solidFill>
                <a:effectLst/>
                <a:latin typeface="Cambria" panose="02040503050406030204" pitchFamily="18" charset="0"/>
                <a:ea typeface="Cambria" panose="02040503050406030204" pitchFamily="18" charset="0"/>
              </a:rPr>
              <a:t>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a:t>
            </a:r>
            <a:r>
              <a:rPr lang="en-US" sz="1600" dirty="0">
                <a:solidFill>
                  <a:srgbClr val="000000"/>
                </a:solidFill>
                <a:latin typeface="Cambria" panose="02040503050406030204" pitchFamily="18" charset="0"/>
                <a:ea typeface="Cambria" panose="02040503050406030204" pitchFamily="18" charset="0"/>
              </a:rPr>
              <a:t>ố</a:t>
            </a:r>
            <a:r>
              <a:rPr lang="vi-VN" sz="1600" b="0" i="0" dirty="0">
                <a:solidFill>
                  <a:srgbClr val="000000"/>
                </a:solidFill>
                <a:effectLst/>
                <a:latin typeface="Cambria" panose="02040503050406030204" pitchFamily="18" charset="0"/>
                <a:ea typeface="Cambria" panose="02040503050406030204" pitchFamily="18" charset="0"/>
              </a:rPr>
              <a:t>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4351" h="996462" fill="none" extrusionOk="0">
                  <a:moveTo>
                    <a:pt x="0" y="166080"/>
                  </a:moveTo>
                  <a:cubicBezTo>
                    <a:pt x="37301" y="102924"/>
                    <a:pt x="81800" y="23864"/>
                    <a:pt x="185126" y="0"/>
                  </a:cubicBezTo>
                  <a:cubicBezTo>
                    <a:pt x="373857" y="38079"/>
                    <a:pt x="506241" y="39098"/>
                    <a:pt x="839632" y="0"/>
                  </a:cubicBezTo>
                  <a:cubicBezTo>
                    <a:pt x="1077286" y="-23278"/>
                    <a:pt x="1405404" y="4938"/>
                    <a:pt x="1494139" y="0"/>
                  </a:cubicBezTo>
                  <a:cubicBezTo>
                    <a:pt x="1689377" y="25444"/>
                    <a:pt x="2261787" y="-132915"/>
                    <a:pt x="2609224" y="0"/>
                  </a:cubicBezTo>
                  <a:cubicBezTo>
                    <a:pt x="2700752" y="-9273"/>
                    <a:pt x="2806465" y="46751"/>
                    <a:pt x="2794351" y="166080"/>
                  </a:cubicBezTo>
                  <a:cubicBezTo>
                    <a:pt x="2801729" y="224562"/>
                    <a:pt x="2793674" y="394212"/>
                    <a:pt x="2794351" y="484945"/>
                  </a:cubicBezTo>
                  <a:cubicBezTo>
                    <a:pt x="2791528" y="589216"/>
                    <a:pt x="2813669" y="757966"/>
                    <a:pt x="2794351" y="830382"/>
                  </a:cubicBezTo>
                  <a:cubicBezTo>
                    <a:pt x="2824978" y="943879"/>
                    <a:pt x="2685536" y="976384"/>
                    <a:pt x="2609224" y="996462"/>
                  </a:cubicBezTo>
                  <a:cubicBezTo>
                    <a:pt x="2450686" y="1039413"/>
                    <a:pt x="2203882" y="1039483"/>
                    <a:pt x="1954718" y="996462"/>
                  </a:cubicBezTo>
                  <a:cubicBezTo>
                    <a:pt x="1727514" y="1078851"/>
                    <a:pt x="1534955" y="912990"/>
                    <a:pt x="1348693" y="996462"/>
                  </a:cubicBezTo>
                  <a:cubicBezTo>
                    <a:pt x="1106759" y="899227"/>
                    <a:pt x="564775" y="741746"/>
                    <a:pt x="185126" y="996462"/>
                  </a:cubicBezTo>
                  <a:cubicBezTo>
                    <a:pt x="72895" y="1011665"/>
                    <a:pt x="-33483" y="925857"/>
                    <a:pt x="0" y="830382"/>
                  </a:cubicBezTo>
                  <a:cubicBezTo>
                    <a:pt x="-39002" y="728325"/>
                    <a:pt x="-17675" y="650175"/>
                    <a:pt x="0" y="518160"/>
                  </a:cubicBezTo>
                  <a:cubicBezTo>
                    <a:pt x="-5690" y="360458"/>
                    <a:pt x="34061" y="286692"/>
                    <a:pt x="0" y="166080"/>
                  </a:cubicBezTo>
                  <a:close/>
                </a:path>
                <a:path w="2794351" h="996462" stroke="0" extrusionOk="0">
                  <a:moveTo>
                    <a:pt x="0" y="166080"/>
                  </a:moveTo>
                  <a:cubicBezTo>
                    <a:pt x="17699" y="72275"/>
                    <a:pt x="77530" y="-51059"/>
                    <a:pt x="185126" y="0"/>
                  </a:cubicBezTo>
                  <a:cubicBezTo>
                    <a:pt x="427251" y="-69908"/>
                    <a:pt x="599883" y="10772"/>
                    <a:pt x="791151" y="0"/>
                  </a:cubicBezTo>
                  <a:cubicBezTo>
                    <a:pt x="1048392" y="-33378"/>
                    <a:pt x="1074162" y="16992"/>
                    <a:pt x="1324452" y="0"/>
                  </a:cubicBezTo>
                  <a:cubicBezTo>
                    <a:pt x="1570261" y="32539"/>
                    <a:pt x="1807999" y="56097"/>
                    <a:pt x="1978958" y="0"/>
                  </a:cubicBezTo>
                  <a:cubicBezTo>
                    <a:pt x="2223818" y="-99677"/>
                    <a:pt x="2344286" y="5061"/>
                    <a:pt x="2609224" y="0"/>
                  </a:cubicBezTo>
                  <a:cubicBezTo>
                    <a:pt x="2704925" y="41262"/>
                    <a:pt x="2828889" y="40382"/>
                    <a:pt x="2794351" y="166080"/>
                  </a:cubicBezTo>
                  <a:cubicBezTo>
                    <a:pt x="2796226" y="291073"/>
                    <a:pt x="2762225" y="352727"/>
                    <a:pt x="2794351" y="511517"/>
                  </a:cubicBezTo>
                  <a:cubicBezTo>
                    <a:pt x="2819943" y="703244"/>
                    <a:pt x="2750933" y="707577"/>
                    <a:pt x="2794351" y="830382"/>
                  </a:cubicBezTo>
                  <a:cubicBezTo>
                    <a:pt x="2799749" y="896144"/>
                    <a:pt x="2697067" y="992681"/>
                    <a:pt x="2609224" y="996462"/>
                  </a:cubicBezTo>
                  <a:cubicBezTo>
                    <a:pt x="2409182" y="1023922"/>
                    <a:pt x="2221128" y="967446"/>
                    <a:pt x="2051681" y="996462"/>
                  </a:cubicBezTo>
                  <a:cubicBezTo>
                    <a:pt x="1791686" y="1058920"/>
                    <a:pt x="1772900" y="931887"/>
                    <a:pt x="1445657" y="996462"/>
                  </a:cubicBezTo>
                  <a:cubicBezTo>
                    <a:pt x="1171131" y="1001892"/>
                    <a:pt x="1036873" y="993236"/>
                    <a:pt x="888114" y="996462"/>
                  </a:cubicBezTo>
                  <a:cubicBezTo>
                    <a:pt x="676330" y="1045569"/>
                    <a:pt x="476457" y="899553"/>
                    <a:pt x="185126" y="996462"/>
                  </a:cubicBezTo>
                  <a:cubicBezTo>
                    <a:pt x="135148" y="983511"/>
                    <a:pt x="11097" y="931040"/>
                    <a:pt x="0" y="830382"/>
                  </a:cubicBezTo>
                  <a:cubicBezTo>
                    <a:pt x="-10609" y="697260"/>
                    <a:pt x="3660" y="574148"/>
                    <a:pt x="0" y="518160"/>
                  </a:cubicBezTo>
                  <a:cubicBezTo>
                    <a:pt x="-15296" y="460280"/>
                    <a:pt x="34334" y="302405"/>
                    <a:pt x="0" y="166080"/>
                  </a:cubicBezTo>
                  <a:close/>
                </a:path>
                <a:path w="2794351" h="996462" fill="none" stroke="0" extrusionOk="0">
                  <a:moveTo>
                    <a:pt x="0" y="166080"/>
                  </a:moveTo>
                  <a:cubicBezTo>
                    <a:pt x="13919" y="146531"/>
                    <a:pt x="41082" y="20052"/>
                    <a:pt x="185126" y="0"/>
                  </a:cubicBezTo>
                  <a:cubicBezTo>
                    <a:pt x="339457" y="-24356"/>
                    <a:pt x="571494" y="63321"/>
                    <a:pt x="839632" y="0"/>
                  </a:cubicBezTo>
                  <a:cubicBezTo>
                    <a:pt x="1159856" y="-37658"/>
                    <a:pt x="1351082" y="35017"/>
                    <a:pt x="1494139" y="0"/>
                  </a:cubicBezTo>
                  <a:cubicBezTo>
                    <a:pt x="1537753" y="16477"/>
                    <a:pt x="2049717" y="73315"/>
                    <a:pt x="2609224" y="0"/>
                  </a:cubicBezTo>
                  <a:cubicBezTo>
                    <a:pt x="2713334" y="-11258"/>
                    <a:pt x="2800581" y="79566"/>
                    <a:pt x="2794351" y="166080"/>
                  </a:cubicBezTo>
                  <a:cubicBezTo>
                    <a:pt x="2839830" y="276227"/>
                    <a:pt x="2785287" y="404997"/>
                    <a:pt x="2794351" y="484945"/>
                  </a:cubicBezTo>
                  <a:cubicBezTo>
                    <a:pt x="2821508" y="549467"/>
                    <a:pt x="2776060" y="747921"/>
                    <a:pt x="2794351" y="830382"/>
                  </a:cubicBezTo>
                  <a:cubicBezTo>
                    <a:pt x="2795422" y="892212"/>
                    <a:pt x="2692301" y="994596"/>
                    <a:pt x="2609224" y="996462"/>
                  </a:cubicBezTo>
                  <a:cubicBezTo>
                    <a:pt x="2529033" y="1052520"/>
                    <a:pt x="2282036" y="903188"/>
                    <a:pt x="1954718" y="996462"/>
                  </a:cubicBezTo>
                  <a:cubicBezTo>
                    <a:pt x="1694618" y="1053761"/>
                    <a:pt x="1491288" y="1008678"/>
                    <a:pt x="1348693" y="996462"/>
                  </a:cubicBezTo>
                  <a:cubicBezTo>
                    <a:pt x="1076103" y="1128004"/>
                    <a:pt x="613713" y="827015"/>
                    <a:pt x="185126" y="996462"/>
                  </a:cubicBezTo>
                  <a:cubicBezTo>
                    <a:pt x="74754" y="1006116"/>
                    <a:pt x="5062" y="937788"/>
                    <a:pt x="0" y="830382"/>
                  </a:cubicBezTo>
                  <a:cubicBezTo>
                    <a:pt x="-20450" y="685972"/>
                    <a:pt x="13475" y="647120"/>
                    <a:pt x="0" y="518160"/>
                  </a:cubicBezTo>
                  <a:cubicBezTo>
                    <a:pt x="-32246" y="399517"/>
                    <a:pt x="4131" y="315226"/>
                    <a:pt x="0" y="166080"/>
                  </a:cubicBezTo>
                  <a:close/>
                </a:path>
                <a:path w="2794351" h="996462" fill="none" stroke="0" extrusionOk="0">
                  <a:moveTo>
                    <a:pt x="0" y="166080"/>
                  </a:moveTo>
                  <a:cubicBezTo>
                    <a:pt x="28184" y="119772"/>
                    <a:pt x="63786" y="15480"/>
                    <a:pt x="185126" y="0"/>
                  </a:cubicBezTo>
                  <a:cubicBezTo>
                    <a:pt x="360606" y="37585"/>
                    <a:pt x="529304" y="39262"/>
                    <a:pt x="839632" y="0"/>
                  </a:cubicBezTo>
                  <a:cubicBezTo>
                    <a:pt x="1108280" y="-28655"/>
                    <a:pt x="1373576" y="13784"/>
                    <a:pt x="1494139" y="0"/>
                  </a:cubicBezTo>
                  <a:cubicBezTo>
                    <a:pt x="1625319" y="35590"/>
                    <a:pt x="2098542" y="7372"/>
                    <a:pt x="2609224" y="0"/>
                  </a:cubicBezTo>
                  <a:cubicBezTo>
                    <a:pt x="2720976" y="-26904"/>
                    <a:pt x="2785078" y="60970"/>
                    <a:pt x="2794351" y="166080"/>
                  </a:cubicBezTo>
                  <a:cubicBezTo>
                    <a:pt x="2822401" y="254413"/>
                    <a:pt x="2790676" y="410667"/>
                    <a:pt x="2794351" y="484945"/>
                  </a:cubicBezTo>
                  <a:cubicBezTo>
                    <a:pt x="2818051" y="571866"/>
                    <a:pt x="2815535" y="748649"/>
                    <a:pt x="2794351" y="830382"/>
                  </a:cubicBezTo>
                  <a:cubicBezTo>
                    <a:pt x="2816949" y="912693"/>
                    <a:pt x="2687212" y="982151"/>
                    <a:pt x="2609224" y="996462"/>
                  </a:cubicBezTo>
                  <a:cubicBezTo>
                    <a:pt x="2436806" y="1019070"/>
                    <a:pt x="2233406" y="1004475"/>
                    <a:pt x="1954718" y="996462"/>
                  </a:cubicBezTo>
                  <a:cubicBezTo>
                    <a:pt x="1706555" y="1067850"/>
                    <a:pt x="1507177" y="954708"/>
                    <a:pt x="1348693" y="996462"/>
                  </a:cubicBezTo>
                  <a:cubicBezTo>
                    <a:pt x="1120468" y="984488"/>
                    <a:pt x="514875" y="826450"/>
                    <a:pt x="185126" y="996462"/>
                  </a:cubicBezTo>
                  <a:cubicBezTo>
                    <a:pt x="62921" y="1018797"/>
                    <a:pt x="-25934" y="921179"/>
                    <a:pt x="0" y="830382"/>
                  </a:cubicBezTo>
                  <a:cubicBezTo>
                    <a:pt x="-32786" y="716112"/>
                    <a:pt x="-9098" y="669154"/>
                    <a:pt x="0" y="518160"/>
                  </a:cubicBezTo>
                  <a:cubicBezTo>
                    <a:pt x="-6178" y="387323"/>
                    <a:pt x="32626" y="288615"/>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40 w 3177891"/>
                <a:gd name="connsiteY2" fmla="*/ 0 h 996462"/>
                <a:gd name="connsiteX3" fmla="*/ 1506240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1 w 3177891"/>
                <a:gd name="connsiteY11" fmla="*/ 996462 h 996462"/>
                <a:gd name="connsiteX12" fmla="*/ 1010013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8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5963" y="101229"/>
                    <a:pt x="83638" y="7342"/>
                    <a:pt x="210535" y="0"/>
                  </a:cubicBezTo>
                  <a:cubicBezTo>
                    <a:pt x="415951" y="18427"/>
                    <a:pt x="539140" y="41015"/>
                    <a:pt x="954876" y="0"/>
                  </a:cubicBezTo>
                  <a:cubicBezTo>
                    <a:pt x="1199293" y="-11270"/>
                    <a:pt x="1573996" y="7156"/>
                    <a:pt x="1699218" y="0"/>
                  </a:cubicBezTo>
                  <a:cubicBezTo>
                    <a:pt x="1883641" y="7673"/>
                    <a:pt x="2548725" y="-130546"/>
                    <a:pt x="2967354" y="0"/>
                  </a:cubicBezTo>
                  <a:cubicBezTo>
                    <a:pt x="3051927" y="-21601"/>
                    <a:pt x="3189877" y="44210"/>
                    <a:pt x="3177891" y="166080"/>
                  </a:cubicBezTo>
                  <a:cubicBezTo>
                    <a:pt x="3193758" y="233269"/>
                    <a:pt x="3179587" y="393049"/>
                    <a:pt x="3177891" y="484945"/>
                  </a:cubicBezTo>
                  <a:cubicBezTo>
                    <a:pt x="3187129" y="584994"/>
                    <a:pt x="3186428" y="755720"/>
                    <a:pt x="3177891" y="830382"/>
                  </a:cubicBezTo>
                  <a:cubicBezTo>
                    <a:pt x="3223571" y="967463"/>
                    <a:pt x="3074614" y="987883"/>
                    <a:pt x="2967354" y="996462"/>
                  </a:cubicBezTo>
                  <a:cubicBezTo>
                    <a:pt x="2773033" y="1037093"/>
                    <a:pt x="2522258" y="1026504"/>
                    <a:pt x="2223013" y="996462"/>
                  </a:cubicBezTo>
                  <a:cubicBezTo>
                    <a:pt x="1928877" y="1058089"/>
                    <a:pt x="1730267" y="959064"/>
                    <a:pt x="1533808" y="996462"/>
                  </a:cubicBezTo>
                  <a:cubicBezTo>
                    <a:pt x="1265685" y="893628"/>
                    <a:pt x="744151" y="843263"/>
                    <a:pt x="210535" y="996462"/>
                  </a:cubicBezTo>
                  <a:cubicBezTo>
                    <a:pt x="84685" y="1008055"/>
                    <a:pt x="-33475" y="925752"/>
                    <a:pt x="0" y="830382"/>
                  </a:cubicBezTo>
                  <a:cubicBezTo>
                    <a:pt x="-44494" y="724689"/>
                    <a:pt x="-32329" y="654357"/>
                    <a:pt x="0" y="518160"/>
                  </a:cubicBezTo>
                  <a:cubicBezTo>
                    <a:pt x="-9347" y="378497"/>
                    <a:pt x="25691" y="305077"/>
                    <a:pt x="0" y="166080"/>
                  </a:cubicBezTo>
                  <a:close/>
                </a:path>
                <a:path w="3177891" h="996462" stroke="0" extrusionOk="0">
                  <a:moveTo>
                    <a:pt x="0" y="166080"/>
                  </a:moveTo>
                  <a:cubicBezTo>
                    <a:pt x="10621" y="81079"/>
                    <a:pt x="73810" y="-28334"/>
                    <a:pt x="210535" y="0"/>
                  </a:cubicBezTo>
                  <a:cubicBezTo>
                    <a:pt x="483052" y="-73946"/>
                    <a:pt x="690678" y="-1501"/>
                    <a:pt x="899740" y="0"/>
                  </a:cubicBezTo>
                  <a:cubicBezTo>
                    <a:pt x="1171226" y="-33871"/>
                    <a:pt x="1218971" y="16649"/>
                    <a:pt x="1506240" y="0"/>
                  </a:cubicBezTo>
                  <a:cubicBezTo>
                    <a:pt x="1783965" y="18850"/>
                    <a:pt x="1980832" y="52383"/>
                    <a:pt x="2250581" y="0"/>
                  </a:cubicBezTo>
                  <a:cubicBezTo>
                    <a:pt x="2533398" y="-95068"/>
                    <a:pt x="2667273" y="-3349"/>
                    <a:pt x="2967354" y="0"/>
                  </a:cubicBezTo>
                  <a:cubicBezTo>
                    <a:pt x="3078446" y="37868"/>
                    <a:pt x="3200214" y="56698"/>
                    <a:pt x="3177891" y="166080"/>
                  </a:cubicBezTo>
                  <a:cubicBezTo>
                    <a:pt x="3181015" y="286717"/>
                    <a:pt x="3139701" y="355788"/>
                    <a:pt x="3177891" y="511517"/>
                  </a:cubicBezTo>
                  <a:cubicBezTo>
                    <a:pt x="3203570" y="696630"/>
                    <a:pt x="3133199" y="695026"/>
                    <a:pt x="3177891" y="830382"/>
                  </a:cubicBezTo>
                  <a:cubicBezTo>
                    <a:pt x="3178664" y="902396"/>
                    <a:pt x="3087734" y="1026789"/>
                    <a:pt x="2967354" y="996462"/>
                  </a:cubicBezTo>
                  <a:cubicBezTo>
                    <a:pt x="2735858" y="1021898"/>
                    <a:pt x="2528003" y="970334"/>
                    <a:pt x="2333285" y="996462"/>
                  </a:cubicBezTo>
                  <a:cubicBezTo>
                    <a:pt x="2065467" y="1052979"/>
                    <a:pt x="2018998" y="929612"/>
                    <a:pt x="1644081" y="996462"/>
                  </a:cubicBezTo>
                  <a:cubicBezTo>
                    <a:pt x="1332159" y="1018283"/>
                    <a:pt x="1183656" y="991289"/>
                    <a:pt x="1010013" y="996462"/>
                  </a:cubicBezTo>
                  <a:cubicBezTo>
                    <a:pt x="699408" y="1065783"/>
                    <a:pt x="556670" y="903712"/>
                    <a:pt x="210535" y="996462"/>
                  </a:cubicBezTo>
                  <a:cubicBezTo>
                    <a:pt x="139727" y="984998"/>
                    <a:pt x="30857" y="918824"/>
                    <a:pt x="0" y="830382"/>
                  </a:cubicBezTo>
                  <a:cubicBezTo>
                    <a:pt x="-12589" y="701671"/>
                    <a:pt x="3445" y="571162"/>
                    <a:pt x="0" y="518160"/>
                  </a:cubicBezTo>
                  <a:cubicBezTo>
                    <a:pt x="-21148" y="477646"/>
                    <a:pt x="43148" y="348464"/>
                    <a:pt x="0" y="166080"/>
                  </a:cubicBezTo>
                  <a:close/>
                </a:path>
                <a:path w="3177891" h="996462" fill="none" stroke="0" extrusionOk="0">
                  <a:moveTo>
                    <a:pt x="0" y="166080"/>
                  </a:moveTo>
                  <a:cubicBezTo>
                    <a:pt x="9833" y="144931"/>
                    <a:pt x="51484" y="19444"/>
                    <a:pt x="210535" y="0"/>
                  </a:cubicBezTo>
                  <a:cubicBezTo>
                    <a:pt x="378102" y="-91366"/>
                    <a:pt x="647089" y="84924"/>
                    <a:pt x="954876" y="0"/>
                  </a:cubicBezTo>
                  <a:cubicBezTo>
                    <a:pt x="1325498" y="-38189"/>
                    <a:pt x="1528805" y="69787"/>
                    <a:pt x="1699218" y="0"/>
                  </a:cubicBezTo>
                  <a:cubicBezTo>
                    <a:pt x="1673491" y="43795"/>
                    <a:pt x="2256075" y="145785"/>
                    <a:pt x="2967354" y="0"/>
                  </a:cubicBezTo>
                  <a:cubicBezTo>
                    <a:pt x="3101409" y="-17030"/>
                    <a:pt x="3183107" y="85598"/>
                    <a:pt x="3177891" y="166080"/>
                  </a:cubicBezTo>
                  <a:cubicBezTo>
                    <a:pt x="3220023" y="268864"/>
                    <a:pt x="3172539" y="407530"/>
                    <a:pt x="3177891" y="484945"/>
                  </a:cubicBezTo>
                  <a:cubicBezTo>
                    <a:pt x="3206787" y="548363"/>
                    <a:pt x="3166948" y="744586"/>
                    <a:pt x="3177891" y="830382"/>
                  </a:cubicBezTo>
                  <a:cubicBezTo>
                    <a:pt x="3168401" y="897188"/>
                    <a:pt x="3089876" y="982991"/>
                    <a:pt x="2967354" y="996462"/>
                  </a:cubicBezTo>
                  <a:cubicBezTo>
                    <a:pt x="2803744" y="1024528"/>
                    <a:pt x="2604808" y="883309"/>
                    <a:pt x="2223013" y="996462"/>
                  </a:cubicBezTo>
                  <a:cubicBezTo>
                    <a:pt x="1913259" y="1053910"/>
                    <a:pt x="1685270" y="1014862"/>
                    <a:pt x="1533808" y="996462"/>
                  </a:cubicBezTo>
                  <a:cubicBezTo>
                    <a:pt x="1382347" y="1146888"/>
                    <a:pt x="715100" y="834206"/>
                    <a:pt x="210535" y="996462"/>
                  </a:cubicBezTo>
                  <a:cubicBezTo>
                    <a:pt x="83922" y="1005774"/>
                    <a:pt x="-1201" y="929930"/>
                    <a:pt x="0" y="830382"/>
                  </a:cubicBezTo>
                  <a:cubicBezTo>
                    <a:pt x="-36711" y="676836"/>
                    <a:pt x="18676" y="640805"/>
                    <a:pt x="0" y="518160"/>
                  </a:cubicBezTo>
                  <a:cubicBezTo>
                    <a:pt x="-27233" y="408002"/>
                    <a:pt x="15165" y="315079"/>
                    <a:pt x="0" y="166080"/>
                  </a:cubicBezTo>
                  <a:close/>
                </a:path>
                <a:path w="3177891" h="996462" fill="none" stroke="0" extrusionOk="0">
                  <a:moveTo>
                    <a:pt x="0" y="166080"/>
                  </a:moveTo>
                  <a:cubicBezTo>
                    <a:pt x="24308" y="117123"/>
                    <a:pt x="48232" y="6371"/>
                    <a:pt x="210535" y="0"/>
                  </a:cubicBezTo>
                  <a:cubicBezTo>
                    <a:pt x="391514" y="11381"/>
                    <a:pt x="548370" y="42956"/>
                    <a:pt x="954876" y="0"/>
                  </a:cubicBezTo>
                  <a:cubicBezTo>
                    <a:pt x="1247652" y="-24606"/>
                    <a:pt x="1535679" y="17908"/>
                    <a:pt x="1699218" y="0"/>
                  </a:cubicBezTo>
                  <a:cubicBezTo>
                    <a:pt x="1783079" y="44452"/>
                    <a:pt x="2426648" y="-6181"/>
                    <a:pt x="2967354" y="0"/>
                  </a:cubicBezTo>
                  <a:cubicBezTo>
                    <a:pt x="3090019" y="-35628"/>
                    <a:pt x="3183407" y="75726"/>
                    <a:pt x="3177891" y="166080"/>
                  </a:cubicBezTo>
                  <a:cubicBezTo>
                    <a:pt x="3209928" y="254283"/>
                    <a:pt x="3172468" y="401735"/>
                    <a:pt x="3177891" y="484945"/>
                  </a:cubicBezTo>
                  <a:cubicBezTo>
                    <a:pt x="3211555" y="570540"/>
                    <a:pt x="3186908" y="747723"/>
                    <a:pt x="3177891" y="830382"/>
                  </a:cubicBezTo>
                  <a:cubicBezTo>
                    <a:pt x="3210949" y="922956"/>
                    <a:pt x="3080425" y="994459"/>
                    <a:pt x="2967354" y="996462"/>
                  </a:cubicBezTo>
                  <a:cubicBezTo>
                    <a:pt x="2778227" y="1032469"/>
                    <a:pt x="2577081" y="981549"/>
                    <a:pt x="2223013" y="996462"/>
                  </a:cubicBezTo>
                  <a:cubicBezTo>
                    <a:pt x="1922859" y="1058807"/>
                    <a:pt x="1691167" y="961127"/>
                    <a:pt x="1533808" y="996462"/>
                  </a:cubicBezTo>
                  <a:cubicBezTo>
                    <a:pt x="1218000" y="1036891"/>
                    <a:pt x="740881" y="855390"/>
                    <a:pt x="210535" y="996462"/>
                  </a:cubicBezTo>
                  <a:cubicBezTo>
                    <a:pt x="69095" y="1023914"/>
                    <a:pt x="-31715" y="915190"/>
                    <a:pt x="0" y="830382"/>
                  </a:cubicBezTo>
                  <a:cubicBezTo>
                    <a:pt x="-28137" y="713092"/>
                    <a:pt x="-11279" y="652592"/>
                    <a:pt x="0" y="518160"/>
                  </a:cubicBezTo>
                  <a:cubicBezTo>
                    <a:pt x="-5765" y="399823"/>
                    <a:pt x="27414" y="301537"/>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 name="connsiteX0" fmla="*/ 0 w 3177891"/>
                <a:gd name="connsiteY0" fmla="*/ 166080 h 996462"/>
                <a:gd name="connsiteX1" fmla="*/ 210535 w 3177891"/>
                <a:gd name="connsiteY1" fmla="*/ 0 h 996462"/>
                <a:gd name="connsiteX2" fmla="*/ 899739 w 3177891"/>
                <a:gd name="connsiteY2" fmla="*/ 0 h 996462"/>
                <a:gd name="connsiteX3" fmla="*/ 1506239 w 3177891"/>
                <a:gd name="connsiteY3" fmla="*/ 0 h 996462"/>
                <a:gd name="connsiteX4" fmla="*/ 2250581 w 3177891"/>
                <a:gd name="connsiteY4" fmla="*/ 0 h 996462"/>
                <a:gd name="connsiteX5" fmla="*/ 2967354 w 3177891"/>
                <a:gd name="connsiteY5" fmla="*/ 0 h 996462"/>
                <a:gd name="connsiteX6" fmla="*/ 3177891 w 3177891"/>
                <a:gd name="connsiteY6" fmla="*/ 166080 h 996462"/>
                <a:gd name="connsiteX7" fmla="*/ 3177891 w 3177891"/>
                <a:gd name="connsiteY7" fmla="*/ 511517 h 996462"/>
                <a:gd name="connsiteX8" fmla="*/ 3177891 w 3177891"/>
                <a:gd name="connsiteY8" fmla="*/ 830382 h 996462"/>
                <a:gd name="connsiteX9" fmla="*/ 2967354 w 3177891"/>
                <a:gd name="connsiteY9" fmla="*/ 996462 h 996462"/>
                <a:gd name="connsiteX10" fmla="*/ 2333285 w 3177891"/>
                <a:gd name="connsiteY10" fmla="*/ 996462 h 996462"/>
                <a:gd name="connsiteX11" fmla="*/ 1644082 w 3177891"/>
                <a:gd name="connsiteY11" fmla="*/ 996462 h 996462"/>
                <a:gd name="connsiteX12" fmla="*/ 1010012 w 3177891"/>
                <a:gd name="connsiteY12" fmla="*/ 996462 h 996462"/>
                <a:gd name="connsiteX13" fmla="*/ 210535 w 3177891"/>
                <a:gd name="connsiteY13" fmla="*/ 996462 h 996462"/>
                <a:gd name="connsiteX14" fmla="*/ 0 w 3177891"/>
                <a:gd name="connsiteY14" fmla="*/ 830382 h 996462"/>
                <a:gd name="connsiteX15" fmla="*/ 0 w 3177891"/>
                <a:gd name="connsiteY15" fmla="*/ 518160 h 996462"/>
                <a:gd name="connsiteX16" fmla="*/ 0 w 3177891"/>
                <a:gd name="connsiteY16" fmla="*/ 166080 h 996462"/>
                <a:gd name="connsiteX0" fmla="*/ 0 w 3177891"/>
                <a:gd name="connsiteY0" fmla="*/ 166080 h 996462"/>
                <a:gd name="connsiteX1" fmla="*/ 210535 w 3177891"/>
                <a:gd name="connsiteY1" fmla="*/ 0 h 996462"/>
                <a:gd name="connsiteX2" fmla="*/ 954876 w 3177891"/>
                <a:gd name="connsiteY2" fmla="*/ 0 h 996462"/>
                <a:gd name="connsiteX3" fmla="*/ 1699218 w 3177891"/>
                <a:gd name="connsiteY3" fmla="*/ 0 h 996462"/>
                <a:gd name="connsiteX4" fmla="*/ 2967354 w 3177891"/>
                <a:gd name="connsiteY4" fmla="*/ 0 h 996462"/>
                <a:gd name="connsiteX5" fmla="*/ 3177891 w 3177891"/>
                <a:gd name="connsiteY5" fmla="*/ 166080 h 996462"/>
                <a:gd name="connsiteX6" fmla="*/ 3177891 w 3177891"/>
                <a:gd name="connsiteY6" fmla="*/ 484945 h 996462"/>
                <a:gd name="connsiteX7" fmla="*/ 3177891 w 3177891"/>
                <a:gd name="connsiteY7" fmla="*/ 830382 h 996462"/>
                <a:gd name="connsiteX8" fmla="*/ 2967354 w 3177891"/>
                <a:gd name="connsiteY8" fmla="*/ 996462 h 996462"/>
                <a:gd name="connsiteX9" fmla="*/ 2223013 w 3177891"/>
                <a:gd name="connsiteY9" fmla="*/ 996462 h 996462"/>
                <a:gd name="connsiteX10" fmla="*/ 1533807 w 3177891"/>
                <a:gd name="connsiteY10" fmla="*/ 996462 h 996462"/>
                <a:gd name="connsiteX11" fmla="*/ 210535 w 3177891"/>
                <a:gd name="connsiteY11" fmla="*/ 996462 h 996462"/>
                <a:gd name="connsiteX12" fmla="*/ 0 w 3177891"/>
                <a:gd name="connsiteY12" fmla="*/ 830382 h 996462"/>
                <a:gd name="connsiteX13" fmla="*/ 0 w 3177891"/>
                <a:gd name="connsiteY13" fmla="*/ 518160 h 996462"/>
                <a:gd name="connsiteX14" fmla="*/ 0 w 3177891"/>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77891" h="996462" fill="none" extrusionOk="0">
                  <a:moveTo>
                    <a:pt x="0" y="166080"/>
                  </a:moveTo>
                  <a:cubicBezTo>
                    <a:pt x="29182" y="101536"/>
                    <a:pt x="96617" y="34108"/>
                    <a:pt x="210535" y="0"/>
                  </a:cubicBezTo>
                  <a:cubicBezTo>
                    <a:pt x="416644" y="18885"/>
                    <a:pt x="548582" y="40391"/>
                    <a:pt x="954876" y="0"/>
                  </a:cubicBezTo>
                  <a:cubicBezTo>
                    <a:pt x="1222995" y="-20991"/>
                    <a:pt x="1583026" y="6120"/>
                    <a:pt x="1699218" y="0"/>
                  </a:cubicBezTo>
                  <a:cubicBezTo>
                    <a:pt x="1914369" y="25877"/>
                    <a:pt x="2490352" y="-64529"/>
                    <a:pt x="2967354" y="0"/>
                  </a:cubicBezTo>
                  <a:cubicBezTo>
                    <a:pt x="3073035" y="-9645"/>
                    <a:pt x="3176116" y="51753"/>
                    <a:pt x="3177891" y="166080"/>
                  </a:cubicBezTo>
                  <a:cubicBezTo>
                    <a:pt x="3191315" y="230156"/>
                    <a:pt x="3164810" y="395453"/>
                    <a:pt x="3177891" y="484945"/>
                  </a:cubicBezTo>
                  <a:cubicBezTo>
                    <a:pt x="3181248" y="587763"/>
                    <a:pt x="3202237" y="760096"/>
                    <a:pt x="3177891" y="830382"/>
                  </a:cubicBezTo>
                  <a:cubicBezTo>
                    <a:pt x="3202515" y="929939"/>
                    <a:pt x="3046433" y="968073"/>
                    <a:pt x="2967354" y="996462"/>
                  </a:cubicBezTo>
                  <a:cubicBezTo>
                    <a:pt x="2747740" y="1034499"/>
                    <a:pt x="2504642" y="1050477"/>
                    <a:pt x="2223013" y="996462"/>
                  </a:cubicBezTo>
                  <a:cubicBezTo>
                    <a:pt x="1973037" y="1092539"/>
                    <a:pt x="1737735" y="932751"/>
                    <a:pt x="1533807" y="996462"/>
                  </a:cubicBezTo>
                  <a:cubicBezTo>
                    <a:pt x="1243208" y="863280"/>
                    <a:pt x="707669" y="802844"/>
                    <a:pt x="210535" y="996462"/>
                  </a:cubicBezTo>
                  <a:cubicBezTo>
                    <a:pt x="82174" y="1016181"/>
                    <a:pt x="-45350" y="924914"/>
                    <a:pt x="0" y="830382"/>
                  </a:cubicBezTo>
                  <a:cubicBezTo>
                    <a:pt x="-44723" y="707366"/>
                    <a:pt x="-22215" y="651433"/>
                    <a:pt x="0" y="518160"/>
                  </a:cubicBezTo>
                  <a:cubicBezTo>
                    <a:pt x="-9948" y="384230"/>
                    <a:pt x="28134" y="301805"/>
                    <a:pt x="0" y="166080"/>
                  </a:cubicBezTo>
                  <a:close/>
                </a:path>
                <a:path w="3177891" h="996462" stroke="0" extrusionOk="0">
                  <a:moveTo>
                    <a:pt x="0" y="166080"/>
                  </a:moveTo>
                  <a:cubicBezTo>
                    <a:pt x="24451" y="65271"/>
                    <a:pt x="72685" y="-24195"/>
                    <a:pt x="210535" y="0"/>
                  </a:cubicBezTo>
                  <a:cubicBezTo>
                    <a:pt x="496151" y="-87347"/>
                    <a:pt x="696045" y="-3046"/>
                    <a:pt x="899739" y="0"/>
                  </a:cubicBezTo>
                  <a:cubicBezTo>
                    <a:pt x="1172836" y="-33855"/>
                    <a:pt x="1222181" y="16957"/>
                    <a:pt x="1506239" y="0"/>
                  </a:cubicBezTo>
                  <a:cubicBezTo>
                    <a:pt x="1789038" y="78962"/>
                    <a:pt x="2013766" y="54258"/>
                    <a:pt x="2250581" y="0"/>
                  </a:cubicBezTo>
                  <a:cubicBezTo>
                    <a:pt x="2532838" y="-93678"/>
                    <a:pt x="2667785" y="-3268"/>
                    <a:pt x="2967354" y="0"/>
                  </a:cubicBezTo>
                  <a:cubicBezTo>
                    <a:pt x="3084674" y="9799"/>
                    <a:pt x="3192262" y="67959"/>
                    <a:pt x="3177891" y="166080"/>
                  </a:cubicBezTo>
                  <a:cubicBezTo>
                    <a:pt x="3179757" y="296090"/>
                    <a:pt x="3127431" y="363195"/>
                    <a:pt x="3177891" y="511517"/>
                  </a:cubicBezTo>
                  <a:cubicBezTo>
                    <a:pt x="3206207" y="703777"/>
                    <a:pt x="3127192" y="713878"/>
                    <a:pt x="3177891" y="830382"/>
                  </a:cubicBezTo>
                  <a:cubicBezTo>
                    <a:pt x="3175360" y="910293"/>
                    <a:pt x="3076955" y="1008565"/>
                    <a:pt x="2967354" y="996462"/>
                  </a:cubicBezTo>
                  <a:cubicBezTo>
                    <a:pt x="2762724" y="994786"/>
                    <a:pt x="2536033" y="965676"/>
                    <a:pt x="2333285" y="996462"/>
                  </a:cubicBezTo>
                  <a:cubicBezTo>
                    <a:pt x="2049017" y="1057262"/>
                    <a:pt x="2014777" y="930937"/>
                    <a:pt x="1644082" y="996462"/>
                  </a:cubicBezTo>
                  <a:cubicBezTo>
                    <a:pt x="1331755" y="985735"/>
                    <a:pt x="1176751" y="1001911"/>
                    <a:pt x="1010012" y="996462"/>
                  </a:cubicBezTo>
                  <a:cubicBezTo>
                    <a:pt x="737342" y="1054658"/>
                    <a:pt x="549207" y="899944"/>
                    <a:pt x="210535" y="996462"/>
                  </a:cubicBezTo>
                  <a:cubicBezTo>
                    <a:pt x="146909" y="984019"/>
                    <a:pt x="35068" y="917538"/>
                    <a:pt x="0" y="830382"/>
                  </a:cubicBezTo>
                  <a:cubicBezTo>
                    <a:pt x="-12633" y="700320"/>
                    <a:pt x="612" y="568068"/>
                    <a:pt x="0" y="518160"/>
                  </a:cubicBezTo>
                  <a:cubicBezTo>
                    <a:pt x="-29537" y="510479"/>
                    <a:pt x="40241" y="317606"/>
                    <a:pt x="0" y="166080"/>
                  </a:cubicBezTo>
                  <a:close/>
                </a:path>
                <a:path w="3177891" h="996462" fill="none" stroke="0" extrusionOk="0">
                  <a:moveTo>
                    <a:pt x="0" y="166080"/>
                  </a:moveTo>
                  <a:cubicBezTo>
                    <a:pt x="8652" y="132672"/>
                    <a:pt x="38551" y="20279"/>
                    <a:pt x="210535" y="0"/>
                  </a:cubicBezTo>
                  <a:cubicBezTo>
                    <a:pt x="377877" y="-70554"/>
                    <a:pt x="578926" y="64472"/>
                    <a:pt x="954876" y="0"/>
                  </a:cubicBezTo>
                  <a:cubicBezTo>
                    <a:pt x="1323411" y="-35786"/>
                    <a:pt x="1516302" y="32623"/>
                    <a:pt x="1699218" y="0"/>
                  </a:cubicBezTo>
                  <a:cubicBezTo>
                    <a:pt x="1685053" y="73347"/>
                    <a:pt x="2326041" y="80257"/>
                    <a:pt x="2967354" y="0"/>
                  </a:cubicBezTo>
                  <a:cubicBezTo>
                    <a:pt x="3084950" y="-21401"/>
                    <a:pt x="3161864" y="81886"/>
                    <a:pt x="3177891" y="166080"/>
                  </a:cubicBezTo>
                  <a:cubicBezTo>
                    <a:pt x="3230959" y="280020"/>
                    <a:pt x="3173957" y="398416"/>
                    <a:pt x="3177891" y="484945"/>
                  </a:cubicBezTo>
                  <a:cubicBezTo>
                    <a:pt x="3208849" y="546811"/>
                    <a:pt x="3146003" y="752668"/>
                    <a:pt x="3177891" y="830382"/>
                  </a:cubicBezTo>
                  <a:cubicBezTo>
                    <a:pt x="3187305" y="906708"/>
                    <a:pt x="3090700" y="987533"/>
                    <a:pt x="2967354" y="996462"/>
                  </a:cubicBezTo>
                  <a:cubicBezTo>
                    <a:pt x="2771247" y="1004136"/>
                    <a:pt x="2564823" y="939913"/>
                    <a:pt x="2223013" y="996462"/>
                  </a:cubicBezTo>
                  <a:cubicBezTo>
                    <a:pt x="1923229" y="1055387"/>
                    <a:pt x="1675553" y="1013064"/>
                    <a:pt x="1533807" y="996462"/>
                  </a:cubicBezTo>
                  <a:cubicBezTo>
                    <a:pt x="1358724" y="1095223"/>
                    <a:pt x="583599" y="838594"/>
                    <a:pt x="210535" y="996462"/>
                  </a:cubicBezTo>
                  <a:cubicBezTo>
                    <a:pt x="98960" y="1005267"/>
                    <a:pt x="1607" y="934234"/>
                    <a:pt x="0" y="830382"/>
                  </a:cubicBezTo>
                  <a:cubicBezTo>
                    <a:pt x="-28348" y="682362"/>
                    <a:pt x="9729" y="657986"/>
                    <a:pt x="0" y="518160"/>
                  </a:cubicBezTo>
                  <a:cubicBezTo>
                    <a:pt x="-30084" y="415275"/>
                    <a:pt x="-8950" y="321898"/>
                    <a:pt x="0" y="166080"/>
                  </a:cubicBezTo>
                  <a:close/>
                </a:path>
                <a:path w="3177891" h="996462" fill="none" stroke="0" extrusionOk="0">
                  <a:moveTo>
                    <a:pt x="0" y="166080"/>
                  </a:moveTo>
                  <a:cubicBezTo>
                    <a:pt x="24558" y="129033"/>
                    <a:pt x="69765" y="25210"/>
                    <a:pt x="210535" y="0"/>
                  </a:cubicBezTo>
                  <a:cubicBezTo>
                    <a:pt x="396138" y="14089"/>
                    <a:pt x="549752" y="42561"/>
                    <a:pt x="954876" y="0"/>
                  </a:cubicBezTo>
                  <a:cubicBezTo>
                    <a:pt x="1266489" y="-26562"/>
                    <a:pt x="1533769" y="23701"/>
                    <a:pt x="1699218" y="0"/>
                  </a:cubicBezTo>
                  <a:cubicBezTo>
                    <a:pt x="1863309" y="5605"/>
                    <a:pt x="2334908" y="64081"/>
                    <a:pt x="2967354" y="0"/>
                  </a:cubicBezTo>
                  <a:cubicBezTo>
                    <a:pt x="3097379" y="-30991"/>
                    <a:pt x="3161550" y="67271"/>
                    <a:pt x="3177891" y="166080"/>
                  </a:cubicBezTo>
                  <a:cubicBezTo>
                    <a:pt x="3195969" y="237047"/>
                    <a:pt x="3158558" y="403686"/>
                    <a:pt x="3177891" y="484945"/>
                  </a:cubicBezTo>
                  <a:cubicBezTo>
                    <a:pt x="3195756" y="578463"/>
                    <a:pt x="3199067" y="747769"/>
                    <a:pt x="3177891" y="830382"/>
                  </a:cubicBezTo>
                  <a:cubicBezTo>
                    <a:pt x="3199578" y="917172"/>
                    <a:pt x="3044643" y="980631"/>
                    <a:pt x="2967354" y="996462"/>
                  </a:cubicBezTo>
                  <a:cubicBezTo>
                    <a:pt x="2761841" y="1028392"/>
                    <a:pt x="2576804" y="991431"/>
                    <a:pt x="2223013" y="996462"/>
                  </a:cubicBezTo>
                  <a:cubicBezTo>
                    <a:pt x="1955583" y="1090947"/>
                    <a:pt x="1713253" y="956383"/>
                    <a:pt x="1533807" y="996462"/>
                  </a:cubicBezTo>
                  <a:cubicBezTo>
                    <a:pt x="1253786" y="974742"/>
                    <a:pt x="690623" y="819690"/>
                    <a:pt x="210535" y="996462"/>
                  </a:cubicBezTo>
                  <a:cubicBezTo>
                    <a:pt x="75751" y="1016117"/>
                    <a:pt x="-28046" y="919646"/>
                    <a:pt x="0" y="830382"/>
                  </a:cubicBezTo>
                  <a:cubicBezTo>
                    <a:pt x="-38068" y="699338"/>
                    <a:pt x="-12769" y="657896"/>
                    <a:pt x="0" y="518160"/>
                  </a:cubicBezTo>
                  <a:cubicBezTo>
                    <a:pt x="-8845" y="397067"/>
                    <a:pt x="26428" y="304378"/>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x</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en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871927" y="2550160"/>
            <a:ext cx="10448145"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2021</Words>
  <Application>Microsoft Office PowerPoint</Application>
  <PresentationFormat>Màn hình rộng</PresentationFormat>
  <Paragraphs>98</Paragraphs>
  <Slides>20</Slides>
  <Notes>6</Notes>
  <HiddenSlides>0</HiddenSlides>
  <MMClips>0</MMClips>
  <ScaleCrop>false</ScaleCrop>
  <HeadingPairs>
    <vt:vector size="6" baseType="variant">
      <vt:variant>
        <vt:lpstr>Phông được Dùng</vt:lpstr>
      </vt:variant>
      <vt:variant>
        <vt:i4>11</vt:i4>
      </vt:variant>
      <vt:variant>
        <vt:lpstr>Chủ đề</vt:lpstr>
      </vt:variant>
      <vt:variant>
        <vt:i4>4</vt:i4>
      </vt:variant>
      <vt:variant>
        <vt:lpstr>Tiêu đề Bản chiếu</vt:lpstr>
      </vt:variant>
      <vt:variant>
        <vt:i4>20</vt:i4>
      </vt:variant>
    </vt:vector>
  </HeadingPairs>
  <TitlesOfParts>
    <vt:vector size="35" baseType="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1_Office Theme</vt:lpstr>
      <vt:lpstr>2_Office Theme</vt:lpstr>
      <vt:lpstr>Custom Design</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41</cp:revision>
  <dcterms:created xsi:type="dcterms:W3CDTF">2024-07-01T13:40:57Z</dcterms:created>
  <dcterms:modified xsi:type="dcterms:W3CDTF">2024-09-28T07:33:47Z</dcterms:modified>
</cp:coreProperties>
</file>