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 id="2147483684" r:id="rId3"/>
  </p:sldMasterIdLst>
  <p:notesMasterIdLst>
    <p:notesMasterId r:id="rId22"/>
  </p:notesMasterIdLst>
  <p:sldIdLst>
    <p:sldId id="294" r:id="rId4"/>
    <p:sldId id="5147" r:id="rId5"/>
    <p:sldId id="5156" r:id="rId6"/>
    <p:sldId id="5179" r:id="rId7"/>
    <p:sldId id="5180" r:id="rId8"/>
    <p:sldId id="5181" r:id="rId9"/>
    <p:sldId id="5160" r:id="rId10"/>
    <p:sldId id="5163" r:id="rId11"/>
    <p:sldId id="5184" r:id="rId12"/>
    <p:sldId id="5182" r:id="rId13"/>
    <p:sldId id="5167" r:id="rId14"/>
    <p:sldId id="5168" r:id="rId15"/>
    <p:sldId id="5175" r:id="rId16"/>
    <p:sldId id="5187" r:id="rId17"/>
    <p:sldId id="5191" r:id="rId18"/>
    <p:sldId id="5192" r:id="rId19"/>
    <p:sldId id="5190" r:id="rId20"/>
    <p:sldId id="51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86399" autoAdjust="0"/>
  </p:normalViewPr>
  <p:slideViewPr>
    <p:cSldViewPr snapToGrid="0">
      <p:cViewPr varScale="1">
        <p:scale>
          <a:sx n="78" d="100"/>
          <a:sy n="78" d="100"/>
        </p:scale>
        <p:origin x="1044" y="84"/>
      </p:cViewPr>
      <p:guideLst/>
    </p:cSldViewPr>
  </p:slideViewPr>
  <p:outlineViewPr>
    <p:cViewPr>
      <p:scale>
        <a:sx n="33" d="100"/>
        <a:sy n="33" d="100"/>
      </p:scale>
      <p:origin x="0" y="-25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FFA5E-DCB3-431B-B90C-354C8558FDE7}"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F219C-AB42-48FC-92CB-18B42894DBF1}" type="slidenum">
              <a:rPr lang="en-US" smtClean="0"/>
              <a:t>‹#›</a:t>
            </a:fld>
            <a:endParaRPr lang="en-US"/>
          </a:p>
        </p:txBody>
      </p:sp>
    </p:spTree>
    <p:extLst>
      <p:ext uri="{BB962C8B-B14F-4D97-AF65-F5344CB8AC3E}">
        <p14:creationId xmlns:p14="http://schemas.microsoft.com/office/powerpoint/2010/main" val="181189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D8108-E59B-42A9-942C-D41F9C30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9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Chốt:</a:t>
            </a:r>
            <a:r>
              <a:rPr lang="en-US" baseline="0"/>
              <a:t> </a:t>
            </a:r>
            <a:r>
              <a:rPr lang="en-US" sz="1200" b="0" i="0" kern="1200" baseline="0">
                <a:solidFill>
                  <a:schemeClr val="tx1"/>
                </a:solidFill>
                <a:effectLst/>
                <a:latin typeface="+mn-lt"/>
                <a:ea typeface="+mn-ea"/>
                <a:cs typeface="+mn-cs"/>
              </a:rPr>
              <a:t>D</a:t>
            </a:r>
            <a:r>
              <a:rPr lang="en-US" sz="1200" b="0" i="0" kern="1200">
                <a:solidFill>
                  <a:schemeClr val="tx1"/>
                </a:solidFill>
                <a:effectLst/>
                <a:latin typeface="+mn-lt"/>
                <a:ea typeface="+mn-ea"/>
                <a:cs typeface="+mn-cs"/>
              </a:rPr>
              <a:t>ù</a:t>
            </a:r>
            <a:r>
              <a:rPr lang="en-US" sz="1200" b="0" i="0" kern="1200" baseline="0">
                <a:solidFill>
                  <a:schemeClr val="tx1"/>
                </a:solidFill>
                <a:effectLst/>
                <a:latin typeface="+mn-lt"/>
                <a:ea typeface="+mn-ea"/>
                <a:cs typeface="+mn-cs"/>
              </a:rPr>
              <a:t> có là ngôi sao sân cỏ nhưng nếu </a:t>
            </a:r>
            <a:r>
              <a:rPr lang="vi-VN" sz="1200" b="0" i="0" kern="1200">
                <a:solidFill>
                  <a:schemeClr val="tx1"/>
                </a:solidFill>
                <a:effectLst/>
                <a:latin typeface="+mn-lt"/>
                <a:ea typeface="+mn-ea"/>
                <a:cs typeface="+mn-cs"/>
              </a:rPr>
              <a:t>chỉ một mình </a:t>
            </a:r>
            <a:r>
              <a:rPr lang="en-US" sz="1200" b="0" i="0" kern="1200">
                <a:solidFill>
                  <a:schemeClr val="tx1"/>
                </a:solidFill>
                <a:effectLst/>
                <a:latin typeface="+mn-lt"/>
                <a:ea typeface="+mn-ea"/>
                <a:cs typeface="+mn-cs"/>
              </a:rPr>
              <a:t>giữ</a:t>
            </a:r>
            <a:r>
              <a:rPr lang="en-US" sz="1200" b="0" i="0" kern="1200" baseline="0">
                <a:solidFill>
                  <a:schemeClr val="tx1"/>
                </a:solidFill>
                <a:effectLst/>
                <a:latin typeface="+mn-lt"/>
                <a:ea typeface="+mn-ea"/>
                <a:cs typeface="+mn-cs"/>
              </a:rPr>
              <a:t> bóng, không phối hợp với đồng đội thì</a:t>
            </a:r>
            <a:r>
              <a:rPr lang="en-US" sz="1200" b="0" i="0" kern="1200">
                <a:solidFill>
                  <a:schemeClr val="tx1"/>
                </a:solidFill>
                <a:effectLst/>
                <a:latin typeface="+mn-lt"/>
                <a:ea typeface="+mn-ea"/>
                <a:cs typeface="+mn-cs"/>
              </a:rPr>
              <a:t> k</a:t>
            </a:r>
            <a:r>
              <a:rPr lang="vi-VN" sz="1200" b="0" i="0" kern="1200">
                <a:solidFill>
                  <a:schemeClr val="tx1"/>
                </a:solidFill>
                <a:effectLst/>
                <a:latin typeface="+mn-lt"/>
                <a:ea typeface="+mn-ea"/>
                <a:cs typeface="+mn-cs"/>
              </a:rPr>
              <a:t>hó có thể thành công. Trong mọi tình huống, cần biết dựa vào sức mạnh tập thể, cùng </a:t>
            </a:r>
            <a:r>
              <a:rPr lang="en-US" sz="1200" b="0" i="0" kern="1200">
                <a:solidFill>
                  <a:schemeClr val="tx1"/>
                </a:solidFill>
                <a:effectLst/>
                <a:latin typeface="+mn-lt"/>
                <a:ea typeface="+mn-ea"/>
                <a:cs typeface="+mn-cs"/>
              </a:rPr>
              <a:t>phối</a:t>
            </a:r>
            <a:r>
              <a:rPr lang="en-US" sz="1200" b="0" i="0" kern="1200" baseline="0">
                <a:solidFill>
                  <a:schemeClr val="tx1"/>
                </a:solidFill>
                <a:effectLst/>
                <a:latin typeface="+mn-lt"/>
                <a:ea typeface="+mn-ea"/>
                <a:cs typeface="+mn-cs"/>
              </a:rPr>
              <a:t> hợp với </a:t>
            </a:r>
            <a:r>
              <a:rPr lang="vi-VN" sz="1200" b="0" i="0" kern="1200">
                <a:solidFill>
                  <a:schemeClr val="tx1"/>
                </a:solidFill>
                <a:effectLst/>
                <a:latin typeface="+mn-lt"/>
                <a:ea typeface="+mn-ea"/>
                <a:cs typeface="+mn-cs"/>
              </a:rPr>
              <a:t>nhau vượt qua </a:t>
            </a:r>
            <a:r>
              <a:rPr lang="en-US" sz="1200" b="0" i="0" kern="1200">
                <a:solidFill>
                  <a:schemeClr val="tx1"/>
                </a:solidFill>
                <a:effectLst/>
                <a:latin typeface="+mn-lt"/>
                <a:ea typeface="+mn-ea"/>
                <a:cs typeface="+mn-cs"/>
              </a:rPr>
              <a:t>khó</a:t>
            </a:r>
            <a:r>
              <a:rPr lang="en-US" sz="1200" b="0" i="0" kern="1200" baseline="0">
                <a:solidFill>
                  <a:schemeClr val="tx1"/>
                </a:solidFill>
                <a:effectLst/>
                <a:latin typeface="+mn-lt"/>
                <a:ea typeface="+mn-ea"/>
                <a:cs typeface="+mn-cs"/>
              </a:rPr>
              <a:t> khăn mới </a:t>
            </a:r>
            <a:r>
              <a:rPr lang="vi-VN" sz="1200" b="0" i="0" kern="1200">
                <a:solidFill>
                  <a:schemeClr val="tx1"/>
                </a:solidFill>
                <a:effectLst/>
                <a:latin typeface="+mn-lt"/>
                <a:ea typeface="+mn-ea"/>
                <a:cs typeface="+mn-cs"/>
              </a:rPr>
              <a:t>làm nên chiến thắng.</a:t>
            </a:r>
            <a:endParaRPr lang="en-US"/>
          </a:p>
        </p:txBody>
      </p:sp>
      <p:sp>
        <p:nvSpPr>
          <p:cNvPr id="4" name="Slide Number Placeholder 3"/>
          <p:cNvSpPr>
            <a:spLocks noGrp="1"/>
          </p:cNvSpPr>
          <p:nvPr>
            <p:ph type="sldNum" sz="quarter" idx="10"/>
          </p:nvPr>
        </p:nvSpPr>
        <p:spPr/>
        <p:txBody>
          <a:bodyPr/>
          <a:lstStyle/>
          <a:p>
            <a:fld id="{B2AF219C-AB42-48FC-92CB-18B42894DBF1}" type="slidenum">
              <a:rPr lang="en-US" smtClean="0"/>
              <a:t>11</a:t>
            </a:fld>
            <a:endParaRPr lang="en-US"/>
          </a:p>
        </p:txBody>
      </p:sp>
    </p:spTree>
    <p:extLst>
      <p:ext uri="{BB962C8B-B14F-4D97-AF65-F5344CB8AC3E}">
        <p14:creationId xmlns:p14="http://schemas.microsoft.com/office/powerpoint/2010/main" val="1544808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Bần thần: </a:t>
            </a:r>
            <a:r>
              <a:rPr lang="en-US" sz="1200" i="1" kern="1200">
                <a:solidFill>
                  <a:schemeClr val="tx1"/>
                </a:solidFill>
                <a:effectLst/>
                <a:latin typeface="+mn-lt"/>
                <a:ea typeface="+mn-ea"/>
                <a:cs typeface="+mn-cs"/>
              </a:rPr>
              <a:t> nét mặt biểu hiện sự mệt mỏi, băn khoăn lo nghĩ</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Ngẩn người:  Đờ đẫn, thừ người </a:t>
            </a:r>
            <a:r>
              <a:rPr lang="en-US" sz="1200" b="1" i="1" kern="1200">
                <a:solidFill>
                  <a:schemeClr val="tx1"/>
                </a:solidFill>
                <a:effectLst/>
                <a:latin typeface="+mn-lt"/>
                <a:ea typeface="+mn-ea"/>
                <a:cs typeface="+mn-cs"/>
              </a:rPr>
              <a:t>ra</a:t>
            </a:r>
            <a:r>
              <a:rPr lang="en-US" sz="1200" kern="120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Chốt: Trong một tập thế, mỗi cá nhân đều cần biết phối hợp hài hoà với những người còn lại, không thê chỉ nghĩ đến việc toả sáng cho riêng mình.</a:t>
            </a:r>
            <a:r>
              <a:rPr lang="vi-VN" sz="1200" b="0" i="0" kern="1200">
                <a:solidFill>
                  <a:schemeClr val="tx1"/>
                </a:solidFill>
                <a:effectLst/>
                <a:latin typeface="+mn-lt"/>
                <a:ea typeface="+mn-ea"/>
                <a:cs typeface="+mn-cs"/>
              </a:rPr>
              <a:t> Việt cảm thấy mình được tôn trọng, được đá bóng là được trao cơ hội – bản thân Việt cũng cần làm điều này với đồng đội của mình, Việt đã thực sự hiểu được giá trị của đồng đội.</a:t>
            </a:r>
            <a:r>
              <a:rPr lang="en-US" sz="1200" b="0" i="0" kern="1200">
                <a:solidFill>
                  <a:schemeClr val="tx1"/>
                </a:solidFill>
                <a:effectLst/>
                <a:latin typeface="+mn-lt"/>
                <a:ea typeface="+mn-ea"/>
                <a:cs typeface="+mn-cs"/>
              </a:rPr>
              <a:t>  Ý</a:t>
            </a:r>
            <a:r>
              <a:rPr lang="en-US" sz="1200" b="0" i="0" kern="1200" baseline="0">
                <a:solidFill>
                  <a:schemeClr val="tx1"/>
                </a:solidFill>
                <a:effectLst/>
                <a:latin typeface="+mn-lt"/>
                <a:ea typeface="+mn-ea"/>
                <a:cs typeface="+mn-cs"/>
              </a:rPr>
              <a:t> 3: Việt nhận ra giá trị của đòng đội,</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B2AF219C-AB42-48FC-92CB-18B42894DBF1}" type="slidenum">
              <a:rPr lang="en-US" smtClean="0"/>
              <a:t>12</a:t>
            </a:fld>
            <a:endParaRPr lang="en-US"/>
          </a:p>
        </p:txBody>
      </p:sp>
    </p:spTree>
    <p:extLst>
      <p:ext uri="{BB962C8B-B14F-4D97-AF65-F5344CB8AC3E}">
        <p14:creationId xmlns:p14="http://schemas.microsoft.com/office/powerpoint/2010/main" val="308320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71E9FE30-A851-4F72-84B0-A335ABFB48D2}" type="datetimeFigureOut">
              <a:rPr lang="en-US" smtClean="0">
                <a:solidFill>
                  <a:prstClr val="black">
                    <a:tint val="75000"/>
                  </a:prstClr>
                </a:solidFill>
              </a:rPr>
              <a:pPr defTabSz="914377"/>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1641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0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1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제목 및 내용">
    <p:spTree>
      <p:nvGrpSpPr>
        <p:cNvPr id="1" name=""/>
        <p:cNvGrpSpPr/>
        <p:nvPr/>
      </p:nvGrpSpPr>
      <p:grpSpPr>
        <a:xfrm>
          <a:off x="0" y="0"/>
          <a:ext cx="0" cy="0"/>
          <a:chOff x="0" y="0"/>
          <a:chExt cx="0" cy="0"/>
        </a:xfrm>
      </p:grpSpPr>
      <p:pic>
        <p:nvPicPr>
          <p:cNvPr id="8" name="그림 7"/>
          <p:cNvPicPr>
            <a:picLocks noChangeAspect="1"/>
          </p:cNvPicPr>
          <p:nvPr userDrawn="1"/>
        </p:nvPicPr>
        <p:blipFill rotWithShape="1">
          <a:blip r:embed="rId2">
            <a:extLst>
              <a:ext uri="{28A0092B-C50C-407E-A947-70E740481C1C}">
                <a14:useLocalDpi xmlns:a14="http://schemas.microsoft.com/office/drawing/2010/main" val="0"/>
              </a:ext>
            </a:extLst>
          </a:blip>
          <a:srcRect t="9205" b="78915"/>
          <a:stretch/>
        </p:blipFill>
        <p:spPr>
          <a:xfrm>
            <a:off x="0" y="3"/>
            <a:ext cx="12192000" cy="1086303"/>
          </a:xfrm>
          <a:prstGeom prst="rect">
            <a:avLst/>
          </a:prstGeom>
        </p:spPr>
      </p:pic>
      <p:sp>
        <p:nvSpPr>
          <p:cNvPr id="4" name="직사각형 3"/>
          <p:cNvSpPr/>
          <p:nvPr userDrawn="1"/>
        </p:nvSpPr>
        <p:spPr>
          <a:xfrm flipV="1">
            <a:off x="0" y="1129660"/>
            <a:ext cx="12192000" cy="4800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5" name="텍스트 개체 틀 4"/>
          <p:cNvSpPr>
            <a:spLocks noGrp="1"/>
          </p:cNvSpPr>
          <p:nvPr userDrawn="1">
            <p:ph type="body" sz="quarter" idx="11" hasCustomPrompt="1"/>
          </p:nvPr>
        </p:nvSpPr>
        <p:spPr>
          <a:xfrm>
            <a:off x="335361" y="787805"/>
            <a:ext cx="10753195" cy="441531"/>
          </a:xfrm>
          <a:prstGeom prst="rect">
            <a:avLst/>
          </a:prstGeom>
        </p:spPr>
        <p:txBody>
          <a:bodyPr lIns="0" tIns="0" rIns="0" bIns="0"/>
          <a:lstStyle>
            <a:lvl1pPr marL="0" indent="0">
              <a:lnSpc>
                <a:spcPct val="80000"/>
              </a:lnSpc>
              <a:buNone/>
              <a:defRPr sz="2667"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userDrawn="1">
            <p:ph type="body" sz="quarter" idx="12" hasCustomPrompt="1"/>
          </p:nvPr>
        </p:nvSpPr>
        <p:spPr>
          <a:xfrm>
            <a:off x="335361" y="205515"/>
            <a:ext cx="10753195" cy="711200"/>
          </a:xfrm>
          <a:prstGeom prst="rect">
            <a:avLst/>
          </a:prstGeom>
        </p:spPr>
        <p:txBody>
          <a:bodyPr lIns="0" tIns="0" rIns="0" bIns="0"/>
          <a:lstStyle>
            <a:lvl1pPr marL="0" indent="0">
              <a:lnSpc>
                <a:spcPct val="80000"/>
              </a:lnSpc>
              <a:buNone/>
              <a:defRPr sz="48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3546769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30">
            <a:extLst>
              <a:ext uri="{FF2B5EF4-FFF2-40B4-BE49-F238E27FC236}">
                <a16:creationId xmlns:a16="http://schemas.microsoft.com/office/drawing/2014/main" id="{B3268F07-0238-4673-B337-473A4331BF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5509" y="3"/>
            <a:ext cx="1475295" cy="1475295"/>
          </a:xfrm>
          <a:prstGeom prst="rect">
            <a:avLst/>
          </a:prstGeom>
        </p:spPr>
      </p:pic>
      <p:pic>
        <p:nvPicPr>
          <p:cNvPr id="7" name="12">
            <a:extLst>
              <a:ext uri="{FF2B5EF4-FFF2-40B4-BE49-F238E27FC236}">
                <a16:creationId xmlns:a16="http://schemas.microsoft.com/office/drawing/2014/main" id="{1E1C2CCE-40BD-41D6-8488-35A1806741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5468" y="4239627"/>
            <a:ext cx="2486533" cy="2618375"/>
          </a:xfrm>
          <a:prstGeom prst="rect">
            <a:avLst/>
          </a:prstGeom>
        </p:spPr>
      </p:pic>
      <p:pic>
        <p:nvPicPr>
          <p:cNvPr id="8" name="19">
            <a:extLst>
              <a:ext uri="{FF2B5EF4-FFF2-40B4-BE49-F238E27FC236}">
                <a16:creationId xmlns:a16="http://schemas.microsoft.com/office/drawing/2014/main" id="{68C8D596-5026-4F49-9725-6C2BAFCF58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9796" y="116395"/>
            <a:ext cx="3318681" cy="1792224"/>
          </a:xfrm>
          <a:prstGeom prst="rect">
            <a:avLst/>
          </a:prstGeom>
        </p:spPr>
      </p:pic>
    </p:spTree>
    <p:extLst>
      <p:ext uri="{BB962C8B-B14F-4D97-AF65-F5344CB8AC3E}">
        <p14:creationId xmlns:p14="http://schemas.microsoft.com/office/powerpoint/2010/main" val="15222835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 presetClass="entr" presetSubtype="4" fill="hold" nodeType="afterEffect" p14:presetBounceEnd="83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83000">
                                          <p:cBhvr additive="base">
                                            <p:cTn id="14" dur="2000" fill="hold"/>
                                            <p:tgtEl>
                                              <p:spTgt spid="7"/>
                                            </p:tgtEl>
                                            <p:attrNameLst>
                                              <p:attrName>ppt_x</p:attrName>
                                            </p:attrNameLst>
                                          </p:cBhvr>
                                          <p:tavLst>
                                            <p:tav tm="0">
                                              <p:val>
                                                <p:strVal val="#ppt_x"/>
                                              </p:val>
                                            </p:tav>
                                            <p:tav tm="100000">
                                              <p:val>
                                                <p:strVal val="#ppt_x"/>
                                              </p:val>
                                            </p:tav>
                                          </p:tavLst>
                                        </p:anim>
                                        <p:anim calcmode="lin" valueType="num" p14:bounceEnd="83000">
                                          <p:cBhvr additive="base">
                                            <p:cTn id="15"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2000" fill="hold"/>
                                            <p:tgtEl>
                                              <p:spTgt spid="7"/>
                                            </p:tgtEl>
                                            <p:attrNameLst>
                                              <p:attrName>ppt_x</p:attrName>
                                            </p:attrNameLst>
                                          </p:cBhvr>
                                          <p:tavLst>
                                            <p:tav tm="0">
                                              <p:val>
                                                <p:strVal val="#ppt_x"/>
                                              </p:val>
                                            </p:tav>
                                            <p:tav tm="100000">
                                              <p:val>
                                                <p:strVal val="#ppt_x"/>
                                              </p:val>
                                            </p:tav>
                                          </p:tavLst>
                                        </p:anim>
                                        <p:anim calcmode="lin" valueType="num">
                                          <p:cBhvr additive="base">
                                            <p:cTn id="15"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19">
            <a:extLst>
              <a:ext uri="{FF2B5EF4-FFF2-40B4-BE49-F238E27FC236}">
                <a16:creationId xmlns:a16="http://schemas.microsoft.com/office/drawing/2014/main" id="{5DCE7948-7AF2-4EA7-B753-240D5AC48B4C}"/>
              </a:ext>
            </a:extLst>
          </p:cNvPr>
          <p:cNvPicPr>
            <a:picLocks noChangeAspect="1"/>
          </p:cNvPicPr>
          <p:nvPr userDrawn="1"/>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925496" y="827595"/>
            <a:ext cx="8341008" cy="4504487"/>
          </a:xfrm>
          <a:prstGeom prst="rect">
            <a:avLst/>
          </a:prstGeom>
        </p:spPr>
      </p:pic>
    </p:spTree>
    <p:extLst>
      <p:ext uri="{BB962C8B-B14F-4D97-AF65-F5344CB8AC3E}">
        <p14:creationId xmlns:p14="http://schemas.microsoft.com/office/powerpoint/2010/main" val="3508430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5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1301ED4-9046-4941-B4DF-D2A1F3E0764A}"/>
              </a:ext>
            </a:extLst>
          </p:cNvPr>
          <p:cNvPicPr>
            <a:picLocks noChangeAspect="1"/>
          </p:cNvPicPr>
          <p:nvPr userDrawn="1"/>
        </p:nvPicPr>
        <p:blipFill>
          <a:blip r:embed="rId2"/>
          <a:stretch>
            <a:fillRect/>
          </a:stretch>
        </p:blipFill>
        <p:spPr>
          <a:xfrm>
            <a:off x="1" y="0"/>
            <a:ext cx="12188283" cy="6858000"/>
          </a:xfrm>
          <a:prstGeom prst="rect">
            <a:avLst/>
          </a:prstGeom>
        </p:spPr>
      </p:pic>
    </p:spTree>
    <p:extLst>
      <p:ext uri="{BB962C8B-B14F-4D97-AF65-F5344CB8AC3E}">
        <p14:creationId xmlns:p14="http://schemas.microsoft.com/office/powerpoint/2010/main" val="67114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857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13" name="그림 12"/>
          <p:cNvPicPr>
            <a:picLocks noChangeAspect="1"/>
          </p:cNvPicPr>
          <p:nvPr userDrawn="1"/>
        </p:nvPicPr>
        <p:blipFill rotWithShape="1">
          <a:blip r:embed="rId2">
            <a:extLst>
              <a:ext uri="{28A0092B-C50C-407E-A947-70E740481C1C}">
                <a14:useLocalDpi xmlns:a14="http://schemas.microsoft.com/office/drawing/2010/main" val="0"/>
              </a:ext>
            </a:extLst>
          </a:blip>
          <a:srcRect t="33489" b="27316"/>
          <a:stretch/>
        </p:blipFill>
        <p:spPr>
          <a:xfrm>
            <a:off x="0" y="2220505"/>
            <a:ext cx="12192000" cy="3583951"/>
          </a:xfrm>
          <a:prstGeom prst="rect">
            <a:avLst/>
          </a:prstGeom>
        </p:spPr>
      </p:pic>
      <p:sp>
        <p:nvSpPr>
          <p:cNvPr id="3" name="직사각형 2"/>
          <p:cNvSpPr/>
          <p:nvPr userDrawn="1"/>
        </p:nvSpPr>
        <p:spPr>
          <a:xfrm flipV="1">
            <a:off x="0" y="2017171"/>
            <a:ext cx="12192000" cy="1138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4" name="직사각형 3"/>
          <p:cNvSpPr/>
          <p:nvPr userDrawn="1"/>
        </p:nvSpPr>
        <p:spPr>
          <a:xfrm flipV="1">
            <a:off x="0" y="5887275"/>
            <a:ext cx="12192000" cy="60959"/>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pic>
        <p:nvPicPr>
          <p:cNvPr id="5" name="그림 4"/>
          <p:cNvPicPr>
            <a:picLocks noChangeAspect="1"/>
          </p:cNvPicPr>
          <p:nvPr userDrawn="1"/>
        </p:nvPicPr>
        <p:blipFill rotWithShape="1">
          <a:blip r:embed="rId3">
            <a:extLst>
              <a:ext uri="{28A0092B-C50C-407E-A947-70E740481C1C}">
                <a14:useLocalDpi xmlns:a14="http://schemas.microsoft.com/office/drawing/2010/main" val="0"/>
              </a:ext>
            </a:extLst>
          </a:blip>
          <a:srcRect r="70714" b="28889"/>
          <a:stretch/>
        </p:blipFill>
        <p:spPr>
          <a:xfrm>
            <a:off x="1465705" y="1028733"/>
            <a:ext cx="2841488" cy="5174744"/>
          </a:xfrm>
          <a:prstGeom prst="rect">
            <a:avLst/>
          </a:prstGeom>
        </p:spPr>
      </p:pic>
      <p:sp>
        <p:nvSpPr>
          <p:cNvPr id="6" name="텍스트 개체 틀 4"/>
          <p:cNvSpPr>
            <a:spLocks noGrp="1"/>
          </p:cNvSpPr>
          <p:nvPr>
            <p:ph type="body" sz="quarter" idx="10" hasCustomPrompt="1"/>
          </p:nvPr>
        </p:nvSpPr>
        <p:spPr>
          <a:xfrm>
            <a:off x="5135033" y="2418912"/>
            <a:ext cx="6817784" cy="1858433"/>
          </a:xfrm>
          <a:prstGeom prst="rect">
            <a:avLst/>
          </a:prstGeom>
        </p:spPr>
        <p:txBody>
          <a:bodyPr lIns="0" tIns="0" rIns="0" bIns="0"/>
          <a:lstStyle>
            <a:lvl1pPr marL="0" indent="0">
              <a:lnSpc>
                <a:spcPct val="80000"/>
              </a:lnSpc>
              <a:buNone/>
              <a:defRPr sz="7200" b="1">
                <a:latin typeface="Calibri" panose="020F0502020204030204" pitchFamily="34" charset="0"/>
              </a:defRPr>
            </a:lvl1pPr>
          </a:lstStyle>
          <a:p>
            <a:pPr lvl="0"/>
            <a:r>
              <a:rPr lang="en-US" altLang="ko-KR"/>
              <a:t>Presentation main title</a:t>
            </a:r>
            <a:endParaRPr lang="ko-KR" altLang="en-US"/>
          </a:p>
        </p:txBody>
      </p:sp>
      <p:sp>
        <p:nvSpPr>
          <p:cNvPr id="7" name="텍스트 개체 틀 4"/>
          <p:cNvSpPr>
            <a:spLocks noGrp="1"/>
          </p:cNvSpPr>
          <p:nvPr>
            <p:ph type="body" sz="quarter" idx="11" hasCustomPrompt="1"/>
          </p:nvPr>
        </p:nvSpPr>
        <p:spPr>
          <a:xfrm>
            <a:off x="5135033" y="4392853"/>
            <a:ext cx="6817784" cy="514104"/>
          </a:xfrm>
          <a:prstGeom prst="rect">
            <a:avLst/>
          </a:prstGeom>
        </p:spPr>
        <p:txBody>
          <a:bodyPr lIns="0" tIns="0" rIns="0" bIns="0"/>
          <a:lstStyle>
            <a:lvl1pPr marL="0" indent="0">
              <a:lnSpc>
                <a:spcPct val="80000"/>
              </a:lnSpc>
              <a:buNone/>
              <a:defRPr sz="3200" b="1">
                <a:latin typeface="Calibri" panose="020F0502020204030204" pitchFamily="34" charset="0"/>
              </a:defRPr>
            </a:lvl1pPr>
          </a:lstStyle>
          <a:p>
            <a:pPr lvl="0"/>
            <a:r>
              <a:rPr lang="en-US" altLang="ko-KR"/>
              <a:t>Presentation sub title</a:t>
            </a:r>
            <a:endParaRPr lang="ko-KR" altLang="en-US"/>
          </a:p>
        </p:txBody>
      </p:sp>
      <p:grpSp>
        <p:nvGrpSpPr>
          <p:cNvPr id="8" name="그룹 7"/>
          <p:cNvGrpSpPr/>
          <p:nvPr userDrawn="1"/>
        </p:nvGrpSpPr>
        <p:grpSpPr>
          <a:xfrm>
            <a:off x="4047103" y="1575753"/>
            <a:ext cx="762709" cy="715120"/>
            <a:chOff x="2992438" y="1774825"/>
            <a:chExt cx="3689350" cy="3459163"/>
          </a:xfrm>
        </p:grpSpPr>
        <p:sp>
          <p:nvSpPr>
            <p:cNvPr id="9" name="Freeform 6"/>
            <p:cNvSpPr>
              <a:spLocks/>
            </p:cNvSpPr>
            <p:nvPr/>
          </p:nvSpPr>
          <p:spPr bwMode="auto">
            <a:xfrm>
              <a:off x="2992438" y="1774825"/>
              <a:ext cx="3689350" cy="2047875"/>
            </a:xfrm>
            <a:custGeom>
              <a:avLst/>
              <a:gdLst>
                <a:gd name="T0" fmla="*/ 6614 w 11624"/>
                <a:gd name="T1" fmla="*/ 6449 h 6452"/>
                <a:gd name="T2" fmla="*/ 6588 w 11624"/>
                <a:gd name="T3" fmla="*/ 6427 h 6452"/>
                <a:gd name="T4" fmla="*/ 3419 w 11624"/>
                <a:gd name="T5" fmla="*/ 4924 h 6452"/>
                <a:gd name="T6" fmla="*/ 3386 w 11624"/>
                <a:gd name="T7" fmla="*/ 4943 h 6452"/>
                <a:gd name="T8" fmla="*/ 248 w 11624"/>
                <a:gd name="T9" fmla="*/ 4948 h 6452"/>
                <a:gd name="T10" fmla="*/ 213 w 11624"/>
                <a:gd name="T11" fmla="*/ 4926 h 6452"/>
                <a:gd name="T12" fmla="*/ 167 w 11624"/>
                <a:gd name="T13" fmla="*/ 4755 h 6452"/>
                <a:gd name="T14" fmla="*/ 86 w 11624"/>
                <a:gd name="T15" fmla="*/ 4363 h 6452"/>
                <a:gd name="T16" fmla="*/ 31 w 11624"/>
                <a:gd name="T17" fmla="*/ 3968 h 6452"/>
                <a:gd name="T18" fmla="*/ 6 w 11624"/>
                <a:gd name="T19" fmla="*/ 3650 h 6452"/>
                <a:gd name="T20" fmla="*/ 1 w 11624"/>
                <a:gd name="T21" fmla="*/ 3371 h 6452"/>
                <a:gd name="T22" fmla="*/ 38 w 11624"/>
                <a:gd name="T23" fmla="*/ 2922 h 6452"/>
                <a:gd name="T24" fmla="*/ 131 w 11624"/>
                <a:gd name="T25" fmla="*/ 2485 h 6452"/>
                <a:gd name="T26" fmla="*/ 278 w 11624"/>
                <a:gd name="T27" fmla="*/ 2063 h 6452"/>
                <a:gd name="T28" fmla="*/ 477 w 11624"/>
                <a:gd name="T29" fmla="*/ 1662 h 6452"/>
                <a:gd name="T30" fmla="*/ 725 w 11624"/>
                <a:gd name="T31" fmla="*/ 1287 h 6452"/>
                <a:gd name="T32" fmla="*/ 958 w 11624"/>
                <a:gd name="T33" fmla="*/ 1011 h 6452"/>
                <a:gd name="T34" fmla="*/ 1249 w 11624"/>
                <a:gd name="T35" fmla="*/ 735 h 6452"/>
                <a:gd name="T36" fmla="*/ 1563 w 11624"/>
                <a:gd name="T37" fmla="*/ 500 h 6452"/>
                <a:gd name="T38" fmla="*/ 1901 w 11624"/>
                <a:gd name="T39" fmla="*/ 307 h 6452"/>
                <a:gd name="T40" fmla="*/ 2194 w 11624"/>
                <a:gd name="T41" fmla="*/ 180 h 6452"/>
                <a:gd name="T42" fmla="*/ 2573 w 11624"/>
                <a:gd name="T43" fmla="*/ 68 h 6452"/>
                <a:gd name="T44" fmla="*/ 2961 w 11624"/>
                <a:gd name="T45" fmla="*/ 10 h 6452"/>
                <a:gd name="T46" fmla="*/ 3240 w 11624"/>
                <a:gd name="T47" fmla="*/ 0 h 6452"/>
                <a:gd name="T48" fmla="*/ 3457 w 11624"/>
                <a:gd name="T49" fmla="*/ 12 h 6452"/>
                <a:gd name="T50" fmla="*/ 3717 w 11624"/>
                <a:gd name="T51" fmla="*/ 46 h 6452"/>
                <a:gd name="T52" fmla="*/ 4142 w 11624"/>
                <a:gd name="T53" fmla="*/ 157 h 6452"/>
                <a:gd name="T54" fmla="*/ 4560 w 11624"/>
                <a:gd name="T55" fmla="*/ 330 h 6452"/>
                <a:gd name="T56" fmla="*/ 4966 w 11624"/>
                <a:gd name="T57" fmla="*/ 566 h 6452"/>
                <a:gd name="T58" fmla="*/ 5360 w 11624"/>
                <a:gd name="T59" fmla="*/ 863 h 6452"/>
                <a:gd name="T60" fmla="*/ 5738 w 11624"/>
                <a:gd name="T61" fmla="*/ 1220 h 6452"/>
                <a:gd name="T62" fmla="*/ 6035 w 11624"/>
                <a:gd name="T63" fmla="*/ 1070 h 6452"/>
                <a:gd name="T64" fmla="*/ 6420 w 11624"/>
                <a:gd name="T65" fmla="*/ 736 h 6452"/>
                <a:gd name="T66" fmla="*/ 6819 w 11624"/>
                <a:gd name="T67" fmla="*/ 464 h 6452"/>
                <a:gd name="T68" fmla="*/ 7231 w 11624"/>
                <a:gd name="T69" fmla="*/ 254 h 6452"/>
                <a:gd name="T70" fmla="*/ 7652 w 11624"/>
                <a:gd name="T71" fmla="*/ 105 h 6452"/>
                <a:gd name="T72" fmla="*/ 8038 w 11624"/>
                <a:gd name="T73" fmla="*/ 26 h 6452"/>
                <a:gd name="T74" fmla="*/ 8254 w 11624"/>
                <a:gd name="T75" fmla="*/ 5 h 6452"/>
                <a:gd name="T76" fmla="*/ 8428 w 11624"/>
                <a:gd name="T77" fmla="*/ 0 h 6452"/>
                <a:gd name="T78" fmla="*/ 8820 w 11624"/>
                <a:gd name="T79" fmla="*/ 27 h 6452"/>
                <a:gd name="T80" fmla="*/ 9205 w 11624"/>
                <a:gd name="T81" fmla="*/ 107 h 6452"/>
                <a:gd name="T82" fmla="*/ 9580 w 11624"/>
                <a:gd name="T83" fmla="*/ 240 h 6452"/>
                <a:gd name="T84" fmla="*/ 9862 w 11624"/>
                <a:gd name="T85" fmla="*/ 379 h 6452"/>
                <a:gd name="T86" fmla="*/ 10190 w 11624"/>
                <a:gd name="T87" fmla="*/ 589 h 6452"/>
                <a:gd name="T88" fmla="*/ 10496 w 11624"/>
                <a:gd name="T89" fmla="*/ 840 h 6452"/>
                <a:gd name="T90" fmla="*/ 10727 w 11624"/>
                <a:gd name="T91" fmla="*/ 1078 h 6452"/>
                <a:gd name="T92" fmla="*/ 11006 w 11624"/>
                <a:gd name="T93" fmla="*/ 1433 h 6452"/>
                <a:gd name="T94" fmla="*/ 11235 w 11624"/>
                <a:gd name="T95" fmla="*/ 1820 h 6452"/>
                <a:gd name="T96" fmla="*/ 11413 w 11624"/>
                <a:gd name="T97" fmla="*/ 2230 h 6452"/>
                <a:gd name="T98" fmla="*/ 11538 w 11624"/>
                <a:gd name="T99" fmla="*/ 2659 h 6452"/>
                <a:gd name="T100" fmla="*/ 11608 w 11624"/>
                <a:gd name="T101" fmla="*/ 3101 h 6452"/>
                <a:gd name="T102" fmla="*/ 11622 w 11624"/>
                <a:gd name="T103" fmla="*/ 3551 h 6452"/>
                <a:gd name="T104" fmla="*/ 11615 w 11624"/>
                <a:gd name="T105" fmla="*/ 3728 h 6452"/>
                <a:gd name="T106" fmla="*/ 11576 w 11624"/>
                <a:gd name="T107" fmla="*/ 4119 h 6452"/>
                <a:gd name="T108" fmla="*/ 11512 w 11624"/>
                <a:gd name="T109" fmla="*/ 4507 h 6452"/>
                <a:gd name="T110" fmla="*/ 11424 w 11624"/>
                <a:gd name="T111" fmla="*/ 4890 h 6452"/>
                <a:gd name="T112" fmla="*/ 11405 w 11624"/>
                <a:gd name="T113" fmla="*/ 4918 h 6452"/>
                <a:gd name="T114" fmla="*/ 7299 w 11624"/>
                <a:gd name="T115" fmla="*/ 4929 h 6452"/>
                <a:gd name="T116" fmla="*/ 6669 w 11624"/>
                <a:gd name="T117" fmla="*/ 6438 h 6452"/>
                <a:gd name="T118" fmla="*/ 6637 w 11624"/>
                <a:gd name="T119" fmla="*/ 6452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24" h="6452">
                  <a:moveTo>
                    <a:pt x="6634" y="6452"/>
                  </a:moveTo>
                  <a:lnTo>
                    <a:pt x="6634" y="6452"/>
                  </a:lnTo>
                  <a:lnTo>
                    <a:pt x="6626" y="6452"/>
                  </a:lnTo>
                  <a:lnTo>
                    <a:pt x="6620" y="6451"/>
                  </a:lnTo>
                  <a:lnTo>
                    <a:pt x="6614" y="6449"/>
                  </a:lnTo>
                  <a:lnTo>
                    <a:pt x="6608" y="6445"/>
                  </a:lnTo>
                  <a:lnTo>
                    <a:pt x="6602" y="6442"/>
                  </a:lnTo>
                  <a:lnTo>
                    <a:pt x="6597" y="6438"/>
                  </a:lnTo>
                  <a:lnTo>
                    <a:pt x="6593" y="6432"/>
                  </a:lnTo>
                  <a:lnTo>
                    <a:pt x="6588" y="6427"/>
                  </a:lnTo>
                  <a:lnTo>
                    <a:pt x="4348" y="2710"/>
                  </a:lnTo>
                  <a:lnTo>
                    <a:pt x="3426" y="4910"/>
                  </a:lnTo>
                  <a:lnTo>
                    <a:pt x="3426" y="4910"/>
                  </a:lnTo>
                  <a:lnTo>
                    <a:pt x="3423" y="4916"/>
                  </a:lnTo>
                  <a:lnTo>
                    <a:pt x="3419" y="4924"/>
                  </a:lnTo>
                  <a:lnTo>
                    <a:pt x="3413" y="4929"/>
                  </a:lnTo>
                  <a:lnTo>
                    <a:pt x="3408" y="4934"/>
                  </a:lnTo>
                  <a:lnTo>
                    <a:pt x="3401" y="4938"/>
                  </a:lnTo>
                  <a:lnTo>
                    <a:pt x="3394" y="4941"/>
                  </a:lnTo>
                  <a:lnTo>
                    <a:pt x="3386" y="4943"/>
                  </a:lnTo>
                  <a:lnTo>
                    <a:pt x="3378" y="4944"/>
                  </a:lnTo>
                  <a:lnTo>
                    <a:pt x="3378" y="4944"/>
                  </a:lnTo>
                  <a:lnTo>
                    <a:pt x="256" y="4948"/>
                  </a:lnTo>
                  <a:lnTo>
                    <a:pt x="256" y="4948"/>
                  </a:lnTo>
                  <a:lnTo>
                    <a:pt x="248" y="4948"/>
                  </a:lnTo>
                  <a:lnTo>
                    <a:pt x="239" y="4946"/>
                  </a:lnTo>
                  <a:lnTo>
                    <a:pt x="231" y="4943"/>
                  </a:lnTo>
                  <a:lnTo>
                    <a:pt x="225" y="4938"/>
                  </a:lnTo>
                  <a:lnTo>
                    <a:pt x="219" y="4932"/>
                  </a:lnTo>
                  <a:lnTo>
                    <a:pt x="213" y="4926"/>
                  </a:lnTo>
                  <a:lnTo>
                    <a:pt x="209" y="4918"/>
                  </a:lnTo>
                  <a:lnTo>
                    <a:pt x="207" y="4911"/>
                  </a:lnTo>
                  <a:lnTo>
                    <a:pt x="207" y="4911"/>
                  </a:lnTo>
                  <a:lnTo>
                    <a:pt x="186" y="4833"/>
                  </a:lnTo>
                  <a:lnTo>
                    <a:pt x="167" y="4755"/>
                  </a:lnTo>
                  <a:lnTo>
                    <a:pt x="148" y="4677"/>
                  </a:lnTo>
                  <a:lnTo>
                    <a:pt x="131" y="4600"/>
                  </a:lnTo>
                  <a:lnTo>
                    <a:pt x="115" y="4521"/>
                  </a:lnTo>
                  <a:lnTo>
                    <a:pt x="100" y="4442"/>
                  </a:lnTo>
                  <a:lnTo>
                    <a:pt x="86" y="4363"/>
                  </a:lnTo>
                  <a:lnTo>
                    <a:pt x="73" y="4284"/>
                  </a:lnTo>
                  <a:lnTo>
                    <a:pt x="61" y="4205"/>
                  </a:lnTo>
                  <a:lnTo>
                    <a:pt x="50" y="4127"/>
                  </a:lnTo>
                  <a:lnTo>
                    <a:pt x="40" y="4048"/>
                  </a:lnTo>
                  <a:lnTo>
                    <a:pt x="31" y="3968"/>
                  </a:lnTo>
                  <a:lnTo>
                    <a:pt x="23" y="3889"/>
                  </a:lnTo>
                  <a:lnTo>
                    <a:pt x="17" y="3809"/>
                  </a:lnTo>
                  <a:lnTo>
                    <a:pt x="11" y="3729"/>
                  </a:lnTo>
                  <a:lnTo>
                    <a:pt x="6" y="3650"/>
                  </a:lnTo>
                  <a:lnTo>
                    <a:pt x="6" y="3650"/>
                  </a:lnTo>
                  <a:lnTo>
                    <a:pt x="7" y="3642"/>
                  </a:lnTo>
                  <a:lnTo>
                    <a:pt x="7" y="3642"/>
                  </a:lnTo>
                  <a:lnTo>
                    <a:pt x="3" y="3551"/>
                  </a:lnTo>
                  <a:lnTo>
                    <a:pt x="0" y="3460"/>
                  </a:lnTo>
                  <a:lnTo>
                    <a:pt x="1" y="3371"/>
                  </a:lnTo>
                  <a:lnTo>
                    <a:pt x="4" y="3280"/>
                  </a:lnTo>
                  <a:lnTo>
                    <a:pt x="9" y="3190"/>
                  </a:lnTo>
                  <a:lnTo>
                    <a:pt x="17" y="3101"/>
                  </a:lnTo>
                  <a:lnTo>
                    <a:pt x="26" y="3011"/>
                  </a:lnTo>
                  <a:lnTo>
                    <a:pt x="38" y="2922"/>
                  </a:lnTo>
                  <a:lnTo>
                    <a:pt x="52" y="2834"/>
                  </a:lnTo>
                  <a:lnTo>
                    <a:pt x="68" y="2746"/>
                  </a:lnTo>
                  <a:lnTo>
                    <a:pt x="87" y="2658"/>
                  </a:lnTo>
                  <a:lnTo>
                    <a:pt x="108" y="2571"/>
                  </a:lnTo>
                  <a:lnTo>
                    <a:pt x="131" y="2485"/>
                  </a:lnTo>
                  <a:lnTo>
                    <a:pt x="156" y="2399"/>
                  </a:lnTo>
                  <a:lnTo>
                    <a:pt x="183" y="2313"/>
                  </a:lnTo>
                  <a:lnTo>
                    <a:pt x="213" y="2229"/>
                  </a:lnTo>
                  <a:lnTo>
                    <a:pt x="244" y="2146"/>
                  </a:lnTo>
                  <a:lnTo>
                    <a:pt x="278" y="2063"/>
                  </a:lnTo>
                  <a:lnTo>
                    <a:pt x="314" y="1981"/>
                  </a:lnTo>
                  <a:lnTo>
                    <a:pt x="351" y="1900"/>
                  </a:lnTo>
                  <a:lnTo>
                    <a:pt x="391" y="1819"/>
                  </a:lnTo>
                  <a:lnTo>
                    <a:pt x="432" y="1740"/>
                  </a:lnTo>
                  <a:lnTo>
                    <a:pt x="477" y="1662"/>
                  </a:lnTo>
                  <a:lnTo>
                    <a:pt x="522" y="1584"/>
                  </a:lnTo>
                  <a:lnTo>
                    <a:pt x="570" y="1509"/>
                  </a:lnTo>
                  <a:lnTo>
                    <a:pt x="620" y="1433"/>
                  </a:lnTo>
                  <a:lnTo>
                    <a:pt x="671" y="1360"/>
                  </a:lnTo>
                  <a:lnTo>
                    <a:pt x="725" y="1287"/>
                  </a:lnTo>
                  <a:lnTo>
                    <a:pt x="780" y="1216"/>
                  </a:lnTo>
                  <a:lnTo>
                    <a:pt x="838" y="1146"/>
                  </a:lnTo>
                  <a:lnTo>
                    <a:pt x="898" y="1078"/>
                  </a:lnTo>
                  <a:lnTo>
                    <a:pt x="958" y="1011"/>
                  </a:lnTo>
                  <a:lnTo>
                    <a:pt x="958" y="1011"/>
                  </a:lnTo>
                  <a:lnTo>
                    <a:pt x="1014" y="952"/>
                  </a:lnTo>
                  <a:lnTo>
                    <a:pt x="1072" y="895"/>
                  </a:lnTo>
                  <a:lnTo>
                    <a:pt x="1129" y="840"/>
                  </a:lnTo>
                  <a:lnTo>
                    <a:pt x="1188" y="787"/>
                  </a:lnTo>
                  <a:lnTo>
                    <a:pt x="1249" y="735"/>
                  </a:lnTo>
                  <a:lnTo>
                    <a:pt x="1309" y="685"/>
                  </a:lnTo>
                  <a:lnTo>
                    <a:pt x="1372" y="636"/>
                  </a:lnTo>
                  <a:lnTo>
                    <a:pt x="1435" y="589"/>
                  </a:lnTo>
                  <a:lnTo>
                    <a:pt x="1498" y="543"/>
                  </a:lnTo>
                  <a:lnTo>
                    <a:pt x="1563" y="500"/>
                  </a:lnTo>
                  <a:lnTo>
                    <a:pt x="1629" y="458"/>
                  </a:lnTo>
                  <a:lnTo>
                    <a:pt x="1696" y="418"/>
                  </a:lnTo>
                  <a:lnTo>
                    <a:pt x="1763" y="379"/>
                  </a:lnTo>
                  <a:lnTo>
                    <a:pt x="1832" y="341"/>
                  </a:lnTo>
                  <a:lnTo>
                    <a:pt x="1901" y="307"/>
                  </a:lnTo>
                  <a:lnTo>
                    <a:pt x="1971" y="273"/>
                  </a:lnTo>
                  <a:lnTo>
                    <a:pt x="1971" y="273"/>
                  </a:lnTo>
                  <a:lnTo>
                    <a:pt x="2045" y="240"/>
                  </a:lnTo>
                  <a:lnTo>
                    <a:pt x="2119" y="209"/>
                  </a:lnTo>
                  <a:lnTo>
                    <a:pt x="2194" y="180"/>
                  </a:lnTo>
                  <a:lnTo>
                    <a:pt x="2268" y="153"/>
                  </a:lnTo>
                  <a:lnTo>
                    <a:pt x="2344" y="130"/>
                  </a:lnTo>
                  <a:lnTo>
                    <a:pt x="2421" y="107"/>
                  </a:lnTo>
                  <a:lnTo>
                    <a:pt x="2496" y="86"/>
                  </a:lnTo>
                  <a:lnTo>
                    <a:pt x="2573" y="68"/>
                  </a:lnTo>
                  <a:lnTo>
                    <a:pt x="2650" y="52"/>
                  </a:lnTo>
                  <a:lnTo>
                    <a:pt x="2727" y="38"/>
                  </a:lnTo>
                  <a:lnTo>
                    <a:pt x="2805" y="27"/>
                  </a:lnTo>
                  <a:lnTo>
                    <a:pt x="2883" y="17"/>
                  </a:lnTo>
                  <a:lnTo>
                    <a:pt x="2961" y="10"/>
                  </a:lnTo>
                  <a:lnTo>
                    <a:pt x="3039" y="4"/>
                  </a:lnTo>
                  <a:lnTo>
                    <a:pt x="3118" y="1"/>
                  </a:lnTo>
                  <a:lnTo>
                    <a:pt x="3197" y="0"/>
                  </a:lnTo>
                  <a:lnTo>
                    <a:pt x="3197" y="0"/>
                  </a:lnTo>
                  <a:lnTo>
                    <a:pt x="3240" y="0"/>
                  </a:lnTo>
                  <a:lnTo>
                    <a:pt x="3284" y="1"/>
                  </a:lnTo>
                  <a:lnTo>
                    <a:pt x="3328" y="2"/>
                  </a:lnTo>
                  <a:lnTo>
                    <a:pt x="3371" y="5"/>
                  </a:lnTo>
                  <a:lnTo>
                    <a:pt x="3414" y="7"/>
                  </a:lnTo>
                  <a:lnTo>
                    <a:pt x="3457" y="12"/>
                  </a:lnTo>
                  <a:lnTo>
                    <a:pt x="3501" y="16"/>
                  </a:lnTo>
                  <a:lnTo>
                    <a:pt x="3544" y="20"/>
                  </a:lnTo>
                  <a:lnTo>
                    <a:pt x="3587" y="26"/>
                  </a:lnTo>
                  <a:lnTo>
                    <a:pt x="3630" y="32"/>
                  </a:lnTo>
                  <a:lnTo>
                    <a:pt x="3717" y="46"/>
                  </a:lnTo>
                  <a:lnTo>
                    <a:pt x="3802" y="64"/>
                  </a:lnTo>
                  <a:lnTo>
                    <a:pt x="3888" y="83"/>
                  </a:lnTo>
                  <a:lnTo>
                    <a:pt x="3974" y="105"/>
                  </a:lnTo>
                  <a:lnTo>
                    <a:pt x="4058" y="130"/>
                  </a:lnTo>
                  <a:lnTo>
                    <a:pt x="4142" y="157"/>
                  </a:lnTo>
                  <a:lnTo>
                    <a:pt x="4226" y="187"/>
                  </a:lnTo>
                  <a:lnTo>
                    <a:pt x="4311" y="219"/>
                  </a:lnTo>
                  <a:lnTo>
                    <a:pt x="4394" y="254"/>
                  </a:lnTo>
                  <a:lnTo>
                    <a:pt x="4477" y="290"/>
                  </a:lnTo>
                  <a:lnTo>
                    <a:pt x="4560" y="330"/>
                  </a:lnTo>
                  <a:lnTo>
                    <a:pt x="4642" y="373"/>
                  </a:lnTo>
                  <a:lnTo>
                    <a:pt x="4724" y="417"/>
                  </a:lnTo>
                  <a:lnTo>
                    <a:pt x="4805" y="464"/>
                  </a:lnTo>
                  <a:lnTo>
                    <a:pt x="4886" y="514"/>
                  </a:lnTo>
                  <a:lnTo>
                    <a:pt x="4966" y="566"/>
                  </a:lnTo>
                  <a:lnTo>
                    <a:pt x="5046" y="621"/>
                  </a:lnTo>
                  <a:lnTo>
                    <a:pt x="5126" y="677"/>
                  </a:lnTo>
                  <a:lnTo>
                    <a:pt x="5205" y="736"/>
                  </a:lnTo>
                  <a:lnTo>
                    <a:pt x="5283" y="799"/>
                  </a:lnTo>
                  <a:lnTo>
                    <a:pt x="5360" y="863"/>
                  </a:lnTo>
                  <a:lnTo>
                    <a:pt x="5437" y="930"/>
                  </a:lnTo>
                  <a:lnTo>
                    <a:pt x="5514" y="999"/>
                  </a:lnTo>
                  <a:lnTo>
                    <a:pt x="5589" y="1070"/>
                  </a:lnTo>
                  <a:lnTo>
                    <a:pt x="5664" y="1144"/>
                  </a:lnTo>
                  <a:lnTo>
                    <a:pt x="5738" y="1220"/>
                  </a:lnTo>
                  <a:lnTo>
                    <a:pt x="5813" y="1299"/>
                  </a:lnTo>
                  <a:lnTo>
                    <a:pt x="5813" y="1299"/>
                  </a:lnTo>
                  <a:lnTo>
                    <a:pt x="5886" y="1220"/>
                  </a:lnTo>
                  <a:lnTo>
                    <a:pt x="5961" y="1144"/>
                  </a:lnTo>
                  <a:lnTo>
                    <a:pt x="6035" y="1070"/>
                  </a:lnTo>
                  <a:lnTo>
                    <a:pt x="6111" y="999"/>
                  </a:lnTo>
                  <a:lnTo>
                    <a:pt x="6188" y="930"/>
                  </a:lnTo>
                  <a:lnTo>
                    <a:pt x="6264" y="863"/>
                  </a:lnTo>
                  <a:lnTo>
                    <a:pt x="6342" y="799"/>
                  </a:lnTo>
                  <a:lnTo>
                    <a:pt x="6420" y="736"/>
                  </a:lnTo>
                  <a:lnTo>
                    <a:pt x="6499" y="677"/>
                  </a:lnTo>
                  <a:lnTo>
                    <a:pt x="6579" y="621"/>
                  </a:lnTo>
                  <a:lnTo>
                    <a:pt x="6659" y="566"/>
                  </a:lnTo>
                  <a:lnTo>
                    <a:pt x="6738" y="514"/>
                  </a:lnTo>
                  <a:lnTo>
                    <a:pt x="6819" y="464"/>
                  </a:lnTo>
                  <a:lnTo>
                    <a:pt x="6900" y="417"/>
                  </a:lnTo>
                  <a:lnTo>
                    <a:pt x="6983" y="373"/>
                  </a:lnTo>
                  <a:lnTo>
                    <a:pt x="7065" y="330"/>
                  </a:lnTo>
                  <a:lnTo>
                    <a:pt x="7148" y="290"/>
                  </a:lnTo>
                  <a:lnTo>
                    <a:pt x="7231" y="254"/>
                  </a:lnTo>
                  <a:lnTo>
                    <a:pt x="7314" y="219"/>
                  </a:lnTo>
                  <a:lnTo>
                    <a:pt x="7398" y="187"/>
                  </a:lnTo>
                  <a:lnTo>
                    <a:pt x="7483" y="157"/>
                  </a:lnTo>
                  <a:lnTo>
                    <a:pt x="7567" y="130"/>
                  </a:lnTo>
                  <a:lnTo>
                    <a:pt x="7652" y="105"/>
                  </a:lnTo>
                  <a:lnTo>
                    <a:pt x="7736" y="83"/>
                  </a:lnTo>
                  <a:lnTo>
                    <a:pt x="7823" y="64"/>
                  </a:lnTo>
                  <a:lnTo>
                    <a:pt x="7908" y="46"/>
                  </a:lnTo>
                  <a:lnTo>
                    <a:pt x="7995" y="32"/>
                  </a:lnTo>
                  <a:lnTo>
                    <a:pt x="8038" y="26"/>
                  </a:lnTo>
                  <a:lnTo>
                    <a:pt x="8081" y="20"/>
                  </a:lnTo>
                  <a:lnTo>
                    <a:pt x="8124" y="16"/>
                  </a:lnTo>
                  <a:lnTo>
                    <a:pt x="8167" y="12"/>
                  </a:lnTo>
                  <a:lnTo>
                    <a:pt x="8211" y="7"/>
                  </a:lnTo>
                  <a:lnTo>
                    <a:pt x="8254" y="5"/>
                  </a:lnTo>
                  <a:lnTo>
                    <a:pt x="8297" y="2"/>
                  </a:lnTo>
                  <a:lnTo>
                    <a:pt x="8341" y="1"/>
                  </a:lnTo>
                  <a:lnTo>
                    <a:pt x="8384" y="0"/>
                  </a:lnTo>
                  <a:lnTo>
                    <a:pt x="8428" y="0"/>
                  </a:lnTo>
                  <a:lnTo>
                    <a:pt x="8428" y="0"/>
                  </a:lnTo>
                  <a:lnTo>
                    <a:pt x="8506" y="1"/>
                  </a:lnTo>
                  <a:lnTo>
                    <a:pt x="8585" y="4"/>
                  </a:lnTo>
                  <a:lnTo>
                    <a:pt x="8664" y="10"/>
                  </a:lnTo>
                  <a:lnTo>
                    <a:pt x="8742" y="17"/>
                  </a:lnTo>
                  <a:lnTo>
                    <a:pt x="8820" y="27"/>
                  </a:lnTo>
                  <a:lnTo>
                    <a:pt x="8897" y="38"/>
                  </a:lnTo>
                  <a:lnTo>
                    <a:pt x="8975" y="52"/>
                  </a:lnTo>
                  <a:lnTo>
                    <a:pt x="9052" y="68"/>
                  </a:lnTo>
                  <a:lnTo>
                    <a:pt x="9129" y="86"/>
                  </a:lnTo>
                  <a:lnTo>
                    <a:pt x="9205" y="107"/>
                  </a:lnTo>
                  <a:lnTo>
                    <a:pt x="9281" y="130"/>
                  </a:lnTo>
                  <a:lnTo>
                    <a:pt x="9356" y="153"/>
                  </a:lnTo>
                  <a:lnTo>
                    <a:pt x="9431" y="180"/>
                  </a:lnTo>
                  <a:lnTo>
                    <a:pt x="9505" y="209"/>
                  </a:lnTo>
                  <a:lnTo>
                    <a:pt x="9580" y="240"/>
                  </a:lnTo>
                  <a:lnTo>
                    <a:pt x="9653" y="273"/>
                  </a:lnTo>
                  <a:lnTo>
                    <a:pt x="9653" y="273"/>
                  </a:lnTo>
                  <a:lnTo>
                    <a:pt x="9724" y="307"/>
                  </a:lnTo>
                  <a:lnTo>
                    <a:pt x="9793" y="342"/>
                  </a:lnTo>
                  <a:lnTo>
                    <a:pt x="9862" y="379"/>
                  </a:lnTo>
                  <a:lnTo>
                    <a:pt x="9929" y="418"/>
                  </a:lnTo>
                  <a:lnTo>
                    <a:pt x="9996" y="458"/>
                  </a:lnTo>
                  <a:lnTo>
                    <a:pt x="10062" y="500"/>
                  </a:lnTo>
                  <a:lnTo>
                    <a:pt x="10126" y="543"/>
                  </a:lnTo>
                  <a:lnTo>
                    <a:pt x="10190" y="589"/>
                  </a:lnTo>
                  <a:lnTo>
                    <a:pt x="10253" y="636"/>
                  </a:lnTo>
                  <a:lnTo>
                    <a:pt x="10315" y="685"/>
                  </a:lnTo>
                  <a:lnTo>
                    <a:pt x="10376" y="735"/>
                  </a:lnTo>
                  <a:lnTo>
                    <a:pt x="10436" y="787"/>
                  </a:lnTo>
                  <a:lnTo>
                    <a:pt x="10496" y="840"/>
                  </a:lnTo>
                  <a:lnTo>
                    <a:pt x="10553" y="895"/>
                  </a:lnTo>
                  <a:lnTo>
                    <a:pt x="10610" y="952"/>
                  </a:lnTo>
                  <a:lnTo>
                    <a:pt x="10666" y="1011"/>
                  </a:lnTo>
                  <a:lnTo>
                    <a:pt x="10666" y="1011"/>
                  </a:lnTo>
                  <a:lnTo>
                    <a:pt x="10727" y="1078"/>
                  </a:lnTo>
                  <a:lnTo>
                    <a:pt x="10786" y="1146"/>
                  </a:lnTo>
                  <a:lnTo>
                    <a:pt x="10845" y="1216"/>
                  </a:lnTo>
                  <a:lnTo>
                    <a:pt x="10900" y="1287"/>
                  </a:lnTo>
                  <a:lnTo>
                    <a:pt x="10954" y="1360"/>
                  </a:lnTo>
                  <a:lnTo>
                    <a:pt x="11006" y="1433"/>
                  </a:lnTo>
                  <a:lnTo>
                    <a:pt x="11055" y="1509"/>
                  </a:lnTo>
                  <a:lnTo>
                    <a:pt x="11103" y="1584"/>
                  </a:lnTo>
                  <a:lnTo>
                    <a:pt x="11148" y="1662"/>
                  </a:lnTo>
                  <a:lnTo>
                    <a:pt x="11192" y="1740"/>
                  </a:lnTo>
                  <a:lnTo>
                    <a:pt x="11235" y="1820"/>
                  </a:lnTo>
                  <a:lnTo>
                    <a:pt x="11273" y="1900"/>
                  </a:lnTo>
                  <a:lnTo>
                    <a:pt x="11311" y="1981"/>
                  </a:lnTo>
                  <a:lnTo>
                    <a:pt x="11347" y="2063"/>
                  </a:lnTo>
                  <a:lnTo>
                    <a:pt x="11381" y="2146"/>
                  </a:lnTo>
                  <a:lnTo>
                    <a:pt x="11413" y="2230"/>
                  </a:lnTo>
                  <a:lnTo>
                    <a:pt x="11442" y="2314"/>
                  </a:lnTo>
                  <a:lnTo>
                    <a:pt x="11469" y="2400"/>
                  </a:lnTo>
                  <a:lnTo>
                    <a:pt x="11494" y="2485"/>
                  </a:lnTo>
                  <a:lnTo>
                    <a:pt x="11517" y="2571"/>
                  </a:lnTo>
                  <a:lnTo>
                    <a:pt x="11538" y="2659"/>
                  </a:lnTo>
                  <a:lnTo>
                    <a:pt x="11556" y="2746"/>
                  </a:lnTo>
                  <a:lnTo>
                    <a:pt x="11573" y="2835"/>
                  </a:lnTo>
                  <a:lnTo>
                    <a:pt x="11587" y="2922"/>
                  </a:lnTo>
                  <a:lnTo>
                    <a:pt x="11598" y="3012"/>
                  </a:lnTo>
                  <a:lnTo>
                    <a:pt x="11608" y="3101"/>
                  </a:lnTo>
                  <a:lnTo>
                    <a:pt x="11616" y="3190"/>
                  </a:lnTo>
                  <a:lnTo>
                    <a:pt x="11621" y="3281"/>
                  </a:lnTo>
                  <a:lnTo>
                    <a:pt x="11624" y="3371"/>
                  </a:lnTo>
                  <a:lnTo>
                    <a:pt x="11624" y="3461"/>
                  </a:lnTo>
                  <a:lnTo>
                    <a:pt x="11622" y="3551"/>
                  </a:lnTo>
                  <a:lnTo>
                    <a:pt x="11619" y="3642"/>
                  </a:lnTo>
                  <a:lnTo>
                    <a:pt x="11619" y="3642"/>
                  </a:lnTo>
                  <a:lnTo>
                    <a:pt x="11619" y="3650"/>
                  </a:lnTo>
                  <a:lnTo>
                    <a:pt x="11619" y="3650"/>
                  </a:lnTo>
                  <a:lnTo>
                    <a:pt x="11615" y="3728"/>
                  </a:lnTo>
                  <a:lnTo>
                    <a:pt x="11608" y="3807"/>
                  </a:lnTo>
                  <a:lnTo>
                    <a:pt x="11602" y="3885"/>
                  </a:lnTo>
                  <a:lnTo>
                    <a:pt x="11594" y="3962"/>
                  </a:lnTo>
                  <a:lnTo>
                    <a:pt x="11586" y="4041"/>
                  </a:lnTo>
                  <a:lnTo>
                    <a:pt x="11576" y="4119"/>
                  </a:lnTo>
                  <a:lnTo>
                    <a:pt x="11565" y="4197"/>
                  </a:lnTo>
                  <a:lnTo>
                    <a:pt x="11553" y="4275"/>
                  </a:lnTo>
                  <a:lnTo>
                    <a:pt x="11541" y="4352"/>
                  </a:lnTo>
                  <a:lnTo>
                    <a:pt x="11527" y="4430"/>
                  </a:lnTo>
                  <a:lnTo>
                    <a:pt x="11512" y="4507"/>
                  </a:lnTo>
                  <a:lnTo>
                    <a:pt x="11497" y="4585"/>
                  </a:lnTo>
                  <a:lnTo>
                    <a:pt x="11480" y="4661"/>
                  </a:lnTo>
                  <a:lnTo>
                    <a:pt x="11462" y="4738"/>
                  </a:lnTo>
                  <a:lnTo>
                    <a:pt x="11444" y="4815"/>
                  </a:lnTo>
                  <a:lnTo>
                    <a:pt x="11424" y="4890"/>
                  </a:lnTo>
                  <a:lnTo>
                    <a:pt x="11424" y="4890"/>
                  </a:lnTo>
                  <a:lnTo>
                    <a:pt x="11421" y="4899"/>
                  </a:lnTo>
                  <a:lnTo>
                    <a:pt x="11417" y="4906"/>
                  </a:lnTo>
                  <a:lnTo>
                    <a:pt x="11412" y="4913"/>
                  </a:lnTo>
                  <a:lnTo>
                    <a:pt x="11405" y="4918"/>
                  </a:lnTo>
                  <a:lnTo>
                    <a:pt x="11399" y="4923"/>
                  </a:lnTo>
                  <a:lnTo>
                    <a:pt x="11391" y="4927"/>
                  </a:lnTo>
                  <a:lnTo>
                    <a:pt x="11382" y="4929"/>
                  </a:lnTo>
                  <a:lnTo>
                    <a:pt x="11374" y="4929"/>
                  </a:lnTo>
                  <a:lnTo>
                    <a:pt x="7299" y="4929"/>
                  </a:lnTo>
                  <a:lnTo>
                    <a:pt x="6681" y="6421"/>
                  </a:lnTo>
                  <a:lnTo>
                    <a:pt x="6681" y="6421"/>
                  </a:lnTo>
                  <a:lnTo>
                    <a:pt x="6678" y="6427"/>
                  </a:lnTo>
                  <a:lnTo>
                    <a:pt x="6674" y="6432"/>
                  </a:lnTo>
                  <a:lnTo>
                    <a:pt x="6669" y="6438"/>
                  </a:lnTo>
                  <a:lnTo>
                    <a:pt x="6664" y="6442"/>
                  </a:lnTo>
                  <a:lnTo>
                    <a:pt x="6657" y="6446"/>
                  </a:lnTo>
                  <a:lnTo>
                    <a:pt x="6651" y="6449"/>
                  </a:lnTo>
                  <a:lnTo>
                    <a:pt x="6645" y="6451"/>
                  </a:lnTo>
                  <a:lnTo>
                    <a:pt x="6637" y="6452"/>
                  </a:lnTo>
                  <a:lnTo>
                    <a:pt x="6637" y="6452"/>
                  </a:lnTo>
                  <a:lnTo>
                    <a:pt x="6634" y="6452"/>
                  </a:lnTo>
                  <a:lnTo>
                    <a:pt x="6634" y="6452"/>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sp>
          <p:nvSpPr>
            <p:cNvPr id="10" name="Freeform 10"/>
            <p:cNvSpPr>
              <a:spLocks/>
            </p:cNvSpPr>
            <p:nvPr/>
          </p:nvSpPr>
          <p:spPr bwMode="auto">
            <a:xfrm>
              <a:off x="3133725" y="3171825"/>
              <a:ext cx="3403600" cy="2062163"/>
            </a:xfrm>
            <a:custGeom>
              <a:avLst/>
              <a:gdLst>
                <a:gd name="T0" fmla="*/ 5350 w 10719"/>
                <a:gd name="T1" fmla="*/ 6492 h 6494"/>
                <a:gd name="T2" fmla="*/ 5283 w 10719"/>
                <a:gd name="T3" fmla="*/ 6457 h 6494"/>
                <a:gd name="T4" fmla="*/ 4927 w 10719"/>
                <a:gd name="T5" fmla="*/ 6266 h 6494"/>
                <a:gd name="T6" fmla="*/ 4394 w 10719"/>
                <a:gd name="T7" fmla="*/ 5962 h 6494"/>
                <a:gd name="T8" fmla="*/ 3899 w 10719"/>
                <a:gd name="T9" fmla="*/ 5654 h 6494"/>
                <a:gd name="T10" fmla="*/ 3538 w 10719"/>
                <a:gd name="T11" fmla="*/ 5410 h 6494"/>
                <a:gd name="T12" fmla="*/ 3157 w 10719"/>
                <a:gd name="T13" fmla="*/ 5136 h 6494"/>
                <a:gd name="T14" fmla="*/ 2767 w 10719"/>
                <a:gd name="T15" fmla="*/ 4833 h 6494"/>
                <a:gd name="T16" fmla="*/ 2440 w 10719"/>
                <a:gd name="T17" fmla="*/ 4561 h 6494"/>
                <a:gd name="T18" fmla="*/ 2031 w 10719"/>
                <a:gd name="T19" fmla="*/ 4189 h 6494"/>
                <a:gd name="T20" fmla="*/ 1650 w 10719"/>
                <a:gd name="T21" fmla="*/ 3808 h 6494"/>
                <a:gd name="T22" fmla="*/ 1300 w 10719"/>
                <a:gd name="T23" fmla="*/ 3418 h 6494"/>
                <a:gd name="T24" fmla="*/ 1120 w 10719"/>
                <a:gd name="T25" fmla="*/ 3201 h 6494"/>
                <a:gd name="T26" fmla="*/ 933 w 10719"/>
                <a:gd name="T27" fmla="*/ 2959 h 6494"/>
                <a:gd name="T28" fmla="*/ 758 w 10719"/>
                <a:gd name="T29" fmla="*/ 2714 h 6494"/>
                <a:gd name="T30" fmla="*/ 595 w 10719"/>
                <a:gd name="T31" fmla="*/ 2467 h 6494"/>
                <a:gd name="T32" fmla="*/ 442 w 10719"/>
                <a:gd name="T33" fmla="*/ 2217 h 6494"/>
                <a:gd name="T34" fmla="*/ 302 w 10719"/>
                <a:gd name="T35" fmla="*/ 1966 h 6494"/>
                <a:gd name="T36" fmla="*/ 173 w 10719"/>
                <a:gd name="T37" fmla="*/ 1712 h 6494"/>
                <a:gd name="T38" fmla="*/ 58 w 10719"/>
                <a:gd name="T39" fmla="*/ 1456 h 6494"/>
                <a:gd name="T40" fmla="*/ 4 w 10719"/>
                <a:gd name="T41" fmla="*/ 1326 h 6494"/>
                <a:gd name="T42" fmla="*/ 0 w 10719"/>
                <a:gd name="T43" fmla="*/ 1301 h 6494"/>
                <a:gd name="T44" fmla="*/ 8 w 10719"/>
                <a:gd name="T45" fmla="*/ 1276 h 6494"/>
                <a:gd name="T46" fmla="*/ 21 w 10719"/>
                <a:gd name="T47" fmla="*/ 1264 h 6494"/>
                <a:gd name="T48" fmla="*/ 45 w 10719"/>
                <a:gd name="T49" fmla="*/ 1254 h 6494"/>
                <a:gd name="T50" fmla="*/ 3963 w 10719"/>
                <a:gd name="T51" fmla="*/ 31 h 6494"/>
                <a:gd name="T52" fmla="*/ 3980 w 10719"/>
                <a:gd name="T53" fmla="*/ 10 h 6494"/>
                <a:gd name="T54" fmla="*/ 4006 w 10719"/>
                <a:gd name="T55" fmla="*/ 0 h 6494"/>
                <a:gd name="T56" fmla="*/ 4017 w 10719"/>
                <a:gd name="T57" fmla="*/ 0 h 6494"/>
                <a:gd name="T58" fmla="*/ 4042 w 10719"/>
                <a:gd name="T59" fmla="*/ 10 h 6494"/>
                <a:gd name="T60" fmla="*/ 6315 w 10719"/>
                <a:gd name="T61" fmla="*/ 3658 h 6494"/>
                <a:gd name="T62" fmla="*/ 7287 w 10719"/>
                <a:gd name="T63" fmla="*/ 1294 h 6494"/>
                <a:gd name="T64" fmla="*/ 7312 w 10719"/>
                <a:gd name="T65" fmla="*/ 1278 h 6494"/>
                <a:gd name="T66" fmla="*/ 10667 w 10719"/>
                <a:gd name="T67" fmla="*/ 1274 h 6494"/>
                <a:gd name="T68" fmla="*/ 10692 w 10719"/>
                <a:gd name="T69" fmla="*/ 1281 h 6494"/>
                <a:gd name="T70" fmla="*/ 10710 w 10719"/>
                <a:gd name="T71" fmla="*/ 1298 h 6494"/>
                <a:gd name="T72" fmla="*/ 10717 w 10719"/>
                <a:gd name="T73" fmla="*/ 1315 h 6494"/>
                <a:gd name="T74" fmla="*/ 10717 w 10719"/>
                <a:gd name="T75" fmla="*/ 1340 h 6494"/>
                <a:gd name="T76" fmla="*/ 10661 w 10719"/>
                <a:gd name="T77" fmla="*/ 1474 h 6494"/>
                <a:gd name="T78" fmla="*/ 10545 w 10719"/>
                <a:gd name="T79" fmla="*/ 1729 h 6494"/>
                <a:gd name="T80" fmla="*/ 10416 w 10719"/>
                <a:gd name="T81" fmla="*/ 1982 h 6494"/>
                <a:gd name="T82" fmla="*/ 10276 w 10719"/>
                <a:gd name="T83" fmla="*/ 2232 h 6494"/>
                <a:gd name="T84" fmla="*/ 10123 w 10719"/>
                <a:gd name="T85" fmla="*/ 2482 h 6494"/>
                <a:gd name="T86" fmla="*/ 9959 w 10719"/>
                <a:gd name="T87" fmla="*/ 2728 h 6494"/>
                <a:gd name="T88" fmla="*/ 9784 w 10719"/>
                <a:gd name="T89" fmla="*/ 2971 h 6494"/>
                <a:gd name="T90" fmla="*/ 9598 w 10719"/>
                <a:gd name="T91" fmla="*/ 3213 h 6494"/>
                <a:gd name="T92" fmla="*/ 9418 w 10719"/>
                <a:gd name="T93" fmla="*/ 3430 h 6494"/>
                <a:gd name="T94" fmla="*/ 9068 w 10719"/>
                <a:gd name="T95" fmla="*/ 3818 h 6494"/>
                <a:gd name="T96" fmla="*/ 8688 w 10719"/>
                <a:gd name="T97" fmla="*/ 4197 h 6494"/>
                <a:gd name="T98" fmla="*/ 8279 w 10719"/>
                <a:gd name="T99" fmla="*/ 4568 h 6494"/>
                <a:gd name="T100" fmla="*/ 7953 w 10719"/>
                <a:gd name="T101" fmla="*/ 4839 h 6494"/>
                <a:gd name="T102" fmla="*/ 7563 w 10719"/>
                <a:gd name="T103" fmla="*/ 5141 h 6494"/>
                <a:gd name="T104" fmla="*/ 7184 w 10719"/>
                <a:gd name="T105" fmla="*/ 5414 h 6494"/>
                <a:gd name="T106" fmla="*/ 6823 w 10719"/>
                <a:gd name="T107" fmla="*/ 5656 h 6494"/>
                <a:gd name="T108" fmla="*/ 6331 w 10719"/>
                <a:gd name="T109" fmla="*/ 5964 h 6494"/>
                <a:gd name="T110" fmla="*/ 5799 w 10719"/>
                <a:gd name="T111" fmla="*/ 6267 h 6494"/>
                <a:gd name="T112" fmla="*/ 5444 w 10719"/>
                <a:gd name="T113" fmla="*/ 6457 h 6494"/>
                <a:gd name="T114" fmla="*/ 5377 w 10719"/>
                <a:gd name="T115" fmla="*/ 6492 h 6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19" h="6494">
                  <a:moveTo>
                    <a:pt x="5364" y="6494"/>
                  </a:moveTo>
                  <a:lnTo>
                    <a:pt x="5364" y="6494"/>
                  </a:lnTo>
                  <a:lnTo>
                    <a:pt x="5356" y="6494"/>
                  </a:lnTo>
                  <a:lnTo>
                    <a:pt x="5350" y="6492"/>
                  </a:lnTo>
                  <a:lnTo>
                    <a:pt x="5343" y="6490"/>
                  </a:lnTo>
                  <a:lnTo>
                    <a:pt x="5338" y="6487"/>
                  </a:lnTo>
                  <a:lnTo>
                    <a:pt x="5338" y="6487"/>
                  </a:lnTo>
                  <a:lnTo>
                    <a:pt x="5283" y="6457"/>
                  </a:lnTo>
                  <a:lnTo>
                    <a:pt x="5201" y="6414"/>
                  </a:lnTo>
                  <a:lnTo>
                    <a:pt x="5201" y="6414"/>
                  </a:lnTo>
                  <a:lnTo>
                    <a:pt x="5031" y="6323"/>
                  </a:lnTo>
                  <a:lnTo>
                    <a:pt x="4927" y="6266"/>
                  </a:lnTo>
                  <a:lnTo>
                    <a:pt x="4809" y="6201"/>
                  </a:lnTo>
                  <a:lnTo>
                    <a:pt x="4680" y="6129"/>
                  </a:lnTo>
                  <a:lnTo>
                    <a:pt x="4542" y="6049"/>
                  </a:lnTo>
                  <a:lnTo>
                    <a:pt x="4394" y="5962"/>
                  </a:lnTo>
                  <a:lnTo>
                    <a:pt x="4236" y="5866"/>
                  </a:lnTo>
                  <a:lnTo>
                    <a:pt x="4071" y="5764"/>
                  </a:lnTo>
                  <a:lnTo>
                    <a:pt x="3986" y="5710"/>
                  </a:lnTo>
                  <a:lnTo>
                    <a:pt x="3899" y="5654"/>
                  </a:lnTo>
                  <a:lnTo>
                    <a:pt x="3811" y="5595"/>
                  </a:lnTo>
                  <a:lnTo>
                    <a:pt x="3721" y="5535"/>
                  </a:lnTo>
                  <a:lnTo>
                    <a:pt x="3631" y="5473"/>
                  </a:lnTo>
                  <a:lnTo>
                    <a:pt x="3538" y="5410"/>
                  </a:lnTo>
                  <a:lnTo>
                    <a:pt x="3444" y="5345"/>
                  </a:lnTo>
                  <a:lnTo>
                    <a:pt x="3350" y="5277"/>
                  </a:lnTo>
                  <a:lnTo>
                    <a:pt x="3254" y="5208"/>
                  </a:lnTo>
                  <a:lnTo>
                    <a:pt x="3157" y="5136"/>
                  </a:lnTo>
                  <a:lnTo>
                    <a:pt x="3060" y="5063"/>
                  </a:lnTo>
                  <a:lnTo>
                    <a:pt x="2963" y="4988"/>
                  </a:lnTo>
                  <a:lnTo>
                    <a:pt x="2865" y="4912"/>
                  </a:lnTo>
                  <a:lnTo>
                    <a:pt x="2767" y="4833"/>
                  </a:lnTo>
                  <a:lnTo>
                    <a:pt x="2767" y="4833"/>
                  </a:lnTo>
                  <a:lnTo>
                    <a:pt x="2656" y="4743"/>
                  </a:lnTo>
                  <a:lnTo>
                    <a:pt x="2547" y="4653"/>
                  </a:lnTo>
                  <a:lnTo>
                    <a:pt x="2440" y="4561"/>
                  </a:lnTo>
                  <a:lnTo>
                    <a:pt x="2336" y="4469"/>
                  </a:lnTo>
                  <a:lnTo>
                    <a:pt x="2232" y="4376"/>
                  </a:lnTo>
                  <a:lnTo>
                    <a:pt x="2130" y="4283"/>
                  </a:lnTo>
                  <a:lnTo>
                    <a:pt x="2031" y="4189"/>
                  </a:lnTo>
                  <a:lnTo>
                    <a:pt x="1933" y="4094"/>
                  </a:lnTo>
                  <a:lnTo>
                    <a:pt x="1837" y="3999"/>
                  </a:lnTo>
                  <a:lnTo>
                    <a:pt x="1742" y="3904"/>
                  </a:lnTo>
                  <a:lnTo>
                    <a:pt x="1650" y="3808"/>
                  </a:lnTo>
                  <a:lnTo>
                    <a:pt x="1559" y="3711"/>
                  </a:lnTo>
                  <a:lnTo>
                    <a:pt x="1471" y="3614"/>
                  </a:lnTo>
                  <a:lnTo>
                    <a:pt x="1384" y="3516"/>
                  </a:lnTo>
                  <a:lnTo>
                    <a:pt x="1300" y="3418"/>
                  </a:lnTo>
                  <a:lnTo>
                    <a:pt x="1217" y="3320"/>
                  </a:lnTo>
                  <a:lnTo>
                    <a:pt x="1217" y="3320"/>
                  </a:lnTo>
                  <a:lnTo>
                    <a:pt x="1168" y="3260"/>
                  </a:lnTo>
                  <a:lnTo>
                    <a:pt x="1120" y="3201"/>
                  </a:lnTo>
                  <a:lnTo>
                    <a:pt x="1072" y="3141"/>
                  </a:lnTo>
                  <a:lnTo>
                    <a:pt x="1024" y="3080"/>
                  </a:lnTo>
                  <a:lnTo>
                    <a:pt x="978" y="3020"/>
                  </a:lnTo>
                  <a:lnTo>
                    <a:pt x="933" y="2959"/>
                  </a:lnTo>
                  <a:lnTo>
                    <a:pt x="888" y="2898"/>
                  </a:lnTo>
                  <a:lnTo>
                    <a:pt x="844" y="2837"/>
                  </a:lnTo>
                  <a:lnTo>
                    <a:pt x="801" y="2776"/>
                  </a:lnTo>
                  <a:lnTo>
                    <a:pt x="758" y="2714"/>
                  </a:lnTo>
                  <a:lnTo>
                    <a:pt x="716" y="2652"/>
                  </a:lnTo>
                  <a:lnTo>
                    <a:pt x="675" y="2591"/>
                  </a:lnTo>
                  <a:lnTo>
                    <a:pt x="635" y="2529"/>
                  </a:lnTo>
                  <a:lnTo>
                    <a:pt x="595" y="2467"/>
                  </a:lnTo>
                  <a:lnTo>
                    <a:pt x="556" y="2405"/>
                  </a:lnTo>
                  <a:lnTo>
                    <a:pt x="517" y="2342"/>
                  </a:lnTo>
                  <a:lnTo>
                    <a:pt x="479" y="2280"/>
                  </a:lnTo>
                  <a:lnTo>
                    <a:pt x="442" y="2217"/>
                  </a:lnTo>
                  <a:lnTo>
                    <a:pt x="407" y="2155"/>
                  </a:lnTo>
                  <a:lnTo>
                    <a:pt x="371" y="2092"/>
                  </a:lnTo>
                  <a:lnTo>
                    <a:pt x="337" y="2028"/>
                  </a:lnTo>
                  <a:lnTo>
                    <a:pt x="302" y="1966"/>
                  </a:lnTo>
                  <a:lnTo>
                    <a:pt x="270" y="1902"/>
                  </a:lnTo>
                  <a:lnTo>
                    <a:pt x="236" y="1839"/>
                  </a:lnTo>
                  <a:lnTo>
                    <a:pt x="205" y="1775"/>
                  </a:lnTo>
                  <a:lnTo>
                    <a:pt x="173" y="1712"/>
                  </a:lnTo>
                  <a:lnTo>
                    <a:pt x="144" y="1648"/>
                  </a:lnTo>
                  <a:lnTo>
                    <a:pt x="114" y="1584"/>
                  </a:lnTo>
                  <a:lnTo>
                    <a:pt x="86" y="1519"/>
                  </a:lnTo>
                  <a:lnTo>
                    <a:pt x="58" y="1456"/>
                  </a:lnTo>
                  <a:lnTo>
                    <a:pt x="31" y="1392"/>
                  </a:lnTo>
                  <a:lnTo>
                    <a:pt x="4" y="1327"/>
                  </a:lnTo>
                  <a:lnTo>
                    <a:pt x="4" y="1326"/>
                  </a:lnTo>
                  <a:lnTo>
                    <a:pt x="4" y="1326"/>
                  </a:lnTo>
                  <a:lnTo>
                    <a:pt x="2" y="1320"/>
                  </a:lnTo>
                  <a:lnTo>
                    <a:pt x="0" y="1313"/>
                  </a:lnTo>
                  <a:lnTo>
                    <a:pt x="0" y="1308"/>
                  </a:lnTo>
                  <a:lnTo>
                    <a:pt x="0" y="1301"/>
                  </a:lnTo>
                  <a:lnTo>
                    <a:pt x="1" y="1295"/>
                  </a:lnTo>
                  <a:lnTo>
                    <a:pt x="2" y="1288"/>
                  </a:lnTo>
                  <a:lnTo>
                    <a:pt x="5" y="1283"/>
                  </a:lnTo>
                  <a:lnTo>
                    <a:pt x="8" y="1276"/>
                  </a:lnTo>
                  <a:lnTo>
                    <a:pt x="8" y="1276"/>
                  </a:lnTo>
                  <a:lnTo>
                    <a:pt x="11" y="1272"/>
                  </a:lnTo>
                  <a:lnTo>
                    <a:pt x="16" y="1267"/>
                  </a:lnTo>
                  <a:lnTo>
                    <a:pt x="21" y="1264"/>
                  </a:lnTo>
                  <a:lnTo>
                    <a:pt x="27" y="1260"/>
                  </a:lnTo>
                  <a:lnTo>
                    <a:pt x="32" y="1257"/>
                  </a:lnTo>
                  <a:lnTo>
                    <a:pt x="38" y="1255"/>
                  </a:lnTo>
                  <a:lnTo>
                    <a:pt x="45" y="1254"/>
                  </a:lnTo>
                  <a:lnTo>
                    <a:pt x="51" y="1254"/>
                  </a:lnTo>
                  <a:lnTo>
                    <a:pt x="3445" y="1254"/>
                  </a:lnTo>
                  <a:lnTo>
                    <a:pt x="3963" y="31"/>
                  </a:lnTo>
                  <a:lnTo>
                    <a:pt x="3963" y="31"/>
                  </a:lnTo>
                  <a:lnTo>
                    <a:pt x="3966" y="25"/>
                  </a:lnTo>
                  <a:lnTo>
                    <a:pt x="3971" y="19"/>
                  </a:lnTo>
                  <a:lnTo>
                    <a:pt x="3975" y="14"/>
                  </a:lnTo>
                  <a:lnTo>
                    <a:pt x="3980" y="10"/>
                  </a:lnTo>
                  <a:lnTo>
                    <a:pt x="3987" y="5"/>
                  </a:lnTo>
                  <a:lnTo>
                    <a:pt x="3993" y="3"/>
                  </a:lnTo>
                  <a:lnTo>
                    <a:pt x="4000" y="1"/>
                  </a:lnTo>
                  <a:lnTo>
                    <a:pt x="4006" y="0"/>
                  </a:lnTo>
                  <a:lnTo>
                    <a:pt x="4006" y="0"/>
                  </a:lnTo>
                  <a:lnTo>
                    <a:pt x="4011" y="0"/>
                  </a:lnTo>
                  <a:lnTo>
                    <a:pt x="4011" y="0"/>
                  </a:lnTo>
                  <a:lnTo>
                    <a:pt x="4017" y="0"/>
                  </a:lnTo>
                  <a:lnTo>
                    <a:pt x="4024" y="1"/>
                  </a:lnTo>
                  <a:lnTo>
                    <a:pt x="4030" y="3"/>
                  </a:lnTo>
                  <a:lnTo>
                    <a:pt x="4036" y="6"/>
                  </a:lnTo>
                  <a:lnTo>
                    <a:pt x="4042" y="10"/>
                  </a:lnTo>
                  <a:lnTo>
                    <a:pt x="4046" y="14"/>
                  </a:lnTo>
                  <a:lnTo>
                    <a:pt x="4051" y="18"/>
                  </a:lnTo>
                  <a:lnTo>
                    <a:pt x="4055" y="24"/>
                  </a:lnTo>
                  <a:lnTo>
                    <a:pt x="6315" y="3658"/>
                  </a:lnTo>
                  <a:lnTo>
                    <a:pt x="7280" y="1307"/>
                  </a:lnTo>
                  <a:lnTo>
                    <a:pt x="7280" y="1307"/>
                  </a:lnTo>
                  <a:lnTo>
                    <a:pt x="7283" y="1300"/>
                  </a:lnTo>
                  <a:lnTo>
                    <a:pt x="7287" y="1294"/>
                  </a:lnTo>
                  <a:lnTo>
                    <a:pt x="7293" y="1288"/>
                  </a:lnTo>
                  <a:lnTo>
                    <a:pt x="7299" y="1284"/>
                  </a:lnTo>
                  <a:lnTo>
                    <a:pt x="7306" y="1280"/>
                  </a:lnTo>
                  <a:lnTo>
                    <a:pt x="7312" y="1278"/>
                  </a:lnTo>
                  <a:lnTo>
                    <a:pt x="7320" y="1275"/>
                  </a:lnTo>
                  <a:lnTo>
                    <a:pt x="7327" y="1274"/>
                  </a:lnTo>
                  <a:lnTo>
                    <a:pt x="10667" y="1274"/>
                  </a:lnTo>
                  <a:lnTo>
                    <a:pt x="10667" y="1274"/>
                  </a:lnTo>
                  <a:lnTo>
                    <a:pt x="10673" y="1275"/>
                  </a:lnTo>
                  <a:lnTo>
                    <a:pt x="10680" y="1276"/>
                  </a:lnTo>
                  <a:lnTo>
                    <a:pt x="10686" y="1279"/>
                  </a:lnTo>
                  <a:lnTo>
                    <a:pt x="10692" y="1281"/>
                  </a:lnTo>
                  <a:lnTo>
                    <a:pt x="10697" y="1284"/>
                  </a:lnTo>
                  <a:lnTo>
                    <a:pt x="10702" y="1288"/>
                  </a:lnTo>
                  <a:lnTo>
                    <a:pt x="10707" y="1293"/>
                  </a:lnTo>
                  <a:lnTo>
                    <a:pt x="10710" y="1298"/>
                  </a:lnTo>
                  <a:lnTo>
                    <a:pt x="10710" y="1298"/>
                  </a:lnTo>
                  <a:lnTo>
                    <a:pt x="10713" y="1303"/>
                  </a:lnTo>
                  <a:lnTo>
                    <a:pt x="10716" y="1309"/>
                  </a:lnTo>
                  <a:lnTo>
                    <a:pt x="10717" y="1315"/>
                  </a:lnTo>
                  <a:lnTo>
                    <a:pt x="10719" y="1322"/>
                  </a:lnTo>
                  <a:lnTo>
                    <a:pt x="10719" y="1327"/>
                  </a:lnTo>
                  <a:lnTo>
                    <a:pt x="10719" y="1334"/>
                  </a:lnTo>
                  <a:lnTo>
                    <a:pt x="10717" y="1340"/>
                  </a:lnTo>
                  <a:lnTo>
                    <a:pt x="10715" y="1347"/>
                  </a:lnTo>
                  <a:lnTo>
                    <a:pt x="10715" y="1347"/>
                  </a:lnTo>
                  <a:lnTo>
                    <a:pt x="10688" y="1410"/>
                  </a:lnTo>
                  <a:lnTo>
                    <a:pt x="10661" y="1474"/>
                  </a:lnTo>
                  <a:lnTo>
                    <a:pt x="10633" y="1538"/>
                  </a:lnTo>
                  <a:lnTo>
                    <a:pt x="10604" y="1602"/>
                  </a:lnTo>
                  <a:lnTo>
                    <a:pt x="10575" y="1665"/>
                  </a:lnTo>
                  <a:lnTo>
                    <a:pt x="10545" y="1729"/>
                  </a:lnTo>
                  <a:lnTo>
                    <a:pt x="10513" y="1792"/>
                  </a:lnTo>
                  <a:lnTo>
                    <a:pt x="10482" y="1855"/>
                  </a:lnTo>
                  <a:lnTo>
                    <a:pt x="10450" y="1919"/>
                  </a:lnTo>
                  <a:lnTo>
                    <a:pt x="10416" y="1982"/>
                  </a:lnTo>
                  <a:lnTo>
                    <a:pt x="10382" y="2044"/>
                  </a:lnTo>
                  <a:lnTo>
                    <a:pt x="10347" y="2107"/>
                  </a:lnTo>
                  <a:lnTo>
                    <a:pt x="10311" y="2170"/>
                  </a:lnTo>
                  <a:lnTo>
                    <a:pt x="10276" y="2232"/>
                  </a:lnTo>
                  <a:lnTo>
                    <a:pt x="10239" y="2295"/>
                  </a:lnTo>
                  <a:lnTo>
                    <a:pt x="10201" y="2358"/>
                  </a:lnTo>
                  <a:lnTo>
                    <a:pt x="10162" y="2419"/>
                  </a:lnTo>
                  <a:lnTo>
                    <a:pt x="10123" y="2482"/>
                  </a:lnTo>
                  <a:lnTo>
                    <a:pt x="10084" y="2543"/>
                  </a:lnTo>
                  <a:lnTo>
                    <a:pt x="10042" y="2605"/>
                  </a:lnTo>
                  <a:lnTo>
                    <a:pt x="10001" y="2666"/>
                  </a:lnTo>
                  <a:lnTo>
                    <a:pt x="9959" y="2728"/>
                  </a:lnTo>
                  <a:lnTo>
                    <a:pt x="9917" y="2788"/>
                  </a:lnTo>
                  <a:lnTo>
                    <a:pt x="9873" y="2850"/>
                  </a:lnTo>
                  <a:lnTo>
                    <a:pt x="9830" y="2911"/>
                  </a:lnTo>
                  <a:lnTo>
                    <a:pt x="9784" y="2971"/>
                  </a:lnTo>
                  <a:lnTo>
                    <a:pt x="9739" y="3033"/>
                  </a:lnTo>
                  <a:lnTo>
                    <a:pt x="9693" y="3092"/>
                  </a:lnTo>
                  <a:lnTo>
                    <a:pt x="9646" y="3152"/>
                  </a:lnTo>
                  <a:lnTo>
                    <a:pt x="9598" y="3213"/>
                  </a:lnTo>
                  <a:lnTo>
                    <a:pt x="9550" y="3272"/>
                  </a:lnTo>
                  <a:lnTo>
                    <a:pt x="9500" y="3332"/>
                  </a:lnTo>
                  <a:lnTo>
                    <a:pt x="9500" y="3332"/>
                  </a:lnTo>
                  <a:lnTo>
                    <a:pt x="9418" y="3430"/>
                  </a:lnTo>
                  <a:lnTo>
                    <a:pt x="9333" y="3527"/>
                  </a:lnTo>
                  <a:lnTo>
                    <a:pt x="9247" y="3624"/>
                  </a:lnTo>
                  <a:lnTo>
                    <a:pt x="9158" y="3722"/>
                  </a:lnTo>
                  <a:lnTo>
                    <a:pt x="9068" y="3818"/>
                  </a:lnTo>
                  <a:lnTo>
                    <a:pt x="8975" y="3913"/>
                  </a:lnTo>
                  <a:lnTo>
                    <a:pt x="8881" y="4009"/>
                  </a:lnTo>
                  <a:lnTo>
                    <a:pt x="8785" y="4103"/>
                  </a:lnTo>
                  <a:lnTo>
                    <a:pt x="8688" y="4197"/>
                  </a:lnTo>
                  <a:lnTo>
                    <a:pt x="8588" y="4291"/>
                  </a:lnTo>
                  <a:lnTo>
                    <a:pt x="8486" y="4384"/>
                  </a:lnTo>
                  <a:lnTo>
                    <a:pt x="8384" y="4477"/>
                  </a:lnTo>
                  <a:lnTo>
                    <a:pt x="8279" y="4568"/>
                  </a:lnTo>
                  <a:lnTo>
                    <a:pt x="8172" y="4659"/>
                  </a:lnTo>
                  <a:lnTo>
                    <a:pt x="8063" y="4750"/>
                  </a:lnTo>
                  <a:lnTo>
                    <a:pt x="7953" y="4839"/>
                  </a:lnTo>
                  <a:lnTo>
                    <a:pt x="7953" y="4839"/>
                  </a:lnTo>
                  <a:lnTo>
                    <a:pt x="7854" y="4917"/>
                  </a:lnTo>
                  <a:lnTo>
                    <a:pt x="7757" y="4994"/>
                  </a:lnTo>
                  <a:lnTo>
                    <a:pt x="7660" y="5068"/>
                  </a:lnTo>
                  <a:lnTo>
                    <a:pt x="7563" y="5141"/>
                  </a:lnTo>
                  <a:lnTo>
                    <a:pt x="7467" y="5212"/>
                  </a:lnTo>
                  <a:lnTo>
                    <a:pt x="7372" y="5281"/>
                  </a:lnTo>
                  <a:lnTo>
                    <a:pt x="7278" y="5348"/>
                  </a:lnTo>
                  <a:lnTo>
                    <a:pt x="7184" y="5414"/>
                  </a:lnTo>
                  <a:lnTo>
                    <a:pt x="7092" y="5477"/>
                  </a:lnTo>
                  <a:lnTo>
                    <a:pt x="7001" y="5538"/>
                  </a:lnTo>
                  <a:lnTo>
                    <a:pt x="6912" y="5599"/>
                  </a:lnTo>
                  <a:lnTo>
                    <a:pt x="6823" y="5656"/>
                  </a:lnTo>
                  <a:lnTo>
                    <a:pt x="6737" y="5712"/>
                  </a:lnTo>
                  <a:lnTo>
                    <a:pt x="6651" y="5766"/>
                  </a:lnTo>
                  <a:lnTo>
                    <a:pt x="6487" y="5869"/>
                  </a:lnTo>
                  <a:lnTo>
                    <a:pt x="6331" y="5964"/>
                  </a:lnTo>
                  <a:lnTo>
                    <a:pt x="6183" y="6050"/>
                  </a:lnTo>
                  <a:lnTo>
                    <a:pt x="6044" y="6130"/>
                  </a:lnTo>
                  <a:lnTo>
                    <a:pt x="5916" y="6202"/>
                  </a:lnTo>
                  <a:lnTo>
                    <a:pt x="5799" y="6267"/>
                  </a:lnTo>
                  <a:lnTo>
                    <a:pt x="5695" y="6323"/>
                  </a:lnTo>
                  <a:lnTo>
                    <a:pt x="5526" y="6414"/>
                  </a:lnTo>
                  <a:lnTo>
                    <a:pt x="5526" y="6414"/>
                  </a:lnTo>
                  <a:lnTo>
                    <a:pt x="5444" y="6457"/>
                  </a:lnTo>
                  <a:lnTo>
                    <a:pt x="5390" y="6487"/>
                  </a:lnTo>
                  <a:lnTo>
                    <a:pt x="5390" y="6487"/>
                  </a:lnTo>
                  <a:lnTo>
                    <a:pt x="5383" y="6490"/>
                  </a:lnTo>
                  <a:lnTo>
                    <a:pt x="5377" y="6492"/>
                  </a:lnTo>
                  <a:lnTo>
                    <a:pt x="5370" y="6494"/>
                  </a:lnTo>
                  <a:lnTo>
                    <a:pt x="5364" y="6494"/>
                  </a:lnTo>
                  <a:lnTo>
                    <a:pt x="5364" y="6494"/>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grpSp>
    </p:spTree>
    <p:extLst>
      <p:ext uri="{BB962C8B-B14F-4D97-AF65-F5344CB8AC3E}">
        <p14:creationId xmlns:p14="http://schemas.microsoft.com/office/powerpoint/2010/main" val="78992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pic>
        <p:nvPicPr>
          <p:cNvPr id="13" name="그림 12"/>
          <p:cNvPicPr>
            <a:picLocks noChangeAspect="1"/>
          </p:cNvPicPr>
          <p:nvPr userDrawn="1"/>
        </p:nvPicPr>
        <p:blipFill rotWithShape="1">
          <a:blip r:embed="rId2">
            <a:extLst>
              <a:ext uri="{28A0092B-C50C-407E-A947-70E740481C1C}">
                <a14:useLocalDpi xmlns:a14="http://schemas.microsoft.com/office/drawing/2010/main" val="0"/>
              </a:ext>
            </a:extLst>
          </a:blip>
          <a:srcRect l="30313" t="9205" b="15793"/>
          <a:stretch/>
        </p:blipFill>
        <p:spPr>
          <a:xfrm>
            <a:off x="3695733" y="0"/>
            <a:ext cx="8496267" cy="6858000"/>
          </a:xfrm>
          <a:prstGeom prst="rect">
            <a:avLst/>
          </a:prstGeom>
        </p:spPr>
      </p:pic>
      <p:sp>
        <p:nvSpPr>
          <p:cNvPr id="3" name="직사각형 2"/>
          <p:cNvSpPr/>
          <p:nvPr userDrawn="1"/>
        </p:nvSpPr>
        <p:spPr>
          <a:xfrm rot="5400000" flipH="1" flipV="1">
            <a:off x="136885" y="3398520"/>
            <a:ext cx="6858000" cy="609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4" name="텍스트 개체 틀 4"/>
          <p:cNvSpPr>
            <a:spLocks noGrp="1"/>
          </p:cNvSpPr>
          <p:nvPr>
            <p:ph type="body" sz="quarter" idx="10" hasCustomPrompt="1"/>
          </p:nvPr>
        </p:nvSpPr>
        <p:spPr>
          <a:xfrm>
            <a:off x="4439932" y="1035589"/>
            <a:ext cx="6168571" cy="672075"/>
          </a:xfrm>
          <a:prstGeom prst="rect">
            <a:avLst/>
          </a:prstGeom>
        </p:spPr>
        <p:txBody>
          <a:bodyPr lIns="0" tIns="0" rIns="0" bIns="0"/>
          <a:lstStyle>
            <a:lvl1pPr marL="0" indent="0">
              <a:lnSpc>
                <a:spcPct val="80000"/>
              </a:lnSpc>
              <a:buNone/>
              <a:defRPr sz="5867" b="1" baseline="0">
                <a:latin typeface="Calibri" panose="020F0502020204030204" pitchFamily="34" charset="0"/>
              </a:defRPr>
            </a:lvl1pPr>
          </a:lstStyle>
          <a:p>
            <a:pPr lvl="0"/>
            <a:r>
              <a:rPr lang="en-US" altLang="ko-KR"/>
              <a:t>Contents title</a:t>
            </a:r>
            <a:endParaRPr lang="ko-KR" altLang="en-US"/>
          </a:p>
        </p:txBody>
      </p:sp>
      <p:sp>
        <p:nvSpPr>
          <p:cNvPr id="5" name="텍스트 개체 틀 4"/>
          <p:cNvSpPr>
            <a:spLocks noGrp="1"/>
          </p:cNvSpPr>
          <p:nvPr>
            <p:ph type="body" sz="quarter" idx="11" hasCustomPrompt="1"/>
          </p:nvPr>
        </p:nvSpPr>
        <p:spPr>
          <a:xfrm>
            <a:off x="4439932" y="2767991"/>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01. Contents sub title</a:t>
            </a:r>
            <a:endParaRPr lang="ko-KR" altLang="en-US"/>
          </a:p>
        </p:txBody>
      </p:sp>
      <p:sp>
        <p:nvSpPr>
          <p:cNvPr id="6" name="텍스트 개체 틀 4"/>
          <p:cNvSpPr>
            <a:spLocks noGrp="1"/>
          </p:cNvSpPr>
          <p:nvPr>
            <p:ph type="body" sz="quarter" idx="12" hasCustomPrompt="1"/>
          </p:nvPr>
        </p:nvSpPr>
        <p:spPr>
          <a:xfrm>
            <a:off x="4439932" y="3418085"/>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02. Contents sub title</a:t>
            </a:r>
            <a:endParaRPr lang="ko-KR" altLang="en-US"/>
          </a:p>
        </p:txBody>
      </p:sp>
      <p:sp>
        <p:nvSpPr>
          <p:cNvPr id="7" name="텍스트 개체 틀 4"/>
          <p:cNvSpPr>
            <a:spLocks noGrp="1"/>
          </p:cNvSpPr>
          <p:nvPr>
            <p:ph type="body" sz="quarter" idx="13" hasCustomPrompt="1"/>
          </p:nvPr>
        </p:nvSpPr>
        <p:spPr>
          <a:xfrm>
            <a:off x="4439932" y="4068180"/>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03. Contents sub title</a:t>
            </a:r>
            <a:endParaRPr lang="ko-KR" altLang="en-US"/>
          </a:p>
        </p:txBody>
      </p:sp>
      <p:sp>
        <p:nvSpPr>
          <p:cNvPr id="8" name="텍스트 개체 틀 4"/>
          <p:cNvSpPr>
            <a:spLocks noGrp="1"/>
          </p:cNvSpPr>
          <p:nvPr>
            <p:ph type="body" sz="quarter" idx="14" hasCustomPrompt="1"/>
          </p:nvPr>
        </p:nvSpPr>
        <p:spPr>
          <a:xfrm>
            <a:off x="4439932" y="4718275"/>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04. Contents sub title</a:t>
            </a:r>
            <a:endParaRPr lang="ko-KR" altLang="en-US"/>
          </a:p>
        </p:txBody>
      </p:sp>
      <p:sp>
        <p:nvSpPr>
          <p:cNvPr id="9" name="텍스트 개체 틀 4"/>
          <p:cNvSpPr>
            <a:spLocks noGrp="1"/>
          </p:cNvSpPr>
          <p:nvPr>
            <p:ph type="body" sz="quarter" idx="15" hasCustomPrompt="1"/>
          </p:nvPr>
        </p:nvSpPr>
        <p:spPr>
          <a:xfrm>
            <a:off x="4439932" y="5368368"/>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05. Contents sub title</a:t>
            </a:r>
            <a:endParaRPr lang="ko-KR" altLang="en-US"/>
          </a:p>
        </p:txBody>
      </p:sp>
      <p:pic>
        <p:nvPicPr>
          <p:cNvPr id="10" name="그림 9"/>
          <p:cNvPicPr>
            <a:picLocks noChangeAspect="1"/>
          </p:cNvPicPr>
          <p:nvPr userDrawn="1"/>
        </p:nvPicPr>
        <p:blipFill rotWithShape="1">
          <a:blip r:embed="rId3" cstate="print">
            <a:extLst>
              <a:ext uri="{28A0092B-C50C-407E-A947-70E740481C1C}">
                <a14:useLocalDpi xmlns:a14="http://schemas.microsoft.com/office/drawing/2010/main" val="0"/>
              </a:ext>
            </a:extLst>
          </a:blip>
          <a:srcRect r="64524"/>
          <a:stretch/>
        </p:blipFill>
        <p:spPr>
          <a:xfrm>
            <a:off x="9456378" y="2360899"/>
            <a:ext cx="1857828" cy="3927623"/>
          </a:xfrm>
          <a:prstGeom prst="rect">
            <a:avLst/>
          </a:prstGeom>
        </p:spPr>
      </p:pic>
    </p:spTree>
    <p:extLst>
      <p:ext uri="{BB962C8B-B14F-4D97-AF65-F5344CB8AC3E}">
        <p14:creationId xmlns:p14="http://schemas.microsoft.com/office/powerpoint/2010/main" val="139688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71E9FE30-A851-4F72-84B0-A335ABFB48D2}" type="datetimeFigureOut">
              <a:rPr lang="en-US" smtClean="0">
                <a:solidFill>
                  <a:prstClr val="black">
                    <a:tint val="75000"/>
                  </a:prstClr>
                </a:solidFill>
              </a:rPr>
              <a:pPr defTabSz="914377"/>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132251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제목 및 내용">
    <p:spTree>
      <p:nvGrpSpPr>
        <p:cNvPr id="1" name=""/>
        <p:cNvGrpSpPr/>
        <p:nvPr/>
      </p:nvGrpSpPr>
      <p:grpSpPr>
        <a:xfrm>
          <a:off x="0" y="0"/>
          <a:ext cx="0" cy="0"/>
          <a:chOff x="0" y="0"/>
          <a:chExt cx="0" cy="0"/>
        </a:xfrm>
      </p:grpSpPr>
      <p:pic>
        <p:nvPicPr>
          <p:cNvPr id="9" name="그림 8"/>
          <p:cNvPicPr>
            <a:picLocks noChangeAspect="1"/>
          </p:cNvPicPr>
          <p:nvPr userDrawn="1"/>
        </p:nvPicPr>
        <p:blipFill rotWithShape="1">
          <a:blip r:embed="rId2">
            <a:extLst>
              <a:ext uri="{28A0092B-C50C-407E-A947-70E740481C1C}">
                <a14:useLocalDpi xmlns:a14="http://schemas.microsoft.com/office/drawing/2010/main" val="0"/>
              </a:ext>
            </a:extLst>
          </a:blip>
          <a:srcRect t="9205" b="43133"/>
          <a:stretch/>
        </p:blipFill>
        <p:spPr>
          <a:xfrm>
            <a:off x="0" y="0"/>
            <a:ext cx="12192000" cy="4358117"/>
          </a:xfrm>
          <a:prstGeom prst="rect">
            <a:avLst/>
          </a:prstGeom>
        </p:spPr>
      </p:pic>
      <p:sp>
        <p:nvSpPr>
          <p:cNvPr id="3" name="직사각형 2"/>
          <p:cNvSpPr/>
          <p:nvPr userDrawn="1"/>
        </p:nvSpPr>
        <p:spPr>
          <a:xfrm flipV="1">
            <a:off x="0" y="4442863"/>
            <a:ext cx="12192000" cy="1138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pic>
        <p:nvPicPr>
          <p:cNvPr id="4" name="그림 3"/>
          <p:cNvPicPr>
            <a:picLocks noChangeAspect="1"/>
          </p:cNvPicPr>
          <p:nvPr userDrawn="1"/>
        </p:nvPicPr>
        <p:blipFill rotWithShape="1">
          <a:blip r:embed="rId3">
            <a:extLst>
              <a:ext uri="{28A0092B-C50C-407E-A947-70E740481C1C}">
                <a14:useLocalDpi xmlns:a14="http://schemas.microsoft.com/office/drawing/2010/main" val="0"/>
              </a:ext>
            </a:extLst>
          </a:blip>
          <a:srcRect t="-1" r="70714" b="52073"/>
          <a:stretch/>
        </p:blipFill>
        <p:spPr>
          <a:xfrm>
            <a:off x="1487493" y="644691"/>
            <a:ext cx="3025417" cy="3713428"/>
          </a:xfrm>
          <a:prstGeom prst="rect">
            <a:avLst/>
          </a:prstGeom>
        </p:spPr>
      </p:pic>
      <p:sp>
        <p:nvSpPr>
          <p:cNvPr id="5" name="텍스트 개체 틀 4"/>
          <p:cNvSpPr>
            <a:spLocks noGrp="1"/>
          </p:cNvSpPr>
          <p:nvPr>
            <p:ph type="body" sz="quarter" idx="10" hasCustomPrompt="1"/>
          </p:nvPr>
        </p:nvSpPr>
        <p:spPr>
          <a:xfrm>
            <a:off x="5135033" y="2151022"/>
            <a:ext cx="6817784" cy="1124631"/>
          </a:xfrm>
          <a:prstGeom prst="rect">
            <a:avLst/>
          </a:prstGeom>
        </p:spPr>
        <p:txBody>
          <a:bodyPr lIns="0" tIns="0" rIns="0" bIns="0"/>
          <a:lstStyle>
            <a:lvl1pPr marL="0" indent="0">
              <a:lnSpc>
                <a:spcPct val="80000"/>
              </a:lnSpc>
              <a:buNone/>
              <a:defRPr sz="9600" b="1">
                <a:latin typeface="Calibri" panose="020F0502020204030204" pitchFamily="34" charset="0"/>
              </a:defRPr>
            </a:lvl1pPr>
          </a:lstStyle>
          <a:p>
            <a:pPr lvl="0"/>
            <a:r>
              <a:rPr lang="en-US" altLang="ko-KR"/>
              <a:t>01</a:t>
            </a:r>
            <a:endParaRPr lang="ko-KR" altLang="en-US"/>
          </a:p>
        </p:txBody>
      </p:sp>
      <p:sp>
        <p:nvSpPr>
          <p:cNvPr id="6" name="텍스트 개체 틀 4"/>
          <p:cNvSpPr>
            <a:spLocks noGrp="1"/>
          </p:cNvSpPr>
          <p:nvPr>
            <p:ph type="body" sz="quarter" idx="11" hasCustomPrompt="1"/>
          </p:nvPr>
        </p:nvSpPr>
        <p:spPr>
          <a:xfrm>
            <a:off x="5135033" y="4677139"/>
            <a:ext cx="6817784" cy="514104"/>
          </a:xfrm>
          <a:prstGeom prst="rect">
            <a:avLst/>
          </a:prstGeom>
        </p:spPr>
        <p:txBody>
          <a:bodyPr lIns="0" tIns="0" rIns="0" bIns="0"/>
          <a:lstStyle>
            <a:lvl1pPr marL="0" indent="0">
              <a:lnSpc>
                <a:spcPct val="80000"/>
              </a:lnSpc>
              <a:buNone/>
              <a:defRPr sz="3200" b="0" baseline="0">
                <a:latin typeface="Calibri" panose="020F0502020204030204" pitchFamily="34" charset="0"/>
              </a:defRPr>
            </a:lvl1pPr>
          </a:lstStyle>
          <a:p>
            <a:pPr lvl="0"/>
            <a:r>
              <a:rPr lang="en-US" altLang="ko-KR"/>
              <a:t>Slide sub title</a:t>
            </a:r>
            <a:endParaRPr lang="ko-KR" altLang="en-US"/>
          </a:p>
        </p:txBody>
      </p:sp>
      <p:sp>
        <p:nvSpPr>
          <p:cNvPr id="7" name="텍스트 개체 틀 4"/>
          <p:cNvSpPr>
            <a:spLocks noGrp="1"/>
          </p:cNvSpPr>
          <p:nvPr>
            <p:ph type="body" sz="quarter" idx="12" hasCustomPrompt="1"/>
          </p:nvPr>
        </p:nvSpPr>
        <p:spPr>
          <a:xfrm>
            <a:off x="5135033" y="3508888"/>
            <a:ext cx="6817784" cy="711200"/>
          </a:xfrm>
          <a:prstGeom prst="rect">
            <a:avLst/>
          </a:prstGeom>
        </p:spPr>
        <p:txBody>
          <a:bodyPr lIns="0" tIns="0" rIns="0" bIns="0"/>
          <a:lstStyle>
            <a:lvl1pPr marL="0" indent="0">
              <a:lnSpc>
                <a:spcPct val="80000"/>
              </a:lnSpc>
              <a:buNone/>
              <a:defRPr sz="5867"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190575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제목 및 내용">
    <p:spTree>
      <p:nvGrpSpPr>
        <p:cNvPr id="1" name=""/>
        <p:cNvGrpSpPr/>
        <p:nvPr/>
      </p:nvGrpSpPr>
      <p:grpSpPr>
        <a:xfrm>
          <a:off x="0" y="0"/>
          <a:ext cx="0" cy="0"/>
          <a:chOff x="0" y="0"/>
          <a:chExt cx="0" cy="0"/>
        </a:xfrm>
      </p:grpSpPr>
      <p:pic>
        <p:nvPicPr>
          <p:cNvPr id="8" name="그림 7"/>
          <p:cNvPicPr>
            <a:picLocks noChangeAspect="1"/>
          </p:cNvPicPr>
          <p:nvPr userDrawn="1"/>
        </p:nvPicPr>
        <p:blipFill rotWithShape="1">
          <a:blip r:embed="rId2">
            <a:extLst>
              <a:ext uri="{28A0092B-C50C-407E-A947-70E740481C1C}">
                <a14:useLocalDpi xmlns:a14="http://schemas.microsoft.com/office/drawing/2010/main" val="0"/>
              </a:ext>
            </a:extLst>
          </a:blip>
          <a:srcRect t="9205" b="15793"/>
          <a:stretch/>
        </p:blipFill>
        <p:spPr>
          <a:xfrm>
            <a:off x="0" y="0"/>
            <a:ext cx="12192000" cy="6858000"/>
          </a:xfrm>
          <a:prstGeom prst="rect">
            <a:avLst/>
          </a:prstGeom>
        </p:spPr>
      </p:pic>
      <p:sp>
        <p:nvSpPr>
          <p:cNvPr id="5" name="텍스트 개체 틀 4"/>
          <p:cNvSpPr>
            <a:spLocks noGrp="1"/>
          </p:cNvSpPr>
          <p:nvPr>
            <p:ph type="body" sz="quarter" idx="11" hasCustomPrompt="1"/>
          </p:nvPr>
        </p:nvSpPr>
        <p:spPr>
          <a:xfrm>
            <a:off x="335361" y="787805"/>
            <a:ext cx="10753195" cy="441531"/>
          </a:xfrm>
          <a:prstGeom prst="rect">
            <a:avLst/>
          </a:prstGeom>
        </p:spPr>
        <p:txBody>
          <a:bodyPr lIns="0" tIns="0" rIns="0" bIns="0"/>
          <a:lstStyle>
            <a:lvl1pPr marL="0" indent="0">
              <a:lnSpc>
                <a:spcPct val="80000"/>
              </a:lnSpc>
              <a:buNone/>
              <a:defRPr sz="2667"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p:ph type="body" sz="quarter" idx="12" hasCustomPrompt="1"/>
          </p:nvPr>
        </p:nvSpPr>
        <p:spPr>
          <a:xfrm>
            <a:off x="335361" y="205515"/>
            <a:ext cx="10753195" cy="711200"/>
          </a:xfrm>
          <a:prstGeom prst="rect">
            <a:avLst/>
          </a:prstGeom>
        </p:spPr>
        <p:txBody>
          <a:bodyPr lIns="0" tIns="0" rIns="0" bIns="0"/>
          <a:lstStyle>
            <a:lvl1pPr marL="0" indent="0">
              <a:lnSpc>
                <a:spcPct val="80000"/>
              </a:lnSpc>
              <a:buNone/>
              <a:defRPr sz="48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2398474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제목 및 내용">
    <p:spTree>
      <p:nvGrpSpPr>
        <p:cNvPr id="1" name=""/>
        <p:cNvGrpSpPr/>
        <p:nvPr/>
      </p:nvGrpSpPr>
      <p:grpSpPr>
        <a:xfrm>
          <a:off x="0" y="0"/>
          <a:ext cx="0" cy="0"/>
          <a:chOff x="0" y="0"/>
          <a:chExt cx="0" cy="0"/>
        </a:xfrm>
      </p:grpSpPr>
      <p:pic>
        <p:nvPicPr>
          <p:cNvPr id="11" name="그림 10"/>
          <p:cNvPicPr>
            <a:picLocks noChangeAspect="1"/>
          </p:cNvPicPr>
          <p:nvPr userDrawn="1"/>
        </p:nvPicPr>
        <p:blipFill rotWithShape="1">
          <a:blip r:embed="rId2">
            <a:extLst>
              <a:ext uri="{28A0092B-C50C-407E-A947-70E740481C1C}">
                <a14:useLocalDpi xmlns:a14="http://schemas.microsoft.com/office/drawing/2010/main" val="0"/>
              </a:ext>
            </a:extLst>
          </a:blip>
          <a:srcRect t="9205" b="43941"/>
          <a:stretch/>
        </p:blipFill>
        <p:spPr>
          <a:xfrm>
            <a:off x="0" y="0"/>
            <a:ext cx="12192000" cy="4284248"/>
          </a:xfrm>
          <a:prstGeom prst="rect">
            <a:avLst/>
          </a:prstGeom>
        </p:spPr>
      </p:pic>
      <p:sp>
        <p:nvSpPr>
          <p:cNvPr id="3" name="직사각형 2"/>
          <p:cNvSpPr/>
          <p:nvPr userDrawn="1"/>
        </p:nvSpPr>
        <p:spPr>
          <a:xfrm flipV="1">
            <a:off x="0" y="4368991"/>
            <a:ext cx="12192000" cy="1138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4" name="텍스트 개체 틀 4"/>
          <p:cNvSpPr>
            <a:spLocks noGrp="1"/>
          </p:cNvSpPr>
          <p:nvPr>
            <p:ph type="body" sz="quarter" idx="12" hasCustomPrompt="1"/>
          </p:nvPr>
        </p:nvSpPr>
        <p:spPr>
          <a:xfrm>
            <a:off x="2687108" y="4627211"/>
            <a:ext cx="6817784" cy="711200"/>
          </a:xfrm>
          <a:prstGeom prst="rect">
            <a:avLst/>
          </a:prstGeom>
        </p:spPr>
        <p:txBody>
          <a:bodyPr lIns="0" tIns="0" rIns="0" bIns="0"/>
          <a:lstStyle>
            <a:lvl1pPr marL="0" indent="0" algn="ctr">
              <a:lnSpc>
                <a:spcPct val="80000"/>
              </a:lnSpc>
              <a:buNone/>
              <a:defRPr sz="5333" b="1">
                <a:latin typeface="Calibri" panose="020F0502020204030204" pitchFamily="34" charset="0"/>
              </a:defRPr>
            </a:lvl1pPr>
          </a:lstStyle>
          <a:p>
            <a:pPr lvl="0"/>
            <a:r>
              <a:rPr lang="en-US" altLang="ko-KR"/>
              <a:t>Thank you</a:t>
            </a:r>
            <a:endParaRPr lang="ko-KR" altLang="en-US"/>
          </a:p>
        </p:txBody>
      </p:sp>
      <p:grpSp>
        <p:nvGrpSpPr>
          <p:cNvPr id="9" name="그룹 8"/>
          <p:cNvGrpSpPr/>
          <p:nvPr userDrawn="1"/>
        </p:nvGrpSpPr>
        <p:grpSpPr>
          <a:xfrm>
            <a:off x="5307829" y="342473"/>
            <a:ext cx="1539883" cy="3825307"/>
            <a:chOff x="3861641" y="433279"/>
            <a:chExt cx="1393371" cy="3461352"/>
          </a:xfrm>
        </p:grpSpPr>
        <p:pic>
          <p:nvPicPr>
            <p:cNvPr id="5" name="그림 4"/>
            <p:cNvPicPr>
              <a:picLocks noChangeAspect="1"/>
            </p:cNvPicPr>
            <p:nvPr userDrawn="1"/>
          </p:nvPicPr>
          <p:blipFill rotWithShape="1">
            <a:blip r:embed="rId3" cstate="print">
              <a:extLst>
                <a:ext uri="{28A0092B-C50C-407E-A947-70E740481C1C}">
                  <a14:useLocalDpi xmlns:a14="http://schemas.microsoft.com/office/drawing/2010/main" val="0"/>
                </a:ext>
              </a:extLst>
            </a:blip>
            <a:srcRect r="64524"/>
            <a:stretch/>
          </p:blipFill>
          <p:spPr>
            <a:xfrm>
              <a:off x="3861641" y="948914"/>
              <a:ext cx="1393371" cy="2945717"/>
            </a:xfrm>
            <a:prstGeom prst="rect">
              <a:avLst/>
            </a:prstGeom>
          </p:spPr>
        </p:pic>
        <p:grpSp>
          <p:nvGrpSpPr>
            <p:cNvPr id="6" name="그룹 5"/>
            <p:cNvGrpSpPr/>
            <p:nvPr userDrawn="1"/>
          </p:nvGrpSpPr>
          <p:grpSpPr>
            <a:xfrm>
              <a:off x="4350936" y="433279"/>
              <a:ext cx="442128" cy="414542"/>
              <a:chOff x="2992438" y="1774825"/>
              <a:chExt cx="3689350" cy="3459163"/>
            </a:xfrm>
          </p:grpSpPr>
          <p:sp>
            <p:nvSpPr>
              <p:cNvPr id="7" name="Freeform 6"/>
              <p:cNvSpPr>
                <a:spLocks/>
              </p:cNvSpPr>
              <p:nvPr/>
            </p:nvSpPr>
            <p:spPr bwMode="auto">
              <a:xfrm>
                <a:off x="2992438" y="1774825"/>
                <a:ext cx="3689350" cy="2047875"/>
              </a:xfrm>
              <a:custGeom>
                <a:avLst/>
                <a:gdLst>
                  <a:gd name="T0" fmla="*/ 6614 w 11624"/>
                  <a:gd name="T1" fmla="*/ 6449 h 6452"/>
                  <a:gd name="T2" fmla="*/ 6588 w 11624"/>
                  <a:gd name="T3" fmla="*/ 6427 h 6452"/>
                  <a:gd name="T4" fmla="*/ 3419 w 11624"/>
                  <a:gd name="T5" fmla="*/ 4924 h 6452"/>
                  <a:gd name="T6" fmla="*/ 3386 w 11624"/>
                  <a:gd name="T7" fmla="*/ 4943 h 6452"/>
                  <a:gd name="T8" fmla="*/ 248 w 11624"/>
                  <a:gd name="T9" fmla="*/ 4948 h 6452"/>
                  <a:gd name="T10" fmla="*/ 213 w 11624"/>
                  <a:gd name="T11" fmla="*/ 4926 h 6452"/>
                  <a:gd name="T12" fmla="*/ 167 w 11624"/>
                  <a:gd name="T13" fmla="*/ 4755 h 6452"/>
                  <a:gd name="T14" fmla="*/ 86 w 11624"/>
                  <a:gd name="T15" fmla="*/ 4363 h 6452"/>
                  <a:gd name="T16" fmla="*/ 31 w 11624"/>
                  <a:gd name="T17" fmla="*/ 3968 h 6452"/>
                  <a:gd name="T18" fmla="*/ 6 w 11624"/>
                  <a:gd name="T19" fmla="*/ 3650 h 6452"/>
                  <a:gd name="T20" fmla="*/ 1 w 11624"/>
                  <a:gd name="T21" fmla="*/ 3371 h 6452"/>
                  <a:gd name="T22" fmla="*/ 38 w 11624"/>
                  <a:gd name="T23" fmla="*/ 2922 h 6452"/>
                  <a:gd name="T24" fmla="*/ 131 w 11624"/>
                  <a:gd name="T25" fmla="*/ 2485 h 6452"/>
                  <a:gd name="T26" fmla="*/ 278 w 11624"/>
                  <a:gd name="T27" fmla="*/ 2063 h 6452"/>
                  <a:gd name="T28" fmla="*/ 477 w 11624"/>
                  <a:gd name="T29" fmla="*/ 1662 h 6452"/>
                  <a:gd name="T30" fmla="*/ 725 w 11624"/>
                  <a:gd name="T31" fmla="*/ 1287 h 6452"/>
                  <a:gd name="T32" fmla="*/ 958 w 11624"/>
                  <a:gd name="T33" fmla="*/ 1011 h 6452"/>
                  <a:gd name="T34" fmla="*/ 1249 w 11624"/>
                  <a:gd name="T35" fmla="*/ 735 h 6452"/>
                  <a:gd name="T36" fmla="*/ 1563 w 11624"/>
                  <a:gd name="T37" fmla="*/ 500 h 6452"/>
                  <a:gd name="T38" fmla="*/ 1901 w 11624"/>
                  <a:gd name="T39" fmla="*/ 307 h 6452"/>
                  <a:gd name="T40" fmla="*/ 2194 w 11624"/>
                  <a:gd name="T41" fmla="*/ 180 h 6452"/>
                  <a:gd name="T42" fmla="*/ 2573 w 11624"/>
                  <a:gd name="T43" fmla="*/ 68 h 6452"/>
                  <a:gd name="T44" fmla="*/ 2961 w 11624"/>
                  <a:gd name="T45" fmla="*/ 10 h 6452"/>
                  <a:gd name="T46" fmla="*/ 3240 w 11624"/>
                  <a:gd name="T47" fmla="*/ 0 h 6452"/>
                  <a:gd name="T48" fmla="*/ 3457 w 11624"/>
                  <a:gd name="T49" fmla="*/ 12 h 6452"/>
                  <a:gd name="T50" fmla="*/ 3717 w 11624"/>
                  <a:gd name="T51" fmla="*/ 46 h 6452"/>
                  <a:gd name="T52" fmla="*/ 4142 w 11624"/>
                  <a:gd name="T53" fmla="*/ 157 h 6452"/>
                  <a:gd name="T54" fmla="*/ 4560 w 11624"/>
                  <a:gd name="T55" fmla="*/ 330 h 6452"/>
                  <a:gd name="T56" fmla="*/ 4966 w 11624"/>
                  <a:gd name="T57" fmla="*/ 566 h 6452"/>
                  <a:gd name="T58" fmla="*/ 5360 w 11624"/>
                  <a:gd name="T59" fmla="*/ 863 h 6452"/>
                  <a:gd name="T60" fmla="*/ 5738 w 11624"/>
                  <a:gd name="T61" fmla="*/ 1220 h 6452"/>
                  <a:gd name="T62" fmla="*/ 6035 w 11624"/>
                  <a:gd name="T63" fmla="*/ 1070 h 6452"/>
                  <a:gd name="T64" fmla="*/ 6420 w 11624"/>
                  <a:gd name="T65" fmla="*/ 736 h 6452"/>
                  <a:gd name="T66" fmla="*/ 6819 w 11624"/>
                  <a:gd name="T67" fmla="*/ 464 h 6452"/>
                  <a:gd name="T68" fmla="*/ 7231 w 11624"/>
                  <a:gd name="T69" fmla="*/ 254 h 6452"/>
                  <a:gd name="T70" fmla="*/ 7652 w 11624"/>
                  <a:gd name="T71" fmla="*/ 105 h 6452"/>
                  <a:gd name="T72" fmla="*/ 8038 w 11624"/>
                  <a:gd name="T73" fmla="*/ 26 h 6452"/>
                  <a:gd name="T74" fmla="*/ 8254 w 11624"/>
                  <a:gd name="T75" fmla="*/ 5 h 6452"/>
                  <a:gd name="T76" fmla="*/ 8428 w 11624"/>
                  <a:gd name="T77" fmla="*/ 0 h 6452"/>
                  <a:gd name="T78" fmla="*/ 8820 w 11624"/>
                  <a:gd name="T79" fmla="*/ 27 h 6452"/>
                  <a:gd name="T80" fmla="*/ 9205 w 11624"/>
                  <a:gd name="T81" fmla="*/ 107 h 6452"/>
                  <a:gd name="T82" fmla="*/ 9580 w 11624"/>
                  <a:gd name="T83" fmla="*/ 240 h 6452"/>
                  <a:gd name="T84" fmla="*/ 9862 w 11624"/>
                  <a:gd name="T85" fmla="*/ 379 h 6452"/>
                  <a:gd name="T86" fmla="*/ 10190 w 11624"/>
                  <a:gd name="T87" fmla="*/ 589 h 6452"/>
                  <a:gd name="T88" fmla="*/ 10496 w 11624"/>
                  <a:gd name="T89" fmla="*/ 840 h 6452"/>
                  <a:gd name="T90" fmla="*/ 10727 w 11624"/>
                  <a:gd name="T91" fmla="*/ 1078 h 6452"/>
                  <a:gd name="T92" fmla="*/ 11006 w 11624"/>
                  <a:gd name="T93" fmla="*/ 1433 h 6452"/>
                  <a:gd name="T94" fmla="*/ 11235 w 11624"/>
                  <a:gd name="T95" fmla="*/ 1820 h 6452"/>
                  <a:gd name="T96" fmla="*/ 11413 w 11624"/>
                  <a:gd name="T97" fmla="*/ 2230 h 6452"/>
                  <a:gd name="T98" fmla="*/ 11538 w 11624"/>
                  <a:gd name="T99" fmla="*/ 2659 h 6452"/>
                  <a:gd name="T100" fmla="*/ 11608 w 11624"/>
                  <a:gd name="T101" fmla="*/ 3101 h 6452"/>
                  <a:gd name="T102" fmla="*/ 11622 w 11624"/>
                  <a:gd name="T103" fmla="*/ 3551 h 6452"/>
                  <a:gd name="T104" fmla="*/ 11615 w 11624"/>
                  <a:gd name="T105" fmla="*/ 3728 h 6452"/>
                  <a:gd name="T106" fmla="*/ 11576 w 11624"/>
                  <a:gd name="T107" fmla="*/ 4119 h 6452"/>
                  <a:gd name="T108" fmla="*/ 11512 w 11624"/>
                  <a:gd name="T109" fmla="*/ 4507 h 6452"/>
                  <a:gd name="T110" fmla="*/ 11424 w 11624"/>
                  <a:gd name="T111" fmla="*/ 4890 h 6452"/>
                  <a:gd name="T112" fmla="*/ 11405 w 11624"/>
                  <a:gd name="T113" fmla="*/ 4918 h 6452"/>
                  <a:gd name="T114" fmla="*/ 7299 w 11624"/>
                  <a:gd name="T115" fmla="*/ 4929 h 6452"/>
                  <a:gd name="T116" fmla="*/ 6669 w 11624"/>
                  <a:gd name="T117" fmla="*/ 6438 h 6452"/>
                  <a:gd name="T118" fmla="*/ 6637 w 11624"/>
                  <a:gd name="T119" fmla="*/ 6452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24" h="6452">
                    <a:moveTo>
                      <a:pt x="6634" y="6452"/>
                    </a:moveTo>
                    <a:lnTo>
                      <a:pt x="6634" y="6452"/>
                    </a:lnTo>
                    <a:lnTo>
                      <a:pt x="6626" y="6452"/>
                    </a:lnTo>
                    <a:lnTo>
                      <a:pt x="6620" y="6451"/>
                    </a:lnTo>
                    <a:lnTo>
                      <a:pt x="6614" y="6449"/>
                    </a:lnTo>
                    <a:lnTo>
                      <a:pt x="6608" y="6445"/>
                    </a:lnTo>
                    <a:lnTo>
                      <a:pt x="6602" y="6442"/>
                    </a:lnTo>
                    <a:lnTo>
                      <a:pt x="6597" y="6438"/>
                    </a:lnTo>
                    <a:lnTo>
                      <a:pt x="6593" y="6432"/>
                    </a:lnTo>
                    <a:lnTo>
                      <a:pt x="6588" y="6427"/>
                    </a:lnTo>
                    <a:lnTo>
                      <a:pt x="4348" y="2710"/>
                    </a:lnTo>
                    <a:lnTo>
                      <a:pt x="3426" y="4910"/>
                    </a:lnTo>
                    <a:lnTo>
                      <a:pt x="3426" y="4910"/>
                    </a:lnTo>
                    <a:lnTo>
                      <a:pt x="3423" y="4916"/>
                    </a:lnTo>
                    <a:lnTo>
                      <a:pt x="3419" y="4924"/>
                    </a:lnTo>
                    <a:lnTo>
                      <a:pt x="3413" y="4929"/>
                    </a:lnTo>
                    <a:lnTo>
                      <a:pt x="3408" y="4934"/>
                    </a:lnTo>
                    <a:lnTo>
                      <a:pt x="3401" y="4938"/>
                    </a:lnTo>
                    <a:lnTo>
                      <a:pt x="3394" y="4941"/>
                    </a:lnTo>
                    <a:lnTo>
                      <a:pt x="3386" y="4943"/>
                    </a:lnTo>
                    <a:lnTo>
                      <a:pt x="3378" y="4944"/>
                    </a:lnTo>
                    <a:lnTo>
                      <a:pt x="3378" y="4944"/>
                    </a:lnTo>
                    <a:lnTo>
                      <a:pt x="256" y="4948"/>
                    </a:lnTo>
                    <a:lnTo>
                      <a:pt x="256" y="4948"/>
                    </a:lnTo>
                    <a:lnTo>
                      <a:pt x="248" y="4948"/>
                    </a:lnTo>
                    <a:lnTo>
                      <a:pt x="239" y="4946"/>
                    </a:lnTo>
                    <a:lnTo>
                      <a:pt x="231" y="4943"/>
                    </a:lnTo>
                    <a:lnTo>
                      <a:pt x="225" y="4938"/>
                    </a:lnTo>
                    <a:lnTo>
                      <a:pt x="219" y="4932"/>
                    </a:lnTo>
                    <a:lnTo>
                      <a:pt x="213" y="4926"/>
                    </a:lnTo>
                    <a:lnTo>
                      <a:pt x="209" y="4918"/>
                    </a:lnTo>
                    <a:lnTo>
                      <a:pt x="207" y="4911"/>
                    </a:lnTo>
                    <a:lnTo>
                      <a:pt x="207" y="4911"/>
                    </a:lnTo>
                    <a:lnTo>
                      <a:pt x="186" y="4833"/>
                    </a:lnTo>
                    <a:lnTo>
                      <a:pt x="167" y="4755"/>
                    </a:lnTo>
                    <a:lnTo>
                      <a:pt x="148" y="4677"/>
                    </a:lnTo>
                    <a:lnTo>
                      <a:pt x="131" y="4600"/>
                    </a:lnTo>
                    <a:lnTo>
                      <a:pt x="115" y="4521"/>
                    </a:lnTo>
                    <a:lnTo>
                      <a:pt x="100" y="4442"/>
                    </a:lnTo>
                    <a:lnTo>
                      <a:pt x="86" y="4363"/>
                    </a:lnTo>
                    <a:lnTo>
                      <a:pt x="73" y="4284"/>
                    </a:lnTo>
                    <a:lnTo>
                      <a:pt x="61" y="4205"/>
                    </a:lnTo>
                    <a:lnTo>
                      <a:pt x="50" y="4127"/>
                    </a:lnTo>
                    <a:lnTo>
                      <a:pt x="40" y="4048"/>
                    </a:lnTo>
                    <a:lnTo>
                      <a:pt x="31" y="3968"/>
                    </a:lnTo>
                    <a:lnTo>
                      <a:pt x="23" y="3889"/>
                    </a:lnTo>
                    <a:lnTo>
                      <a:pt x="17" y="3809"/>
                    </a:lnTo>
                    <a:lnTo>
                      <a:pt x="11" y="3729"/>
                    </a:lnTo>
                    <a:lnTo>
                      <a:pt x="6" y="3650"/>
                    </a:lnTo>
                    <a:lnTo>
                      <a:pt x="6" y="3650"/>
                    </a:lnTo>
                    <a:lnTo>
                      <a:pt x="7" y="3642"/>
                    </a:lnTo>
                    <a:lnTo>
                      <a:pt x="7" y="3642"/>
                    </a:lnTo>
                    <a:lnTo>
                      <a:pt x="3" y="3551"/>
                    </a:lnTo>
                    <a:lnTo>
                      <a:pt x="0" y="3460"/>
                    </a:lnTo>
                    <a:lnTo>
                      <a:pt x="1" y="3371"/>
                    </a:lnTo>
                    <a:lnTo>
                      <a:pt x="4" y="3280"/>
                    </a:lnTo>
                    <a:lnTo>
                      <a:pt x="9" y="3190"/>
                    </a:lnTo>
                    <a:lnTo>
                      <a:pt x="17" y="3101"/>
                    </a:lnTo>
                    <a:lnTo>
                      <a:pt x="26" y="3011"/>
                    </a:lnTo>
                    <a:lnTo>
                      <a:pt x="38" y="2922"/>
                    </a:lnTo>
                    <a:lnTo>
                      <a:pt x="52" y="2834"/>
                    </a:lnTo>
                    <a:lnTo>
                      <a:pt x="68" y="2746"/>
                    </a:lnTo>
                    <a:lnTo>
                      <a:pt x="87" y="2658"/>
                    </a:lnTo>
                    <a:lnTo>
                      <a:pt x="108" y="2571"/>
                    </a:lnTo>
                    <a:lnTo>
                      <a:pt x="131" y="2485"/>
                    </a:lnTo>
                    <a:lnTo>
                      <a:pt x="156" y="2399"/>
                    </a:lnTo>
                    <a:lnTo>
                      <a:pt x="183" y="2313"/>
                    </a:lnTo>
                    <a:lnTo>
                      <a:pt x="213" y="2229"/>
                    </a:lnTo>
                    <a:lnTo>
                      <a:pt x="244" y="2146"/>
                    </a:lnTo>
                    <a:lnTo>
                      <a:pt x="278" y="2063"/>
                    </a:lnTo>
                    <a:lnTo>
                      <a:pt x="314" y="1981"/>
                    </a:lnTo>
                    <a:lnTo>
                      <a:pt x="351" y="1900"/>
                    </a:lnTo>
                    <a:lnTo>
                      <a:pt x="391" y="1819"/>
                    </a:lnTo>
                    <a:lnTo>
                      <a:pt x="432" y="1740"/>
                    </a:lnTo>
                    <a:lnTo>
                      <a:pt x="477" y="1662"/>
                    </a:lnTo>
                    <a:lnTo>
                      <a:pt x="522" y="1584"/>
                    </a:lnTo>
                    <a:lnTo>
                      <a:pt x="570" y="1509"/>
                    </a:lnTo>
                    <a:lnTo>
                      <a:pt x="620" y="1433"/>
                    </a:lnTo>
                    <a:lnTo>
                      <a:pt x="671" y="1360"/>
                    </a:lnTo>
                    <a:lnTo>
                      <a:pt x="725" y="1287"/>
                    </a:lnTo>
                    <a:lnTo>
                      <a:pt x="780" y="1216"/>
                    </a:lnTo>
                    <a:lnTo>
                      <a:pt x="838" y="1146"/>
                    </a:lnTo>
                    <a:lnTo>
                      <a:pt x="898" y="1078"/>
                    </a:lnTo>
                    <a:lnTo>
                      <a:pt x="958" y="1011"/>
                    </a:lnTo>
                    <a:lnTo>
                      <a:pt x="958" y="1011"/>
                    </a:lnTo>
                    <a:lnTo>
                      <a:pt x="1014" y="952"/>
                    </a:lnTo>
                    <a:lnTo>
                      <a:pt x="1072" y="895"/>
                    </a:lnTo>
                    <a:lnTo>
                      <a:pt x="1129" y="840"/>
                    </a:lnTo>
                    <a:lnTo>
                      <a:pt x="1188" y="787"/>
                    </a:lnTo>
                    <a:lnTo>
                      <a:pt x="1249" y="735"/>
                    </a:lnTo>
                    <a:lnTo>
                      <a:pt x="1309" y="685"/>
                    </a:lnTo>
                    <a:lnTo>
                      <a:pt x="1372" y="636"/>
                    </a:lnTo>
                    <a:lnTo>
                      <a:pt x="1435" y="589"/>
                    </a:lnTo>
                    <a:lnTo>
                      <a:pt x="1498" y="543"/>
                    </a:lnTo>
                    <a:lnTo>
                      <a:pt x="1563" y="500"/>
                    </a:lnTo>
                    <a:lnTo>
                      <a:pt x="1629" y="458"/>
                    </a:lnTo>
                    <a:lnTo>
                      <a:pt x="1696" y="418"/>
                    </a:lnTo>
                    <a:lnTo>
                      <a:pt x="1763" y="379"/>
                    </a:lnTo>
                    <a:lnTo>
                      <a:pt x="1832" y="341"/>
                    </a:lnTo>
                    <a:lnTo>
                      <a:pt x="1901" y="307"/>
                    </a:lnTo>
                    <a:lnTo>
                      <a:pt x="1971" y="273"/>
                    </a:lnTo>
                    <a:lnTo>
                      <a:pt x="1971" y="273"/>
                    </a:lnTo>
                    <a:lnTo>
                      <a:pt x="2045" y="240"/>
                    </a:lnTo>
                    <a:lnTo>
                      <a:pt x="2119" y="209"/>
                    </a:lnTo>
                    <a:lnTo>
                      <a:pt x="2194" y="180"/>
                    </a:lnTo>
                    <a:lnTo>
                      <a:pt x="2268" y="153"/>
                    </a:lnTo>
                    <a:lnTo>
                      <a:pt x="2344" y="130"/>
                    </a:lnTo>
                    <a:lnTo>
                      <a:pt x="2421" y="107"/>
                    </a:lnTo>
                    <a:lnTo>
                      <a:pt x="2496" y="86"/>
                    </a:lnTo>
                    <a:lnTo>
                      <a:pt x="2573" y="68"/>
                    </a:lnTo>
                    <a:lnTo>
                      <a:pt x="2650" y="52"/>
                    </a:lnTo>
                    <a:lnTo>
                      <a:pt x="2727" y="38"/>
                    </a:lnTo>
                    <a:lnTo>
                      <a:pt x="2805" y="27"/>
                    </a:lnTo>
                    <a:lnTo>
                      <a:pt x="2883" y="17"/>
                    </a:lnTo>
                    <a:lnTo>
                      <a:pt x="2961" y="10"/>
                    </a:lnTo>
                    <a:lnTo>
                      <a:pt x="3039" y="4"/>
                    </a:lnTo>
                    <a:lnTo>
                      <a:pt x="3118" y="1"/>
                    </a:lnTo>
                    <a:lnTo>
                      <a:pt x="3197" y="0"/>
                    </a:lnTo>
                    <a:lnTo>
                      <a:pt x="3197" y="0"/>
                    </a:lnTo>
                    <a:lnTo>
                      <a:pt x="3240" y="0"/>
                    </a:lnTo>
                    <a:lnTo>
                      <a:pt x="3284" y="1"/>
                    </a:lnTo>
                    <a:lnTo>
                      <a:pt x="3328" y="2"/>
                    </a:lnTo>
                    <a:lnTo>
                      <a:pt x="3371" y="5"/>
                    </a:lnTo>
                    <a:lnTo>
                      <a:pt x="3414" y="7"/>
                    </a:lnTo>
                    <a:lnTo>
                      <a:pt x="3457" y="12"/>
                    </a:lnTo>
                    <a:lnTo>
                      <a:pt x="3501" y="16"/>
                    </a:lnTo>
                    <a:lnTo>
                      <a:pt x="3544" y="20"/>
                    </a:lnTo>
                    <a:lnTo>
                      <a:pt x="3587" y="26"/>
                    </a:lnTo>
                    <a:lnTo>
                      <a:pt x="3630" y="32"/>
                    </a:lnTo>
                    <a:lnTo>
                      <a:pt x="3717" y="46"/>
                    </a:lnTo>
                    <a:lnTo>
                      <a:pt x="3802" y="64"/>
                    </a:lnTo>
                    <a:lnTo>
                      <a:pt x="3888" y="83"/>
                    </a:lnTo>
                    <a:lnTo>
                      <a:pt x="3974" y="105"/>
                    </a:lnTo>
                    <a:lnTo>
                      <a:pt x="4058" y="130"/>
                    </a:lnTo>
                    <a:lnTo>
                      <a:pt x="4142" y="157"/>
                    </a:lnTo>
                    <a:lnTo>
                      <a:pt x="4226" y="187"/>
                    </a:lnTo>
                    <a:lnTo>
                      <a:pt x="4311" y="219"/>
                    </a:lnTo>
                    <a:lnTo>
                      <a:pt x="4394" y="254"/>
                    </a:lnTo>
                    <a:lnTo>
                      <a:pt x="4477" y="290"/>
                    </a:lnTo>
                    <a:lnTo>
                      <a:pt x="4560" y="330"/>
                    </a:lnTo>
                    <a:lnTo>
                      <a:pt x="4642" y="373"/>
                    </a:lnTo>
                    <a:lnTo>
                      <a:pt x="4724" y="417"/>
                    </a:lnTo>
                    <a:lnTo>
                      <a:pt x="4805" y="464"/>
                    </a:lnTo>
                    <a:lnTo>
                      <a:pt x="4886" y="514"/>
                    </a:lnTo>
                    <a:lnTo>
                      <a:pt x="4966" y="566"/>
                    </a:lnTo>
                    <a:lnTo>
                      <a:pt x="5046" y="621"/>
                    </a:lnTo>
                    <a:lnTo>
                      <a:pt x="5126" y="677"/>
                    </a:lnTo>
                    <a:lnTo>
                      <a:pt x="5205" y="736"/>
                    </a:lnTo>
                    <a:lnTo>
                      <a:pt x="5283" y="799"/>
                    </a:lnTo>
                    <a:lnTo>
                      <a:pt x="5360" y="863"/>
                    </a:lnTo>
                    <a:lnTo>
                      <a:pt x="5437" y="930"/>
                    </a:lnTo>
                    <a:lnTo>
                      <a:pt x="5514" y="999"/>
                    </a:lnTo>
                    <a:lnTo>
                      <a:pt x="5589" y="1070"/>
                    </a:lnTo>
                    <a:lnTo>
                      <a:pt x="5664" y="1144"/>
                    </a:lnTo>
                    <a:lnTo>
                      <a:pt x="5738" y="1220"/>
                    </a:lnTo>
                    <a:lnTo>
                      <a:pt x="5813" y="1299"/>
                    </a:lnTo>
                    <a:lnTo>
                      <a:pt x="5813" y="1299"/>
                    </a:lnTo>
                    <a:lnTo>
                      <a:pt x="5886" y="1220"/>
                    </a:lnTo>
                    <a:lnTo>
                      <a:pt x="5961" y="1144"/>
                    </a:lnTo>
                    <a:lnTo>
                      <a:pt x="6035" y="1070"/>
                    </a:lnTo>
                    <a:lnTo>
                      <a:pt x="6111" y="999"/>
                    </a:lnTo>
                    <a:lnTo>
                      <a:pt x="6188" y="930"/>
                    </a:lnTo>
                    <a:lnTo>
                      <a:pt x="6264" y="863"/>
                    </a:lnTo>
                    <a:lnTo>
                      <a:pt x="6342" y="799"/>
                    </a:lnTo>
                    <a:lnTo>
                      <a:pt x="6420" y="736"/>
                    </a:lnTo>
                    <a:lnTo>
                      <a:pt x="6499" y="677"/>
                    </a:lnTo>
                    <a:lnTo>
                      <a:pt x="6579" y="621"/>
                    </a:lnTo>
                    <a:lnTo>
                      <a:pt x="6659" y="566"/>
                    </a:lnTo>
                    <a:lnTo>
                      <a:pt x="6738" y="514"/>
                    </a:lnTo>
                    <a:lnTo>
                      <a:pt x="6819" y="464"/>
                    </a:lnTo>
                    <a:lnTo>
                      <a:pt x="6900" y="417"/>
                    </a:lnTo>
                    <a:lnTo>
                      <a:pt x="6983" y="373"/>
                    </a:lnTo>
                    <a:lnTo>
                      <a:pt x="7065" y="330"/>
                    </a:lnTo>
                    <a:lnTo>
                      <a:pt x="7148" y="290"/>
                    </a:lnTo>
                    <a:lnTo>
                      <a:pt x="7231" y="254"/>
                    </a:lnTo>
                    <a:lnTo>
                      <a:pt x="7314" y="219"/>
                    </a:lnTo>
                    <a:lnTo>
                      <a:pt x="7398" y="187"/>
                    </a:lnTo>
                    <a:lnTo>
                      <a:pt x="7483" y="157"/>
                    </a:lnTo>
                    <a:lnTo>
                      <a:pt x="7567" y="130"/>
                    </a:lnTo>
                    <a:lnTo>
                      <a:pt x="7652" y="105"/>
                    </a:lnTo>
                    <a:lnTo>
                      <a:pt x="7736" y="83"/>
                    </a:lnTo>
                    <a:lnTo>
                      <a:pt x="7823" y="64"/>
                    </a:lnTo>
                    <a:lnTo>
                      <a:pt x="7908" y="46"/>
                    </a:lnTo>
                    <a:lnTo>
                      <a:pt x="7995" y="32"/>
                    </a:lnTo>
                    <a:lnTo>
                      <a:pt x="8038" y="26"/>
                    </a:lnTo>
                    <a:lnTo>
                      <a:pt x="8081" y="20"/>
                    </a:lnTo>
                    <a:lnTo>
                      <a:pt x="8124" y="16"/>
                    </a:lnTo>
                    <a:lnTo>
                      <a:pt x="8167" y="12"/>
                    </a:lnTo>
                    <a:lnTo>
                      <a:pt x="8211" y="7"/>
                    </a:lnTo>
                    <a:lnTo>
                      <a:pt x="8254" y="5"/>
                    </a:lnTo>
                    <a:lnTo>
                      <a:pt x="8297" y="2"/>
                    </a:lnTo>
                    <a:lnTo>
                      <a:pt x="8341" y="1"/>
                    </a:lnTo>
                    <a:lnTo>
                      <a:pt x="8384" y="0"/>
                    </a:lnTo>
                    <a:lnTo>
                      <a:pt x="8428" y="0"/>
                    </a:lnTo>
                    <a:lnTo>
                      <a:pt x="8428" y="0"/>
                    </a:lnTo>
                    <a:lnTo>
                      <a:pt x="8506" y="1"/>
                    </a:lnTo>
                    <a:lnTo>
                      <a:pt x="8585" y="4"/>
                    </a:lnTo>
                    <a:lnTo>
                      <a:pt x="8664" y="10"/>
                    </a:lnTo>
                    <a:lnTo>
                      <a:pt x="8742" y="17"/>
                    </a:lnTo>
                    <a:lnTo>
                      <a:pt x="8820" y="27"/>
                    </a:lnTo>
                    <a:lnTo>
                      <a:pt x="8897" y="38"/>
                    </a:lnTo>
                    <a:lnTo>
                      <a:pt x="8975" y="52"/>
                    </a:lnTo>
                    <a:lnTo>
                      <a:pt x="9052" y="68"/>
                    </a:lnTo>
                    <a:lnTo>
                      <a:pt x="9129" y="86"/>
                    </a:lnTo>
                    <a:lnTo>
                      <a:pt x="9205" y="107"/>
                    </a:lnTo>
                    <a:lnTo>
                      <a:pt x="9281" y="130"/>
                    </a:lnTo>
                    <a:lnTo>
                      <a:pt x="9356" y="153"/>
                    </a:lnTo>
                    <a:lnTo>
                      <a:pt x="9431" y="180"/>
                    </a:lnTo>
                    <a:lnTo>
                      <a:pt x="9505" y="209"/>
                    </a:lnTo>
                    <a:lnTo>
                      <a:pt x="9580" y="240"/>
                    </a:lnTo>
                    <a:lnTo>
                      <a:pt x="9653" y="273"/>
                    </a:lnTo>
                    <a:lnTo>
                      <a:pt x="9653" y="273"/>
                    </a:lnTo>
                    <a:lnTo>
                      <a:pt x="9724" y="307"/>
                    </a:lnTo>
                    <a:lnTo>
                      <a:pt x="9793" y="342"/>
                    </a:lnTo>
                    <a:lnTo>
                      <a:pt x="9862" y="379"/>
                    </a:lnTo>
                    <a:lnTo>
                      <a:pt x="9929" y="418"/>
                    </a:lnTo>
                    <a:lnTo>
                      <a:pt x="9996" y="458"/>
                    </a:lnTo>
                    <a:lnTo>
                      <a:pt x="10062" y="500"/>
                    </a:lnTo>
                    <a:lnTo>
                      <a:pt x="10126" y="543"/>
                    </a:lnTo>
                    <a:lnTo>
                      <a:pt x="10190" y="589"/>
                    </a:lnTo>
                    <a:lnTo>
                      <a:pt x="10253" y="636"/>
                    </a:lnTo>
                    <a:lnTo>
                      <a:pt x="10315" y="685"/>
                    </a:lnTo>
                    <a:lnTo>
                      <a:pt x="10376" y="735"/>
                    </a:lnTo>
                    <a:lnTo>
                      <a:pt x="10436" y="787"/>
                    </a:lnTo>
                    <a:lnTo>
                      <a:pt x="10496" y="840"/>
                    </a:lnTo>
                    <a:lnTo>
                      <a:pt x="10553" y="895"/>
                    </a:lnTo>
                    <a:lnTo>
                      <a:pt x="10610" y="952"/>
                    </a:lnTo>
                    <a:lnTo>
                      <a:pt x="10666" y="1011"/>
                    </a:lnTo>
                    <a:lnTo>
                      <a:pt x="10666" y="1011"/>
                    </a:lnTo>
                    <a:lnTo>
                      <a:pt x="10727" y="1078"/>
                    </a:lnTo>
                    <a:lnTo>
                      <a:pt x="10786" y="1146"/>
                    </a:lnTo>
                    <a:lnTo>
                      <a:pt x="10845" y="1216"/>
                    </a:lnTo>
                    <a:lnTo>
                      <a:pt x="10900" y="1287"/>
                    </a:lnTo>
                    <a:lnTo>
                      <a:pt x="10954" y="1360"/>
                    </a:lnTo>
                    <a:lnTo>
                      <a:pt x="11006" y="1433"/>
                    </a:lnTo>
                    <a:lnTo>
                      <a:pt x="11055" y="1509"/>
                    </a:lnTo>
                    <a:lnTo>
                      <a:pt x="11103" y="1584"/>
                    </a:lnTo>
                    <a:lnTo>
                      <a:pt x="11148" y="1662"/>
                    </a:lnTo>
                    <a:lnTo>
                      <a:pt x="11192" y="1740"/>
                    </a:lnTo>
                    <a:lnTo>
                      <a:pt x="11235" y="1820"/>
                    </a:lnTo>
                    <a:lnTo>
                      <a:pt x="11273" y="1900"/>
                    </a:lnTo>
                    <a:lnTo>
                      <a:pt x="11311" y="1981"/>
                    </a:lnTo>
                    <a:lnTo>
                      <a:pt x="11347" y="2063"/>
                    </a:lnTo>
                    <a:lnTo>
                      <a:pt x="11381" y="2146"/>
                    </a:lnTo>
                    <a:lnTo>
                      <a:pt x="11413" y="2230"/>
                    </a:lnTo>
                    <a:lnTo>
                      <a:pt x="11442" y="2314"/>
                    </a:lnTo>
                    <a:lnTo>
                      <a:pt x="11469" y="2400"/>
                    </a:lnTo>
                    <a:lnTo>
                      <a:pt x="11494" y="2485"/>
                    </a:lnTo>
                    <a:lnTo>
                      <a:pt x="11517" y="2571"/>
                    </a:lnTo>
                    <a:lnTo>
                      <a:pt x="11538" y="2659"/>
                    </a:lnTo>
                    <a:lnTo>
                      <a:pt x="11556" y="2746"/>
                    </a:lnTo>
                    <a:lnTo>
                      <a:pt x="11573" y="2835"/>
                    </a:lnTo>
                    <a:lnTo>
                      <a:pt x="11587" y="2922"/>
                    </a:lnTo>
                    <a:lnTo>
                      <a:pt x="11598" y="3012"/>
                    </a:lnTo>
                    <a:lnTo>
                      <a:pt x="11608" y="3101"/>
                    </a:lnTo>
                    <a:lnTo>
                      <a:pt x="11616" y="3190"/>
                    </a:lnTo>
                    <a:lnTo>
                      <a:pt x="11621" y="3281"/>
                    </a:lnTo>
                    <a:lnTo>
                      <a:pt x="11624" y="3371"/>
                    </a:lnTo>
                    <a:lnTo>
                      <a:pt x="11624" y="3461"/>
                    </a:lnTo>
                    <a:lnTo>
                      <a:pt x="11622" y="3551"/>
                    </a:lnTo>
                    <a:lnTo>
                      <a:pt x="11619" y="3642"/>
                    </a:lnTo>
                    <a:lnTo>
                      <a:pt x="11619" y="3642"/>
                    </a:lnTo>
                    <a:lnTo>
                      <a:pt x="11619" y="3650"/>
                    </a:lnTo>
                    <a:lnTo>
                      <a:pt x="11619" y="3650"/>
                    </a:lnTo>
                    <a:lnTo>
                      <a:pt x="11615" y="3728"/>
                    </a:lnTo>
                    <a:lnTo>
                      <a:pt x="11608" y="3807"/>
                    </a:lnTo>
                    <a:lnTo>
                      <a:pt x="11602" y="3885"/>
                    </a:lnTo>
                    <a:lnTo>
                      <a:pt x="11594" y="3962"/>
                    </a:lnTo>
                    <a:lnTo>
                      <a:pt x="11586" y="4041"/>
                    </a:lnTo>
                    <a:lnTo>
                      <a:pt x="11576" y="4119"/>
                    </a:lnTo>
                    <a:lnTo>
                      <a:pt x="11565" y="4197"/>
                    </a:lnTo>
                    <a:lnTo>
                      <a:pt x="11553" y="4275"/>
                    </a:lnTo>
                    <a:lnTo>
                      <a:pt x="11541" y="4352"/>
                    </a:lnTo>
                    <a:lnTo>
                      <a:pt x="11527" y="4430"/>
                    </a:lnTo>
                    <a:lnTo>
                      <a:pt x="11512" y="4507"/>
                    </a:lnTo>
                    <a:lnTo>
                      <a:pt x="11497" y="4585"/>
                    </a:lnTo>
                    <a:lnTo>
                      <a:pt x="11480" y="4661"/>
                    </a:lnTo>
                    <a:lnTo>
                      <a:pt x="11462" y="4738"/>
                    </a:lnTo>
                    <a:lnTo>
                      <a:pt x="11444" y="4815"/>
                    </a:lnTo>
                    <a:lnTo>
                      <a:pt x="11424" y="4890"/>
                    </a:lnTo>
                    <a:lnTo>
                      <a:pt x="11424" y="4890"/>
                    </a:lnTo>
                    <a:lnTo>
                      <a:pt x="11421" y="4899"/>
                    </a:lnTo>
                    <a:lnTo>
                      <a:pt x="11417" y="4906"/>
                    </a:lnTo>
                    <a:lnTo>
                      <a:pt x="11412" y="4913"/>
                    </a:lnTo>
                    <a:lnTo>
                      <a:pt x="11405" y="4918"/>
                    </a:lnTo>
                    <a:lnTo>
                      <a:pt x="11399" y="4923"/>
                    </a:lnTo>
                    <a:lnTo>
                      <a:pt x="11391" y="4927"/>
                    </a:lnTo>
                    <a:lnTo>
                      <a:pt x="11382" y="4929"/>
                    </a:lnTo>
                    <a:lnTo>
                      <a:pt x="11374" y="4929"/>
                    </a:lnTo>
                    <a:lnTo>
                      <a:pt x="7299" y="4929"/>
                    </a:lnTo>
                    <a:lnTo>
                      <a:pt x="6681" y="6421"/>
                    </a:lnTo>
                    <a:lnTo>
                      <a:pt x="6681" y="6421"/>
                    </a:lnTo>
                    <a:lnTo>
                      <a:pt x="6678" y="6427"/>
                    </a:lnTo>
                    <a:lnTo>
                      <a:pt x="6674" y="6432"/>
                    </a:lnTo>
                    <a:lnTo>
                      <a:pt x="6669" y="6438"/>
                    </a:lnTo>
                    <a:lnTo>
                      <a:pt x="6664" y="6442"/>
                    </a:lnTo>
                    <a:lnTo>
                      <a:pt x="6657" y="6446"/>
                    </a:lnTo>
                    <a:lnTo>
                      <a:pt x="6651" y="6449"/>
                    </a:lnTo>
                    <a:lnTo>
                      <a:pt x="6645" y="6451"/>
                    </a:lnTo>
                    <a:lnTo>
                      <a:pt x="6637" y="6452"/>
                    </a:lnTo>
                    <a:lnTo>
                      <a:pt x="6637" y="6452"/>
                    </a:lnTo>
                    <a:lnTo>
                      <a:pt x="6634" y="6452"/>
                    </a:lnTo>
                    <a:lnTo>
                      <a:pt x="6634" y="6452"/>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sp>
            <p:nvSpPr>
              <p:cNvPr id="8" name="Freeform 10"/>
              <p:cNvSpPr>
                <a:spLocks/>
              </p:cNvSpPr>
              <p:nvPr/>
            </p:nvSpPr>
            <p:spPr bwMode="auto">
              <a:xfrm>
                <a:off x="3133725" y="3171825"/>
                <a:ext cx="3403600" cy="2062163"/>
              </a:xfrm>
              <a:custGeom>
                <a:avLst/>
                <a:gdLst>
                  <a:gd name="T0" fmla="*/ 5350 w 10719"/>
                  <a:gd name="T1" fmla="*/ 6492 h 6494"/>
                  <a:gd name="T2" fmla="*/ 5283 w 10719"/>
                  <a:gd name="T3" fmla="*/ 6457 h 6494"/>
                  <a:gd name="T4" fmla="*/ 4927 w 10719"/>
                  <a:gd name="T5" fmla="*/ 6266 h 6494"/>
                  <a:gd name="T6" fmla="*/ 4394 w 10719"/>
                  <a:gd name="T7" fmla="*/ 5962 h 6494"/>
                  <a:gd name="T8" fmla="*/ 3899 w 10719"/>
                  <a:gd name="T9" fmla="*/ 5654 h 6494"/>
                  <a:gd name="T10" fmla="*/ 3538 w 10719"/>
                  <a:gd name="T11" fmla="*/ 5410 h 6494"/>
                  <a:gd name="T12" fmla="*/ 3157 w 10719"/>
                  <a:gd name="T13" fmla="*/ 5136 h 6494"/>
                  <a:gd name="T14" fmla="*/ 2767 w 10719"/>
                  <a:gd name="T15" fmla="*/ 4833 h 6494"/>
                  <a:gd name="T16" fmla="*/ 2440 w 10719"/>
                  <a:gd name="T17" fmla="*/ 4561 h 6494"/>
                  <a:gd name="T18" fmla="*/ 2031 w 10719"/>
                  <a:gd name="T19" fmla="*/ 4189 h 6494"/>
                  <a:gd name="T20" fmla="*/ 1650 w 10719"/>
                  <a:gd name="T21" fmla="*/ 3808 h 6494"/>
                  <a:gd name="T22" fmla="*/ 1300 w 10719"/>
                  <a:gd name="T23" fmla="*/ 3418 h 6494"/>
                  <a:gd name="T24" fmla="*/ 1120 w 10719"/>
                  <a:gd name="T25" fmla="*/ 3201 h 6494"/>
                  <a:gd name="T26" fmla="*/ 933 w 10719"/>
                  <a:gd name="T27" fmla="*/ 2959 h 6494"/>
                  <a:gd name="T28" fmla="*/ 758 w 10719"/>
                  <a:gd name="T29" fmla="*/ 2714 h 6494"/>
                  <a:gd name="T30" fmla="*/ 595 w 10719"/>
                  <a:gd name="T31" fmla="*/ 2467 h 6494"/>
                  <a:gd name="T32" fmla="*/ 442 w 10719"/>
                  <a:gd name="T33" fmla="*/ 2217 h 6494"/>
                  <a:gd name="T34" fmla="*/ 302 w 10719"/>
                  <a:gd name="T35" fmla="*/ 1966 h 6494"/>
                  <a:gd name="T36" fmla="*/ 173 w 10719"/>
                  <a:gd name="T37" fmla="*/ 1712 h 6494"/>
                  <a:gd name="T38" fmla="*/ 58 w 10719"/>
                  <a:gd name="T39" fmla="*/ 1456 h 6494"/>
                  <a:gd name="T40" fmla="*/ 4 w 10719"/>
                  <a:gd name="T41" fmla="*/ 1326 h 6494"/>
                  <a:gd name="T42" fmla="*/ 0 w 10719"/>
                  <a:gd name="T43" fmla="*/ 1301 h 6494"/>
                  <a:gd name="T44" fmla="*/ 8 w 10719"/>
                  <a:gd name="T45" fmla="*/ 1276 h 6494"/>
                  <a:gd name="T46" fmla="*/ 21 w 10719"/>
                  <a:gd name="T47" fmla="*/ 1264 h 6494"/>
                  <a:gd name="T48" fmla="*/ 45 w 10719"/>
                  <a:gd name="T49" fmla="*/ 1254 h 6494"/>
                  <a:gd name="T50" fmla="*/ 3963 w 10719"/>
                  <a:gd name="T51" fmla="*/ 31 h 6494"/>
                  <a:gd name="T52" fmla="*/ 3980 w 10719"/>
                  <a:gd name="T53" fmla="*/ 10 h 6494"/>
                  <a:gd name="T54" fmla="*/ 4006 w 10719"/>
                  <a:gd name="T55" fmla="*/ 0 h 6494"/>
                  <a:gd name="T56" fmla="*/ 4017 w 10719"/>
                  <a:gd name="T57" fmla="*/ 0 h 6494"/>
                  <a:gd name="T58" fmla="*/ 4042 w 10719"/>
                  <a:gd name="T59" fmla="*/ 10 h 6494"/>
                  <a:gd name="T60" fmla="*/ 6315 w 10719"/>
                  <a:gd name="T61" fmla="*/ 3658 h 6494"/>
                  <a:gd name="T62" fmla="*/ 7287 w 10719"/>
                  <a:gd name="T63" fmla="*/ 1294 h 6494"/>
                  <a:gd name="T64" fmla="*/ 7312 w 10719"/>
                  <a:gd name="T65" fmla="*/ 1278 h 6494"/>
                  <a:gd name="T66" fmla="*/ 10667 w 10719"/>
                  <a:gd name="T67" fmla="*/ 1274 h 6494"/>
                  <a:gd name="T68" fmla="*/ 10692 w 10719"/>
                  <a:gd name="T69" fmla="*/ 1281 h 6494"/>
                  <a:gd name="T70" fmla="*/ 10710 w 10719"/>
                  <a:gd name="T71" fmla="*/ 1298 h 6494"/>
                  <a:gd name="T72" fmla="*/ 10717 w 10719"/>
                  <a:gd name="T73" fmla="*/ 1315 h 6494"/>
                  <a:gd name="T74" fmla="*/ 10717 w 10719"/>
                  <a:gd name="T75" fmla="*/ 1340 h 6494"/>
                  <a:gd name="T76" fmla="*/ 10661 w 10719"/>
                  <a:gd name="T77" fmla="*/ 1474 h 6494"/>
                  <a:gd name="T78" fmla="*/ 10545 w 10719"/>
                  <a:gd name="T79" fmla="*/ 1729 h 6494"/>
                  <a:gd name="T80" fmla="*/ 10416 w 10719"/>
                  <a:gd name="T81" fmla="*/ 1982 h 6494"/>
                  <a:gd name="T82" fmla="*/ 10276 w 10719"/>
                  <a:gd name="T83" fmla="*/ 2232 h 6494"/>
                  <a:gd name="T84" fmla="*/ 10123 w 10719"/>
                  <a:gd name="T85" fmla="*/ 2482 h 6494"/>
                  <a:gd name="T86" fmla="*/ 9959 w 10719"/>
                  <a:gd name="T87" fmla="*/ 2728 h 6494"/>
                  <a:gd name="T88" fmla="*/ 9784 w 10719"/>
                  <a:gd name="T89" fmla="*/ 2971 h 6494"/>
                  <a:gd name="T90" fmla="*/ 9598 w 10719"/>
                  <a:gd name="T91" fmla="*/ 3213 h 6494"/>
                  <a:gd name="T92" fmla="*/ 9418 w 10719"/>
                  <a:gd name="T93" fmla="*/ 3430 h 6494"/>
                  <a:gd name="T94" fmla="*/ 9068 w 10719"/>
                  <a:gd name="T95" fmla="*/ 3818 h 6494"/>
                  <a:gd name="T96" fmla="*/ 8688 w 10719"/>
                  <a:gd name="T97" fmla="*/ 4197 h 6494"/>
                  <a:gd name="T98" fmla="*/ 8279 w 10719"/>
                  <a:gd name="T99" fmla="*/ 4568 h 6494"/>
                  <a:gd name="T100" fmla="*/ 7953 w 10719"/>
                  <a:gd name="T101" fmla="*/ 4839 h 6494"/>
                  <a:gd name="T102" fmla="*/ 7563 w 10719"/>
                  <a:gd name="T103" fmla="*/ 5141 h 6494"/>
                  <a:gd name="T104" fmla="*/ 7184 w 10719"/>
                  <a:gd name="T105" fmla="*/ 5414 h 6494"/>
                  <a:gd name="T106" fmla="*/ 6823 w 10719"/>
                  <a:gd name="T107" fmla="*/ 5656 h 6494"/>
                  <a:gd name="T108" fmla="*/ 6331 w 10719"/>
                  <a:gd name="T109" fmla="*/ 5964 h 6494"/>
                  <a:gd name="T110" fmla="*/ 5799 w 10719"/>
                  <a:gd name="T111" fmla="*/ 6267 h 6494"/>
                  <a:gd name="T112" fmla="*/ 5444 w 10719"/>
                  <a:gd name="T113" fmla="*/ 6457 h 6494"/>
                  <a:gd name="T114" fmla="*/ 5377 w 10719"/>
                  <a:gd name="T115" fmla="*/ 6492 h 6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19" h="6494">
                    <a:moveTo>
                      <a:pt x="5364" y="6494"/>
                    </a:moveTo>
                    <a:lnTo>
                      <a:pt x="5364" y="6494"/>
                    </a:lnTo>
                    <a:lnTo>
                      <a:pt x="5356" y="6494"/>
                    </a:lnTo>
                    <a:lnTo>
                      <a:pt x="5350" y="6492"/>
                    </a:lnTo>
                    <a:lnTo>
                      <a:pt x="5343" y="6490"/>
                    </a:lnTo>
                    <a:lnTo>
                      <a:pt x="5338" y="6487"/>
                    </a:lnTo>
                    <a:lnTo>
                      <a:pt x="5338" y="6487"/>
                    </a:lnTo>
                    <a:lnTo>
                      <a:pt x="5283" y="6457"/>
                    </a:lnTo>
                    <a:lnTo>
                      <a:pt x="5201" y="6414"/>
                    </a:lnTo>
                    <a:lnTo>
                      <a:pt x="5201" y="6414"/>
                    </a:lnTo>
                    <a:lnTo>
                      <a:pt x="5031" y="6323"/>
                    </a:lnTo>
                    <a:lnTo>
                      <a:pt x="4927" y="6266"/>
                    </a:lnTo>
                    <a:lnTo>
                      <a:pt x="4809" y="6201"/>
                    </a:lnTo>
                    <a:lnTo>
                      <a:pt x="4680" y="6129"/>
                    </a:lnTo>
                    <a:lnTo>
                      <a:pt x="4542" y="6049"/>
                    </a:lnTo>
                    <a:lnTo>
                      <a:pt x="4394" y="5962"/>
                    </a:lnTo>
                    <a:lnTo>
                      <a:pt x="4236" y="5866"/>
                    </a:lnTo>
                    <a:lnTo>
                      <a:pt x="4071" y="5764"/>
                    </a:lnTo>
                    <a:lnTo>
                      <a:pt x="3986" y="5710"/>
                    </a:lnTo>
                    <a:lnTo>
                      <a:pt x="3899" y="5654"/>
                    </a:lnTo>
                    <a:lnTo>
                      <a:pt x="3811" y="5595"/>
                    </a:lnTo>
                    <a:lnTo>
                      <a:pt x="3721" y="5535"/>
                    </a:lnTo>
                    <a:lnTo>
                      <a:pt x="3631" y="5473"/>
                    </a:lnTo>
                    <a:lnTo>
                      <a:pt x="3538" y="5410"/>
                    </a:lnTo>
                    <a:lnTo>
                      <a:pt x="3444" y="5345"/>
                    </a:lnTo>
                    <a:lnTo>
                      <a:pt x="3350" y="5277"/>
                    </a:lnTo>
                    <a:lnTo>
                      <a:pt x="3254" y="5208"/>
                    </a:lnTo>
                    <a:lnTo>
                      <a:pt x="3157" y="5136"/>
                    </a:lnTo>
                    <a:lnTo>
                      <a:pt x="3060" y="5063"/>
                    </a:lnTo>
                    <a:lnTo>
                      <a:pt x="2963" y="4988"/>
                    </a:lnTo>
                    <a:lnTo>
                      <a:pt x="2865" y="4912"/>
                    </a:lnTo>
                    <a:lnTo>
                      <a:pt x="2767" y="4833"/>
                    </a:lnTo>
                    <a:lnTo>
                      <a:pt x="2767" y="4833"/>
                    </a:lnTo>
                    <a:lnTo>
                      <a:pt x="2656" y="4743"/>
                    </a:lnTo>
                    <a:lnTo>
                      <a:pt x="2547" y="4653"/>
                    </a:lnTo>
                    <a:lnTo>
                      <a:pt x="2440" y="4561"/>
                    </a:lnTo>
                    <a:lnTo>
                      <a:pt x="2336" y="4469"/>
                    </a:lnTo>
                    <a:lnTo>
                      <a:pt x="2232" y="4376"/>
                    </a:lnTo>
                    <a:lnTo>
                      <a:pt x="2130" y="4283"/>
                    </a:lnTo>
                    <a:lnTo>
                      <a:pt x="2031" y="4189"/>
                    </a:lnTo>
                    <a:lnTo>
                      <a:pt x="1933" y="4094"/>
                    </a:lnTo>
                    <a:lnTo>
                      <a:pt x="1837" y="3999"/>
                    </a:lnTo>
                    <a:lnTo>
                      <a:pt x="1742" y="3904"/>
                    </a:lnTo>
                    <a:lnTo>
                      <a:pt x="1650" y="3808"/>
                    </a:lnTo>
                    <a:lnTo>
                      <a:pt x="1559" y="3711"/>
                    </a:lnTo>
                    <a:lnTo>
                      <a:pt x="1471" y="3614"/>
                    </a:lnTo>
                    <a:lnTo>
                      <a:pt x="1384" y="3516"/>
                    </a:lnTo>
                    <a:lnTo>
                      <a:pt x="1300" y="3418"/>
                    </a:lnTo>
                    <a:lnTo>
                      <a:pt x="1217" y="3320"/>
                    </a:lnTo>
                    <a:lnTo>
                      <a:pt x="1217" y="3320"/>
                    </a:lnTo>
                    <a:lnTo>
                      <a:pt x="1168" y="3260"/>
                    </a:lnTo>
                    <a:lnTo>
                      <a:pt x="1120" y="3201"/>
                    </a:lnTo>
                    <a:lnTo>
                      <a:pt x="1072" y="3141"/>
                    </a:lnTo>
                    <a:lnTo>
                      <a:pt x="1024" y="3080"/>
                    </a:lnTo>
                    <a:lnTo>
                      <a:pt x="978" y="3020"/>
                    </a:lnTo>
                    <a:lnTo>
                      <a:pt x="933" y="2959"/>
                    </a:lnTo>
                    <a:lnTo>
                      <a:pt x="888" y="2898"/>
                    </a:lnTo>
                    <a:lnTo>
                      <a:pt x="844" y="2837"/>
                    </a:lnTo>
                    <a:lnTo>
                      <a:pt x="801" y="2776"/>
                    </a:lnTo>
                    <a:lnTo>
                      <a:pt x="758" y="2714"/>
                    </a:lnTo>
                    <a:lnTo>
                      <a:pt x="716" y="2652"/>
                    </a:lnTo>
                    <a:lnTo>
                      <a:pt x="675" y="2591"/>
                    </a:lnTo>
                    <a:lnTo>
                      <a:pt x="635" y="2529"/>
                    </a:lnTo>
                    <a:lnTo>
                      <a:pt x="595" y="2467"/>
                    </a:lnTo>
                    <a:lnTo>
                      <a:pt x="556" y="2405"/>
                    </a:lnTo>
                    <a:lnTo>
                      <a:pt x="517" y="2342"/>
                    </a:lnTo>
                    <a:lnTo>
                      <a:pt x="479" y="2280"/>
                    </a:lnTo>
                    <a:lnTo>
                      <a:pt x="442" y="2217"/>
                    </a:lnTo>
                    <a:lnTo>
                      <a:pt x="407" y="2155"/>
                    </a:lnTo>
                    <a:lnTo>
                      <a:pt x="371" y="2092"/>
                    </a:lnTo>
                    <a:lnTo>
                      <a:pt x="337" y="2028"/>
                    </a:lnTo>
                    <a:lnTo>
                      <a:pt x="302" y="1966"/>
                    </a:lnTo>
                    <a:lnTo>
                      <a:pt x="270" y="1902"/>
                    </a:lnTo>
                    <a:lnTo>
                      <a:pt x="236" y="1839"/>
                    </a:lnTo>
                    <a:lnTo>
                      <a:pt x="205" y="1775"/>
                    </a:lnTo>
                    <a:lnTo>
                      <a:pt x="173" y="1712"/>
                    </a:lnTo>
                    <a:lnTo>
                      <a:pt x="144" y="1648"/>
                    </a:lnTo>
                    <a:lnTo>
                      <a:pt x="114" y="1584"/>
                    </a:lnTo>
                    <a:lnTo>
                      <a:pt x="86" y="1519"/>
                    </a:lnTo>
                    <a:lnTo>
                      <a:pt x="58" y="1456"/>
                    </a:lnTo>
                    <a:lnTo>
                      <a:pt x="31" y="1392"/>
                    </a:lnTo>
                    <a:lnTo>
                      <a:pt x="4" y="1327"/>
                    </a:lnTo>
                    <a:lnTo>
                      <a:pt x="4" y="1326"/>
                    </a:lnTo>
                    <a:lnTo>
                      <a:pt x="4" y="1326"/>
                    </a:lnTo>
                    <a:lnTo>
                      <a:pt x="2" y="1320"/>
                    </a:lnTo>
                    <a:lnTo>
                      <a:pt x="0" y="1313"/>
                    </a:lnTo>
                    <a:lnTo>
                      <a:pt x="0" y="1308"/>
                    </a:lnTo>
                    <a:lnTo>
                      <a:pt x="0" y="1301"/>
                    </a:lnTo>
                    <a:lnTo>
                      <a:pt x="1" y="1295"/>
                    </a:lnTo>
                    <a:lnTo>
                      <a:pt x="2" y="1288"/>
                    </a:lnTo>
                    <a:lnTo>
                      <a:pt x="5" y="1283"/>
                    </a:lnTo>
                    <a:lnTo>
                      <a:pt x="8" y="1276"/>
                    </a:lnTo>
                    <a:lnTo>
                      <a:pt x="8" y="1276"/>
                    </a:lnTo>
                    <a:lnTo>
                      <a:pt x="11" y="1272"/>
                    </a:lnTo>
                    <a:lnTo>
                      <a:pt x="16" y="1267"/>
                    </a:lnTo>
                    <a:lnTo>
                      <a:pt x="21" y="1264"/>
                    </a:lnTo>
                    <a:lnTo>
                      <a:pt x="27" y="1260"/>
                    </a:lnTo>
                    <a:lnTo>
                      <a:pt x="32" y="1257"/>
                    </a:lnTo>
                    <a:lnTo>
                      <a:pt x="38" y="1255"/>
                    </a:lnTo>
                    <a:lnTo>
                      <a:pt x="45" y="1254"/>
                    </a:lnTo>
                    <a:lnTo>
                      <a:pt x="51" y="1254"/>
                    </a:lnTo>
                    <a:lnTo>
                      <a:pt x="3445" y="1254"/>
                    </a:lnTo>
                    <a:lnTo>
                      <a:pt x="3963" y="31"/>
                    </a:lnTo>
                    <a:lnTo>
                      <a:pt x="3963" y="31"/>
                    </a:lnTo>
                    <a:lnTo>
                      <a:pt x="3966" y="25"/>
                    </a:lnTo>
                    <a:lnTo>
                      <a:pt x="3971" y="19"/>
                    </a:lnTo>
                    <a:lnTo>
                      <a:pt x="3975" y="14"/>
                    </a:lnTo>
                    <a:lnTo>
                      <a:pt x="3980" y="10"/>
                    </a:lnTo>
                    <a:lnTo>
                      <a:pt x="3987" y="5"/>
                    </a:lnTo>
                    <a:lnTo>
                      <a:pt x="3993" y="3"/>
                    </a:lnTo>
                    <a:lnTo>
                      <a:pt x="4000" y="1"/>
                    </a:lnTo>
                    <a:lnTo>
                      <a:pt x="4006" y="0"/>
                    </a:lnTo>
                    <a:lnTo>
                      <a:pt x="4006" y="0"/>
                    </a:lnTo>
                    <a:lnTo>
                      <a:pt x="4011" y="0"/>
                    </a:lnTo>
                    <a:lnTo>
                      <a:pt x="4011" y="0"/>
                    </a:lnTo>
                    <a:lnTo>
                      <a:pt x="4017" y="0"/>
                    </a:lnTo>
                    <a:lnTo>
                      <a:pt x="4024" y="1"/>
                    </a:lnTo>
                    <a:lnTo>
                      <a:pt x="4030" y="3"/>
                    </a:lnTo>
                    <a:lnTo>
                      <a:pt x="4036" y="6"/>
                    </a:lnTo>
                    <a:lnTo>
                      <a:pt x="4042" y="10"/>
                    </a:lnTo>
                    <a:lnTo>
                      <a:pt x="4046" y="14"/>
                    </a:lnTo>
                    <a:lnTo>
                      <a:pt x="4051" y="18"/>
                    </a:lnTo>
                    <a:lnTo>
                      <a:pt x="4055" y="24"/>
                    </a:lnTo>
                    <a:lnTo>
                      <a:pt x="6315" y="3658"/>
                    </a:lnTo>
                    <a:lnTo>
                      <a:pt x="7280" y="1307"/>
                    </a:lnTo>
                    <a:lnTo>
                      <a:pt x="7280" y="1307"/>
                    </a:lnTo>
                    <a:lnTo>
                      <a:pt x="7283" y="1300"/>
                    </a:lnTo>
                    <a:lnTo>
                      <a:pt x="7287" y="1294"/>
                    </a:lnTo>
                    <a:lnTo>
                      <a:pt x="7293" y="1288"/>
                    </a:lnTo>
                    <a:lnTo>
                      <a:pt x="7299" y="1284"/>
                    </a:lnTo>
                    <a:lnTo>
                      <a:pt x="7306" y="1280"/>
                    </a:lnTo>
                    <a:lnTo>
                      <a:pt x="7312" y="1278"/>
                    </a:lnTo>
                    <a:lnTo>
                      <a:pt x="7320" y="1275"/>
                    </a:lnTo>
                    <a:lnTo>
                      <a:pt x="7327" y="1274"/>
                    </a:lnTo>
                    <a:lnTo>
                      <a:pt x="10667" y="1274"/>
                    </a:lnTo>
                    <a:lnTo>
                      <a:pt x="10667" y="1274"/>
                    </a:lnTo>
                    <a:lnTo>
                      <a:pt x="10673" y="1275"/>
                    </a:lnTo>
                    <a:lnTo>
                      <a:pt x="10680" y="1276"/>
                    </a:lnTo>
                    <a:lnTo>
                      <a:pt x="10686" y="1279"/>
                    </a:lnTo>
                    <a:lnTo>
                      <a:pt x="10692" y="1281"/>
                    </a:lnTo>
                    <a:lnTo>
                      <a:pt x="10697" y="1284"/>
                    </a:lnTo>
                    <a:lnTo>
                      <a:pt x="10702" y="1288"/>
                    </a:lnTo>
                    <a:lnTo>
                      <a:pt x="10707" y="1293"/>
                    </a:lnTo>
                    <a:lnTo>
                      <a:pt x="10710" y="1298"/>
                    </a:lnTo>
                    <a:lnTo>
                      <a:pt x="10710" y="1298"/>
                    </a:lnTo>
                    <a:lnTo>
                      <a:pt x="10713" y="1303"/>
                    </a:lnTo>
                    <a:lnTo>
                      <a:pt x="10716" y="1309"/>
                    </a:lnTo>
                    <a:lnTo>
                      <a:pt x="10717" y="1315"/>
                    </a:lnTo>
                    <a:lnTo>
                      <a:pt x="10719" y="1322"/>
                    </a:lnTo>
                    <a:lnTo>
                      <a:pt x="10719" y="1327"/>
                    </a:lnTo>
                    <a:lnTo>
                      <a:pt x="10719" y="1334"/>
                    </a:lnTo>
                    <a:lnTo>
                      <a:pt x="10717" y="1340"/>
                    </a:lnTo>
                    <a:lnTo>
                      <a:pt x="10715" y="1347"/>
                    </a:lnTo>
                    <a:lnTo>
                      <a:pt x="10715" y="1347"/>
                    </a:lnTo>
                    <a:lnTo>
                      <a:pt x="10688" y="1410"/>
                    </a:lnTo>
                    <a:lnTo>
                      <a:pt x="10661" y="1474"/>
                    </a:lnTo>
                    <a:lnTo>
                      <a:pt x="10633" y="1538"/>
                    </a:lnTo>
                    <a:lnTo>
                      <a:pt x="10604" y="1602"/>
                    </a:lnTo>
                    <a:lnTo>
                      <a:pt x="10575" y="1665"/>
                    </a:lnTo>
                    <a:lnTo>
                      <a:pt x="10545" y="1729"/>
                    </a:lnTo>
                    <a:lnTo>
                      <a:pt x="10513" y="1792"/>
                    </a:lnTo>
                    <a:lnTo>
                      <a:pt x="10482" y="1855"/>
                    </a:lnTo>
                    <a:lnTo>
                      <a:pt x="10450" y="1919"/>
                    </a:lnTo>
                    <a:lnTo>
                      <a:pt x="10416" y="1982"/>
                    </a:lnTo>
                    <a:lnTo>
                      <a:pt x="10382" y="2044"/>
                    </a:lnTo>
                    <a:lnTo>
                      <a:pt x="10347" y="2107"/>
                    </a:lnTo>
                    <a:lnTo>
                      <a:pt x="10311" y="2170"/>
                    </a:lnTo>
                    <a:lnTo>
                      <a:pt x="10276" y="2232"/>
                    </a:lnTo>
                    <a:lnTo>
                      <a:pt x="10239" y="2295"/>
                    </a:lnTo>
                    <a:lnTo>
                      <a:pt x="10201" y="2358"/>
                    </a:lnTo>
                    <a:lnTo>
                      <a:pt x="10162" y="2419"/>
                    </a:lnTo>
                    <a:lnTo>
                      <a:pt x="10123" y="2482"/>
                    </a:lnTo>
                    <a:lnTo>
                      <a:pt x="10084" y="2543"/>
                    </a:lnTo>
                    <a:lnTo>
                      <a:pt x="10042" y="2605"/>
                    </a:lnTo>
                    <a:lnTo>
                      <a:pt x="10001" y="2666"/>
                    </a:lnTo>
                    <a:lnTo>
                      <a:pt x="9959" y="2728"/>
                    </a:lnTo>
                    <a:lnTo>
                      <a:pt x="9917" y="2788"/>
                    </a:lnTo>
                    <a:lnTo>
                      <a:pt x="9873" y="2850"/>
                    </a:lnTo>
                    <a:lnTo>
                      <a:pt x="9830" y="2911"/>
                    </a:lnTo>
                    <a:lnTo>
                      <a:pt x="9784" y="2971"/>
                    </a:lnTo>
                    <a:lnTo>
                      <a:pt x="9739" y="3033"/>
                    </a:lnTo>
                    <a:lnTo>
                      <a:pt x="9693" y="3092"/>
                    </a:lnTo>
                    <a:lnTo>
                      <a:pt x="9646" y="3152"/>
                    </a:lnTo>
                    <a:lnTo>
                      <a:pt x="9598" y="3213"/>
                    </a:lnTo>
                    <a:lnTo>
                      <a:pt x="9550" y="3272"/>
                    </a:lnTo>
                    <a:lnTo>
                      <a:pt x="9500" y="3332"/>
                    </a:lnTo>
                    <a:lnTo>
                      <a:pt x="9500" y="3332"/>
                    </a:lnTo>
                    <a:lnTo>
                      <a:pt x="9418" y="3430"/>
                    </a:lnTo>
                    <a:lnTo>
                      <a:pt x="9333" y="3527"/>
                    </a:lnTo>
                    <a:lnTo>
                      <a:pt x="9247" y="3624"/>
                    </a:lnTo>
                    <a:lnTo>
                      <a:pt x="9158" y="3722"/>
                    </a:lnTo>
                    <a:lnTo>
                      <a:pt x="9068" y="3818"/>
                    </a:lnTo>
                    <a:lnTo>
                      <a:pt x="8975" y="3913"/>
                    </a:lnTo>
                    <a:lnTo>
                      <a:pt x="8881" y="4009"/>
                    </a:lnTo>
                    <a:lnTo>
                      <a:pt x="8785" y="4103"/>
                    </a:lnTo>
                    <a:lnTo>
                      <a:pt x="8688" y="4197"/>
                    </a:lnTo>
                    <a:lnTo>
                      <a:pt x="8588" y="4291"/>
                    </a:lnTo>
                    <a:lnTo>
                      <a:pt x="8486" y="4384"/>
                    </a:lnTo>
                    <a:lnTo>
                      <a:pt x="8384" y="4477"/>
                    </a:lnTo>
                    <a:lnTo>
                      <a:pt x="8279" y="4568"/>
                    </a:lnTo>
                    <a:lnTo>
                      <a:pt x="8172" y="4659"/>
                    </a:lnTo>
                    <a:lnTo>
                      <a:pt x="8063" y="4750"/>
                    </a:lnTo>
                    <a:lnTo>
                      <a:pt x="7953" y="4839"/>
                    </a:lnTo>
                    <a:lnTo>
                      <a:pt x="7953" y="4839"/>
                    </a:lnTo>
                    <a:lnTo>
                      <a:pt x="7854" y="4917"/>
                    </a:lnTo>
                    <a:lnTo>
                      <a:pt x="7757" y="4994"/>
                    </a:lnTo>
                    <a:lnTo>
                      <a:pt x="7660" y="5068"/>
                    </a:lnTo>
                    <a:lnTo>
                      <a:pt x="7563" y="5141"/>
                    </a:lnTo>
                    <a:lnTo>
                      <a:pt x="7467" y="5212"/>
                    </a:lnTo>
                    <a:lnTo>
                      <a:pt x="7372" y="5281"/>
                    </a:lnTo>
                    <a:lnTo>
                      <a:pt x="7278" y="5348"/>
                    </a:lnTo>
                    <a:lnTo>
                      <a:pt x="7184" y="5414"/>
                    </a:lnTo>
                    <a:lnTo>
                      <a:pt x="7092" y="5477"/>
                    </a:lnTo>
                    <a:lnTo>
                      <a:pt x="7001" y="5538"/>
                    </a:lnTo>
                    <a:lnTo>
                      <a:pt x="6912" y="5599"/>
                    </a:lnTo>
                    <a:lnTo>
                      <a:pt x="6823" y="5656"/>
                    </a:lnTo>
                    <a:lnTo>
                      <a:pt x="6737" y="5712"/>
                    </a:lnTo>
                    <a:lnTo>
                      <a:pt x="6651" y="5766"/>
                    </a:lnTo>
                    <a:lnTo>
                      <a:pt x="6487" y="5869"/>
                    </a:lnTo>
                    <a:lnTo>
                      <a:pt x="6331" y="5964"/>
                    </a:lnTo>
                    <a:lnTo>
                      <a:pt x="6183" y="6050"/>
                    </a:lnTo>
                    <a:lnTo>
                      <a:pt x="6044" y="6130"/>
                    </a:lnTo>
                    <a:lnTo>
                      <a:pt x="5916" y="6202"/>
                    </a:lnTo>
                    <a:lnTo>
                      <a:pt x="5799" y="6267"/>
                    </a:lnTo>
                    <a:lnTo>
                      <a:pt x="5695" y="6323"/>
                    </a:lnTo>
                    <a:lnTo>
                      <a:pt x="5526" y="6414"/>
                    </a:lnTo>
                    <a:lnTo>
                      <a:pt x="5526" y="6414"/>
                    </a:lnTo>
                    <a:lnTo>
                      <a:pt x="5444" y="6457"/>
                    </a:lnTo>
                    <a:lnTo>
                      <a:pt x="5390" y="6487"/>
                    </a:lnTo>
                    <a:lnTo>
                      <a:pt x="5390" y="6487"/>
                    </a:lnTo>
                    <a:lnTo>
                      <a:pt x="5383" y="6490"/>
                    </a:lnTo>
                    <a:lnTo>
                      <a:pt x="5377" y="6492"/>
                    </a:lnTo>
                    <a:lnTo>
                      <a:pt x="5370" y="6494"/>
                    </a:lnTo>
                    <a:lnTo>
                      <a:pt x="5364" y="6494"/>
                    </a:lnTo>
                    <a:lnTo>
                      <a:pt x="5364" y="6494"/>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grpSp>
      </p:grpSp>
    </p:spTree>
    <p:extLst>
      <p:ext uri="{BB962C8B-B14F-4D97-AF65-F5344CB8AC3E}">
        <p14:creationId xmlns:p14="http://schemas.microsoft.com/office/powerpoint/2010/main" val="1377245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945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0A1C0B-85B4-A9B6-B055-3A3B3E00978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18A99D2-41BB-C3B3-E4B9-023F7ECABE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44C6E55-7016-B71D-7E92-975F17725F85}"/>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5" name="Chỗ dành sẵn cho Chân trang 4">
            <a:extLst>
              <a:ext uri="{FF2B5EF4-FFF2-40B4-BE49-F238E27FC236}">
                <a16:creationId xmlns:a16="http://schemas.microsoft.com/office/drawing/2014/main" id="{415665AB-0CB1-D915-FEDF-0AD1BF4631E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691AC7E-F6B2-47D2-E726-B66641027916}"/>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2425187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588780-530B-DA3F-D834-B6DA0DD67EDD}"/>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8DCE4F8-559E-2EFF-6904-C75970B14A7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7858B64-6BAD-5596-A2EE-85015BFB1725}"/>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5" name="Chỗ dành sẵn cho Chân trang 4">
            <a:extLst>
              <a:ext uri="{FF2B5EF4-FFF2-40B4-BE49-F238E27FC236}">
                <a16:creationId xmlns:a16="http://schemas.microsoft.com/office/drawing/2014/main" id="{33FEC19C-8044-3264-A8D3-7423AF8DA7D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B994FEA-C625-6C86-C074-82076F3AF027}"/>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27159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3067FF-27D4-E037-C72D-2BC1300EDA5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D9DE11C1-1A59-B433-CDCE-D5C1B7D1E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24A5491-E7E9-AC78-0338-AB15BC1F63BE}"/>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5" name="Chỗ dành sẵn cho Chân trang 4">
            <a:extLst>
              <a:ext uri="{FF2B5EF4-FFF2-40B4-BE49-F238E27FC236}">
                <a16:creationId xmlns:a16="http://schemas.microsoft.com/office/drawing/2014/main" id="{03E61722-8514-EF70-D120-E49B27751E5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946ED2D-D1CC-FB04-78FD-EC7B4839A1A5}"/>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3898562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A4172D-855F-67FE-0265-ADCE41C6CB76}"/>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D037ACE-9A09-11B5-B22F-44BD0D52CBB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B6AE9C7-61EB-6797-A6C6-A07C80372A3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3A28C086-27A5-362A-092D-9A327100F39D}"/>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6" name="Chỗ dành sẵn cho Chân trang 5">
            <a:extLst>
              <a:ext uri="{FF2B5EF4-FFF2-40B4-BE49-F238E27FC236}">
                <a16:creationId xmlns:a16="http://schemas.microsoft.com/office/drawing/2014/main" id="{D5B941FF-C8DD-5715-7DBB-3F8B6900C02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BF3D0562-2414-B204-BAE6-D5D003C2BB08}"/>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2856334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B8D4DD-73E7-0EBF-5378-AD6222C73F4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57B2B58-F8EB-E0D2-6A68-66512BE58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6F158B4-DC45-C924-2213-8BC775154619}"/>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1C741322-D96D-DF09-AA15-AC5296643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BA4A643-9189-3744-DE09-1A7C77D11F5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AB2E8B2-2446-ADC9-1EDE-968E04E5E860}"/>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8" name="Chỗ dành sẵn cho Chân trang 7">
            <a:extLst>
              <a:ext uri="{FF2B5EF4-FFF2-40B4-BE49-F238E27FC236}">
                <a16:creationId xmlns:a16="http://schemas.microsoft.com/office/drawing/2014/main" id="{1440E780-F5F0-79A9-8FAD-3664D2CE48C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1826AA01-B1E2-60F7-D8F4-27F858346C1B}"/>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3629516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664334-6E15-141B-230C-1754482856D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9CF4CB8-8DAF-F628-7BB4-37E2655B91EA}"/>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4" name="Chỗ dành sẵn cho Chân trang 3">
            <a:extLst>
              <a:ext uri="{FF2B5EF4-FFF2-40B4-BE49-F238E27FC236}">
                <a16:creationId xmlns:a16="http://schemas.microsoft.com/office/drawing/2014/main" id="{6C41C7D9-E589-ACCD-700C-4B9A93F598C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0012E5F7-9412-CE78-0898-E681A014741D}"/>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282764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71E9FE30-A851-4F72-84B0-A335ABFB48D2}" type="datetimeFigureOut">
              <a:rPr lang="en-US" smtClean="0">
                <a:solidFill>
                  <a:prstClr val="black">
                    <a:tint val="75000"/>
                  </a:prstClr>
                </a:solidFill>
              </a:rPr>
              <a:pPr defTabSz="914377"/>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731146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7DA5AE0-D730-6D59-1271-9B0038556D7F}"/>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3" name="Chỗ dành sẵn cho Chân trang 2">
            <a:extLst>
              <a:ext uri="{FF2B5EF4-FFF2-40B4-BE49-F238E27FC236}">
                <a16:creationId xmlns:a16="http://schemas.microsoft.com/office/drawing/2014/main" id="{F59449DD-A053-D259-3F2E-BC7D613E7350}"/>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E98499C-2EFF-E16E-4050-B332CFEA5861}"/>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1184409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BC78E9-2556-3DC6-55EA-910B2E33FBB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C308705F-184C-AF39-CD02-9B8BF7559E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40AD268-794F-92EE-81AF-323D0926C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17B103-92CA-8E67-14C0-F07AEB668090}"/>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6" name="Chỗ dành sẵn cho Chân trang 5">
            <a:extLst>
              <a:ext uri="{FF2B5EF4-FFF2-40B4-BE49-F238E27FC236}">
                <a16:creationId xmlns:a16="http://schemas.microsoft.com/office/drawing/2014/main" id="{E0EA4C6F-A822-E243-2EC6-F6AF5D85AB4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372E328-3714-77DD-478F-302054A02D6B}"/>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832923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784109-6C8C-482E-657C-77EB0FB3E85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9CC3638-817F-DF31-C1EE-9B30480374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4CC4A882-9180-090A-7454-ABA000518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FE430B1-745D-579C-2D17-198F9B175746}"/>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6" name="Chỗ dành sẵn cho Chân trang 5">
            <a:extLst>
              <a:ext uri="{FF2B5EF4-FFF2-40B4-BE49-F238E27FC236}">
                <a16:creationId xmlns:a16="http://schemas.microsoft.com/office/drawing/2014/main" id="{D8BB1927-C82F-6AB6-D292-2E169D07F47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4FE45D80-6809-3BE2-16D4-C652B755E0FD}"/>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473801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A24C252-D56A-9DEB-D625-798706C25AD1}"/>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5501682-6EC4-E372-09E4-DCC56911F6F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93935F5-706C-4A75-64D9-3EBE368A30EA}"/>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5" name="Chỗ dành sẵn cho Chân trang 4">
            <a:extLst>
              <a:ext uri="{FF2B5EF4-FFF2-40B4-BE49-F238E27FC236}">
                <a16:creationId xmlns:a16="http://schemas.microsoft.com/office/drawing/2014/main" id="{B12E6DAA-7187-BC77-1ABD-550DEE85947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BB94E60-5991-4F25-5FF9-EFD9CFE9C05F}"/>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3784231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087F4D6-58E5-A709-8A3F-507684BEC01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7A8685B-A762-2EBC-F11B-9AE345024C0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780B765-8F73-AACE-AC3F-7355156F6541}"/>
              </a:ext>
            </a:extLst>
          </p:cNvPr>
          <p:cNvSpPr>
            <a:spLocks noGrp="1"/>
          </p:cNvSpPr>
          <p:nvPr>
            <p:ph type="dt" sz="half" idx="10"/>
          </p:nvPr>
        </p:nvSpPr>
        <p:spPr/>
        <p:txBody>
          <a:bodyPr/>
          <a:lstStyle/>
          <a:p>
            <a:fld id="{6580054E-D83C-4CAE-B50A-56E1ACBAD47C}" type="datetimeFigureOut">
              <a:rPr lang="vi-VN" smtClean="0"/>
              <a:t>22/09/2024</a:t>
            </a:fld>
            <a:endParaRPr lang="vi-VN"/>
          </a:p>
        </p:txBody>
      </p:sp>
      <p:sp>
        <p:nvSpPr>
          <p:cNvPr id="5" name="Chỗ dành sẵn cho Chân trang 4">
            <a:extLst>
              <a:ext uri="{FF2B5EF4-FFF2-40B4-BE49-F238E27FC236}">
                <a16:creationId xmlns:a16="http://schemas.microsoft.com/office/drawing/2014/main" id="{34DFDA24-E541-1C35-9814-F85E8BE1E6D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3AD9B91-BDF3-7BCF-3BE1-66FD2C064998}"/>
              </a:ext>
            </a:extLst>
          </p:cNvPr>
          <p:cNvSpPr>
            <a:spLocks noGrp="1"/>
          </p:cNvSpPr>
          <p:nvPr>
            <p:ph type="sldNum" sz="quarter" idx="12"/>
          </p:nvPr>
        </p:nvSpPr>
        <p:spPr/>
        <p:txBody>
          <a:bodyPr/>
          <a:lstStyle/>
          <a:p>
            <a:fld id="{982D3F9B-0BA9-4113-8259-62BA1C81710E}" type="slidenum">
              <a:rPr lang="vi-VN" smtClean="0"/>
              <a:t>‹#›</a:t>
            </a:fld>
            <a:endParaRPr lang="vi-VN"/>
          </a:p>
        </p:txBody>
      </p:sp>
    </p:spTree>
    <p:extLst>
      <p:ext uri="{BB962C8B-B14F-4D97-AF65-F5344CB8AC3E}">
        <p14:creationId xmlns:p14="http://schemas.microsoft.com/office/powerpoint/2010/main" val="2249784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228602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2173414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633044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28628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765526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235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57350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02376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36860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057467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84537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036846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61508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771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95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1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952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1E9FE30-A851-4F72-84B0-A335ABFB48D2}"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08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alphaModFix amt="9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914377"/>
            <a:fld id="{71E9FE30-A851-4F72-84B0-A335ABFB48D2}" type="datetimeFigureOut">
              <a:rPr lang="en-US" smtClean="0">
                <a:solidFill>
                  <a:prstClr val="black">
                    <a:tint val="75000"/>
                  </a:prstClr>
                </a:solidFill>
              </a:rPr>
              <a:pPr defTabSz="914377"/>
              <a:t>9/22/2024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
        <p:nvSpPr>
          <p:cNvPr id="7" name="9Slide.vn - 2019">
            <a:extLst>
              <a:ext uri="{FF2B5EF4-FFF2-40B4-BE49-F238E27FC236}">
                <a16:creationId xmlns:a16="http://schemas.microsoft.com/office/drawing/2014/main" id="{BD094E2D-F06E-47C1-AE9C-098FA504B3B1}"/>
              </a:ext>
            </a:extLst>
          </p:cNvPr>
          <p:cNvSpPr txBox="1"/>
          <p:nvPr userDrawn="1"/>
        </p:nvSpPr>
        <p:spPr>
          <a:xfrm>
            <a:off x="0" y="-1604665"/>
            <a:ext cx="12192000" cy="461665"/>
          </a:xfrm>
          <a:prstGeom prst="rect">
            <a:avLst/>
          </a:prstGeom>
          <a:noFill/>
        </p:spPr>
        <p:txBody>
          <a:bodyPr vert="horz" lIns="91440" tIns="45720" rIns="91440" bIns="45720" rtlCol="0">
            <a:spAutoFit/>
          </a:bodyPr>
          <a:lstStyle/>
          <a:p>
            <a:pPr algn="ctr" defTabSz="914377"/>
            <a:r>
              <a:rPr lang="en-US" sz="2400">
                <a:solidFill>
                  <a:srgbClr val="CFCFCF"/>
                </a:solidFill>
              </a:rPr>
              <a:t>www.9slide.vn</a:t>
            </a:r>
          </a:p>
        </p:txBody>
      </p:sp>
    </p:spTree>
    <p:extLst>
      <p:ext uri="{BB962C8B-B14F-4D97-AF65-F5344CB8AC3E}">
        <p14:creationId xmlns:p14="http://schemas.microsoft.com/office/powerpoint/2010/main" val="1673389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8903F45-F8FC-2ADA-868A-05B5C30A25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4B518488-984A-CE3A-6CA7-7E460B2897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80CD33-3841-F580-C1E6-8AB193130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0054E-D83C-4CAE-B50A-56E1ACBAD47C}" type="datetimeFigureOut">
              <a:rPr lang="vi-VN" smtClean="0"/>
              <a:t>22/09/2024</a:t>
            </a:fld>
            <a:endParaRPr lang="vi-VN"/>
          </a:p>
        </p:txBody>
      </p:sp>
      <p:sp>
        <p:nvSpPr>
          <p:cNvPr id="5" name="Chỗ dành sẵn cho Chân trang 4">
            <a:extLst>
              <a:ext uri="{FF2B5EF4-FFF2-40B4-BE49-F238E27FC236}">
                <a16:creationId xmlns:a16="http://schemas.microsoft.com/office/drawing/2014/main" id="{6654E929-7B60-E360-E4AA-5E7BF2CE9F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5533D8D3-A363-CB15-F382-2B0988172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D3F9B-0BA9-4113-8259-62BA1C81710E}" type="slidenum">
              <a:rPr lang="vi-VN" smtClean="0"/>
              <a:t>‹#›</a:t>
            </a:fld>
            <a:endParaRPr lang="vi-VN"/>
          </a:p>
        </p:txBody>
      </p:sp>
    </p:spTree>
    <p:extLst>
      <p:ext uri="{BB962C8B-B14F-4D97-AF65-F5344CB8AC3E}">
        <p14:creationId xmlns:p14="http://schemas.microsoft.com/office/powerpoint/2010/main" val="373696543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87827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g"/><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6.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
            <a:ext cx="12191999" cy="6818975"/>
          </a:xfrm>
          <a:prstGeom prst="rect">
            <a:avLst/>
          </a:prstGeom>
        </p:spPr>
      </p:pic>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33" l="0" r="100000"/>
                    </a14:imgEffect>
                  </a14:imgLayer>
                </a14:imgProps>
              </a:ext>
              <a:ext uri="{28A0092B-C50C-407E-A947-70E740481C1C}">
                <a14:useLocalDpi xmlns:a14="http://schemas.microsoft.com/office/drawing/2010/main" val="0"/>
              </a:ext>
            </a:extLst>
          </a:blip>
          <a:srcRect t="46718" b="2453"/>
          <a:stretch/>
        </p:blipFill>
        <p:spPr>
          <a:xfrm>
            <a:off x="0" y="2726580"/>
            <a:ext cx="12192000" cy="413142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100000">
                        <a14:foregroundMark x1="64429" y1="60616" x2="83571" y2="75041"/>
                        <a14:backgroundMark x1="49429" y1="19935" x2="50000" y2="36467"/>
                      </a14:backgroundRemoval>
                    </a14:imgEffect>
                  </a14:imgLayer>
                </a14:imgProps>
              </a:ext>
              <a:ext uri="{28A0092B-C50C-407E-A947-70E740481C1C}">
                <a14:useLocalDpi xmlns:a14="http://schemas.microsoft.com/office/drawing/2010/main" val="0"/>
              </a:ext>
            </a:extLst>
          </a:blip>
          <a:srcRect l="42767" t="2338"/>
          <a:stretch/>
        </p:blipFill>
        <p:spPr>
          <a:xfrm>
            <a:off x="8186932" y="1638299"/>
            <a:ext cx="3397714" cy="511036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699" b="89809" l="3516" r="89844">
                        <a14:foregroundMark x1="27734" y1="23355" x2="34961" y2="23567"/>
                      </a14:backgroundRemoval>
                    </a14:imgEffect>
                  </a14:imgLayer>
                </a14:imgProps>
              </a:ext>
              <a:ext uri="{28A0092B-C50C-407E-A947-70E740481C1C}">
                <a14:useLocalDpi xmlns:a14="http://schemas.microsoft.com/office/drawing/2010/main" val="0"/>
              </a:ext>
            </a:extLst>
          </a:blip>
          <a:stretch>
            <a:fillRect/>
          </a:stretch>
        </p:blipFill>
        <p:spPr>
          <a:xfrm>
            <a:off x="4163948" y="2962275"/>
            <a:ext cx="4845552" cy="445752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flipH="1">
            <a:off x="83599" y="3151928"/>
            <a:ext cx="3861275" cy="3725619"/>
          </a:xfrm>
          <a:prstGeom prst="rect">
            <a:avLst/>
          </a:prstGeom>
        </p:spPr>
      </p:pic>
      <p:pic>
        <p:nvPicPr>
          <p:cNvPr id="5" name="Picture 4">
            <a:extLst>
              <a:ext uri="{FF2B5EF4-FFF2-40B4-BE49-F238E27FC236}">
                <a16:creationId xmlns:a16="http://schemas.microsoft.com/office/drawing/2014/main" id="{9BD92966-DCA0-B37B-4ACA-A3A5F053F658}"/>
              </a:ext>
            </a:extLst>
          </p:cNvPr>
          <p:cNvPicPr>
            <a:picLocks noChangeAspect="1"/>
          </p:cNvPicPr>
          <p:nvPr/>
        </p:nvPicPr>
        <p:blipFill>
          <a:blip r:embed="rId11"/>
          <a:stretch>
            <a:fillRect/>
          </a:stretch>
        </p:blipFill>
        <p:spPr>
          <a:xfrm>
            <a:off x="0" y="119557"/>
            <a:ext cx="2028825" cy="1673494"/>
          </a:xfrm>
          <a:prstGeom prst="rect">
            <a:avLst/>
          </a:prstGeom>
        </p:spPr>
      </p:pic>
      <p:pic>
        <p:nvPicPr>
          <p:cNvPr id="8" name="Picture 7">
            <a:extLst>
              <a:ext uri="{FF2B5EF4-FFF2-40B4-BE49-F238E27FC236}">
                <a16:creationId xmlns:a16="http://schemas.microsoft.com/office/drawing/2014/main" id="{723689F5-4B45-1D2C-7277-7D6ABDD76441}"/>
              </a:ext>
            </a:extLst>
          </p:cNvPr>
          <p:cNvPicPr>
            <a:picLocks noChangeAspect="1"/>
          </p:cNvPicPr>
          <p:nvPr/>
        </p:nvPicPr>
        <p:blipFill>
          <a:blip r:embed="rId12"/>
          <a:stretch>
            <a:fillRect/>
          </a:stretch>
        </p:blipFill>
        <p:spPr>
          <a:xfrm>
            <a:off x="2035751" y="482214"/>
            <a:ext cx="7206097" cy="3036071"/>
          </a:xfrm>
          <a:prstGeom prst="rect">
            <a:avLst/>
          </a:prstGeom>
        </p:spPr>
      </p:pic>
    </p:spTree>
    <p:custDataLst>
      <p:tags r:id="rId1"/>
    </p:custDataLst>
    <p:extLst>
      <p:ext uri="{BB962C8B-B14F-4D97-AF65-F5344CB8AC3E}">
        <p14:creationId xmlns:p14="http://schemas.microsoft.com/office/powerpoint/2010/main" val="20451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E190D756-37D0-FACC-1CEF-87931B1CF1B6}"/>
              </a:ext>
            </a:extLst>
          </p:cNvPr>
          <p:cNvSpPr txBox="1"/>
          <p:nvPr/>
        </p:nvSpPr>
        <p:spPr>
          <a:xfrm>
            <a:off x="511286" y="488756"/>
            <a:ext cx="104785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28575">
                  <a:solidFill>
                    <a:srgbClr val="002060"/>
                  </a:solidFill>
                </a:ln>
                <a:solidFill>
                  <a:srgbClr val="FFFF00"/>
                </a:solidFill>
                <a:effectLst/>
                <a:uLnTx/>
                <a:uFillTx/>
                <a:latin typeface="Cambria" panose="02040503050406030204" pitchFamily="18" charset="0"/>
                <a:ea typeface="Cambria" panose="02040503050406030204" pitchFamily="18" charset="0"/>
                <a:cs typeface="Arial"/>
                <a:sym typeface="Arial"/>
              </a:rPr>
              <a:t> LUYỆN ĐỌC TRONG NHÓM</a:t>
            </a:r>
          </a:p>
        </p:txBody>
      </p:sp>
      <p:grpSp>
        <p:nvGrpSpPr>
          <p:cNvPr id="8" name="Group 7">
            <a:extLst>
              <a:ext uri="{FF2B5EF4-FFF2-40B4-BE49-F238E27FC236}">
                <a16:creationId xmlns:a16="http://schemas.microsoft.com/office/drawing/2014/main" id="{9C1CFCE0-3C22-E608-8CAA-09DB7AFB3447}"/>
              </a:ext>
            </a:extLst>
          </p:cNvPr>
          <p:cNvGrpSpPr/>
          <p:nvPr/>
        </p:nvGrpSpPr>
        <p:grpSpPr>
          <a:xfrm>
            <a:off x="643957" y="2014069"/>
            <a:ext cx="5525450" cy="3483640"/>
            <a:chOff x="456781" y="2296151"/>
            <a:chExt cx="5525450" cy="3483640"/>
          </a:xfrm>
        </p:grpSpPr>
        <p:sp>
          <p:nvSpPr>
            <p:cNvPr id="9" name="Rectangle: Diagonal Corners Rounded 8">
              <a:extLst>
                <a:ext uri="{FF2B5EF4-FFF2-40B4-BE49-F238E27FC236}">
                  <a16:creationId xmlns:a16="http://schemas.microsoft.com/office/drawing/2014/main" id="{0F6FA690-89E3-1673-5148-82E75A5737BE}"/>
                </a:ext>
              </a:extLst>
            </p:cNvPr>
            <p:cNvSpPr/>
            <p:nvPr/>
          </p:nvSpPr>
          <p:spPr>
            <a:xfrm>
              <a:off x="456781" y="2296151"/>
              <a:ext cx="5525450" cy="3483640"/>
            </a:xfrm>
            <a:prstGeom prst="round2DiagRect">
              <a:avLst/>
            </a:prstGeom>
            <a:solidFill>
              <a:sysClr val="window" lastClr="FFFFFF"/>
            </a:solidFill>
            <a:ln w="28575" cap="flat" cmpd="sng" algn="ctr">
              <a:solidFill>
                <a:srgbClr val="70AD47"/>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Hình ảnh 44" descr="Ảnh có chứa đồng hồ, tối&#10;&#10;Mô tả được tạo tự động">
              <a:extLst>
                <a:ext uri="{FF2B5EF4-FFF2-40B4-BE49-F238E27FC236}">
                  <a16:creationId xmlns:a16="http://schemas.microsoft.com/office/drawing/2014/main" id="{3C2F4B6B-4582-4C17-4BEB-7E52C0C8283C}"/>
                </a:ext>
              </a:extLst>
            </p:cNvPr>
            <p:cNvPicPr>
              <a:picLocks noChangeAspect="1"/>
            </p:cNvPicPr>
            <p:nvPr/>
          </p:nvPicPr>
          <p:blipFill rotWithShape="1">
            <a:blip r:embed="rId3"/>
            <a:srcRect t="27390" r="49735" b="25821"/>
            <a:stretch/>
          </p:blipFill>
          <p:spPr>
            <a:xfrm>
              <a:off x="511615" y="3505941"/>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id="{CFAC6A0C-AA6B-9743-F8AC-5A54F49C3A19}"/>
                </a:ext>
              </a:extLst>
            </p:cNvPr>
            <p:cNvPicPr>
              <a:picLocks noChangeAspect="1"/>
            </p:cNvPicPr>
            <p:nvPr/>
          </p:nvPicPr>
          <p:blipFill rotWithShape="1">
            <a:blip r:embed="rId3"/>
            <a:srcRect t="27390" r="49735" b="25821"/>
            <a:stretch/>
          </p:blipFill>
          <p:spPr>
            <a:xfrm>
              <a:off x="514700" y="4132971"/>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id="{FF917479-027A-58DA-BB59-2461DB403794}"/>
                </a:ext>
              </a:extLst>
            </p:cNvPr>
            <p:cNvPicPr>
              <a:picLocks noChangeAspect="1"/>
            </p:cNvPicPr>
            <p:nvPr/>
          </p:nvPicPr>
          <p:blipFill rotWithShape="1">
            <a:blip r:embed="rId3"/>
            <a:srcRect t="27390" r="49735" b="25821"/>
            <a:stretch/>
          </p:blipFill>
          <p:spPr>
            <a:xfrm>
              <a:off x="511615" y="4795137"/>
              <a:ext cx="595639" cy="485897"/>
            </a:xfrm>
            <a:prstGeom prst="rect">
              <a:avLst/>
            </a:prstGeom>
          </p:spPr>
        </p:pic>
        <p:pic>
          <p:nvPicPr>
            <p:cNvPr id="13" name="Hình ảnh 9">
              <a:extLst>
                <a:ext uri="{FF2B5EF4-FFF2-40B4-BE49-F238E27FC236}">
                  <a16:creationId xmlns:a16="http://schemas.microsoft.com/office/drawing/2014/main" id="{3CEE1B6B-97ED-7145-9781-F6D742F5CB54}"/>
                </a:ext>
              </a:extLst>
            </p:cNvPr>
            <p:cNvPicPr>
              <a:picLocks noChangeAspect="1"/>
            </p:cNvPicPr>
            <p:nvPr/>
          </p:nvPicPr>
          <p:blipFill rotWithShape="1">
            <a:blip r:embed="rId4"/>
            <a:srcRect l="51268" t="8949" r="19792" b="48444"/>
            <a:stretch/>
          </p:blipFill>
          <p:spPr>
            <a:xfrm rot="20944439">
              <a:off x="2525337" y="3297403"/>
              <a:ext cx="776552" cy="673468"/>
            </a:xfrm>
            <a:prstGeom prst="rect">
              <a:avLst/>
            </a:prstGeom>
          </p:spPr>
        </p:pic>
        <p:sp>
          <p:nvSpPr>
            <p:cNvPr id="14" name="Rectangle 13">
              <a:extLst>
                <a:ext uri="{FF2B5EF4-FFF2-40B4-BE49-F238E27FC236}">
                  <a16:creationId xmlns:a16="http://schemas.microsoft.com/office/drawing/2014/main" id="{071DD2D5-AD01-1B4F-5B4D-940659E38195}"/>
                </a:ext>
              </a:extLst>
            </p:cNvPr>
            <p:cNvSpPr/>
            <p:nvPr/>
          </p:nvSpPr>
          <p:spPr>
            <a:xfrm>
              <a:off x="1175061" y="3399764"/>
              <a:ext cx="1800493" cy="461665"/>
            </a:xfrm>
            <a:prstGeom prst="rect">
              <a:avLst/>
            </a:prstGeom>
          </p:spPr>
          <p:txBody>
            <a:bodyPr wrap="square">
              <a:spAutoFit/>
            </a:bodyPr>
            <a:lstStyle/>
            <a:p>
              <a:pPr defTabSz="914400">
                <a:defRPr/>
              </a:pPr>
              <a:r>
                <a:rPr lang="en-US" sz="2400" b="1" dirty="0" err="1">
                  <a:solidFill>
                    <a:srgbClr val="70AD47"/>
                  </a:solidFill>
                  <a:latin typeface="Cambria" panose="02040503050406030204" pitchFamily="18" charset="0"/>
                  <a:ea typeface="Cambria" panose="02040503050406030204" pitchFamily="18" charset="0"/>
                </a:rPr>
                <a:t>Đọc</a:t>
              </a:r>
              <a:r>
                <a:rPr lang="en-US" sz="2400" b="1" dirty="0">
                  <a:solidFill>
                    <a:srgbClr val="70AD47"/>
                  </a:solidFill>
                  <a:latin typeface="Cambria" panose="02040503050406030204" pitchFamily="18" charset="0"/>
                  <a:ea typeface="Cambria" panose="02040503050406030204" pitchFamily="18" charset="0"/>
                </a:rPr>
                <a:t> </a:t>
              </a:r>
              <a:r>
                <a:rPr lang="en-US" sz="2400" b="1" dirty="0" err="1">
                  <a:solidFill>
                    <a:srgbClr val="70AD47"/>
                  </a:solidFill>
                  <a:latin typeface="Cambria" panose="02040503050406030204" pitchFamily="18" charset="0"/>
                  <a:ea typeface="Cambria" panose="02040503050406030204" pitchFamily="18" charset="0"/>
                </a:rPr>
                <a:t>đúng</a:t>
              </a:r>
              <a:endParaRPr lang="en-US" sz="2400" b="1" dirty="0">
                <a:solidFill>
                  <a:srgbClr val="70AD47"/>
                </a:solidFill>
                <a:latin typeface="Cambria" panose="02040503050406030204" pitchFamily="18" charset="0"/>
                <a:ea typeface="Cambria" panose="02040503050406030204" pitchFamily="18" charset="0"/>
              </a:endParaRPr>
            </a:p>
          </p:txBody>
        </p:sp>
        <p:pic>
          <p:nvPicPr>
            <p:cNvPr id="15" name="Hình ảnh 9">
              <a:extLst>
                <a:ext uri="{FF2B5EF4-FFF2-40B4-BE49-F238E27FC236}">
                  <a16:creationId xmlns:a16="http://schemas.microsoft.com/office/drawing/2014/main" id="{15B17ABD-78E0-A197-37D0-7423A1FCC9A5}"/>
                </a:ext>
              </a:extLst>
            </p:cNvPr>
            <p:cNvPicPr>
              <a:picLocks noChangeAspect="1"/>
            </p:cNvPicPr>
            <p:nvPr/>
          </p:nvPicPr>
          <p:blipFill rotWithShape="1">
            <a:blip r:embed="rId4"/>
            <a:srcRect l="51268" t="8949" r="19792" b="48444"/>
            <a:stretch/>
          </p:blipFill>
          <p:spPr>
            <a:xfrm rot="20944439">
              <a:off x="3234365" y="3280978"/>
              <a:ext cx="743191" cy="673468"/>
            </a:xfrm>
            <a:prstGeom prst="rect">
              <a:avLst/>
            </a:prstGeom>
          </p:spPr>
        </p:pic>
        <p:pic>
          <p:nvPicPr>
            <p:cNvPr id="16" name="Hình ảnh 9">
              <a:extLst>
                <a:ext uri="{FF2B5EF4-FFF2-40B4-BE49-F238E27FC236}">
                  <a16:creationId xmlns:a16="http://schemas.microsoft.com/office/drawing/2014/main" id="{FB122E75-112B-7C11-5B2E-176F8E7A9C46}"/>
                </a:ext>
              </a:extLst>
            </p:cNvPr>
            <p:cNvPicPr>
              <a:picLocks noChangeAspect="1"/>
            </p:cNvPicPr>
            <p:nvPr/>
          </p:nvPicPr>
          <p:blipFill rotWithShape="1">
            <a:blip r:embed="rId4"/>
            <a:srcRect l="51268" t="8949" r="19792" b="48444"/>
            <a:stretch/>
          </p:blipFill>
          <p:spPr>
            <a:xfrm rot="20944439">
              <a:off x="3850907" y="3277816"/>
              <a:ext cx="776552" cy="673468"/>
            </a:xfrm>
            <a:prstGeom prst="rect">
              <a:avLst/>
            </a:prstGeom>
          </p:spPr>
        </p:pic>
        <p:sp>
          <p:nvSpPr>
            <p:cNvPr id="20" name="Rectangle 19">
              <a:extLst>
                <a:ext uri="{FF2B5EF4-FFF2-40B4-BE49-F238E27FC236}">
                  <a16:creationId xmlns:a16="http://schemas.microsoft.com/office/drawing/2014/main" id="{2EF3A20C-8231-D0A1-BEC5-F263BD9A87A8}"/>
                </a:ext>
              </a:extLst>
            </p:cNvPr>
            <p:cNvSpPr/>
            <p:nvPr/>
          </p:nvSpPr>
          <p:spPr>
            <a:xfrm>
              <a:off x="1184102" y="4062364"/>
              <a:ext cx="1847942" cy="461665"/>
            </a:xfrm>
            <a:prstGeom prst="rect">
              <a:avLst/>
            </a:prstGeom>
          </p:spPr>
          <p:txBody>
            <a:bodyPr wrap="square">
              <a:spAutoFit/>
            </a:bodyPr>
            <a:lstStyle/>
            <a:p>
              <a:pPr defTabSz="914400">
                <a:defRPr/>
              </a:pPr>
              <a:r>
                <a:rPr lang="en-US" sz="2400" b="1" dirty="0" err="1">
                  <a:solidFill>
                    <a:srgbClr val="0066FF"/>
                  </a:solidFill>
                  <a:latin typeface="Cambria" panose="02040503050406030204" pitchFamily="18" charset="0"/>
                  <a:ea typeface="Cambria" panose="02040503050406030204" pitchFamily="18" charset="0"/>
                </a:rPr>
                <a:t>Đọc</a:t>
              </a:r>
              <a:r>
                <a:rPr lang="en-US" sz="2400" b="1" dirty="0">
                  <a:solidFill>
                    <a:srgbClr val="0066FF"/>
                  </a:solidFill>
                  <a:latin typeface="Cambria" panose="02040503050406030204" pitchFamily="18" charset="0"/>
                  <a:ea typeface="Cambria" panose="02040503050406030204" pitchFamily="18" charset="0"/>
                </a:rPr>
                <a:t> to, </a:t>
              </a:r>
              <a:r>
                <a:rPr lang="en-US" sz="2400" b="1" dirty="0" err="1">
                  <a:solidFill>
                    <a:srgbClr val="0066FF"/>
                  </a:solidFill>
                  <a:latin typeface="Cambria" panose="02040503050406030204" pitchFamily="18" charset="0"/>
                  <a:ea typeface="Cambria" panose="02040503050406030204" pitchFamily="18" charset="0"/>
                </a:rPr>
                <a:t>rõ</a:t>
              </a:r>
              <a:endParaRPr lang="en-US" sz="2400" b="1" dirty="0">
                <a:solidFill>
                  <a:srgbClr val="0066FF"/>
                </a:solidFill>
                <a:latin typeface="Cambria" panose="02040503050406030204" pitchFamily="18" charset="0"/>
                <a:ea typeface="Cambria" panose="02040503050406030204" pitchFamily="18" charset="0"/>
              </a:endParaRPr>
            </a:p>
          </p:txBody>
        </p:sp>
        <p:pic>
          <p:nvPicPr>
            <p:cNvPr id="21" name="Hình ảnh 9">
              <a:extLst>
                <a:ext uri="{FF2B5EF4-FFF2-40B4-BE49-F238E27FC236}">
                  <a16:creationId xmlns:a16="http://schemas.microsoft.com/office/drawing/2014/main" id="{7FBAEDAD-4B54-03D2-D69D-AC876CCF30E1}"/>
                </a:ext>
              </a:extLst>
            </p:cNvPr>
            <p:cNvPicPr>
              <a:picLocks noChangeAspect="1"/>
            </p:cNvPicPr>
            <p:nvPr/>
          </p:nvPicPr>
          <p:blipFill rotWithShape="1">
            <a:blip r:embed="rId4"/>
            <a:srcRect l="51268" t="8949" r="19792" b="48444"/>
            <a:stretch/>
          </p:blipFill>
          <p:spPr>
            <a:xfrm rot="20944439">
              <a:off x="2525832" y="4009773"/>
              <a:ext cx="776552" cy="673468"/>
            </a:xfrm>
            <a:prstGeom prst="rect">
              <a:avLst/>
            </a:prstGeom>
          </p:spPr>
        </p:pic>
        <p:pic>
          <p:nvPicPr>
            <p:cNvPr id="22" name="Hình ảnh 9">
              <a:extLst>
                <a:ext uri="{FF2B5EF4-FFF2-40B4-BE49-F238E27FC236}">
                  <a16:creationId xmlns:a16="http://schemas.microsoft.com/office/drawing/2014/main" id="{F738DD1A-9D04-0C83-E712-1079ECCBCB44}"/>
                </a:ext>
              </a:extLst>
            </p:cNvPr>
            <p:cNvPicPr>
              <a:picLocks noChangeAspect="1"/>
            </p:cNvPicPr>
            <p:nvPr/>
          </p:nvPicPr>
          <p:blipFill rotWithShape="1">
            <a:blip r:embed="rId4"/>
            <a:srcRect l="51268" t="8949" r="19792" b="48444"/>
            <a:stretch/>
          </p:blipFill>
          <p:spPr>
            <a:xfrm rot="20944439">
              <a:off x="3141741" y="4030223"/>
              <a:ext cx="776552" cy="673468"/>
            </a:xfrm>
            <a:prstGeom prst="rect">
              <a:avLst/>
            </a:prstGeom>
          </p:spPr>
        </p:pic>
        <p:pic>
          <p:nvPicPr>
            <p:cNvPr id="23" name="Hình ảnh 9">
              <a:extLst>
                <a:ext uri="{FF2B5EF4-FFF2-40B4-BE49-F238E27FC236}">
                  <a16:creationId xmlns:a16="http://schemas.microsoft.com/office/drawing/2014/main" id="{D6B172C8-A5B6-ADC4-1982-238730E32EDD}"/>
                </a:ext>
              </a:extLst>
            </p:cNvPr>
            <p:cNvPicPr>
              <a:picLocks noChangeAspect="1"/>
            </p:cNvPicPr>
            <p:nvPr/>
          </p:nvPicPr>
          <p:blipFill rotWithShape="1">
            <a:blip r:embed="rId4"/>
            <a:srcRect l="51268" t="8949" r="19792" b="48444"/>
            <a:stretch/>
          </p:blipFill>
          <p:spPr>
            <a:xfrm rot="20944439">
              <a:off x="3759972" y="4010637"/>
              <a:ext cx="776552" cy="673468"/>
            </a:xfrm>
            <a:prstGeom prst="rect">
              <a:avLst/>
            </a:prstGeom>
          </p:spPr>
        </p:pic>
        <p:sp>
          <p:nvSpPr>
            <p:cNvPr id="24" name="Rectangle 23">
              <a:extLst>
                <a:ext uri="{FF2B5EF4-FFF2-40B4-BE49-F238E27FC236}">
                  <a16:creationId xmlns:a16="http://schemas.microsoft.com/office/drawing/2014/main" id="{F93E5DC6-5D1D-6794-F94E-57EA92728677}"/>
                </a:ext>
              </a:extLst>
            </p:cNvPr>
            <p:cNvSpPr/>
            <p:nvPr/>
          </p:nvSpPr>
          <p:spPr>
            <a:xfrm>
              <a:off x="1166707" y="4702032"/>
              <a:ext cx="2798067" cy="830997"/>
            </a:xfrm>
            <a:prstGeom prst="rect">
              <a:avLst/>
            </a:prstGeom>
          </p:spPr>
          <p:txBody>
            <a:bodyPr wrap="square">
              <a:spAutoFit/>
            </a:bodyPr>
            <a:lstStyle/>
            <a:p>
              <a:pPr defTabSz="914400">
                <a:defRPr/>
              </a:pPr>
              <a:r>
                <a:rPr lang="en-US" sz="2400" b="1" dirty="0" err="1">
                  <a:solidFill>
                    <a:srgbClr val="ED7D31">
                      <a:lumMod val="75000"/>
                    </a:srgbClr>
                  </a:solidFill>
                  <a:latin typeface="Cambria" panose="02040503050406030204" pitchFamily="18" charset="0"/>
                  <a:ea typeface="Cambria" panose="02040503050406030204" pitchFamily="18" charset="0"/>
                </a:rPr>
                <a:t>Đọc</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ngắt</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nghỉ</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đúng</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nhịp</a:t>
              </a:r>
              <a:r>
                <a:rPr lang="en-US" sz="2400" b="1" dirty="0">
                  <a:solidFill>
                    <a:srgbClr val="ED7D31">
                      <a:lumMod val="75000"/>
                    </a:srgbClr>
                  </a:solidFill>
                  <a:latin typeface="Cambria" panose="02040503050406030204" pitchFamily="18" charset="0"/>
                  <a:ea typeface="Cambria" panose="02040503050406030204" pitchFamily="18" charset="0"/>
                </a:rPr>
                <a:t>.</a:t>
              </a:r>
            </a:p>
          </p:txBody>
        </p:sp>
        <p:pic>
          <p:nvPicPr>
            <p:cNvPr id="29" name="Hình ảnh 9">
              <a:extLst>
                <a:ext uri="{FF2B5EF4-FFF2-40B4-BE49-F238E27FC236}">
                  <a16:creationId xmlns:a16="http://schemas.microsoft.com/office/drawing/2014/main" id="{26FC5F62-0756-746C-74FA-7EF428E7E7A4}"/>
                </a:ext>
              </a:extLst>
            </p:cNvPr>
            <p:cNvPicPr>
              <a:picLocks noChangeAspect="1"/>
            </p:cNvPicPr>
            <p:nvPr/>
          </p:nvPicPr>
          <p:blipFill rotWithShape="1">
            <a:blip r:embed="rId4"/>
            <a:srcRect l="51268" t="8949" r="19792" b="48444"/>
            <a:stretch/>
          </p:blipFill>
          <p:spPr>
            <a:xfrm rot="20944439">
              <a:off x="3211474" y="4752883"/>
              <a:ext cx="776552" cy="673468"/>
            </a:xfrm>
            <a:prstGeom prst="rect">
              <a:avLst/>
            </a:prstGeom>
          </p:spPr>
        </p:pic>
        <p:pic>
          <p:nvPicPr>
            <p:cNvPr id="30" name="Hình ảnh 9">
              <a:extLst>
                <a:ext uri="{FF2B5EF4-FFF2-40B4-BE49-F238E27FC236}">
                  <a16:creationId xmlns:a16="http://schemas.microsoft.com/office/drawing/2014/main" id="{4C7FC003-1D22-5883-6ACA-92C2D9A9263F}"/>
                </a:ext>
              </a:extLst>
            </p:cNvPr>
            <p:cNvPicPr>
              <a:picLocks noChangeAspect="1"/>
            </p:cNvPicPr>
            <p:nvPr/>
          </p:nvPicPr>
          <p:blipFill rotWithShape="1">
            <a:blip r:embed="rId4"/>
            <a:srcRect l="51268" t="8949" r="19792" b="48444"/>
            <a:stretch/>
          </p:blipFill>
          <p:spPr>
            <a:xfrm rot="20944439">
              <a:off x="3867840" y="4753357"/>
              <a:ext cx="776552" cy="673468"/>
            </a:xfrm>
            <a:prstGeom prst="rect">
              <a:avLst/>
            </a:prstGeom>
          </p:spPr>
        </p:pic>
        <p:pic>
          <p:nvPicPr>
            <p:cNvPr id="31" name="Hình ảnh 9">
              <a:extLst>
                <a:ext uri="{FF2B5EF4-FFF2-40B4-BE49-F238E27FC236}">
                  <a16:creationId xmlns:a16="http://schemas.microsoft.com/office/drawing/2014/main" id="{0D7DCC9B-FB6E-84AC-384B-49DFF12CA92A}"/>
                </a:ext>
              </a:extLst>
            </p:cNvPr>
            <p:cNvPicPr>
              <a:picLocks noChangeAspect="1"/>
            </p:cNvPicPr>
            <p:nvPr/>
          </p:nvPicPr>
          <p:blipFill rotWithShape="1">
            <a:blip r:embed="rId4"/>
            <a:srcRect l="51268" t="8949" r="19792" b="48444"/>
            <a:stretch/>
          </p:blipFill>
          <p:spPr>
            <a:xfrm rot="20944439">
              <a:off x="4498097" y="4713712"/>
              <a:ext cx="776552" cy="673468"/>
            </a:xfrm>
            <a:prstGeom prst="rect">
              <a:avLst/>
            </a:prstGeom>
          </p:spPr>
        </p:pic>
        <p:sp>
          <p:nvSpPr>
            <p:cNvPr id="32" name="Rectangle 31">
              <a:extLst>
                <a:ext uri="{FF2B5EF4-FFF2-40B4-BE49-F238E27FC236}">
                  <a16:creationId xmlns:a16="http://schemas.microsoft.com/office/drawing/2014/main" id="{4AEA0C01-FD19-74E9-5B35-C271B6B816B6}"/>
                </a:ext>
              </a:extLst>
            </p:cNvPr>
            <p:cNvSpPr/>
            <p:nvPr/>
          </p:nvSpPr>
          <p:spPr>
            <a:xfrm>
              <a:off x="727224" y="2305434"/>
              <a:ext cx="5191760" cy="830997"/>
            </a:xfrm>
            <a:prstGeom prst="rect">
              <a:avLst/>
            </a:prstGeom>
            <a:noFill/>
          </p:spPr>
          <p:txBody>
            <a:bodyPr wrap="square" lIns="91440" tIns="45720" rIns="91440" bIns="45720">
              <a:spAutoFit/>
            </a:bodyPr>
            <a:lstStyle/>
            <a:p>
              <a:pPr algn="ctr" defTabSz="914400"/>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Tiêu</a:t>
              </a:r>
              <a:r>
                <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chí</a:t>
              </a:r>
              <a:r>
                <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đánh</a:t>
              </a:r>
              <a:r>
                <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giá</a:t>
              </a:r>
              <a:endPar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92005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3CA986-C510-353E-D631-ED19D8C6F35D}"/>
              </a:ext>
            </a:extLst>
          </p:cNvPr>
          <p:cNvSpPr txBox="1"/>
          <p:nvPr/>
        </p:nvSpPr>
        <p:spPr>
          <a:xfrm>
            <a:off x="2417186" y="170420"/>
            <a:ext cx="9185206" cy="1569660"/>
          </a:xfrm>
          <a:prstGeom prst="rect">
            <a:avLst/>
          </a:prstGeom>
          <a:noFill/>
        </p:spPr>
        <p:txBody>
          <a:bodyPr wrap="square" rtlCol="0">
            <a:spAutoFit/>
          </a:bodyPr>
          <a:lstStyle/>
          <a:p>
            <a:pPr lvl="0" algn="ctr">
              <a:defRPr/>
            </a:pPr>
            <a:r>
              <a:rPr lang="vi-VN" sz="3200" b="1" dirty="0">
                <a:solidFill>
                  <a:prstClr val="black"/>
                </a:solidFill>
                <a:latin typeface="Cambria" panose="02040503050406030204" pitchFamily="18" charset="0"/>
              </a:rPr>
              <a:t>Vì sao Việt không đá hiệp hai nữa? Theo em, Việt đã nhận ra được điều gì khi xem hiệp đấu thứ hai không có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7" name="Group 16">
            <a:extLst>
              <a:ext uri="{FF2B5EF4-FFF2-40B4-BE49-F238E27FC236}">
                <a16:creationId xmlns:a16="http://schemas.microsoft.com/office/drawing/2014/main" id="{7388C318-2D5A-8AE8-6F32-E506C75067B2}"/>
              </a:ext>
            </a:extLst>
          </p:cNvPr>
          <p:cNvGrpSpPr/>
          <p:nvPr/>
        </p:nvGrpSpPr>
        <p:grpSpPr>
          <a:xfrm>
            <a:off x="1572922" y="1533949"/>
            <a:ext cx="10619078" cy="4968451"/>
            <a:chOff x="934887" y="4216970"/>
            <a:chExt cx="10619078" cy="2370261"/>
          </a:xfrm>
        </p:grpSpPr>
        <p:grpSp>
          <p:nvGrpSpPr>
            <p:cNvPr id="10" name="Group 9">
              <a:extLst>
                <a:ext uri="{FF2B5EF4-FFF2-40B4-BE49-F238E27FC236}">
                  <a16:creationId xmlns:a16="http://schemas.microsoft.com/office/drawing/2014/main" id="{05999188-9F54-36A2-38B6-18372551810B}"/>
                </a:ext>
              </a:extLst>
            </p:cNvPr>
            <p:cNvGrpSpPr/>
            <p:nvPr/>
          </p:nvGrpSpPr>
          <p:grpSpPr>
            <a:xfrm>
              <a:off x="934887" y="4216970"/>
              <a:ext cx="10619078" cy="2370261"/>
              <a:chOff x="1232598" y="4163807"/>
              <a:chExt cx="10619078" cy="2370261"/>
            </a:xfrm>
          </p:grpSpPr>
          <p:grpSp>
            <p:nvGrpSpPr>
              <p:cNvPr id="12" name="Group 11">
                <a:extLst>
                  <a:ext uri="{FF2B5EF4-FFF2-40B4-BE49-F238E27FC236}">
                    <a16:creationId xmlns:a16="http://schemas.microsoft.com/office/drawing/2014/main" id="{0F850087-8413-CEE2-9DB2-0156DE38C911}"/>
                  </a:ext>
                </a:extLst>
              </p:cNvPr>
              <p:cNvGrpSpPr/>
              <p:nvPr/>
            </p:nvGrpSpPr>
            <p:grpSpPr>
              <a:xfrm>
                <a:off x="1232598" y="4163807"/>
                <a:ext cx="10619078" cy="2370261"/>
                <a:chOff x="1232598" y="4163807"/>
                <a:chExt cx="10619078" cy="2370261"/>
              </a:xfrm>
            </p:grpSpPr>
            <p:pic>
              <p:nvPicPr>
                <p:cNvPr id="14" name="Picture 13">
                  <a:extLst>
                    <a:ext uri="{FF2B5EF4-FFF2-40B4-BE49-F238E27FC236}">
                      <a16:creationId xmlns:a16="http://schemas.microsoft.com/office/drawing/2014/main" id="{CEA991FD-0DAB-0321-B657-6F3A484A570D}"/>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5" name="Picture 14">
                  <a:extLst>
                    <a:ext uri="{FF2B5EF4-FFF2-40B4-BE49-F238E27FC236}">
                      <a16:creationId xmlns:a16="http://schemas.microsoft.com/office/drawing/2014/main" id="{DF7A9DAD-61B5-EEF2-FA3B-72D651C0521E}"/>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6" name="Picture 15">
                  <a:extLst>
                    <a:ext uri="{FF2B5EF4-FFF2-40B4-BE49-F238E27FC236}">
                      <a16:creationId xmlns:a16="http://schemas.microsoft.com/office/drawing/2014/main" id="{53808622-EBE3-82DB-359D-18981D75C106}"/>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3" name="Rectangle 12">
                <a:extLst>
                  <a:ext uri="{FF2B5EF4-FFF2-40B4-BE49-F238E27FC236}">
                    <a16:creationId xmlns:a16="http://schemas.microsoft.com/office/drawing/2014/main" id="{B9AB5F21-E7BF-66D0-2EF9-710177C66B6B}"/>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8CC7FEED-6009-3C8C-96B3-EBAD86B9A46A}"/>
                </a:ext>
              </a:extLst>
            </p:cNvPr>
            <p:cNvSpPr txBox="1"/>
            <p:nvPr/>
          </p:nvSpPr>
          <p:spPr>
            <a:xfrm>
              <a:off x="1515885" y="4644670"/>
              <a:ext cx="9458960" cy="1606550"/>
            </a:xfrm>
            <a:prstGeom prst="rect">
              <a:avLst/>
            </a:prstGeom>
            <a:noFill/>
          </p:spPr>
          <p:txBody>
            <a:bodyPr wrap="square" rtlCol="0">
              <a:spAutoFit/>
            </a:bodyPr>
            <a:lstStyle/>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Việt không đá hiệp 2 nữa vì Việt tức giận và dỗi dằn khi các bạn nhận xét là Việt ích kỉ, không chuyền bóng cho ai. Khi xem hiệp hai không có mình, Việt nhận ra:</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1/ </a:t>
              </a:r>
              <a:r>
                <a:rPr lang="en-US" sz="2000" b="1" i="0" u="none" strike="noStrike" dirty="0">
                  <a:solidFill>
                    <a:srgbClr val="FF0000"/>
                  </a:solidFill>
                  <a:effectLst/>
                  <a:latin typeface="Cambria" panose="02040503050406030204" pitchFamily="18" charset="0"/>
                  <a:ea typeface="Cambria" panose="02040503050406030204" pitchFamily="18" charset="0"/>
                </a:rPr>
                <a:t>G</a:t>
              </a:r>
              <a:r>
                <a:rPr lang="vi-VN" sz="2000" b="1" i="0" u="none" strike="noStrike" dirty="0">
                  <a:solidFill>
                    <a:srgbClr val="FF0000"/>
                  </a:solidFill>
                  <a:effectLst/>
                  <a:latin typeface="Cambria" panose="02040503050406030204" pitchFamily="18" charset="0"/>
                  <a:ea typeface="Cambria" panose="02040503050406030204" pitchFamily="18" charset="0"/>
                </a:rPr>
                <a:t>iữ bóng không chuyền cho người khác là một việc làm ích kỉ, thiếu tính </a:t>
              </a:r>
              <a:r>
                <a:rPr lang="vi-VN" sz="2000" b="1" i="0" u="none" strike="noStrike">
                  <a:solidFill>
                    <a:srgbClr val="FF0000"/>
                  </a:solidFill>
                  <a:effectLst/>
                  <a:latin typeface="Cambria" panose="02040503050406030204" pitchFamily="18" charset="0"/>
                  <a:ea typeface="Cambria" panose="02040503050406030204" pitchFamily="18" charset="0"/>
                </a:rPr>
                <a:t>đồng đội</a:t>
              </a:r>
              <a:r>
                <a:rPr lang="en-US" sz="2000" b="1" i="0" u="none" strike="noStrike">
                  <a:solidFill>
                    <a:srgbClr val="FF0000"/>
                  </a:solidFill>
                  <a:effectLst/>
                  <a:latin typeface="Cambria" panose="02040503050406030204" pitchFamily="18" charset="0"/>
                  <a:ea typeface="Cambria" panose="02040503050406030204" pitchFamily="18" charset="0"/>
                </a:rPr>
                <a:t>.</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2/ </a:t>
              </a:r>
              <a:r>
                <a:rPr lang="en-US" sz="2000" b="1" i="0" u="none" strike="noStrike" dirty="0">
                  <a:solidFill>
                    <a:srgbClr val="FF0000"/>
                  </a:solidFill>
                  <a:effectLst/>
                  <a:latin typeface="Cambria" panose="02040503050406030204" pitchFamily="18" charset="0"/>
                  <a:ea typeface="Cambria" panose="02040503050406030204" pitchFamily="18" charset="0"/>
                </a:rPr>
                <a:t>B</a:t>
              </a:r>
              <a:r>
                <a:rPr lang="vi-VN" sz="2000" b="1" i="0" u="none" strike="noStrike" dirty="0">
                  <a:solidFill>
                    <a:srgbClr val="FF0000"/>
                  </a:solidFill>
                  <a:effectLst/>
                  <a:latin typeface="Cambria" panose="02040503050406030204" pitchFamily="18" charset="0"/>
                  <a:ea typeface="Cambria" panose="02040503050406030204" pitchFamily="18" charset="0"/>
                </a:rPr>
                <a:t>àn thắng ghi bởi pha phối hợp đồng đội là một bàn thắng rất đẹp;</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3/ </a:t>
              </a:r>
              <a:r>
                <a:rPr lang="en-US" sz="2000" b="1" i="0" u="none" strike="noStrike" dirty="0">
                  <a:solidFill>
                    <a:srgbClr val="FF0000"/>
                  </a:solidFill>
                  <a:effectLst/>
                  <a:latin typeface="Cambria" panose="02040503050406030204" pitchFamily="18" charset="0"/>
                  <a:ea typeface="Cambria" panose="02040503050406030204" pitchFamily="18" charset="0"/>
                </a:rPr>
                <a:t>K</a:t>
              </a:r>
              <a:r>
                <a:rPr lang="vi-VN" sz="2000" b="1" i="0" u="none" strike="noStrike" dirty="0">
                  <a:solidFill>
                    <a:srgbClr val="FF0000"/>
                  </a:solidFill>
                  <a:effectLst/>
                  <a:latin typeface="Cambria" panose="02040503050406030204" pitchFamily="18" charset="0"/>
                  <a:ea typeface="Cambria" panose="02040503050406030204" pitchFamily="18" charset="0"/>
                </a:rPr>
                <a:t>hông có mình, đội bóng vẫn có thể đá rất tốt.</a:t>
              </a:r>
              <a:endParaRPr lang="en-US" sz="2000" b="1" i="0" u="none" strike="noStrike"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en-US" sz="2000" b="1" dirty="0">
                  <a:solidFill>
                    <a:srgbClr val="FF0000"/>
                  </a:solidFill>
                  <a:effectLst/>
                  <a:latin typeface="Cambria" panose="02040503050406030204" pitchFamily="18" charset="0"/>
                  <a:ea typeface="Cambria" panose="02040503050406030204" pitchFamily="18" charset="0"/>
                </a:rPr>
                <a:t>   </a:t>
              </a:r>
              <a:r>
                <a:rPr lang="vi-VN" sz="2000" b="1" dirty="0">
                  <a:solidFill>
                    <a:srgbClr val="FF0000"/>
                  </a:solidFill>
                  <a:effectLst/>
                  <a:latin typeface="Cambria" panose="02040503050406030204" pitchFamily="18" charset="0"/>
                  <a:ea typeface="Cambria" panose="02040503050406030204" pitchFamily="18" charset="0"/>
                </a:rPr>
                <a:t>Ngoài ra, Việt còn thể hiện mong muốn được phối hợp cùng các bạn ghi bàn qua câu “Nếu tôi là một trong ba đứa, bàn thắng có đẹp thế không?”</a:t>
              </a:r>
            </a:p>
            <a:p>
              <a:pPr rtl="0">
                <a:spcBef>
                  <a:spcPts val="0"/>
                </a:spcBef>
                <a:spcAft>
                  <a:spcPts val="500"/>
                </a:spcAft>
              </a:pPr>
              <a:endParaRPr lang="vi-VN" sz="3200" b="1" dirty="0">
                <a:solidFill>
                  <a:srgbClr val="FF0000"/>
                </a:solidFill>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6CC4BC4A-E77F-D629-2E49-FB26A33ABA6C}"/>
              </a:ext>
            </a:extLst>
          </p:cNvPr>
          <p:cNvPicPr>
            <a:picLocks noChangeAspect="1"/>
          </p:cNvPicPr>
          <p:nvPr/>
        </p:nvPicPr>
        <p:blipFill>
          <a:blip r:embed="rId4"/>
          <a:stretch>
            <a:fillRect/>
          </a:stretch>
        </p:blipFill>
        <p:spPr>
          <a:xfrm>
            <a:off x="303129" y="418362"/>
            <a:ext cx="2341067" cy="1286367"/>
          </a:xfrm>
          <a:prstGeom prst="rect">
            <a:avLst/>
          </a:prstGeom>
        </p:spPr>
      </p:pic>
    </p:spTree>
    <p:extLst>
      <p:ext uri="{BB962C8B-B14F-4D97-AF65-F5344CB8AC3E}">
        <p14:creationId xmlns:p14="http://schemas.microsoft.com/office/powerpoint/2010/main" val="27902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59F02D-A851-47E3-EC13-EC255E1BA6B3}"/>
              </a:ext>
            </a:extLst>
          </p:cNvPr>
          <p:cNvGrpSpPr/>
          <p:nvPr/>
        </p:nvGrpSpPr>
        <p:grpSpPr>
          <a:xfrm>
            <a:off x="231399" y="294040"/>
            <a:ext cx="10963469" cy="1372828"/>
            <a:chOff x="466531" y="1268963"/>
            <a:chExt cx="10963469" cy="849086"/>
          </a:xfrm>
        </p:grpSpPr>
        <p:sp>
          <p:nvSpPr>
            <p:cNvPr id="5" name="Rectangle: Rounded Corners 4">
              <a:extLst>
                <a:ext uri="{FF2B5EF4-FFF2-40B4-BE49-F238E27FC236}">
                  <a16:creationId xmlns:a16="http://schemas.microsoft.com/office/drawing/2014/main" id="{0D2DF1FB-BD33-54B5-2FFD-B97B2DD0389F}"/>
                </a:ext>
              </a:extLst>
            </p:cNvPr>
            <p:cNvSpPr/>
            <p:nvPr/>
          </p:nvSpPr>
          <p:spPr>
            <a:xfrm>
              <a:off x="466531" y="1268963"/>
              <a:ext cx="10963469" cy="849086"/>
            </a:xfrm>
            <a:prstGeom prst="roundRect">
              <a:avLst/>
            </a:prstGeom>
            <a:solidFill>
              <a:srgbClr val="E0F0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AD6EF39B-848A-D14C-E389-F3B122CFFAE0}"/>
                </a:ext>
              </a:extLst>
            </p:cNvPr>
            <p:cNvSpPr txBox="1"/>
            <p:nvPr/>
          </p:nvSpPr>
          <p:spPr>
            <a:xfrm>
              <a:off x="672972" y="1269359"/>
              <a:ext cx="10688603" cy="818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hiểu như thế nào về câu cuối cùng trong bài đọc?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BE6FDB36-49BC-24F1-7EFD-4C71FCC3EA30}"/>
              </a:ext>
            </a:extLst>
          </p:cNvPr>
          <p:cNvGrpSpPr/>
          <p:nvPr/>
        </p:nvGrpSpPr>
        <p:grpSpPr>
          <a:xfrm>
            <a:off x="4222316" y="1013942"/>
            <a:ext cx="8006079" cy="5343508"/>
            <a:chOff x="1698600" y="1803818"/>
            <a:chExt cx="8359377" cy="4194049"/>
          </a:xfrm>
        </p:grpSpPr>
        <p:pic>
          <p:nvPicPr>
            <p:cNvPr id="4" name="Picture 3">
              <a:extLst>
                <a:ext uri="{FF2B5EF4-FFF2-40B4-BE49-F238E27FC236}">
                  <a16:creationId xmlns:a16="http://schemas.microsoft.com/office/drawing/2014/main" id="{3CE7FFA7-830E-0752-03DD-05B22F563B89}"/>
                </a:ext>
              </a:extLst>
            </p:cNvPr>
            <p:cNvPicPr>
              <a:picLocks noChangeAspect="1"/>
            </p:cNvPicPr>
            <p:nvPr/>
          </p:nvPicPr>
          <p:blipFill rotWithShape="1">
            <a:blip r:embed="rId3">
              <a:extLst>
                <a:ext uri="{28A0092B-C50C-407E-A947-70E740481C1C}">
                  <a14:useLocalDpi xmlns:a14="http://schemas.microsoft.com/office/drawing/2010/main" val="0"/>
                </a:ext>
              </a:extLst>
            </a:blip>
            <a:srcRect l="59783" t="48435" r="15174" b="31701"/>
            <a:stretch/>
          </p:blipFill>
          <p:spPr>
            <a:xfrm>
              <a:off x="1698600" y="1803818"/>
              <a:ext cx="8359377" cy="4194049"/>
            </a:xfrm>
            <a:prstGeom prst="rect">
              <a:avLst/>
            </a:prstGeom>
          </p:spPr>
        </p:pic>
        <p:sp>
          <p:nvSpPr>
            <p:cNvPr id="7" name="TextBox 6">
              <a:extLst>
                <a:ext uri="{FF2B5EF4-FFF2-40B4-BE49-F238E27FC236}">
                  <a16:creationId xmlns:a16="http://schemas.microsoft.com/office/drawing/2014/main" id="{6B4B0497-AE34-5164-5920-7FEA7F9E0567}"/>
                </a:ext>
              </a:extLst>
            </p:cNvPr>
            <p:cNvSpPr txBox="1"/>
            <p:nvPr/>
          </p:nvSpPr>
          <p:spPr>
            <a:xfrm>
              <a:off x="3404841" y="2866016"/>
              <a:ext cx="5564292" cy="1856817"/>
            </a:xfrm>
            <a:prstGeom prst="rect">
              <a:avLst/>
            </a:prstGeom>
            <a:noFill/>
          </p:spPr>
          <p:txBody>
            <a:bodyPr wrap="square" rtlCol="0">
              <a:spAutoFit/>
            </a:bodyPr>
            <a:lstStyle/>
            <a:p>
              <a:pPr algn="just" rtl="0">
                <a:spcBef>
                  <a:spcPts val="0"/>
                </a:spcBef>
                <a:spcAft>
                  <a:spcPts val="500"/>
                </a:spcAft>
              </a:pPr>
              <a:r>
                <a:rPr lang="vi-VN" sz="2800" b="0" i="0" u="none" strike="noStrike" dirty="0">
                  <a:solidFill>
                    <a:srgbClr val="FF0000"/>
                  </a:solidFill>
                  <a:effectLst/>
                  <a:latin typeface="Cambria" panose="02040503050406030204" pitchFamily="18" charset="0"/>
                  <a:ea typeface="Cambria" panose="02040503050406030204" pitchFamily="18" charset="0"/>
                </a:rPr>
                <a:t>Đồng đội không quay lưng lại với Việt dù cậu ích kỉ mà vẫn cho cậu cơ hội vào sân bóng để sửa chữa </a:t>
              </a:r>
              <a:r>
                <a:rPr lang="vi-VN" sz="2800" b="0" i="0" u="none" strike="noStrike">
                  <a:solidFill>
                    <a:srgbClr val="FF0000"/>
                  </a:solidFill>
                  <a:effectLst/>
                  <a:latin typeface="Cambria" panose="02040503050406030204" pitchFamily="18" charset="0"/>
                  <a:ea typeface="Cambria" panose="02040503050406030204" pitchFamily="18" charset="0"/>
                </a:rPr>
                <a:t>sai lầm</a:t>
              </a:r>
              <a:r>
                <a:rPr lang="en-US" sz="2800" b="0" i="0" u="none" strike="noStrike">
                  <a:solidFill>
                    <a:srgbClr val="FF0000"/>
                  </a:solidFill>
                  <a:effectLst/>
                  <a:latin typeface="Cambria" panose="02040503050406030204" pitchFamily="18" charset="0"/>
                  <a:ea typeface="Cambria" panose="02040503050406030204" pitchFamily="18" charset="0"/>
                </a:rPr>
                <a:t>. Vì thế Việt rất vui, </a:t>
              </a:r>
              <a:r>
                <a:rPr lang="vi-VN" sz="2800" b="0" i="0" u="none" strike="noStrike">
                  <a:solidFill>
                    <a:srgbClr val="FF0000"/>
                  </a:solidFill>
                  <a:effectLst/>
                  <a:latin typeface="Cambria" panose="02040503050406030204" pitchFamily="18" charset="0"/>
                  <a:ea typeface="Cambria" panose="02040503050406030204" pitchFamily="18" charset="0"/>
                </a:rPr>
                <a:t>có </a:t>
              </a:r>
              <a:r>
                <a:rPr lang="vi-VN" sz="2800" b="0" i="0" u="none" strike="noStrike" dirty="0">
                  <a:solidFill>
                    <a:srgbClr val="FF0000"/>
                  </a:solidFill>
                  <a:effectLst/>
                  <a:latin typeface="Cambria" panose="02040503050406030204" pitchFamily="18" charset="0"/>
                  <a:ea typeface="Cambria" panose="02040503050406030204" pitchFamily="18" charset="0"/>
                </a:rPr>
                <a:t>lẽ lần này Việt sẽ biết cách xử lí tình huống với tinh thần tập thể.</a:t>
              </a:r>
              <a:endParaRPr lang="vi-VN" sz="2800" b="0" dirty="0">
                <a:solidFill>
                  <a:srgbClr val="FF000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50DC4D49-6605-6060-F6AA-BCCCB6ED21C7}"/>
              </a:ext>
            </a:extLst>
          </p:cNvPr>
          <p:cNvGrpSpPr/>
          <p:nvPr/>
        </p:nvGrpSpPr>
        <p:grpSpPr>
          <a:xfrm>
            <a:off x="81280" y="2519680"/>
            <a:ext cx="4114800" cy="3810000"/>
            <a:chOff x="1224504" y="2074607"/>
            <a:chExt cx="10595487" cy="2988538"/>
          </a:xfrm>
        </p:grpSpPr>
        <p:grpSp>
          <p:nvGrpSpPr>
            <p:cNvPr id="11" name="Group 10">
              <a:extLst>
                <a:ext uri="{FF2B5EF4-FFF2-40B4-BE49-F238E27FC236}">
                  <a16:creationId xmlns:a16="http://schemas.microsoft.com/office/drawing/2014/main" id="{68A2D6E9-F71C-8D8E-9FD1-A5E91C640738}"/>
                </a:ext>
              </a:extLst>
            </p:cNvPr>
            <p:cNvGrpSpPr/>
            <p:nvPr/>
          </p:nvGrpSpPr>
          <p:grpSpPr>
            <a:xfrm>
              <a:off x="1224504" y="2074607"/>
              <a:ext cx="10595487" cy="2988538"/>
              <a:chOff x="875792" y="1489323"/>
              <a:chExt cx="10015891" cy="2636587"/>
            </a:xfrm>
          </p:grpSpPr>
          <p:pic>
            <p:nvPicPr>
              <p:cNvPr id="13" name="Picture 12">
                <a:extLst>
                  <a:ext uri="{FF2B5EF4-FFF2-40B4-BE49-F238E27FC236}">
                    <a16:creationId xmlns:a16="http://schemas.microsoft.com/office/drawing/2014/main" id="{6324DF1E-351B-F8D5-9B1F-4140B20DC572}"/>
                  </a:ext>
                </a:extLst>
              </p:cNvPr>
              <p:cNvPicPr>
                <a:picLocks noChangeAspect="1"/>
              </p:cNvPicPr>
              <p:nvPr/>
            </p:nvPicPr>
            <p:blipFill rotWithShape="1">
              <a:blip r:embed="rId3">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4" name="Rectangle 13">
                <a:extLst>
                  <a:ext uri="{FF2B5EF4-FFF2-40B4-BE49-F238E27FC236}">
                    <a16:creationId xmlns:a16="http://schemas.microsoft.com/office/drawing/2014/main" id="{5B173ED3-CB00-3FFB-CC83-DA552E2CE4CE}"/>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2" name="TextBox 11">
              <a:extLst>
                <a:ext uri="{FF2B5EF4-FFF2-40B4-BE49-F238E27FC236}">
                  <a16:creationId xmlns:a16="http://schemas.microsoft.com/office/drawing/2014/main" id="{B1723735-E25A-FF2C-72E1-AB88C4B9BFD2}"/>
                </a:ext>
              </a:extLst>
            </p:cNvPr>
            <p:cNvSpPr txBox="1"/>
            <p:nvPr/>
          </p:nvSpPr>
          <p:spPr>
            <a:xfrm>
              <a:off x="2165105" y="2504007"/>
              <a:ext cx="8271842" cy="1520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Cambria" panose="02040503050406030204" pitchFamily="18" charset="0"/>
                </a:rPr>
                <a:t>Tôi ngẩn ra giây lát rồi tức tốc chạy theo Vĩnh, cứ như vừa đón được một đường bóng đồng đội chuyền đến cho tôi.</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5" name="Arrow: Right 14">
            <a:extLst>
              <a:ext uri="{FF2B5EF4-FFF2-40B4-BE49-F238E27FC236}">
                <a16:creationId xmlns:a16="http://schemas.microsoft.com/office/drawing/2014/main" id="{44DF9128-55B0-8711-ECE1-1F2E09EAF159}"/>
              </a:ext>
            </a:extLst>
          </p:cNvPr>
          <p:cNvSpPr/>
          <p:nvPr/>
        </p:nvSpPr>
        <p:spPr>
          <a:xfrm>
            <a:off x="4053840" y="3850640"/>
            <a:ext cx="1239520" cy="6197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264DF94-AFFB-E93F-CA93-5F227BF3E68B}"/>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78951" b="86666"/>
          <a:stretch/>
        </p:blipFill>
        <p:spPr>
          <a:xfrm>
            <a:off x="5362793" y="5478504"/>
            <a:ext cx="3794270" cy="1757892"/>
          </a:xfrm>
          <a:prstGeom prst="rect">
            <a:avLst/>
          </a:prstGeom>
        </p:spPr>
      </p:pic>
      <p:pic>
        <p:nvPicPr>
          <p:cNvPr id="20" name="Picture 19">
            <a:extLst>
              <a:ext uri="{FF2B5EF4-FFF2-40B4-BE49-F238E27FC236}">
                <a16:creationId xmlns:a16="http://schemas.microsoft.com/office/drawing/2014/main" id="{0298C8C4-BBA3-C188-B00E-CF52B5DA4888}"/>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4406322" y="5503835"/>
            <a:ext cx="4088450" cy="1730295"/>
          </a:xfrm>
          <a:prstGeom prst="rect">
            <a:avLst/>
          </a:prstGeom>
        </p:spPr>
      </p:pic>
      <p:pic>
        <p:nvPicPr>
          <p:cNvPr id="21" name="Picture 20">
            <a:extLst>
              <a:ext uri="{FF2B5EF4-FFF2-40B4-BE49-F238E27FC236}">
                <a16:creationId xmlns:a16="http://schemas.microsoft.com/office/drawing/2014/main" id="{AC886B70-4179-CC87-65F2-53117A5029DA}"/>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831543" y="5503835"/>
            <a:ext cx="4088450" cy="1707231"/>
          </a:xfrm>
          <a:prstGeom prst="rect">
            <a:avLst/>
          </a:prstGeom>
        </p:spPr>
      </p:pic>
      <p:sp>
        <p:nvSpPr>
          <p:cNvPr id="22" name="TextBox 21">
            <a:extLst>
              <a:ext uri="{FF2B5EF4-FFF2-40B4-BE49-F238E27FC236}">
                <a16:creationId xmlns:a16="http://schemas.microsoft.com/office/drawing/2014/main" id="{AFCC531F-1850-0292-B017-4E0686F0D5ED}"/>
              </a:ext>
            </a:extLst>
          </p:cNvPr>
          <p:cNvSpPr txBox="1"/>
          <p:nvPr/>
        </p:nvSpPr>
        <p:spPr>
          <a:xfrm>
            <a:off x="1142841" y="6037361"/>
            <a:ext cx="9467246" cy="954108"/>
          </a:xfrm>
          <a:prstGeom prst="rect">
            <a:avLst/>
          </a:prstGeom>
          <a:noFill/>
        </p:spPr>
        <p:txBody>
          <a:bodyPr wrap="square" rtlCol="0">
            <a:spAutoFit/>
          </a:bodyPr>
          <a:lstStyle/>
          <a:p>
            <a:pPr>
              <a:defRPr/>
            </a:pPr>
            <a:r>
              <a:rPr lang="en-US" sz="2800" b="1">
                <a:solidFill>
                  <a:schemeClr val="accent5">
                    <a:lumMod val="50000"/>
                  </a:schemeClr>
                </a:solidFill>
                <a:latin typeface="Cambria" panose="02040503050406030204" pitchFamily="18" charset="0"/>
              </a:rPr>
              <a:t>Ý 3: </a:t>
            </a:r>
            <a:r>
              <a:rPr lang="en-US" sz="2800" b="1"/>
              <a:t>Việt nhận ra giá trị của đồng đội.</a:t>
            </a:r>
          </a:p>
          <a:p>
            <a:pPr marR="0" lvl="0" algn="just" defTabSz="914400" rtl="0" eaLnBrk="1" fontAlgn="auto" latinLnBrk="0" hangingPunct="1">
              <a:lnSpc>
                <a:spcPct val="100000"/>
              </a:lnSpc>
              <a:spcBef>
                <a:spcPts val="0"/>
              </a:spcBef>
              <a:spcAft>
                <a:spcPts val="0"/>
              </a:spcAft>
              <a:buClrTx/>
              <a:buSzTx/>
              <a:tabLst/>
              <a:defRPr/>
            </a:pPr>
            <a:r>
              <a:rPr lang="en-US" sz="2800" b="1">
                <a:solidFill>
                  <a:srgbClr val="FF0000"/>
                </a:solidFill>
                <a:latin typeface="Cambria" panose="02040503050406030204" pitchFamily="18" charset="0"/>
              </a:rPr>
              <a:t> </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6394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88C188-CE25-4D1C-7C09-5406449F392C}"/>
              </a:ext>
            </a:extLst>
          </p:cNvPr>
          <p:cNvGrpSpPr/>
          <p:nvPr/>
        </p:nvGrpSpPr>
        <p:grpSpPr>
          <a:xfrm>
            <a:off x="902041" y="2236573"/>
            <a:ext cx="10589741" cy="3210825"/>
            <a:chOff x="1161534" y="1977081"/>
            <a:chExt cx="10589741" cy="3210825"/>
          </a:xfrm>
        </p:grpSpPr>
        <p:sp>
          <p:nvSpPr>
            <p:cNvPr id="5" name="任意多边形: 形状 5">
              <a:extLst>
                <a:ext uri="{FF2B5EF4-FFF2-40B4-BE49-F238E27FC236}">
                  <a16:creationId xmlns:a16="http://schemas.microsoft.com/office/drawing/2014/main" id="{4B67755B-83DF-1BA0-735A-6817F8FB4D57}"/>
                </a:ext>
              </a:extLst>
            </p:cNvPr>
            <p:cNvSpPr/>
            <p:nvPr/>
          </p:nvSpPr>
          <p:spPr>
            <a:xfrm>
              <a:off x="1161534" y="1977081"/>
              <a:ext cx="10589741" cy="3210825"/>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3" name="TextBox 2">
              <a:extLst>
                <a:ext uri="{FF2B5EF4-FFF2-40B4-BE49-F238E27FC236}">
                  <a16:creationId xmlns:a16="http://schemas.microsoft.com/office/drawing/2014/main" id="{F3865A1A-FD8E-5300-4B2A-8BD17BEB7B98}"/>
                </a:ext>
              </a:extLst>
            </p:cNvPr>
            <p:cNvSpPr txBox="1"/>
            <p:nvPr/>
          </p:nvSpPr>
          <p:spPr>
            <a:xfrm>
              <a:off x="1777799" y="2549286"/>
              <a:ext cx="9363054" cy="2062103"/>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đọc</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kể</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về</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đáng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nhớ</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của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cùng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đồng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đội</a:t>
              </a:r>
              <a:r>
                <a:rPr lang="en-US" sz="3200" b="1" i="0" u="none" strike="noStrike" dirty="0">
                  <a:solidFill>
                    <a:srgbClr val="FF0000"/>
                  </a:solidFill>
                  <a:effectLst/>
                  <a:latin typeface="Cambria" panose="02040503050406030204" pitchFamily="18" charset="0"/>
                  <a:ea typeface="Cambria" panose="02040503050406030204" pitchFamily="18" charset="0"/>
                </a:rPr>
                <a:t>. Qua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ra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học</a:t>
              </a:r>
              <a:r>
                <a:rPr lang="en-US" sz="3200" b="1" i="0" u="none" strike="noStrike" dirty="0">
                  <a:solidFill>
                    <a:srgbClr val="FF0000"/>
                  </a:solidFill>
                  <a:effectLst/>
                  <a:latin typeface="Cambria" panose="02040503050406030204" pitchFamily="18" charset="0"/>
                  <a:ea typeface="Cambria" panose="02040503050406030204" pitchFamily="18" charset="0"/>
                </a:rPr>
                <a:t> ý </a:t>
              </a:r>
              <a:r>
                <a:rPr lang="en-US" sz="3200" b="1" i="0" u="none" strike="noStrike" dirty="0" err="1">
                  <a:solidFill>
                    <a:srgbClr val="FF0000"/>
                  </a:solidFill>
                  <a:effectLst/>
                  <a:latin typeface="Cambria" panose="02040503050406030204" pitchFamily="18" charset="0"/>
                  <a:ea typeface="Cambria" panose="02040503050406030204" pitchFamily="18" charset="0"/>
                </a:rPr>
                <a:t>nghĩa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bản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thân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đừng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tham</a:t>
              </a:r>
              <a:r>
                <a:rPr lang="en-US" sz="3200" b="1" i="0" u="none" strike="noStrike" dirty="0">
                  <a:solidFill>
                    <a:srgbClr val="FF0000"/>
                  </a:solidFill>
                  <a:effectLst/>
                  <a:latin typeface="Cambria" panose="02040503050406030204" pitchFamily="18" charset="0"/>
                  <a:ea typeface="Cambria" panose="02040503050406030204" pitchFamily="18" charset="0"/>
                </a:rPr>
                <a:t> lam, </a:t>
              </a:r>
              <a:r>
                <a:rPr lang="en-US" sz="3200" b="1" i="0" u="none" strike="noStrike" dirty="0" err="1">
                  <a:solidFill>
                    <a:srgbClr val="FF0000"/>
                  </a:solidFill>
                  <a:effectLst/>
                  <a:latin typeface="Cambria" panose="02040503050406030204" pitchFamily="18" charset="0"/>
                  <a:ea typeface="Cambria" panose="02040503050406030204" pitchFamily="18" charset="0"/>
                </a:rPr>
                <a:t>ích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đến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mình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mà</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cần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cả</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tập</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thể</a:t>
              </a:r>
              <a:r>
                <a:rPr lang="en-US" sz="3200" b="1" i="0" u="none" strike="noStrike" dirty="0">
                  <a:solidFill>
                    <a:srgbClr val="FF0000"/>
                  </a:solidFill>
                  <a:effectLst/>
                  <a:latin typeface="Cambria" panose="02040503050406030204" pitchFamily="18" charset="0"/>
                  <a:ea typeface="Cambria" panose="02040503050406030204" pitchFamily="18" charset="0"/>
                </a:rPr>
                <a:t>.</a:t>
              </a:r>
              <a:endParaRPr lang="en-US" sz="6000" b="0" dirty="0">
                <a:solidFill>
                  <a:srgbClr val="FF0000"/>
                </a:solidFill>
                <a:effectLst/>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55984784-0C40-DED1-72DF-71F1FF0951E4}"/>
              </a:ext>
            </a:extLst>
          </p:cNvPr>
          <p:cNvPicPr>
            <a:picLocks noChangeAspect="1"/>
          </p:cNvPicPr>
          <p:nvPr/>
        </p:nvPicPr>
        <p:blipFill>
          <a:blip r:embed="rId2"/>
          <a:stretch>
            <a:fillRect/>
          </a:stretch>
        </p:blipFill>
        <p:spPr>
          <a:xfrm>
            <a:off x="2906424" y="600153"/>
            <a:ext cx="6828112" cy="2139881"/>
          </a:xfrm>
          <a:prstGeom prst="rect">
            <a:avLst/>
          </a:prstGeom>
        </p:spPr>
      </p:pic>
    </p:spTree>
    <p:extLst>
      <p:ext uri="{BB962C8B-B14F-4D97-AF65-F5344CB8AC3E}">
        <p14:creationId xmlns:p14="http://schemas.microsoft.com/office/powerpoint/2010/main" val="2095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230ECF-2768-385E-22F4-220E457458CD}"/>
              </a:ext>
            </a:extLst>
          </p:cNvPr>
          <p:cNvGrpSpPr/>
          <p:nvPr/>
        </p:nvGrpSpPr>
        <p:grpSpPr>
          <a:xfrm>
            <a:off x="353961" y="1178560"/>
            <a:ext cx="11348884" cy="5259558"/>
            <a:chOff x="353961" y="1390804"/>
            <a:chExt cx="11348884" cy="5049324"/>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661219" y="1471642"/>
              <a:ext cx="10864645" cy="48162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được bạn b</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è</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khu phố công nhận là cầu thủ xuất sắc. Thế mà đợi mãi tôi mới có dịp ra mắt “giới hâm mộ bóng đá trường nhà" trong trận đấu với lớp 5C sáng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Trận đấu gay cấn từ những phút đầu. Mạnh lăn xả cướp bóng rồi chuyền cho tôi dần xuống vòng cấm địa. Hậu vệ lớp C xổ lên chặn. Mạnh và Chiến đã lên kịp. Nhưng tôi vẫn cố hất bóng qua hậu vệ lớp C vì không muốn nhường ai cơ hội ghi bàn. Chậm rồi, thủ môn đã lao lên bắt bóng. Cả sân vỡ oà vì tiếc.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Sốt ruột lắm nhưng đến giữa hiệp tôi mới ghi bàn. Tiếng vỗ tay dội lên, tôi sung sướng chạy như một ngôi sao sản cỏ. Từ lúc đó, lớp C kèm tôi như hình với bóng. Tôi dắt bóng một quãng là mất, lại chẳng chuyền cho ai, lớp C được thể tấn công và ghi liền hai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hai hiệp, chúng tôi hội ý. Mạnh thở hồng hộc: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Tại Việt cứ một mình ôm bóng, tụi nó phá mất.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Vĩnh đanh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Hiệp sau đừng ích kỉ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hầm hầm: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Tớ không đá nữa, xem các cậu làm được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Không ai đáp lại, chỉ lặng lẽ dãn ra cho tôi đi.</a:t>
              </a:r>
            </a:p>
          </p:txBody>
        </p:sp>
      </p:grpSp>
      <p:pic>
        <p:nvPicPr>
          <p:cNvPr id="7" name="Picture 6">
            <a:extLst>
              <a:ext uri="{FF2B5EF4-FFF2-40B4-BE49-F238E27FC236}">
                <a16:creationId xmlns:a16="http://schemas.microsoft.com/office/drawing/2014/main" id="{524B4384-BECE-D447-EBE8-A9A9DF490129}"/>
              </a:ext>
            </a:extLst>
          </p:cNvPr>
          <p:cNvPicPr>
            <a:picLocks noChangeAspect="1"/>
          </p:cNvPicPr>
          <p:nvPr/>
        </p:nvPicPr>
        <p:blipFill>
          <a:blip r:embed="rId2"/>
          <a:stretch>
            <a:fillRect/>
          </a:stretch>
        </p:blipFill>
        <p:spPr>
          <a:xfrm>
            <a:off x="4070895" y="109688"/>
            <a:ext cx="5005250" cy="908383"/>
          </a:xfrm>
          <a:prstGeom prst="rect">
            <a:avLst/>
          </a:prstGeom>
        </p:spPr>
      </p:pic>
    </p:spTree>
    <p:extLst>
      <p:ext uri="{BB962C8B-B14F-4D97-AF65-F5344CB8AC3E}">
        <p14:creationId xmlns:p14="http://schemas.microsoft.com/office/powerpoint/2010/main" val="25256963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288646" y="1006500"/>
            <a:ext cx="11348884" cy="5259558"/>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CD2B4EB7-30E7-FF37-D56B-65D3D128CEB8}"/>
              </a:ext>
            </a:extLst>
          </p:cNvPr>
          <p:cNvPicPr>
            <a:picLocks noChangeAspect="1"/>
          </p:cNvPicPr>
          <p:nvPr/>
        </p:nvPicPr>
        <p:blipFill>
          <a:blip r:embed="rId2"/>
          <a:stretch>
            <a:fillRect/>
          </a:stretch>
        </p:blipFill>
        <p:spPr>
          <a:xfrm>
            <a:off x="6207760" y="4351423"/>
            <a:ext cx="5984240" cy="2354177"/>
          </a:xfrm>
          <a:prstGeom prst="rect">
            <a:avLst/>
          </a:prstGeom>
          <a:ln>
            <a:noFill/>
          </a:ln>
          <a:effectLst>
            <a:softEdge rad="112500"/>
          </a:effectLst>
        </p:spPr>
      </p:pic>
      <p:sp>
        <p:nvSpPr>
          <p:cNvPr id="4" name="TextBox 3"/>
          <p:cNvSpPr txBox="1"/>
          <p:nvPr/>
        </p:nvSpPr>
        <p:spPr>
          <a:xfrm>
            <a:off x="726954" y="1914883"/>
            <a:ext cx="10681344" cy="3046988"/>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       Toàn bài: Đọc với giọng kể chuyện, thay đổi giọng </a:t>
            </a:r>
            <a:r>
              <a:rPr lang="vi-VN" sz="3200" b="1">
                <a:solidFill>
                  <a:srgbClr val="0070C0"/>
                </a:solidFill>
                <a:latin typeface="Times New Roman" panose="02020603050405020304" pitchFamily="18" charset="0"/>
                <a:ea typeface="Cambria" panose="02040503050406030204" pitchFamily="18" charset="0"/>
                <a:cs typeface="Times New Roman" panose="02020603050405020304" pitchFamily="18" charset="0"/>
              </a:rPr>
              <a:t> phù hợp với </a:t>
            </a:r>
            <a:r>
              <a:rPr lang="en-US" sz="3200" b="1">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diễn biến của câu chuyện: </a:t>
            </a:r>
            <a:r>
              <a:rPr lang="en-US" sz="3200" b="1">
                <a:solidFill>
                  <a:srgbClr val="0070C0"/>
                </a:solidFill>
                <a:latin typeface="Times New Roman" panose="02020603050405020304" pitchFamily="18" charset="0"/>
                <a:cs typeface="Times New Roman" panose="02020603050405020304" pitchFamily="18" charset="0"/>
              </a:rPr>
              <a:t>khi dồn dập, căng thẳng, bất ngờ, lúc hồi hộp; phù hợp với tâm lí, cảm xúc của nhân vật: lúc hầm hầm tức giận, khi bần thần, suy tư. </a:t>
            </a:r>
            <a:endParaRPr lang="vi-VN" sz="3200" b="1">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lvl="0"/>
            <a:endParaRPr lang="en-US" sz="3200"/>
          </a:p>
          <a:p>
            <a:endParaRPr lang="en-US" sz="3200"/>
          </a:p>
        </p:txBody>
      </p:sp>
    </p:spTree>
    <p:extLst>
      <p:ext uri="{BB962C8B-B14F-4D97-AF65-F5344CB8AC3E}">
        <p14:creationId xmlns:p14="http://schemas.microsoft.com/office/powerpoint/2010/main" val="4132928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404761" y="579120"/>
            <a:ext cx="11348884" cy="5636338"/>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646880" y="2108350"/>
            <a:ext cx="10864645"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tôi </a:t>
            </a:r>
            <a:r>
              <a:rPr kumimoji="0" lang="vi-VN" sz="2800" b="0" i="0"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càng đá càng hay</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Bộ ba Long, Chiến, Mạnh chuyền bóng rất ăn ý. Hậu vệ lớp C không sao chặn nổi đường bóng ấy. Rồi Mạnh ung dung đội đầu, tạt bóng gọn vào lưới.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Cả sân vỗ tay vang dội. Bàn thắng đẹp quá! Nếu tôi là một trong ba đứa, bàn thắng có đẹp thế không? Tôi bần thần nghĩ, không biết Vĩnh chạy đến: “Vào đi Việt, Chiến đau chân.”. Tôi ngẩn ra giây lát rồi tức tốc chạy theo Vĩnh, cứ như vừa đón được một đường bóng đồng đội chuyền đến cho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Lê Khắc Hoan)</a:t>
            </a:r>
          </a:p>
        </p:txBody>
      </p:sp>
      <p:pic>
        <p:nvPicPr>
          <p:cNvPr id="4" name="Picture 3">
            <a:extLst>
              <a:ext uri="{FF2B5EF4-FFF2-40B4-BE49-F238E27FC236}">
                <a16:creationId xmlns:a16="http://schemas.microsoft.com/office/drawing/2014/main" id="{4D3E2870-BFEA-FF28-AD28-01706F3F4AF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1480" t="944" r="19712" b="56377"/>
          <a:stretch/>
        </p:blipFill>
        <p:spPr>
          <a:xfrm>
            <a:off x="239061" y="2035827"/>
            <a:ext cx="610200" cy="837548"/>
          </a:xfrm>
          <a:prstGeom prst="rect">
            <a:avLst/>
          </a:prstGeom>
        </p:spPr>
      </p:pic>
      <p:sp>
        <p:nvSpPr>
          <p:cNvPr id="5" name="Rectangular Callout 4"/>
          <p:cNvSpPr/>
          <p:nvPr/>
        </p:nvSpPr>
        <p:spPr>
          <a:xfrm>
            <a:off x="6631110" y="442330"/>
            <a:ext cx="4323806" cy="1529230"/>
          </a:xfrm>
          <a:prstGeom prst="wedgeRectCallout">
            <a:avLst>
              <a:gd name="adj1" fmla="val -45003"/>
              <a:gd name="adj2" fmla="val 6313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Times New Roman" panose="02020603050405020304" pitchFamily="18" charset="0"/>
                <a:cs typeface="Times New Roman" panose="02020603050405020304" pitchFamily="18" charset="0"/>
              </a:rPr>
              <a:t>Giọng nhanh, sôi nổi, nhấn giọng các từ ngữ thể hiện khí thế tấn công của đội thắng, thể hiện tâm trạng của Việt</a:t>
            </a:r>
            <a:endParaRPr lang="en-US" sz="2400"/>
          </a:p>
        </p:txBody>
      </p:sp>
    </p:spTree>
    <p:extLst>
      <p:ext uri="{BB962C8B-B14F-4D97-AF65-F5344CB8AC3E}">
        <p14:creationId xmlns:p14="http://schemas.microsoft.com/office/powerpoint/2010/main" val="3831926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404761" y="579120"/>
            <a:ext cx="11348884" cy="5636338"/>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646880" y="2166778"/>
            <a:ext cx="10864645"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tôi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càng đá càng hay</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Bộ ba Long, Chiến, Mạnh chuyền bóng </a:t>
            </a:r>
            <a:r>
              <a:rPr kumimoji="0" lang="vi-VN" sz="2800" b="0"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rất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ý</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Hậu vệ lớp C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không sao chặn nổi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đường bóng ấy. Rồi Mạnh ung dung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đội đầu</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tạt</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bóng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gọn vào lưới</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Cả sân </a:t>
            </a:r>
            <a:r>
              <a:rPr kumimoji="0" lang="vi-VN" sz="2800" b="0" i="0"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vỗ tay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vang dội</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Bàn thắng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đẹp quá</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Nếu tôi là một trong ba đứa, bàn thắng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có đẹp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thế không? Tôi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bần thần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nghĩ, không biết Vĩnh chạy đến: “Vào đi Việt, Chiến đau chân.”. Tôi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ngẩn</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ra giây lát rồi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tức tốc chạy</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theo Vĩnh, cứ như vừa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đón</a:t>
            </a:r>
            <a:r>
              <a:rPr kumimoji="0" lang="vi-VN" sz="2800" b="0" i="0"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được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một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đường bóng</a:t>
            </a:r>
            <a:r>
              <a:rPr kumimoji="0" lang="vi-VN" sz="2800" b="0"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0" i="0"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đồng đội </a:t>
            </a:r>
            <a:r>
              <a:rPr kumimoji="0" lang="vi-VN" sz="2800" b="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chuyền</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đến cho </a:t>
            </a:r>
            <a:r>
              <a:rPr kumimoji="0" lang="vi-VN"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rPr>
              <a:t>tôi.</a:t>
            </a:r>
            <a:endPar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Lê Khắc Hoan)</a:t>
            </a:r>
          </a:p>
        </p:txBody>
      </p:sp>
      <p:pic>
        <p:nvPicPr>
          <p:cNvPr id="4" name="Picture 3">
            <a:extLst>
              <a:ext uri="{FF2B5EF4-FFF2-40B4-BE49-F238E27FC236}">
                <a16:creationId xmlns:a16="http://schemas.microsoft.com/office/drawing/2014/main" id="{4D3E2870-BFEA-FF28-AD28-01706F3F4AF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1480" t="944" r="19712" b="56377"/>
          <a:stretch/>
        </p:blipFill>
        <p:spPr>
          <a:xfrm>
            <a:off x="334680" y="942273"/>
            <a:ext cx="610200" cy="837548"/>
          </a:xfrm>
          <a:prstGeom prst="rect">
            <a:avLst/>
          </a:prstGeom>
        </p:spPr>
      </p:pic>
      <p:sp>
        <p:nvSpPr>
          <p:cNvPr id="5" name="Rectangular Callout 4"/>
          <p:cNvSpPr/>
          <p:nvPr/>
        </p:nvSpPr>
        <p:spPr>
          <a:xfrm>
            <a:off x="6631110" y="442330"/>
            <a:ext cx="4323806" cy="1529230"/>
          </a:xfrm>
          <a:prstGeom prst="wedgeRectCallout">
            <a:avLst>
              <a:gd name="adj1" fmla="val -45003"/>
              <a:gd name="adj2" fmla="val 6313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Times New Roman" panose="02020603050405020304" pitchFamily="18" charset="0"/>
                <a:cs typeface="Times New Roman" panose="02020603050405020304" pitchFamily="18" charset="0"/>
              </a:rPr>
              <a:t>Giọng nhanh, sôi nổi, nhấn giọng các từ ngữ thể hiện khí thế tấn công của đội thắng, thể hiện tâm trạng của Việt</a:t>
            </a:r>
            <a:endParaRPr lang="en-US" sz="2400"/>
          </a:p>
        </p:txBody>
      </p:sp>
    </p:spTree>
    <p:extLst>
      <p:ext uri="{BB962C8B-B14F-4D97-AF65-F5344CB8AC3E}">
        <p14:creationId xmlns:p14="http://schemas.microsoft.com/office/powerpoint/2010/main" val="3972586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E84447-3E12-A147-FE48-31FACED9312C}"/>
              </a:ext>
            </a:extLst>
          </p:cNvPr>
          <p:cNvGrpSpPr/>
          <p:nvPr/>
        </p:nvGrpSpPr>
        <p:grpSpPr>
          <a:xfrm>
            <a:off x="1444112" y="229716"/>
            <a:ext cx="10057008" cy="1213004"/>
            <a:chOff x="1440856" y="396717"/>
            <a:chExt cx="9303775" cy="959468"/>
          </a:xfrm>
        </p:grpSpPr>
        <p:sp>
          <p:nvSpPr>
            <p:cNvPr id="4" name="Rectangle: Rounded Corners 3">
              <a:extLst>
                <a:ext uri="{FF2B5EF4-FFF2-40B4-BE49-F238E27FC236}">
                  <a16:creationId xmlns:a16="http://schemas.microsoft.com/office/drawing/2014/main" id="{23F22D48-3017-48B5-9ADB-0743851EE893}"/>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2638A5B4-60C5-5D55-5CCD-332EB69E1875}"/>
                </a:ext>
              </a:extLst>
            </p:cNvPr>
            <p:cNvSpPr txBox="1"/>
            <p:nvPr/>
          </p:nvSpPr>
          <p:spPr>
            <a:xfrm>
              <a:off x="1440856" y="396717"/>
              <a:ext cx="9303775" cy="7494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Những từ ngữ nào trong đoạn dưới đây chỉ sự vật, hoạt động trong một trận đấu bóng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4E34F020-26D6-8EB2-FEF2-48BA47640E92}"/>
              </a:ext>
            </a:extLst>
          </p:cNvPr>
          <p:cNvPicPr>
            <a:picLocks noChangeAspect="1"/>
          </p:cNvPicPr>
          <p:nvPr/>
        </p:nvPicPr>
        <p:blipFill>
          <a:blip r:embed="rId2"/>
          <a:stretch>
            <a:fillRect/>
          </a:stretch>
        </p:blipFill>
        <p:spPr>
          <a:xfrm>
            <a:off x="1493520" y="1860868"/>
            <a:ext cx="10383520" cy="2541060"/>
          </a:xfrm>
          <a:prstGeom prst="rect">
            <a:avLst/>
          </a:prstGeom>
        </p:spPr>
      </p:pic>
      <p:graphicFrame>
        <p:nvGraphicFramePr>
          <p:cNvPr id="8" name="Table 8">
            <a:extLst>
              <a:ext uri="{FF2B5EF4-FFF2-40B4-BE49-F238E27FC236}">
                <a16:creationId xmlns:a16="http://schemas.microsoft.com/office/drawing/2014/main" id="{8D5E25A0-1D35-6D30-8EBF-D079CC9BFBAC}"/>
              </a:ext>
            </a:extLst>
          </p:cNvPr>
          <p:cNvGraphicFramePr>
            <a:graphicFrameLocks noGrp="1"/>
          </p:cNvGraphicFramePr>
          <p:nvPr>
            <p:extLst>
              <p:ext uri="{D42A27DB-BD31-4B8C-83A1-F6EECF244321}">
                <p14:modId xmlns:p14="http://schemas.microsoft.com/office/powerpoint/2010/main" val="4192885698"/>
              </p:ext>
            </p:extLst>
          </p:nvPr>
        </p:nvGraphicFramePr>
        <p:xfrm>
          <a:off x="1310640" y="4438226"/>
          <a:ext cx="9611360" cy="2236894"/>
        </p:xfrm>
        <a:graphic>
          <a:graphicData uri="http://schemas.openxmlformats.org/drawingml/2006/table">
            <a:tbl>
              <a:tblPr firstRow="1" bandRow="1">
                <a:tableStyleId>{F5AB1C69-6EDB-4FF4-983F-18BD219EF322}</a:tableStyleId>
              </a:tblPr>
              <a:tblGrid>
                <a:gridCol w="4180776">
                  <a:extLst>
                    <a:ext uri="{9D8B030D-6E8A-4147-A177-3AD203B41FA5}">
                      <a16:colId xmlns:a16="http://schemas.microsoft.com/office/drawing/2014/main" val="407556408"/>
                    </a:ext>
                  </a:extLst>
                </a:gridCol>
                <a:gridCol w="5430584">
                  <a:extLst>
                    <a:ext uri="{9D8B030D-6E8A-4147-A177-3AD203B41FA5}">
                      <a16:colId xmlns:a16="http://schemas.microsoft.com/office/drawing/2014/main" val="4081418841"/>
                    </a:ext>
                  </a:extLst>
                </a:gridCol>
              </a:tblGrid>
              <a:tr h="694764">
                <a:tc>
                  <a:txBody>
                    <a:bodyPr/>
                    <a:lstStyle/>
                    <a:p>
                      <a:pPr algn="ct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260724"/>
                  </a:ext>
                </a:extLst>
              </a:tr>
              <a:tr h="1542130">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9244080"/>
                  </a:ext>
                </a:extLst>
              </a:tr>
            </a:tbl>
          </a:graphicData>
        </a:graphic>
      </p:graphicFrame>
      <p:cxnSp>
        <p:nvCxnSpPr>
          <p:cNvPr id="10" name="Straight Connector 9">
            <a:extLst>
              <a:ext uri="{FF2B5EF4-FFF2-40B4-BE49-F238E27FC236}">
                <a16:creationId xmlns:a16="http://schemas.microsoft.com/office/drawing/2014/main" id="{EB568519-13DB-984B-EACA-B0242EE9D7D8}"/>
              </a:ext>
            </a:extLst>
          </p:cNvPr>
          <p:cNvCxnSpPr/>
          <p:nvPr/>
        </p:nvCxnSpPr>
        <p:spPr>
          <a:xfrm>
            <a:off x="4937760" y="2387600"/>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9C724EF-D9CE-3A03-4B0C-B9CCAF3F1827}"/>
              </a:ext>
            </a:extLst>
          </p:cNvPr>
          <p:cNvSpPr txBox="1"/>
          <p:nvPr/>
        </p:nvSpPr>
        <p:spPr>
          <a:xfrm>
            <a:off x="1422400" y="528320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Bóng</a:t>
            </a:r>
            <a:r>
              <a:rPr lang="en-US" sz="2800" dirty="0">
                <a:solidFill>
                  <a:srgbClr val="002060"/>
                </a:solidFill>
                <a:latin typeface="Cambria" panose="02040503050406030204" pitchFamily="18" charset="0"/>
                <a:ea typeface="Cambria" panose="02040503050406030204" pitchFamily="18" charset="0"/>
              </a:rPr>
              <a:t>,</a:t>
            </a:r>
          </a:p>
        </p:txBody>
      </p:sp>
      <p:cxnSp>
        <p:nvCxnSpPr>
          <p:cNvPr id="13" name="Straight Connector 12">
            <a:extLst>
              <a:ext uri="{FF2B5EF4-FFF2-40B4-BE49-F238E27FC236}">
                <a16:creationId xmlns:a16="http://schemas.microsoft.com/office/drawing/2014/main" id="{E8336280-CDAF-B13D-7D99-06F48E73745E}"/>
              </a:ext>
            </a:extLst>
          </p:cNvPr>
          <p:cNvCxnSpPr>
            <a:cxnSpLocks/>
          </p:cNvCxnSpPr>
          <p:nvPr/>
        </p:nvCxnSpPr>
        <p:spPr>
          <a:xfrm>
            <a:off x="2936240" y="2814320"/>
            <a:ext cx="1991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DD053B-BA99-512A-FB5A-643F50084620}"/>
              </a:ext>
            </a:extLst>
          </p:cNvPr>
          <p:cNvSpPr txBox="1"/>
          <p:nvPr/>
        </p:nvSpPr>
        <p:spPr>
          <a:xfrm>
            <a:off x="2397760" y="530352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vòng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địa</a:t>
            </a:r>
            <a:r>
              <a:rPr lang="en-US" sz="2800" dirty="0">
                <a:solidFill>
                  <a:srgbClr val="00206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F83D872A-FC14-69C1-0AD6-E0BE2BA48F98}"/>
              </a:ext>
            </a:extLst>
          </p:cNvPr>
          <p:cNvCxnSpPr>
            <a:cxnSpLocks/>
          </p:cNvCxnSpPr>
          <p:nvPr/>
        </p:nvCxnSpPr>
        <p:spPr>
          <a:xfrm>
            <a:off x="4500880" y="4064000"/>
            <a:ext cx="111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E4047D-BFBE-E6BB-0446-0FEEAAEA7141}"/>
              </a:ext>
            </a:extLst>
          </p:cNvPr>
          <p:cNvSpPr txBox="1"/>
          <p:nvPr/>
        </p:nvSpPr>
        <p:spPr>
          <a:xfrm>
            <a:off x="1442720" y="587248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thủ</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môn</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87D5D1F1-DADE-67E1-D3FA-34C54FFD92DA}"/>
              </a:ext>
            </a:extLst>
          </p:cNvPr>
          <p:cNvCxnSpPr>
            <a:cxnSpLocks/>
          </p:cNvCxnSpPr>
          <p:nvPr/>
        </p:nvCxnSpPr>
        <p:spPr>
          <a:xfrm>
            <a:off x="3068320" y="2387600"/>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CFB22A9-CCE4-3DE0-C2AD-33C06D3EB683}"/>
              </a:ext>
            </a:extLst>
          </p:cNvPr>
          <p:cNvSpPr txBox="1"/>
          <p:nvPr/>
        </p:nvSpPr>
        <p:spPr>
          <a:xfrm>
            <a:off x="5506720" y="514096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xả</a:t>
            </a:r>
            <a:r>
              <a:rPr lang="en-US" sz="2800" dirty="0">
                <a:solidFill>
                  <a:srgbClr val="002060"/>
                </a:solidFill>
                <a:latin typeface="Cambria" panose="02040503050406030204" pitchFamily="18" charset="0"/>
                <a:ea typeface="Cambria" panose="02040503050406030204" pitchFamily="18" charset="0"/>
              </a:rPr>
              <a:t>,</a:t>
            </a:r>
          </a:p>
        </p:txBody>
      </p:sp>
      <p:cxnSp>
        <p:nvCxnSpPr>
          <p:cNvPr id="25" name="Straight Connector 24">
            <a:extLst>
              <a:ext uri="{FF2B5EF4-FFF2-40B4-BE49-F238E27FC236}">
                <a16:creationId xmlns:a16="http://schemas.microsoft.com/office/drawing/2014/main" id="{4A018DB9-78F9-0048-BCE5-BB77AA6E18B4}"/>
              </a:ext>
            </a:extLst>
          </p:cNvPr>
          <p:cNvCxnSpPr>
            <a:cxnSpLocks/>
          </p:cNvCxnSpPr>
          <p:nvPr/>
        </p:nvCxnSpPr>
        <p:spPr>
          <a:xfrm flipV="1">
            <a:off x="4135120" y="2387600"/>
            <a:ext cx="626661" cy="2032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B8F03E-C56A-3A3F-E182-D82505977C74}"/>
              </a:ext>
            </a:extLst>
          </p:cNvPr>
          <p:cNvSpPr txBox="1"/>
          <p:nvPr/>
        </p:nvSpPr>
        <p:spPr>
          <a:xfrm>
            <a:off x="6705600" y="5161280"/>
            <a:ext cx="213360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cướp,</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11D61C-6B4A-79B0-9016-78FB89716325}"/>
              </a:ext>
            </a:extLst>
          </p:cNvPr>
          <p:cNvCxnSpPr>
            <a:cxnSpLocks/>
          </p:cNvCxnSpPr>
          <p:nvPr/>
        </p:nvCxnSpPr>
        <p:spPr>
          <a:xfrm>
            <a:off x="6289040" y="2397760"/>
            <a:ext cx="1056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E095D53-052E-2FE1-B9DD-E68049D4E45B}"/>
              </a:ext>
            </a:extLst>
          </p:cNvPr>
          <p:cNvSpPr txBox="1"/>
          <p:nvPr/>
        </p:nvSpPr>
        <p:spPr>
          <a:xfrm>
            <a:off x="7782560" y="5148590"/>
            <a:ext cx="1625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chuyền</a:t>
            </a:r>
            <a:r>
              <a:rPr lang="en-US" sz="2800" dirty="0">
                <a:solidFill>
                  <a:srgbClr val="002060"/>
                </a:solidFill>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4BC112B9-E856-45F9-4771-4B120225AA44}"/>
              </a:ext>
            </a:extLst>
          </p:cNvPr>
          <p:cNvCxnSpPr>
            <a:cxnSpLocks/>
          </p:cNvCxnSpPr>
          <p:nvPr/>
        </p:nvCxnSpPr>
        <p:spPr>
          <a:xfrm>
            <a:off x="8615680" y="2407920"/>
            <a:ext cx="5689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B046733-0EBE-3618-A4F6-F8C3C5F8870E}"/>
              </a:ext>
            </a:extLst>
          </p:cNvPr>
          <p:cNvSpPr txBox="1"/>
          <p:nvPr/>
        </p:nvSpPr>
        <p:spPr>
          <a:xfrm>
            <a:off x="5425440" y="5659120"/>
            <a:ext cx="215392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xuống</a:t>
            </a:r>
            <a:r>
              <a:rPr lang="en-US" sz="2800" dirty="0">
                <a:solidFill>
                  <a:srgbClr val="002060"/>
                </a:solidFill>
                <a:latin typeface="Cambria" panose="02040503050406030204" pitchFamily="18" charset="0"/>
                <a:ea typeface="Cambria" panose="02040503050406030204" pitchFamily="18" charset="0"/>
              </a:rPr>
              <a:t>),</a:t>
            </a:r>
          </a:p>
        </p:txBody>
      </p:sp>
      <p:cxnSp>
        <p:nvCxnSpPr>
          <p:cNvPr id="34" name="Straight Connector 33">
            <a:extLst>
              <a:ext uri="{FF2B5EF4-FFF2-40B4-BE49-F238E27FC236}">
                <a16:creationId xmlns:a16="http://schemas.microsoft.com/office/drawing/2014/main" id="{61697934-F102-7582-6845-1EEBA59F0160}"/>
              </a:ext>
            </a:extLst>
          </p:cNvPr>
          <p:cNvCxnSpPr>
            <a:cxnSpLocks/>
          </p:cNvCxnSpPr>
          <p:nvPr/>
        </p:nvCxnSpPr>
        <p:spPr>
          <a:xfrm>
            <a:off x="7233920" y="2794000"/>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5CD98FB-5991-D302-D557-5D1A2ED7D4C7}"/>
              </a:ext>
            </a:extLst>
          </p:cNvPr>
          <p:cNvSpPr txBox="1"/>
          <p:nvPr/>
        </p:nvSpPr>
        <p:spPr>
          <a:xfrm>
            <a:off x="736600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xô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37" name="Straight Connector 36">
            <a:extLst>
              <a:ext uri="{FF2B5EF4-FFF2-40B4-BE49-F238E27FC236}">
                <a16:creationId xmlns:a16="http://schemas.microsoft.com/office/drawing/2014/main" id="{3BCED685-2CFA-546E-0CBF-07D157BC3CE2}"/>
              </a:ext>
            </a:extLst>
          </p:cNvPr>
          <p:cNvCxnSpPr>
            <a:cxnSpLocks/>
          </p:cNvCxnSpPr>
          <p:nvPr/>
        </p:nvCxnSpPr>
        <p:spPr>
          <a:xfrm>
            <a:off x="8341360" y="2824480"/>
            <a:ext cx="731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3B65C10-5274-051D-59CA-1BB1053C5621}"/>
              </a:ext>
            </a:extLst>
          </p:cNvPr>
          <p:cNvSpPr txBox="1"/>
          <p:nvPr/>
        </p:nvSpPr>
        <p:spPr>
          <a:xfrm>
            <a:off x="842264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chặn</a:t>
            </a:r>
            <a:r>
              <a:rPr lang="en-US" sz="2800" dirty="0">
                <a:solidFill>
                  <a:srgbClr val="002060"/>
                </a:solidFill>
                <a:latin typeface="Cambria" panose="02040503050406030204" pitchFamily="18" charset="0"/>
                <a:ea typeface="Cambria" panose="02040503050406030204" pitchFamily="18" charset="0"/>
              </a:rPr>
              <a:t>,</a:t>
            </a:r>
          </a:p>
        </p:txBody>
      </p:sp>
      <p:cxnSp>
        <p:nvCxnSpPr>
          <p:cNvPr id="40" name="Straight Connector 39">
            <a:extLst>
              <a:ext uri="{FF2B5EF4-FFF2-40B4-BE49-F238E27FC236}">
                <a16:creationId xmlns:a16="http://schemas.microsoft.com/office/drawing/2014/main" id="{20395388-0717-2556-F38D-A9B5631C5475}"/>
              </a:ext>
            </a:extLst>
          </p:cNvPr>
          <p:cNvCxnSpPr>
            <a:cxnSpLocks/>
          </p:cNvCxnSpPr>
          <p:nvPr/>
        </p:nvCxnSpPr>
        <p:spPr>
          <a:xfrm>
            <a:off x="7833360" y="3230880"/>
            <a:ext cx="477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A7376BE-82A5-F8D4-2809-68FE746934D2}"/>
              </a:ext>
            </a:extLst>
          </p:cNvPr>
          <p:cNvSpPr txBox="1"/>
          <p:nvPr/>
        </p:nvSpPr>
        <p:spPr>
          <a:xfrm>
            <a:off x="9296400" y="566167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hất</a:t>
            </a:r>
            <a:r>
              <a:rPr lang="en-US" sz="2800" dirty="0">
                <a:solidFill>
                  <a:srgbClr val="002060"/>
                </a:solidFill>
                <a:latin typeface="Cambria" panose="02040503050406030204" pitchFamily="18" charset="0"/>
                <a:ea typeface="Cambria" panose="02040503050406030204" pitchFamily="18" charset="0"/>
              </a:rPr>
              <a:t>,</a:t>
            </a:r>
          </a:p>
        </p:txBody>
      </p:sp>
      <p:cxnSp>
        <p:nvCxnSpPr>
          <p:cNvPr id="43" name="Straight Connector 42">
            <a:extLst>
              <a:ext uri="{FF2B5EF4-FFF2-40B4-BE49-F238E27FC236}">
                <a16:creationId xmlns:a16="http://schemas.microsoft.com/office/drawing/2014/main" id="{2E8AD21A-570D-16A8-FDAB-95E7F3638D9C}"/>
              </a:ext>
            </a:extLst>
          </p:cNvPr>
          <p:cNvCxnSpPr>
            <a:cxnSpLocks/>
          </p:cNvCxnSpPr>
          <p:nvPr/>
        </p:nvCxnSpPr>
        <p:spPr>
          <a:xfrm flipV="1">
            <a:off x="6187440" y="4064000"/>
            <a:ext cx="851715" cy="101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6E5FF9C-F724-FDA2-7135-719573EA24D6}"/>
              </a:ext>
            </a:extLst>
          </p:cNvPr>
          <p:cNvSpPr txBox="1"/>
          <p:nvPr/>
        </p:nvSpPr>
        <p:spPr>
          <a:xfrm>
            <a:off x="5486400" y="6126480"/>
            <a:ext cx="1879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46" name="Straight Connector 45">
            <a:extLst>
              <a:ext uri="{FF2B5EF4-FFF2-40B4-BE49-F238E27FC236}">
                <a16:creationId xmlns:a16="http://schemas.microsoft.com/office/drawing/2014/main" id="{E4494818-936C-8780-AAD8-B7C5DBB1BA20}"/>
              </a:ext>
            </a:extLst>
          </p:cNvPr>
          <p:cNvCxnSpPr>
            <a:cxnSpLocks/>
          </p:cNvCxnSpPr>
          <p:nvPr/>
        </p:nvCxnSpPr>
        <p:spPr>
          <a:xfrm flipV="1">
            <a:off x="7171042" y="4064000"/>
            <a:ext cx="558800" cy="101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7CC6DA9-28FC-B814-8D7A-6314FB76E038}"/>
              </a:ext>
            </a:extLst>
          </p:cNvPr>
          <p:cNvSpPr txBox="1"/>
          <p:nvPr/>
        </p:nvSpPr>
        <p:spPr>
          <a:xfrm>
            <a:off x="6695440" y="6146800"/>
            <a:ext cx="187960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bắt</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4469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wipe(down)">
                                      <p:cBhvr>
                                        <p:cTn id="35" dur="500"/>
                                        <p:tgtEl>
                                          <p:spTgt spid="1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down)">
                                      <p:cBhvr>
                                        <p:cTn id="45" dur="500"/>
                                        <p:tgtEl>
                                          <p:spTgt spid="2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wipe(down)">
                                      <p:cBhvr>
                                        <p:cTn id="55" dur="500"/>
                                        <p:tgtEl>
                                          <p:spTgt spid="2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Effect transition="in" filter="wipe(down)">
                                      <p:cBhvr>
                                        <p:cTn id="65" dur="500"/>
                                        <p:tgtEl>
                                          <p:spTgt spid="27">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30">
                                            <p:txEl>
                                              <p:pRg st="0" end="0"/>
                                            </p:txEl>
                                          </p:spTgt>
                                        </p:tgtEl>
                                        <p:attrNameLst>
                                          <p:attrName>style.visibility</p:attrName>
                                        </p:attrNameLst>
                                      </p:cBhvr>
                                      <p:to>
                                        <p:strVal val="visible"/>
                                      </p:to>
                                    </p:set>
                                    <p:animEffect transition="in" filter="wipe(down)">
                                      <p:cBhvr>
                                        <p:cTn id="75" dur="500"/>
                                        <p:tgtEl>
                                          <p:spTgt spid="30">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3">
                                            <p:txEl>
                                              <p:pRg st="0" end="0"/>
                                            </p:txEl>
                                          </p:spTgt>
                                        </p:tgtEl>
                                        <p:attrNameLst>
                                          <p:attrName>style.visibility</p:attrName>
                                        </p:attrNameLst>
                                      </p:cBhvr>
                                      <p:to>
                                        <p:strVal val="visible"/>
                                      </p:to>
                                    </p:set>
                                    <p:animEffect transition="in" filter="wipe(down)">
                                      <p:cBhvr>
                                        <p:cTn id="85" dur="500"/>
                                        <p:tgtEl>
                                          <p:spTgt spid="33">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6">
                                            <p:txEl>
                                              <p:pRg st="0" end="0"/>
                                            </p:txEl>
                                          </p:spTgt>
                                        </p:tgtEl>
                                        <p:attrNameLst>
                                          <p:attrName>style.visibility</p:attrName>
                                        </p:attrNameLst>
                                      </p:cBhvr>
                                      <p:to>
                                        <p:strVal val="visible"/>
                                      </p:to>
                                    </p:set>
                                    <p:animEffect transition="in" filter="wipe(down)">
                                      <p:cBhvr>
                                        <p:cTn id="95" dur="500"/>
                                        <p:tgtEl>
                                          <p:spTgt spid="36">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down)">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39">
                                            <p:txEl>
                                              <p:pRg st="0" end="0"/>
                                            </p:txEl>
                                          </p:spTgt>
                                        </p:tgtEl>
                                        <p:attrNameLst>
                                          <p:attrName>style.visibility</p:attrName>
                                        </p:attrNameLst>
                                      </p:cBhvr>
                                      <p:to>
                                        <p:strVal val="visible"/>
                                      </p:to>
                                    </p:set>
                                    <p:animEffect transition="in" filter="wipe(down)">
                                      <p:cBhvr>
                                        <p:cTn id="105" dur="500"/>
                                        <p:tgtEl>
                                          <p:spTgt spid="39">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wipe(down)">
                                      <p:cBhvr>
                                        <p:cTn id="110" dur="5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down)">
                                      <p:cBhvr>
                                        <p:cTn id="115" dur="500"/>
                                        <p:tgtEl>
                                          <p:spTgt spid="42">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down)">
                                      <p:cBhvr>
                                        <p:cTn id="120" dur="500"/>
                                        <p:tgtEl>
                                          <p:spTgt spid="4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45">
                                            <p:txEl>
                                              <p:pRg st="0" end="0"/>
                                            </p:txEl>
                                          </p:spTgt>
                                        </p:tgtEl>
                                        <p:attrNameLst>
                                          <p:attrName>style.visibility</p:attrName>
                                        </p:attrNameLst>
                                      </p:cBhvr>
                                      <p:to>
                                        <p:strVal val="visible"/>
                                      </p:to>
                                    </p:set>
                                    <p:animEffect transition="in" filter="wipe(down)">
                                      <p:cBhvr>
                                        <p:cTn id="125" dur="500"/>
                                        <p:tgtEl>
                                          <p:spTgt spid="45">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46"/>
                                        </p:tgtEl>
                                        <p:attrNameLst>
                                          <p:attrName>style.visibility</p:attrName>
                                        </p:attrNameLst>
                                      </p:cBhvr>
                                      <p:to>
                                        <p:strVal val="visible"/>
                                      </p:to>
                                    </p:set>
                                    <p:animEffect transition="in" filter="wipe(down)">
                                      <p:cBhvr>
                                        <p:cTn id="130" dur="500"/>
                                        <p:tgtEl>
                                          <p:spTgt spid="4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48">
                                            <p:txEl>
                                              <p:pRg st="0" end="0"/>
                                            </p:txEl>
                                          </p:spTgt>
                                        </p:tgtEl>
                                        <p:attrNameLst>
                                          <p:attrName>style.visibility</p:attrName>
                                        </p:attrNameLst>
                                      </p:cBhvr>
                                      <p:to>
                                        <p:strVal val="visible"/>
                                      </p:to>
                                    </p:set>
                                    <p:animEffect transition="in" filter="wipe(down)">
                                      <p:cBhvr>
                                        <p:cTn id="135"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A13E05-4426-AAA6-F7A7-12A15957A15A}"/>
              </a:ext>
            </a:extLst>
          </p:cNvPr>
          <p:cNvGrpSpPr/>
          <p:nvPr/>
        </p:nvGrpSpPr>
        <p:grpSpPr>
          <a:xfrm>
            <a:off x="958645" y="1520145"/>
            <a:ext cx="10097729" cy="4703674"/>
            <a:chOff x="958645" y="1520145"/>
            <a:chExt cx="10097729" cy="4703674"/>
          </a:xfrm>
        </p:grpSpPr>
        <p:sp>
          <p:nvSpPr>
            <p:cNvPr id="7" name="Rectangle: Rounded Corners 6">
              <a:extLst>
                <a:ext uri="{FF2B5EF4-FFF2-40B4-BE49-F238E27FC236}">
                  <a16:creationId xmlns:a16="http://schemas.microsoft.com/office/drawing/2014/main" id="{73B66549-4843-1BB3-C8B3-903B8BFA97CC}"/>
                </a:ext>
              </a:extLst>
            </p:cNvPr>
            <p:cNvSpPr/>
            <p:nvPr/>
          </p:nvSpPr>
          <p:spPr>
            <a:xfrm>
              <a:off x="958645" y="1520145"/>
              <a:ext cx="10097729" cy="470367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10BCB0EF-20D3-4C9D-5212-11FA17F84958}"/>
                </a:ext>
              </a:extLst>
            </p:cNvPr>
            <p:cNvSpPr txBox="1"/>
            <p:nvPr/>
          </p:nvSpPr>
          <p:spPr>
            <a:xfrm>
              <a:off x="1209367" y="1666763"/>
              <a:ext cx="9596284" cy="4347344"/>
            </a:xfrm>
            <a:prstGeom prst="rect">
              <a:avLst/>
            </a:prstGeom>
            <a:noFill/>
          </p:spPr>
          <p:txBody>
            <a:bodyPr wrap="square">
              <a:spAutoFit/>
            </a:bodyPr>
            <a:lstStyle/>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Đọc đúng và diễn cảm toàn bộ câu chuyện Ngôi sao sân cỏ. Biết đọc diễn cảm các đoạn hội thoại phù hợp với tâm lí, cảm xúc của </a:t>
              </a:r>
              <a:r>
                <a:rPr lang="vi-VN" sz="2400" b="1" i="0" u="none" strike="noStrike">
                  <a:solidFill>
                    <a:srgbClr val="002060"/>
                  </a:solidFill>
                  <a:effectLst/>
                  <a:latin typeface="Cambria" panose="02040503050406030204" pitchFamily="18" charset="0"/>
                  <a:ea typeface="Cambria" panose="02040503050406030204" pitchFamily="18" charset="0"/>
                </a:rPr>
                <a:t>nhân vật</a:t>
              </a:r>
              <a:r>
                <a:rPr lang="en-US" sz="2400" b="1" i="0" u="none" strike="noStrike">
                  <a:solidFill>
                    <a:srgbClr val="002060"/>
                  </a:solidFill>
                  <a:effectLst/>
                  <a:latin typeface="Cambria" panose="02040503050406030204" pitchFamily="18" charset="0"/>
                  <a:ea typeface="Cambria" panose="02040503050406030204" pitchFamily="18" charset="0"/>
                </a:rPr>
                <a:t>, diễn biến của câu chuyện</a:t>
              </a:r>
              <a:r>
                <a:rPr lang="vi-VN" sz="2400" b="1" i="0" u="none" strike="noStrike">
                  <a:solidFill>
                    <a:srgbClr val="002060"/>
                  </a:solidFill>
                  <a:effectLst/>
                  <a:latin typeface="Cambria" panose="02040503050406030204" pitchFamily="18" charset="0"/>
                  <a:ea typeface="Cambria" panose="02040503050406030204" pitchFamily="18" charset="0"/>
                </a:rPr>
                <a:t>.</a:t>
              </a:r>
              <a:endParaRPr lang="vi-VN" sz="3200" b="1"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Nhận biết được các yếu tố của một văn bản truyện (bối cảnh, nhân vật, diễn biến,...). Nhận biết được các sự việc xảy ra trong câu chuyện gắn với thời gian.</a:t>
              </a:r>
              <a:endParaRPr lang="en-US" sz="2400" b="1" i="0" u="none" strike="noStrike"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Hiểu suy nghĩ, cảm xúc của nhân vật dựa vào hành động, việc làm và lời nói của nhân vật.</a:t>
              </a:r>
              <a:endParaRPr lang="en-US" sz="2400" b="1" i="0" u="none" strike="noStrike"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Hiểu điều tác giả muốn nói qua câu chuyện: Trong một tập thể, mỗi cá nhân đều cần biết phối hợp hài hoà với những người còn lại, không thể chỉ nghĩ đến việc toả sáng cho riêng mình.</a:t>
              </a:r>
              <a:endParaRPr lang="vi-VN" sz="3200" b="1"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69DC3AF8-682B-9605-DABE-4BC20C6CD93B}"/>
              </a:ext>
            </a:extLst>
          </p:cNvPr>
          <p:cNvPicPr>
            <a:picLocks noChangeAspect="1"/>
          </p:cNvPicPr>
          <p:nvPr/>
        </p:nvPicPr>
        <p:blipFill>
          <a:blip r:embed="rId2"/>
          <a:stretch>
            <a:fillRect/>
          </a:stretch>
        </p:blipFill>
        <p:spPr>
          <a:xfrm>
            <a:off x="3317215" y="426821"/>
            <a:ext cx="5243014" cy="1457070"/>
          </a:xfrm>
          <a:prstGeom prst="rect">
            <a:avLst/>
          </a:prstGeom>
        </p:spPr>
      </p:pic>
    </p:spTree>
    <p:extLst>
      <p:ext uri="{BB962C8B-B14F-4D97-AF65-F5344CB8AC3E}">
        <p14:creationId xmlns:p14="http://schemas.microsoft.com/office/powerpoint/2010/main" val="3657210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230ECF-2768-385E-22F4-220E457458CD}"/>
              </a:ext>
            </a:extLst>
          </p:cNvPr>
          <p:cNvGrpSpPr/>
          <p:nvPr/>
        </p:nvGrpSpPr>
        <p:grpSpPr>
          <a:xfrm>
            <a:off x="353961" y="1178560"/>
            <a:ext cx="11348884" cy="5259558"/>
            <a:chOff x="353961" y="1390804"/>
            <a:chExt cx="11348884" cy="5049324"/>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661219" y="1471642"/>
              <a:ext cx="10864645" cy="481622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được bạn b</a:t>
              </a:r>
              <a:r>
                <a:rPr lang="en-US" sz="2000" dirty="0">
                  <a:solidFill>
                    <a:srgbClr val="000000"/>
                  </a:solidFill>
                  <a:latin typeface="Cambria" panose="02040503050406030204" pitchFamily="18" charset="0"/>
                  <a:ea typeface="Cambria" panose="02040503050406030204" pitchFamily="18" charset="0"/>
                </a:rPr>
                <a:t>è</a:t>
              </a:r>
              <a:r>
                <a:rPr lang="vi-VN" sz="2000" b="0" i="0" dirty="0">
                  <a:solidFill>
                    <a:srgbClr val="000000"/>
                  </a:solidFill>
                  <a:effectLst/>
                  <a:latin typeface="Cambria" panose="02040503050406030204" pitchFamily="18" charset="0"/>
                  <a:ea typeface="Cambria" panose="02040503050406030204" pitchFamily="18" charset="0"/>
                </a:rPr>
                <a:t> khu phố công nhận là cầu thủ xuất sắc. Thế mà đợi mãi tôi mới có dịp ra mắt “giới hâm mộ bóng đá trường nhà" trong trận đấu với lớp 5C sáng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Trận đấu gay cấn từ những phút đầu. Mạnh lăn xả cướp bóng rồi chuyền cho tôi dần xuống vòng cấm địa. Hậu vệ lớp C xổ lên chặn. Mạnh và Chiến đã lên kịp. Nhưng tôi vẫn cố hất bóng qua hậu vệ lớp C vì không muốn nhường ai cơ hội ghi bàn. Chậm rồi, thủ môn đã lao lên bắt bóng. Cả sân vỡ oà vì tiếc.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Sốt ruột lắm nhưng đến giữa hiệp tôi mới ghi bàn. Tiếng vỗ tay dội lên, tôi sung sướng chạy như một ngôi sao sản cỏ. Từ lúc đó, lớp C kèm tôi như hình với bóng. Tôi dắt bóng một quãng là mất, lại chẳng chuyền cho ai, lớp C được thể tấn công và ghi liền hai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Giữa hai hiệp, chúng tôi hội ý. Mạnh thở hồng hộc: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Tại Việt cứ một mình ôm bóng, tụi nó phá mất.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Vĩnh đanh mặt: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Hiệp sau đừng ích kỉ thế.</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hầm hầm: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Tớ không đá nữa, xem các cậu làm được gì.</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ai đáp lại, chỉ lặng lẽ dãn ra cho tôi đi.</a:t>
              </a:r>
            </a:p>
          </p:txBody>
        </p:sp>
      </p:grpSp>
      <p:pic>
        <p:nvPicPr>
          <p:cNvPr id="7" name="Picture 6">
            <a:extLst>
              <a:ext uri="{FF2B5EF4-FFF2-40B4-BE49-F238E27FC236}">
                <a16:creationId xmlns:a16="http://schemas.microsoft.com/office/drawing/2014/main" id="{524B4384-BECE-D447-EBE8-A9A9DF490129}"/>
              </a:ext>
            </a:extLst>
          </p:cNvPr>
          <p:cNvPicPr>
            <a:picLocks noChangeAspect="1"/>
          </p:cNvPicPr>
          <p:nvPr/>
        </p:nvPicPr>
        <p:blipFill>
          <a:blip r:embed="rId2"/>
          <a:stretch>
            <a:fillRect/>
          </a:stretch>
        </p:blipFill>
        <p:spPr>
          <a:xfrm>
            <a:off x="4070895" y="109688"/>
            <a:ext cx="5005250" cy="908383"/>
          </a:xfrm>
          <a:prstGeom prst="rect">
            <a:avLst/>
          </a:prstGeom>
        </p:spPr>
      </p:pic>
      <p:pic>
        <p:nvPicPr>
          <p:cNvPr id="10" name="Picture 9">
            <a:extLst>
              <a:ext uri="{FF2B5EF4-FFF2-40B4-BE49-F238E27FC236}">
                <a16:creationId xmlns:a16="http://schemas.microsoft.com/office/drawing/2014/main" id="{CD2B4EB7-30E7-FF37-D56B-65D3D128CEB8}"/>
              </a:ext>
            </a:extLst>
          </p:cNvPr>
          <p:cNvPicPr>
            <a:picLocks noChangeAspect="1"/>
          </p:cNvPicPr>
          <p:nvPr/>
        </p:nvPicPr>
        <p:blipFill>
          <a:blip r:embed="rId3"/>
          <a:stretch>
            <a:fillRect/>
          </a:stretch>
        </p:blipFill>
        <p:spPr>
          <a:xfrm>
            <a:off x="6207760" y="4351423"/>
            <a:ext cx="5984240" cy="2354177"/>
          </a:xfrm>
          <a:prstGeom prst="rect">
            <a:avLst/>
          </a:prstGeom>
          <a:ln>
            <a:noFill/>
          </a:ln>
          <a:effectLst>
            <a:softEdge rad="112500"/>
          </a:effectLst>
        </p:spPr>
      </p:pic>
    </p:spTree>
    <p:extLst>
      <p:ext uri="{BB962C8B-B14F-4D97-AF65-F5344CB8AC3E}">
        <p14:creationId xmlns:p14="http://schemas.microsoft.com/office/powerpoint/2010/main" val="571923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230ECF-2768-385E-22F4-220E457458CD}"/>
              </a:ext>
            </a:extLst>
          </p:cNvPr>
          <p:cNvGrpSpPr/>
          <p:nvPr/>
        </p:nvGrpSpPr>
        <p:grpSpPr>
          <a:xfrm>
            <a:off x="404761" y="579120"/>
            <a:ext cx="11348884" cy="5636338"/>
            <a:chOff x="353961" y="1390804"/>
            <a:chExt cx="11348884" cy="5049324"/>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661219" y="1471642"/>
              <a:ext cx="10864645" cy="471484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ngồi khuất một góc xem hiệp hai. Có một tích tắc Vĩnh chậm nhịp, không kịp chuyển cho Chiến làm lỡ cơ hội ghi bàn. Tôi làu bàu: “Giữ bo bo thể làm gì chẳng lỡ.”. Nói xong, bất giác tôi nóng bừng mặt.</a:t>
              </a:r>
            </a:p>
            <a:p>
              <a:pPr algn="just"/>
              <a:r>
                <a:rPr lang="vi-VN" sz="2800" b="0" i="0" dirty="0">
                  <a:solidFill>
                    <a:srgbClr val="000000"/>
                  </a:solidFill>
                  <a:effectLst/>
                  <a:latin typeface="Cambria" panose="02040503050406030204" pitchFamily="18" charset="0"/>
                  <a:ea typeface="Cambria" panose="02040503050406030204" pitchFamily="18" charset="0"/>
                </a:rPr>
                <a:t>Lớp tôi càng đá càng hay. Bộ ba Long, Chiến, Mạnh chuyền bóng rất ăn ý. Hậu vệ lớp C không sao chặn nổi đường bóng ấy. Rồi Mạnh ung dung đội đầu, tạt bóng gọn vào lưới.</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Cả sân vỗ tay vang dội. Bàn thắng đẹp quá! Nếu tôi là một trong ba đứa, bàn thắng có đẹp thế không? Tôi bần thần nghĩ, không biết Vĩnh chạy đến: “Vào đi Việt, Chiến đau chân.”. Tôi ngẩn ra giây lát rồi tức tốc chạy theo Vĩnh, cứ như vừa đón được một đường bóng đồng đội chuyền đến cho tôi.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Lê Khắc Hoan)</a:t>
              </a:r>
            </a:p>
          </p:txBody>
        </p:sp>
      </p:grpSp>
    </p:spTree>
    <p:extLst>
      <p:ext uri="{BB962C8B-B14F-4D97-AF65-F5344CB8AC3E}">
        <p14:creationId xmlns:p14="http://schemas.microsoft.com/office/powerpoint/2010/main" val="1670260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0" y="995680"/>
            <a:ext cx="11665319" cy="5781040"/>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589281" y="1069724"/>
            <a:ext cx="11308080"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Tôi được bạn b</a:t>
            </a: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è</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khu phố công nhận là cầu thủ xuất sắc. Thế mà đợi mãi tôi mới có dịp ra mắt “giới hâm mộ bóng đá trường nhà" trong trận đấu với lớp 5C sáng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Trận đấu gay cấn từ những phút đầu. Mạnh lăn xả cướp bóng rồi chuyền cho tôi dần xuống vòng cấm địa. Hậu vệ lớp C xổ lên chặn. Mạnh và Chiến đã lên kịp. Nhưng tôi vẫn cố hất bóng qua hậu vệ lớp C vì không muốn nhường ai cơ hội ghi bàn. Chậm rồi, thủ môn đã lao lên bắt bóng. Cả sân vỡ oà vì tiếc.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Sốt ruột lắm nhưng đến giữa hiệp tôi mới ghi bàn. Tiếng vỗ tay dội lên, tôi sung sướng chạy như một ngôi sao sản cỏ. Từ lúc đó, lớp C kèm tôi như hình với bóng. Tôi dắt bóng một quãng là mất, lại chẳng chuyền cho ai, lớp C được thể tấn công và ghi liền hai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Giữa hai hiệp, chúng tôi hội ý. Mạnh thở hồng hộc: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Tại Việt cứ một mình ôm bóng, tụi nó phá mất.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Vĩnh đanh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Hiệp sau đừng ích kỉ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hầm hầm: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không đá nữa, xem các cậu làm được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Không ai đáp lại, chỉ lặng lẽ dãn ra cho tôi đi.</a:t>
            </a:r>
            <a:endPar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algn="just"/>
            <a:r>
              <a:rPr lang="en-US" sz="2000" dirty="0">
                <a:solidFill>
                  <a:srgbClr val="FF0000"/>
                </a:solidFill>
                <a:latin typeface="Cambria" panose="02040503050406030204" pitchFamily="18" charset="0"/>
                <a:ea typeface="Cambria" panose="02040503050406030204" pitchFamily="18" charset="0"/>
              </a:rPr>
              <a:t>   </a:t>
            </a:r>
            <a:r>
              <a:rPr lang="vi-VN" sz="2000" dirty="0">
                <a:solidFill>
                  <a:srgbClr val="FF0000"/>
                </a:solidFill>
                <a:latin typeface="Cambria" panose="02040503050406030204" pitchFamily="18" charset="0"/>
                <a:ea typeface="Cambria" panose="02040503050406030204" pitchFamily="18" charset="0"/>
              </a:rPr>
              <a:t>Tôi ngồi khuất một góc xem hiệp hai. Có một tích tắc Vĩnh chậm nhịp, không kịp chuyển cho Chiến làm lỡ cơ hội ghi bàn. Tôi làu bàu: “Giữ bo bo thể làm gì chẳng lỡ.”. Nói xong, bất giác tôi nóng bừng mặt.</a:t>
            </a:r>
          </a:p>
        </p:txBody>
      </p:sp>
      <p:pic>
        <p:nvPicPr>
          <p:cNvPr id="7" name="Picture 6">
            <a:extLst>
              <a:ext uri="{FF2B5EF4-FFF2-40B4-BE49-F238E27FC236}">
                <a16:creationId xmlns:a16="http://schemas.microsoft.com/office/drawing/2014/main" id="{524B4384-BECE-D447-EBE8-A9A9DF490129}"/>
              </a:ext>
            </a:extLst>
          </p:cNvPr>
          <p:cNvPicPr>
            <a:picLocks noChangeAspect="1"/>
          </p:cNvPicPr>
          <p:nvPr/>
        </p:nvPicPr>
        <p:blipFill>
          <a:blip r:embed="rId2"/>
          <a:stretch>
            <a:fillRect/>
          </a:stretch>
        </p:blipFill>
        <p:spPr>
          <a:xfrm>
            <a:off x="4070895" y="109688"/>
            <a:ext cx="5005250" cy="908383"/>
          </a:xfrm>
          <a:prstGeom prst="rect">
            <a:avLst/>
          </a:prstGeom>
        </p:spPr>
      </p:pic>
      <p:pic>
        <p:nvPicPr>
          <p:cNvPr id="11" name="Picture 10">
            <a:extLst>
              <a:ext uri="{FF2B5EF4-FFF2-40B4-BE49-F238E27FC236}">
                <a16:creationId xmlns:a16="http://schemas.microsoft.com/office/drawing/2014/main" id="{2A4B8B9F-A4BA-EE01-1E79-2608D766159D}"/>
              </a:ext>
            </a:extLst>
          </p:cNvPr>
          <p:cNvPicPr>
            <a:picLocks noChangeAspect="1"/>
          </p:cNvPicPr>
          <p:nvPr/>
        </p:nvPicPr>
        <p:blipFill>
          <a:blip r:embed="rId3"/>
          <a:stretch>
            <a:fillRect/>
          </a:stretch>
        </p:blipFill>
        <p:spPr>
          <a:xfrm>
            <a:off x="0" y="164554"/>
            <a:ext cx="3438442" cy="859611"/>
          </a:xfrm>
          <a:prstGeom prst="rect">
            <a:avLst/>
          </a:prstGeom>
        </p:spPr>
      </p:pic>
      <p:pic>
        <p:nvPicPr>
          <p:cNvPr id="12" name="Picture 11">
            <a:extLst>
              <a:ext uri="{FF2B5EF4-FFF2-40B4-BE49-F238E27FC236}">
                <a16:creationId xmlns:a16="http://schemas.microsoft.com/office/drawing/2014/main" id="{CD31AC48-B9A7-2FDD-EA78-AEC3340CE12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2623" t="1198" r="60700" b="52848"/>
          <a:stretch/>
        </p:blipFill>
        <p:spPr>
          <a:xfrm>
            <a:off x="213360" y="1042471"/>
            <a:ext cx="521459" cy="869098"/>
          </a:xfrm>
          <a:prstGeom prst="rect">
            <a:avLst/>
          </a:prstGeom>
        </p:spPr>
      </p:pic>
      <p:pic>
        <p:nvPicPr>
          <p:cNvPr id="13" name="Picture 12">
            <a:extLst>
              <a:ext uri="{FF2B5EF4-FFF2-40B4-BE49-F238E27FC236}">
                <a16:creationId xmlns:a16="http://schemas.microsoft.com/office/drawing/2014/main" id="{2585160E-89FC-01FC-2689-9F6CE13A477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0122" t="948" r="41070" b="56373"/>
          <a:stretch/>
        </p:blipFill>
        <p:spPr>
          <a:xfrm>
            <a:off x="213361" y="3541647"/>
            <a:ext cx="515154" cy="707091"/>
          </a:xfrm>
          <a:prstGeom prst="rect">
            <a:avLst/>
          </a:prstGeom>
        </p:spPr>
      </p:pic>
    </p:spTree>
    <p:extLst>
      <p:ext uri="{BB962C8B-B14F-4D97-AF65-F5344CB8AC3E}">
        <p14:creationId xmlns:p14="http://schemas.microsoft.com/office/powerpoint/2010/main" val="2200124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left)">
                                      <p:cBhvr>
                                        <p:cTn id="41" dur="500"/>
                                        <p:tgtEl>
                                          <p:spTgt spid="3">
                                            <p:txEl>
                                              <p:pRg st="7" end="7"/>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left)">
                                      <p:cBhvr>
                                        <p:cTn id="44" dur="500"/>
                                        <p:tgtEl>
                                          <p:spTgt spid="3">
                                            <p:txEl>
                                              <p:pRg st="8" end="8"/>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404761" y="579120"/>
            <a:ext cx="11348884" cy="5636338"/>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742499" y="1014796"/>
            <a:ext cx="10864645"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tôi càng đá càng hay. Bộ ba Long, Chiến, Mạnh chuyền bóng rất ăn ý. Hậu vệ lớp C không sao chặn nổi đường bóng ấy. Rồi Mạnh ung dung đội đầu, tạt bóng gọn vào lưới.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Cả sân vỗ tay vang dội. Bàn thắng đẹp quá! Nếu tôi là một trong ba đứa, bàn thắng có đẹp thế không? Tôi bần thần nghĩ, không biết Vĩnh chạy đến: “Vào đi Việt, Chiến đau chân.”. Tôi ngẩn ra giây lát rồi tức tốc chạy theo Vĩnh, cứ như vừa đón được một đường bóng đồng đội chuyền đến cho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Lê Khắc Hoan)</a:t>
            </a:r>
          </a:p>
        </p:txBody>
      </p:sp>
      <p:pic>
        <p:nvPicPr>
          <p:cNvPr id="4" name="Picture 3">
            <a:extLst>
              <a:ext uri="{FF2B5EF4-FFF2-40B4-BE49-F238E27FC236}">
                <a16:creationId xmlns:a16="http://schemas.microsoft.com/office/drawing/2014/main" id="{4D3E2870-BFEA-FF28-AD28-01706F3F4AF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1480" t="944" r="19712" b="56377"/>
          <a:stretch/>
        </p:blipFill>
        <p:spPr>
          <a:xfrm>
            <a:off x="334680" y="942273"/>
            <a:ext cx="610200" cy="837548"/>
          </a:xfrm>
          <a:prstGeom prst="rect">
            <a:avLst/>
          </a:prstGeom>
        </p:spPr>
      </p:pic>
    </p:spTree>
    <p:extLst>
      <p:ext uri="{BB962C8B-B14F-4D97-AF65-F5344CB8AC3E}">
        <p14:creationId xmlns:p14="http://schemas.microsoft.com/office/powerpoint/2010/main" val="1680061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58143E-3029-465B-4A42-16F286012A2F}"/>
              </a:ext>
            </a:extLst>
          </p:cNvPr>
          <p:cNvGrpSpPr/>
          <p:nvPr/>
        </p:nvGrpSpPr>
        <p:grpSpPr>
          <a:xfrm>
            <a:off x="561783" y="2170356"/>
            <a:ext cx="11314781" cy="2027596"/>
            <a:chOff x="327867" y="2053398"/>
            <a:chExt cx="11314781" cy="2027596"/>
          </a:xfrm>
        </p:grpSpPr>
        <p:sp>
          <p:nvSpPr>
            <p:cNvPr id="7" name="Rectangle: Rounded Corners 6">
              <a:extLst>
                <a:ext uri="{FF2B5EF4-FFF2-40B4-BE49-F238E27FC236}">
                  <a16:creationId xmlns:a16="http://schemas.microsoft.com/office/drawing/2014/main" id="{5F6ABE96-A8B4-32F5-7C64-16EE5D4E3E3C}"/>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13A493FE-0003-E1E0-BAE2-8E786A8291A2}"/>
                </a:ext>
              </a:extLst>
            </p:cNvPr>
            <p:cNvSpPr txBox="1"/>
            <p:nvPr/>
          </p:nvSpPr>
          <p:spPr>
            <a:xfrm>
              <a:off x="370400" y="2158134"/>
              <a:ext cx="11062541"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Tôi ngẩn ra giây lát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rồi tức tốc chạy theo Vĩnh,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cứ như vừa đón được một đường bóng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đồng đội chuyền đến cho tôi.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6277FE72-CFBA-00F9-C139-4B1D76A10BBB}"/>
              </a:ext>
            </a:extLst>
          </p:cNvPr>
          <p:cNvPicPr>
            <a:picLocks noChangeAspect="1"/>
          </p:cNvPicPr>
          <p:nvPr/>
        </p:nvPicPr>
        <p:blipFill>
          <a:blip r:embed="rId2"/>
          <a:stretch>
            <a:fillRect/>
          </a:stretch>
        </p:blipFill>
        <p:spPr>
          <a:xfrm>
            <a:off x="1804344" y="287561"/>
            <a:ext cx="8260796" cy="2139881"/>
          </a:xfrm>
          <a:prstGeom prst="rect">
            <a:avLst/>
          </a:prstGeom>
        </p:spPr>
      </p:pic>
    </p:spTree>
    <p:extLst>
      <p:ext uri="{BB962C8B-B14F-4D97-AF65-F5344CB8AC3E}">
        <p14:creationId xmlns:p14="http://schemas.microsoft.com/office/powerpoint/2010/main" val="265682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EF08E4-2E27-6879-6B5B-2FA58214F299}"/>
              </a:ext>
            </a:extLst>
          </p:cNvPr>
          <p:cNvGrpSpPr/>
          <p:nvPr/>
        </p:nvGrpSpPr>
        <p:grpSpPr>
          <a:xfrm>
            <a:off x="3055433" y="1702696"/>
            <a:ext cx="8006575" cy="2340984"/>
            <a:chOff x="3445726" y="2042809"/>
            <a:chExt cx="8006575" cy="1754812"/>
          </a:xfrm>
        </p:grpSpPr>
        <p:sp>
          <p:nvSpPr>
            <p:cNvPr id="5" name="任意多边形: 形状 5">
              <a:extLst>
                <a:ext uri="{FF2B5EF4-FFF2-40B4-BE49-F238E27FC236}">
                  <a16:creationId xmlns:a16="http://schemas.microsoft.com/office/drawing/2014/main"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id="{E387105B-EA82-28FD-64C1-E8EA8DCFD666}"/>
                </a:ext>
              </a:extLst>
            </p:cNvPr>
            <p:cNvSpPr txBox="1"/>
            <p:nvPr/>
          </p:nvSpPr>
          <p:spPr>
            <a:xfrm>
              <a:off x="3638780" y="2227961"/>
              <a:ext cx="762046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có xung đột gay gắt gây hấp dẫn, hồi hộp. + lăn xả: lao vào một cách kiên quyết, bất kể khó khăn, nguy hiểm.</a:t>
              </a:r>
            </a:p>
          </p:txBody>
        </p:sp>
      </p:grpSp>
      <p:sp>
        <p:nvSpPr>
          <p:cNvPr id="9" name="TextBox 8">
            <a:extLst>
              <a:ext uri="{FF2B5EF4-FFF2-40B4-BE49-F238E27FC236}">
                <a16:creationId xmlns:a16="http://schemas.microsoft.com/office/drawing/2014/main" id="{D95ACD58-BE69-7DD9-A1E5-12994592540E}"/>
              </a:ext>
            </a:extLst>
          </p:cNvPr>
          <p:cNvSpPr txBox="1"/>
          <p:nvPr/>
        </p:nvSpPr>
        <p:spPr>
          <a:xfrm>
            <a:off x="670561" y="1887848"/>
            <a:ext cx="22883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Gay </a:t>
            </a: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cấn</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0E651987-A775-37AF-FFF7-A56AEDA7D1A3}"/>
              </a:ext>
            </a:extLst>
          </p:cNvPr>
          <p:cNvPicPr>
            <a:picLocks noChangeAspect="1"/>
          </p:cNvPicPr>
          <p:nvPr/>
        </p:nvPicPr>
        <p:blipFill>
          <a:blip r:embed="rId2"/>
          <a:stretch>
            <a:fillRect/>
          </a:stretch>
        </p:blipFill>
        <p:spPr>
          <a:xfrm>
            <a:off x="2958906" y="-106700"/>
            <a:ext cx="6389162" cy="2139881"/>
          </a:xfrm>
          <a:prstGeom prst="rect">
            <a:avLst/>
          </a:prstGeom>
        </p:spPr>
      </p:pic>
    </p:spTree>
    <p:extLst>
      <p:ext uri="{BB962C8B-B14F-4D97-AF65-F5344CB8AC3E}">
        <p14:creationId xmlns:p14="http://schemas.microsoft.com/office/powerpoint/2010/main" val="1774814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EF08E4-2E27-6879-6B5B-2FA58214F299}"/>
              </a:ext>
            </a:extLst>
          </p:cNvPr>
          <p:cNvGrpSpPr/>
          <p:nvPr/>
        </p:nvGrpSpPr>
        <p:grpSpPr>
          <a:xfrm>
            <a:off x="2194561" y="707017"/>
            <a:ext cx="9519920" cy="3194424"/>
            <a:chOff x="3445726" y="2042809"/>
            <a:chExt cx="8006575" cy="1447523"/>
          </a:xfrm>
        </p:grpSpPr>
        <p:sp>
          <p:nvSpPr>
            <p:cNvPr id="5" name="任意多边形: 形状 5">
              <a:extLst>
                <a:ext uri="{FF2B5EF4-FFF2-40B4-BE49-F238E27FC236}">
                  <a16:creationId xmlns:a16="http://schemas.microsoft.com/office/drawing/2014/main"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id="{E387105B-EA82-28FD-64C1-E8EA8DCFD666}"/>
                </a:ext>
              </a:extLst>
            </p:cNvPr>
            <p:cNvSpPr txBox="1"/>
            <p:nvPr/>
          </p:nvSpPr>
          <p:spPr>
            <a:xfrm>
              <a:off x="3630235" y="2200337"/>
              <a:ext cx="7620465" cy="12133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rPr>
                <a:t>L</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à khu vực hình chữ nhật quanh khung thành. Từ hai cột khung thành, người ta kéo một đường dài 16m50 sang mỗi bên đường biên. Từ hai điểm đó dựng hai đường thẳng song song dài 16m50, sau đó nối hai đầu còn lại của hai đường thẳng song song bằng một đường thẳng. Trong vòng cấm địa, bất cứ lỗi nào của cầu thủ cũng sẽ bị phạt bằng một quả phạt đền (đá phạt trực tiếp, cách khung thành 11 mét) (có thể giải thích kèm hình ảnh).</a:t>
              </a:r>
            </a:p>
          </p:txBody>
        </p:sp>
      </p:grpSp>
      <p:sp>
        <p:nvSpPr>
          <p:cNvPr id="9" name="TextBox 8">
            <a:extLst>
              <a:ext uri="{FF2B5EF4-FFF2-40B4-BE49-F238E27FC236}">
                <a16:creationId xmlns:a16="http://schemas.microsoft.com/office/drawing/2014/main" id="{D95ACD58-BE69-7DD9-A1E5-12994592540E}"/>
              </a:ext>
            </a:extLst>
          </p:cNvPr>
          <p:cNvSpPr txBox="1"/>
          <p:nvPr/>
        </p:nvSpPr>
        <p:spPr>
          <a:xfrm>
            <a:off x="-172719" y="1898008"/>
            <a:ext cx="228834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Vòng</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cấm</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địa</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54650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4.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2430</Words>
  <Application>Microsoft Office PowerPoint</Application>
  <PresentationFormat>Màn hình rộng</PresentationFormat>
  <Paragraphs>95</Paragraphs>
  <Slides>18</Slides>
  <Notes>3</Notes>
  <HiddenSlides>0</HiddenSlides>
  <MMClips>0</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18</vt:i4>
      </vt:variant>
    </vt:vector>
  </HeadingPairs>
  <TitlesOfParts>
    <vt:vector size="28" baseType="lpstr">
      <vt:lpstr>等线</vt:lpstr>
      <vt:lpstr>Arial</vt:lpstr>
      <vt:lpstr>Calibri</vt:lpstr>
      <vt:lpstr>Cambria</vt:lpstr>
      <vt:lpstr>Times New Roman</vt:lpstr>
      <vt:lpstr>VNtimpani</vt:lpstr>
      <vt:lpstr>字魂70号-灵悦黑体</vt:lpstr>
      <vt:lpstr>1_Office Theme</vt:lpstr>
      <vt:lpstr>Thiết kế Tùy chỉnh</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55</cp:revision>
  <dcterms:created xsi:type="dcterms:W3CDTF">2024-06-21T04:59:04Z</dcterms:created>
  <dcterms:modified xsi:type="dcterms:W3CDTF">2024-09-22T04:40:54Z</dcterms:modified>
</cp:coreProperties>
</file>