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28" r:id="rId4"/>
  </p:sldMasterIdLst>
  <p:notesMasterIdLst>
    <p:notesMasterId r:id="rId19"/>
  </p:notesMasterIdLst>
  <p:sldIdLst>
    <p:sldId id="305" r:id="rId5"/>
    <p:sldId id="406" r:id="rId6"/>
    <p:sldId id="303" r:id="rId7"/>
    <p:sldId id="391" r:id="rId8"/>
    <p:sldId id="396" r:id="rId9"/>
    <p:sldId id="265" r:id="rId10"/>
    <p:sldId id="368" r:id="rId11"/>
    <p:sldId id="400" r:id="rId12"/>
    <p:sldId id="402" r:id="rId13"/>
    <p:sldId id="401" r:id="rId14"/>
    <p:sldId id="403" r:id="rId15"/>
    <p:sldId id="325" r:id="rId16"/>
    <p:sldId id="3949" r:id="rId17"/>
    <p:sldId id="35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094" autoAdjust="0"/>
  </p:normalViewPr>
  <p:slideViewPr>
    <p:cSldViewPr snapToGrid="0">
      <p:cViewPr varScale="1">
        <p:scale>
          <a:sx n="64" d="100"/>
          <a:sy n="64" d="100"/>
        </p:scale>
        <p:origin x="16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AADF8A-70F5-4A25-94E9-1AD2814A5358}" type="datetimeFigureOut">
              <a:rPr lang="en-US" smtClean="0"/>
              <a:t>9/17/2024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CA2EBB-F548-421C-B72E-073549B12AF9}" type="slidenum">
              <a:rPr lang="en-US" smtClean="0"/>
              <a:t>‹#›</a:t>
            </a:fld>
            <a:endParaRPr lang="en-US"/>
          </a:p>
        </p:txBody>
      </p:sp>
    </p:spTree>
    <p:extLst>
      <p:ext uri="{BB962C8B-B14F-4D97-AF65-F5344CB8AC3E}">
        <p14:creationId xmlns:p14="http://schemas.microsoft.com/office/powerpoint/2010/main" val="3735050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744101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jpeg"/><Relationship Id="rId1" Type="http://schemas.openxmlformats.org/officeDocument/2006/relationships/slideMaster" Target="../slideMasters/slideMaster3.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microsoft.com/office/2007/relationships/hdphoto" Target="../media/hdphoto1.wdp"/><Relationship Id="rId9" Type="http://schemas.openxmlformats.org/officeDocument/2006/relationships/image" Target="../media/image1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B07BC-D790-90F3-4F9C-717468F0DAF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A1536F-62F2-AF82-4A8D-430327D93FF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5125C31-A736-6F9B-F42D-0CD8015E91D5}"/>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9/17/2024</a:t>
            </a:fld>
            <a:endParaRPr lang="en-US"/>
          </a:p>
        </p:txBody>
      </p:sp>
      <p:sp>
        <p:nvSpPr>
          <p:cNvPr id="5" name="Footer Placeholder 4">
            <a:extLst>
              <a:ext uri="{FF2B5EF4-FFF2-40B4-BE49-F238E27FC236}">
                <a16:creationId xmlns:a16="http://schemas.microsoft.com/office/drawing/2014/main" id="{8964407C-81FE-FCA7-81BD-F9C15DE3DC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66B5374-BB25-21A2-D19E-C636877AFD81}"/>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2896987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65382-6D85-4AB5-D4F5-4134DB82D67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9A7D137-F02A-A857-5DD9-252535278DB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A9715F-F21D-D7D0-3ECE-09300F38701E}"/>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9/17/2024</a:t>
            </a:fld>
            <a:endParaRPr lang="en-US"/>
          </a:p>
        </p:txBody>
      </p:sp>
      <p:sp>
        <p:nvSpPr>
          <p:cNvPr id="5" name="Footer Placeholder 4">
            <a:extLst>
              <a:ext uri="{FF2B5EF4-FFF2-40B4-BE49-F238E27FC236}">
                <a16:creationId xmlns:a16="http://schemas.microsoft.com/office/drawing/2014/main" id="{19EA4A75-DDA4-A07D-D0A6-305FF94737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3B21DC-A1F0-30A2-69A6-F9024DCA0074}"/>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2919243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2EBAC1-82CE-9FA9-9BFC-1CDB0A09B34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83B8AC-A9AF-5475-8069-00BF36BF4EE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46828E-3C33-BAD1-8A1F-EC2A01CDEF21}"/>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9/17/2024</a:t>
            </a:fld>
            <a:endParaRPr lang="en-US"/>
          </a:p>
        </p:txBody>
      </p:sp>
      <p:sp>
        <p:nvSpPr>
          <p:cNvPr id="5" name="Footer Placeholder 4">
            <a:extLst>
              <a:ext uri="{FF2B5EF4-FFF2-40B4-BE49-F238E27FC236}">
                <a16:creationId xmlns:a16="http://schemas.microsoft.com/office/drawing/2014/main" id="{C672AE5F-8C27-170F-0375-114E18FE9B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250280-DCA0-AEF0-B18C-AD1855F86D97}"/>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5070518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42087-4F5F-CF9A-C308-279C49A0000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BFB2FF-C6AB-500E-8F16-17C37EB0E3A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83297D9-5864-8C54-2CAB-C180AAB45993}"/>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9/17/2024</a:t>
            </a:fld>
            <a:endParaRPr lang="en-US"/>
          </a:p>
        </p:txBody>
      </p:sp>
      <p:sp>
        <p:nvSpPr>
          <p:cNvPr id="5" name="Footer Placeholder 4">
            <a:extLst>
              <a:ext uri="{FF2B5EF4-FFF2-40B4-BE49-F238E27FC236}">
                <a16:creationId xmlns:a16="http://schemas.microsoft.com/office/drawing/2014/main" id="{D1C15B3E-5D1B-2E38-82B2-5CA157DA5D9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FB7B46-78C1-4C6F-86BD-CC988169324B}"/>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3545232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3FCAC-F826-BC75-85E8-B43E61F34D9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534F871-B86D-5BD0-316E-5E756EAC9D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6E1B27-76FA-2965-3E95-835AF0CA3488}"/>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9/17/2024</a:t>
            </a:fld>
            <a:endParaRPr lang="en-US"/>
          </a:p>
        </p:txBody>
      </p:sp>
      <p:sp>
        <p:nvSpPr>
          <p:cNvPr id="5" name="Footer Placeholder 4">
            <a:extLst>
              <a:ext uri="{FF2B5EF4-FFF2-40B4-BE49-F238E27FC236}">
                <a16:creationId xmlns:a16="http://schemas.microsoft.com/office/drawing/2014/main" id="{D51227D8-79F0-7D11-750B-061B653B88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F3D3875-8790-2E41-3478-1D034B281FDD}"/>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143897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C882F-43C1-3824-C055-09885647C30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561C81-5999-BD3D-719C-49485BA717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B3C208-F372-CD9E-F5ED-54F82C05602A}"/>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9/17/2024</a:t>
            </a:fld>
            <a:endParaRPr lang="en-US"/>
          </a:p>
        </p:txBody>
      </p:sp>
      <p:sp>
        <p:nvSpPr>
          <p:cNvPr id="5" name="Footer Placeholder 4">
            <a:extLst>
              <a:ext uri="{FF2B5EF4-FFF2-40B4-BE49-F238E27FC236}">
                <a16:creationId xmlns:a16="http://schemas.microsoft.com/office/drawing/2014/main" id="{5A62C647-A87B-FC43-C141-536E40E041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B8026A9-D8A2-FAD1-BA90-F41D420A7877}"/>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28058602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E7033-7390-9E93-C3DD-58922A718AD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02BE7A2-8BF4-15E3-4660-0288612BF92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60FB480-154A-AE26-A74F-4C89030C81C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2419C7-22B2-7DFB-DE1D-35512ED8443F}"/>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9/17/2024</a:t>
            </a:fld>
            <a:endParaRPr lang="en-US"/>
          </a:p>
        </p:txBody>
      </p:sp>
      <p:sp>
        <p:nvSpPr>
          <p:cNvPr id="6" name="Footer Placeholder 5">
            <a:extLst>
              <a:ext uri="{FF2B5EF4-FFF2-40B4-BE49-F238E27FC236}">
                <a16:creationId xmlns:a16="http://schemas.microsoft.com/office/drawing/2014/main" id="{CCFEC143-B8EB-4E10-6484-EE9FAADFFE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128267-B264-2F6E-A89A-DBBB7007507F}"/>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24420747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35922-BE2A-54ED-F785-2313F5060DA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2BA9A7C-D024-0396-68DE-A7A964AAEC7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5F7CE20-8B47-68B2-F2B7-0F8F620054A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557999-F0A5-6066-3B82-5141E13794C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D7B6DF-1551-E204-31AC-34CAA15DA80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A644EC-04B7-DE4C-ABE8-8CE4949F66C2}"/>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9/17/2024</a:t>
            </a:fld>
            <a:endParaRPr lang="en-US"/>
          </a:p>
        </p:txBody>
      </p:sp>
      <p:sp>
        <p:nvSpPr>
          <p:cNvPr id="8" name="Footer Placeholder 7">
            <a:extLst>
              <a:ext uri="{FF2B5EF4-FFF2-40B4-BE49-F238E27FC236}">
                <a16:creationId xmlns:a16="http://schemas.microsoft.com/office/drawing/2014/main" id="{BD4843F6-FCF4-CE58-F08A-C7F650BB22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A664478-AD15-CF01-94D9-38BD8596AE65}"/>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13466984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A62DF-A0A5-81EE-C8AB-02B4265FF2A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0C9B831-9C7F-CEA4-37D6-738F5C8E64C2}"/>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9/17/2024</a:t>
            </a:fld>
            <a:endParaRPr lang="en-US"/>
          </a:p>
        </p:txBody>
      </p:sp>
      <p:sp>
        <p:nvSpPr>
          <p:cNvPr id="4" name="Footer Placeholder 3">
            <a:extLst>
              <a:ext uri="{FF2B5EF4-FFF2-40B4-BE49-F238E27FC236}">
                <a16:creationId xmlns:a16="http://schemas.microsoft.com/office/drawing/2014/main" id="{59FFC41E-AFCE-EAA7-17C9-73E41E9342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00E7EDF-D2ED-4DD0-607D-9100CA68C4D5}"/>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27448349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BFFE8-D312-6523-C198-A2333AD8B902}"/>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9/17/2024</a:t>
            </a:fld>
            <a:endParaRPr lang="en-US"/>
          </a:p>
        </p:txBody>
      </p:sp>
      <p:sp>
        <p:nvSpPr>
          <p:cNvPr id="3" name="Footer Placeholder 2">
            <a:extLst>
              <a:ext uri="{FF2B5EF4-FFF2-40B4-BE49-F238E27FC236}">
                <a16:creationId xmlns:a16="http://schemas.microsoft.com/office/drawing/2014/main" id="{B215E7CC-AD51-29E9-D7E4-456CBAB5C9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C9FCE7D-B89F-7B5D-EDAE-167F419283B1}"/>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21693957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03F62-0A8E-4228-EC71-32249393788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162ED7-0C30-73B5-FAEE-11FE812E469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50C86B-47D4-451D-3EEA-9ADA10C799F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4FB60B-5238-AD54-0CD3-423B855B24CA}"/>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9/17/2024</a:t>
            </a:fld>
            <a:endParaRPr lang="en-US"/>
          </a:p>
        </p:txBody>
      </p:sp>
      <p:sp>
        <p:nvSpPr>
          <p:cNvPr id="6" name="Footer Placeholder 5">
            <a:extLst>
              <a:ext uri="{FF2B5EF4-FFF2-40B4-BE49-F238E27FC236}">
                <a16:creationId xmlns:a16="http://schemas.microsoft.com/office/drawing/2014/main" id="{EC5EFFF0-C751-9740-FD41-C32F1C6E2E9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85C0DA4-3D6F-8BBD-A91B-C659C164DFA1}"/>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1197683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ABC5B-74EC-47A0-C98D-160BDB0FFB0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6041F9C-8615-24BD-69C1-83334033BED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BF1E1C-6425-37BC-66AB-CBFC0FA46CFB}"/>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9/17/2024</a:t>
            </a:fld>
            <a:endParaRPr lang="en-US"/>
          </a:p>
        </p:txBody>
      </p:sp>
      <p:sp>
        <p:nvSpPr>
          <p:cNvPr id="5" name="Footer Placeholder 4">
            <a:extLst>
              <a:ext uri="{FF2B5EF4-FFF2-40B4-BE49-F238E27FC236}">
                <a16:creationId xmlns:a16="http://schemas.microsoft.com/office/drawing/2014/main" id="{8553B1A1-7737-BD82-78D0-6565D040C5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D40730-D008-1C26-A05C-6A831BDD5493}"/>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7416665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D6E5D-A859-DFAE-EBF4-895BC2397A5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7FBA98-B392-E459-F687-B41C0A9BD65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16FA430-DB5A-0563-9383-E3A9DE86D37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313463-C465-D2E3-95D4-448C80EF8B3D}"/>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9/17/2024</a:t>
            </a:fld>
            <a:endParaRPr lang="en-US"/>
          </a:p>
        </p:txBody>
      </p:sp>
      <p:sp>
        <p:nvSpPr>
          <p:cNvPr id="6" name="Footer Placeholder 5">
            <a:extLst>
              <a:ext uri="{FF2B5EF4-FFF2-40B4-BE49-F238E27FC236}">
                <a16:creationId xmlns:a16="http://schemas.microsoft.com/office/drawing/2014/main" id="{8DD78257-A2CF-D77A-87F6-84FEDA7D08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34D3AAC-72AC-525C-8913-BEA3E9900696}"/>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3764712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578BF-A3F0-959A-6CBF-82B3F30BADE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5805F1-8DE5-E831-92B0-A6BDDCB960B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86699C-6EFD-DA50-41CA-7F0315FF4019}"/>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9/17/2024</a:t>
            </a:fld>
            <a:endParaRPr lang="en-US"/>
          </a:p>
        </p:txBody>
      </p:sp>
      <p:sp>
        <p:nvSpPr>
          <p:cNvPr id="5" name="Footer Placeholder 4">
            <a:extLst>
              <a:ext uri="{FF2B5EF4-FFF2-40B4-BE49-F238E27FC236}">
                <a16:creationId xmlns:a16="http://schemas.microsoft.com/office/drawing/2014/main" id="{39B1CF34-7A86-9F31-53EE-A4A88964F8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DBD8F2F-47BB-E2E8-DA8B-99E97A432397}"/>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35609686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DFC189-F4DB-C570-D41D-618684BC8F2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8C411DE-240D-A0BF-7B78-46922A13222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C4405A-8057-0EFB-21DC-7AD7808F04BF}"/>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9/17/2024</a:t>
            </a:fld>
            <a:endParaRPr lang="en-US"/>
          </a:p>
        </p:txBody>
      </p:sp>
      <p:sp>
        <p:nvSpPr>
          <p:cNvPr id="5" name="Footer Placeholder 4">
            <a:extLst>
              <a:ext uri="{FF2B5EF4-FFF2-40B4-BE49-F238E27FC236}">
                <a16:creationId xmlns:a16="http://schemas.microsoft.com/office/drawing/2014/main" id="{7B34A9D3-ECBB-84AB-54D1-4A28A7C427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55CF44E-1145-5B62-D430-76259C9DE18A}"/>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14910107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9" name="Picture 28" descr="Pine trees covered in snow">
            <a:extLst>
              <a:ext uri="{FF2B5EF4-FFF2-40B4-BE49-F238E27FC236}">
                <a16:creationId xmlns:a16="http://schemas.microsoft.com/office/drawing/2014/main" id="{45955824-5643-4361-9F61-797753CC6E53}"/>
              </a:ext>
            </a:extLst>
          </p:cNvPr>
          <p:cNvPicPr>
            <a:picLocks noChangeAspect="1"/>
          </p:cNvPicPr>
          <p:nvPr userDrawn="1"/>
        </p:nvPicPr>
        <p:blipFill>
          <a:blip r:embed="rId2"/>
          <a:stretch>
            <a:fillRect/>
          </a:stretch>
        </p:blipFill>
        <p:spPr>
          <a:xfrm>
            <a:off x="2" y="0"/>
            <a:ext cx="12191997" cy="6858000"/>
          </a:xfrm>
          <a:prstGeom prst="rect">
            <a:avLst/>
          </a:prstGeom>
        </p:spPr>
      </p:pic>
      <p:grpSp>
        <p:nvGrpSpPr>
          <p:cNvPr id="30" name="组合 19">
            <a:extLst>
              <a:ext uri="{FF2B5EF4-FFF2-40B4-BE49-F238E27FC236}">
                <a16:creationId xmlns:a16="http://schemas.microsoft.com/office/drawing/2014/main" id="{994ACEEE-2715-4E42-B044-794694B408E0}"/>
              </a:ext>
            </a:extLst>
          </p:cNvPr>
          <p:cNvGrpSpPr/>
          <p:nvPr userDrawn="1"/>
        </p:nvGrpSpPr>
        <p:grpSpPr>
          <a:xfrm>
            <a:off x="0" y="3597437"/>
            <a:ext cx="12192000" cy="3260563"/>
            <a:chOff x="-23447" y="4479679"/>
            <a:chExt cx="12215448" cy="2387174"/>
          </a:xfrm>
        </p:grpSpPr>
        <p:pic>
          <p:nvPicPr>
            <p:cNvPr id="31" name="图片 21">
              <a:extLst>
                <a:ext uri="{FF2B5EF4-FFF2-40B4-BE49-F238E27FC236}">
                  <a16:creationId xmlns:a16="http://schemas.microsoft.com/office/drawing/2014/main" id="{0C1258DA-9F27-493A-848D-C0CB1BAF259D}"/>
                </a:ext>
              </a:extLst>
            </p:cNvPr>
            <p:cNvPicPr>
              <a:picLocks noChangeAspect="1"/>
            </p:cNvPicPr>
            <p:nvPr/>
          </p:nvPicPr>
          <p:blipFill rotWithShape="1">
            <a:blip r:embed="rId3" cstate="email">
              <a:duotone>
                <a:srgbClr val="8BB6C5">
                  <a:shade val="45000"/>
                  <a:satMod val="135000"/>
                </a:srgbClr>
                <a:prstClr val="white"/>
              </a:duotone>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32" name="图片 22">
              <a:extLst>
                <a:ext uri="{FF2B5EF4-FFF2-40B4-BE49-F238E27FC236}">
                  <a16:creationId xmlns:a16="http://schemas.microsoft.com/office/drawing/2014/main" id="{6D9AAF77-DB9F-4D14-AEDF-744CF04350CB}"/>
                </a:ext>
              </a:extLst>
            </p:cNvPr>
            <p:cNvPicPr>
              <a:picLocks noChangeAspect="1"/>
            </p:cNvPicPr>
            <p:nvPr/>
          </p:nvPicPr>
          <p:blipFill>
            <a:blip r:embed="rId4"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33" name="图片 23">
              <a:extLst>
                <a:ext uri="{FF2B5EF4-FFF2-40B4-BE49-F238E27FC236}">
                  <a16:creationId xmlns:a16="http://schemas.microsoft.com/office/drawing/2014/main" id="{458497A5-075F-4BAA-B3CE-655DE19D917B}"/>
                </a:ext>
              </a:extLst>
            </p:cNvPr>
            <p:cNvPicPr>
              <a:picLocks noChangeAspect="1"/>
            </p:cNvPicPr>
            <p:nvPr/>
          </p:nvPicPr>
          <p:blipFill>
            <a:blip r:embed="rId5"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34" name="图片 24">
              <a:extLst>
                <a:ext uri="{FF2B5EF4-FFF2-40B4-BE49-F238E27FC236}">
                  <a16:creationId xmlns:a16="http://schemas.microsoft.com/office/drawing/2014/main" id="{FACBA81E-F580-47A1-AEB4-17F4B23EDAD4}"/>
                </a:ext>
              </a:extLst>
            </p:cNvPr>
            <p:cNvPicPr>
              <a:picLocks noChangeAspect="1"/>
            </p:cNvPicPr>
            <p:nvPr/>
          </p:nvPicPr>
          <p:blipFill>
            <a:blip r:embed="rId6"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35" name="图片 18">
            <a:extLst>
              <a:ext uri="{FF2B5EF4-FFF2-40B4-BE49-F238E27FC236}">
                <a16:creationId xmlns:a16="http://schemas.microsoft.com/office/drawing/2014/main" id="{59143527-EFC6-4A90-949B-E5146A0A4B79}"/>
              </a:ext>
            </a:extLst>
          </p:cNvPr>
          <p:cNvPicPr>
            <a:picLocks noChangeAspect="1"/>
          </p:cNvPicPr>
          <p:nvPr userDrawn="1"/>
        </p:nvPicPr>
        <p:blipFill>
          <a:blip r:embed="rId7"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1" y="1"/>
            <a:ext cx="5684108" cy="2190703"/>
          </a:xfrm>
          <a:prstGeom prst="rect">
            <a:avLst/>
          </a:prstGeom>
        </p:spPr>
      </p:pic>
      <p:sp>
        <p:nvSpPr>
          <p:cNvPr id="12" name="TextBox 11">
            <a:extLst>
              <a:ext uri="{FF2B5EF4-FFF2-40B4-BE49-F238E27FC236}">
                <a16:creationId xmlns:a16="http://schemas.microsoft.com/office/drawing/2014/main" id="{005F9A45-4CE2-4785-A30F-8A7B1C9D687F}"/>
              </a:ext>
            </a:extLst>
          </p:cNvPr>
          <p:cNvSpPr txBox="1"/>
          <p:nvPr userDrawn="1"/>
        </p:nvSpPr>
        <p:spPr>
          <a:xfrm>
            <a:off x="11214101" y="6550223"/>
            <a:ext cx="977900" cy="307777"/>
          </a:xfrm>
          <a:prstGeom prst="rect">
            <a:avLst/>
          </a:prstGeom>
          <a:noFill/>
        </p:spPr>
        <p:txBody>
          <a:bodyPr wrap="square" rtlCol="0">
            <a:spAutoFit/>
          </a:bodyPr>
          <a:lstStyle/>
          <a:p>
            <a:r>
              <a:rPr lang="en-US" sz="1400">
                <a:solidFill>
                  <a:srgbClr val="4B4F61"/>
                </a:solidFill>
                <a:latin typeface="Times New Roman" panose="02020603050405020304" pitchFamily="18" charset="0"/>
                <a:cs typeface="Times New Roman" panose="02020603050405020304" pitchFamily="18" charset="0"/>
              </a:rPr>
              <a:t>EduFive</a:t>
            </a:r>
          </a:p>
        </p:txBody>
      </p:sp>
    </p:spTree>
    <p:extLst>
      <p:ext uri="{BB962C8B-B14F-4D97-AF65-F5344CB8AC3E}">
        <p14:creationId xmlns:p14="http://schemas.microsoft.com/office/powerpoint/2010/main" val="3462773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6" name="组合 19">
            <a:extLst>
              <a:ext uri="{FF2B5EF4-FFF2-40B4-BE49-F238E27FC236}">
                <a16:creationId xmlns:a16="http://schemas.microsoft.com/office/drawing/2014/main" id="{EC30AF16-F3EE-4449-929F-608BF081823C}"/>
              </a:ext>
            </a:extLst>
          </p:cNvPr>
          <p:cNvGrpSpPr/>
          <p:nvPr userDrawn="1"/>
        </p:nvGrpSpPr>
        <p:grpSpPr>
          <a:xfrm>
            <a:off x="0" y="3597437"/>
            <a:ext cx="12192000" cy="3260563"/>
            <a:chOff x="-23447" y="4479679"/>
            <a:chExt cx="12215448" cy="2387174"/>
          </a:xfrm>
        </p:grpSpPr>
        <p:pic>
          <p:nvPicPr>
            <p:cNvPr id="7" name="图片 21">
              <a:extLst>
                <a:ext uri="{FF2B5EF4-FFF2-40B4-BE49-F238E27FC236}">
                  <a16:creationId xmlns:a16="http://schemas.microsoft.com/office/drawing/2014/main" id="{FC7862B6-3781-4ACD-BCD4-E7F64AB4DC5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12" name="图片 22">
              <a:extLst>
                <a:ext uri="{FF2B5EF4-FFF2-40B4-BE49-F238E27FC236}">
                  <a16:creationId xmlns:a16="http://schemas.microsoft.com/office/drawing/2014/main" id="{12EBA747-4C8B-45AA-8E1B-1C8B5FF093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13" name="图片 23">
              <a:extLst>
                <a:ext uri="{FF2B5EF4-FFF2-40B4-BE49-F238E27FC236}">
                  <a16:creationId xmlns:a16="http://schemas.microsoft.com/office/drawing/2014/main" id="{BA78A339-19F3-4943-81D3-CC1B5054DD4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14" name="图片 24">
              <a:extLst>
                <a:ext uri="{FF2B5EF4-FFF2-40B4-BE49-F238E27FC236}">
                  <a16:creationId xmlns:a16="http://schemas.microsoft.com/office/drawing/2014/main" id="{2A08A555-4447-4530-9A09-152E2518F54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15" name="图片 18">
            <a:extLst>
              <a:ext uri="{FF2B5EF4-FFF2-40B4-BE49-F238E27FC236}">
                <a16:creationId xmlns:a16="http://schemas.microsoft.com/office/drawing/2014/main" id="{642D6B79-C4EC-4468-858C-702BE021F9C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 y="1"/>
            <a:ext cx="5684108" cy="2190703"/>
          </a:xfrm>
          <a:prstGeom prst="rect">
            <a:avLst/>
          </a:prstGeom>
        </p:spPr>
      </p:pic>
      <p:sp>
        <p:nvSpPr>
          <p:cNvPr id="8" name="TextBox 7">
            <a:extLst>
              <a:ext uri="{FF2B5EF4-FFF2-40B4-BE49-F238E27FC236}">
                <a16:creationId xmlns:a16="http://schemas.microsoft.com/office/drawing/2014/main" id="{D75922A6-7FA6-4950-8343-A55E10EB4B7A}"/>
              </a:ext>
            </a:extLst>
          </p:cNvPr>
          <p:cNvSpPr txBox="1"/>
          <p:nvPr userDrawn="1"/>
        </p:nvSpPr>
        <p:spPr>
          <a:xfrm>
            <a:off x="1" y="0"/>
            <a:ext cx="977900" cy="307777"/>
          </a:xfrm>
          <a:prstGeom prst="rect">
            <a:avLst/>
          </a:prstGeom>
          <a:noFill/>
        </p:spPr>
        <p:txBody>
          <a:bodyPr wrap="square" rtlCol="0">
            <a:spAutoFit/>
          </a:bodyPr>
          <a:lstStyle/>
          <a:p>
            <a:r>
              <a:rPr lang="en-US" sz="1400">
                <a:latin typeface="Times New Roman" panose="02020603050405020304" pitchFamily="18" charset="0"/>
                <a:cs typeface="Times New Roman" panose="02020603050405020304" pitchFamily="18" charset="0"/>
              </a:rPr>
              <a:t>EduFive</a:t>
            </a:r>
          </a:p>
        </p:txBody>
      </p:sp>
      <p:sp>
        <p:nvSpPr>
          <p:cNvPr id="9" name="TextBox 8">
            <a:extLst>
              <a:ext uri="{FF2B5EF4-FFF2-40B4-BE49-F238E27FC236}">
                <a16:creationId xmlns:a16="http://schemas.microsoft.com/office/drawing/2014/main" id="{620FA002-F077-4B33-899D-E5397FB07808}"/>
              </a:ext>
            </a:extLst>
          </p:cNvPr>
          <p:cNvSpPr txBox="1"/>
          <p:nvPr userDrawn="1"/>
        </p:nvSpPr>
        <p:spPr>
          <a:xfrm>
            <a:off x="11214101" y="6550223"/>
            <a:ext cx="977900" cy="307777"/>
          </a:xfrm>
          <a:prstGeom prst="rect">
            <a:avLst/>
          </a:prstGeom>
          <a:noFill/>
        </p:spPr>
        <p:txBody>
          <a:bodyPr wrap="square" rtlCol="0">
            <a:spAutoFit/>
          </a:bodyPr>
          <a:lstStyle/>
          <a:p>
            <a:r>
              <a:rPr lang="en-US" sz="1400">
                <a:solidFill>
                  <a:srgbClr val="4B4F61"/>
                </a:solidFill>
                <a:latin typeface="Times New Roman" panose="02020603050405020304" pitchFamily="18" charset="0"/>
                <a:cs typeface="Times New Roman" panose="02020603050405020304" pitchFamily="18" charset="0"/>
              </a:rPr>
              <a:t>EduFive</a:t>
            </a:r>
          </a:p>
        </p:txBody>
      </p:sp>
    </p:spTree>
    <p:extLst>
      <p:ext uri="{BB962C8B-B14F-4D97-AF65-F5344CB8AC3E}">
        <p14:creationId xmlns:p14="http://schemas.microsoft.com/office/powerpoint/2010/main" val="3934229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4A9EE439-B4E8-47E9-9136-04CFD9BE6744}"/>
              </a:ext>
            </a:extLst>
          </p:cNvPr>
          <p:cNvPicPr>
            <a:picLocks noChangeAspect="1"/>
          </p:cNvPicPr>
          <p:nvPr userDrawn="1"/>
        </p:nvPicPr>
        <p:blipFill>
          <a:blip r:embed="rId2"/>
          <a:srcRect/>
          <a:stretch>
            <a:fillRect/>
          </a:stretch>
        </p:blipFill>
        <p:spPr>
          <a:xfrm>
            <a:off x="-1171" y="2150"/>
            <a:ext cx="12194345" cy="6853701"/>
          </a:xfrm>
          <a:prstGeom prst="rect">
            <a:avLst/>
          </a:prstGeom>
        </p:spPr>
      </p:pic>
      <p:pic>
        <p:nvPicPr>
          <p:cNvPr id="7" name="Picture 3">
            <a:extLst>
              <a:ext uri="{FF2B5EF4-FFF2-40B4-BE49-F238E27FC236}">
                <a16:creationId xmlns:a16="http://schemas.microsoft.com/office/drawing/2014/main" id="{A00ACA40-9C88-457F-AEDD-7CE5B3556CD7}"/>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flipV="1">
            <a:off x="1" y="1112717"/>
            <a:ext cx="12194345" cy="3154239"/>
          </a:xfrm>
          <a:prstGeom prst="rect">
            <a:avLst/>
          </a:prstGeom>
        </p:spPr>
      </p:pic>
      <p:pic>
        <p:nvPicPr>
          <p:cNvPr id="12" name="Picture 3">
            <a:extLst>
              <a:ext uri="{FF2B5EF4-FFF2-40B4-BE49-F238E27FC236}">
                <a16:creationId xmlns:a16="http://schemas.microsoft.com/office/drawing/2014/main" id="{D001FE57-F984-406F-89EF-9565C3BE29F5}"/>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a:off x="-1171" y="1"/>
            <a:ext cx="12194345" cy="3154239"/>
          </a:xfrm>
          <a:prstGeom prst="rect">
            <a:avLst/>
          </a:prstGeom>
        </p:spPr>
      </p:pic>
      <p:pic>
        <p:nvPicPr>
          <p:cNvPr id="13" name="Picture 3">
            <a:extLst>
              <a:ext uri="{FF2B5EF4-FFF2-40B4-BE49-F238E27FC236}">
                <a16:creationId xmlns:a16="http://schemas.microsoft.com/office/drawing/2014/main" id="{4E027349-AC24-4F67-855E-D3BAD1EDC093}"/>
              </a:ext>
            </a:extLst>
          </p:cNvPr>
          <p:cNvPicPr>
            <a:picLocks noChangeAspect="1"/>
          </p:cNvPicPr>
          <p:nvPr userDrawn="1"/>
        </p:nvPicPr>
        <p:blipFill>
          <a:blip r:embed="rId5">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638801" y="221813"/>
            <a:ext cx="6400800" cy="3154239"/>
          </a:xfrm>
          <a:prstGeom prst="rect">
            <a:avLst/>
          </a:prstGeom>
        </p:spPr>
      </p:pic>
      <p:pic>
        <p:nvPicPr>
          <p:cNvPr id="14" name="Picture 4">
            <a:extLst>
              <a:ext uri="{FF2B5EF4-FFF2-40B4-BE49-F238E27FC236}">
                <a16:creationId xmlns:a16="http://schemas.microsoft.com/office/drawing/2014/main" id="{F79F813C-4E64-4557-9B97-CDEE1E6029EA}"/>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0" y="4299"/>
            <a:ext cx="12192000" cy="6853701"/>
          </a:xfrm>
          <a:prstGeom prst="rect">
            <a:avLst/>
          </a:prstGeom>
        </p:spPr>
      </p:pic>
      <p:pic>
        <p:nvPicPr>
          <p:cNvPr id="15" name="Picture 2">
            <a:extLst>
              <a:ext uri="{FF2B5EF4-FFF2-40B4-BE49-F238E27FC236}">
                <a16:creationId xmlns:a16="http://schemas.microsoft.com/office/drawing/2014/main" id="{9407D68E-8B07-4B85-8FE0-C51C352B60A1}"/>
              </a:ext>
            </a:extLst>
          </p:cNvPr>
          <p:cNvPicPr>
            <a:picLocks noChangeAspect="1"/>
          </p:cNvPicPr>
          <p:nvPr userDrawn="1"/>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t="87421"/>
          <a:stretch/>
        </p:blipFill>
        <p:spPr>
          <a:xfrm flipV="1">
            <a:off x="1828801" y="6477000"/>
            <a:ext cx="7880193" cy="508000"/>
          </a:xfrm>
          <a:prstGeom prst="rect">
            <a:avLst/>
          </a:prstGeom>
        </p:spPr>
      </p:pic>
      <p:pic>
        <p:nvPicPr>
          <p:cNvPr id="16" name="Picture 2">
            <a:extLst>
              <a:ext uri="{FF2B5EF4-FFF2-40B4-BE49-F238E27FC236}">
                <a16:creationId xmlns:a16="http://schemas.microsoft.com/office/drawing/2014/main" id="{02A8A351-6ED1-4EAF-B46B-B425D3C4490A}"/>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48174" y="2364225"/>
            <a:ext cx="5212175" cy="4534903"/>
          </a:xfrm>
          <a:prstGeom prst="rect">
            <a:avLst/>
          </a:prstGeom>
        </p:spPr>
      </p:pic>
      <p:pic>
        <p:nvPicPr>
          <p:cNvPr id="17" name="Picture 2">
            <a:extLst>
              <a:ext uri="{FF2B5EF4-FFF2-40B4-BE49-F238E27FC236}">
                <a16:creationId xmlns:a16="http://schemas.microsoft.com/office/drawing/2014/main" id="{C47B1BF8-7922-46CD-A1FC-68B3C4B22BB0}"/>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750206" y="3502489"/>
            <a:ext cx="7880193" cy="3355512"/>
          </a:xfrm>
          <a:prstGeom prst="rect">
            <a:avLst/>
          </a:prstGeom>
        </p:spPr>
      </p:pic>
      <p:sp>
        <p:nvSpPr>
          <p:cNvPr id="9" name="TextBox 8">
            <a:extLst>
              <a:ext uri="{FF2B5EF4-FFF2-40B4-BE49-F238E27FC236}">
                <a16:creationId xmlns:a16="http://schemas.microsoft.com/office/drawing/2014/main" id="{6ADC446D-3035-4330-83B7-F26AFCFA3B97}"/>
              </a:ext>
            </a:extLst>
          </p:cNvPr>
          <p:cNvSpPr txBox="1"/>
          <p:nvPr userDrawn="1"/>
        </p:nvSpPr>
        <p:spPr>
          <a:xfrm>
            <a:off x="11214101" y="6550223"/>
            <a:ext cx="977900" cy="307777"/>
          </a:xfrm>
          <a:prstGeom prst="rect">
            <a:avLst/>
          </a:prstGeom>
          <a:noFill/>
        </p:spPr>
        <p:txBody>
          <a:bodyPr wrap="square" rtlCol="0">
            <a:spAutoFit/>
          </a:bodyPr>
          <a:lstStyle/>
          <a:p>
            <a:r>
              <a:rPr lang="en-US" sz="1400">
                <a:solidFill>
                  <a:srgbClr val="4B4F61"/>
                </a:solidFill>
                <a:latin typeface="Times New Roman" panose="02020603050405020304" pitchFamily="18" charset="0"/>
                <a:cs typeface="Times New Roman" panose="02020603050405020304" pitchFamily="18" charset="0"/>
              </a:rPr>
              <a:t>EduFive</a:t>
            </a:r>
          </a:p>
        </p:txBody>
      </p:sp>
    </p:spTree>
    <p:extLst>
      <p:ext uri="{BB962C8B-B14F-4D97-AF65-F5344CB8AC3E}">
        <p14:creationId xmlns:p14="http://schemas.microsoft.com/office/powerpoint/2010/main" val="24577796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63338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98698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64150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0F44C-5CA9-480C-803C-D48790A6107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9E99C7D-1216-462D-80A9-0F224C8C9A30}"/>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7D3F8C-FD38-4935-992A-2C9FB2353231}"/>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8B961-DE96-4433-9D51-5CB797963214}"/>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0C069D-2F69-4788-9352-F0488DB3E253}"/>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6D480D-8EF2-411B-88C6-92061F02D77E}"/>
              </a:ext>
            </a:extLst>
          </p:cNvPr>
          <p:cNvSpPr>
            <a:spLocks noGrp="1"/>
          </p:cNvSpPr>
          <p:nvPr>
            <p:ph type="dt" sz="half" idx="10"/>
          </p:nvPr>
        </p:nvSpPr>
        <p:spPr/>
        <p:txBody>
          <a:bodyPr/>
          <a:lstStyle/>
          <a:p>
            <a:fld id="{89019F24-3AED-4440-A2AC-4867EFF192E5}" type="datetimeFigureOut">
              <a:rPr lang="en-US" smtClean="0"/>
              <a:t>9/17/2024</a:t>
            </a:fld>
            <a:endParaRPr lang="en-US"/>
          </a:p>
        </p:txBody>
      </p:sp>
      <p:sp>
        <p:nvSpPr>
          <p:cNvPr id="8" name="Footer Placeholder 7">
            <a:extLst>
              <a:ext uri="{FF2B5EF4-FFF2-40B4-BE49-F238E27FC236}">
                <a16:creationId xmlns:a16="http://schemas.microsoft.com/office/drawing/2014/main" id="{DC75CA2A-F7A1-4531-A195-F3FCE6BE33C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6B24EE1-22CF-4851-9A08-F9CDF75FB895}"/>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1634052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18282-76A7-2F3A-57A8-9CC4C2C7430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8C73EBB-BA3C-13B9-B45B-63235F34E11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6EF474-258C-9947-AB2D-56B337504134}"/>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9/17/2024</a:t>
            </a:fld>
            <a:endParaRPr lang="en-US"/>
          </a:p>
        </p:txBody>
      </p:sp>
      <p:sp>
        <p:nvSpPr>
          <p:cNvPr id="5" name="Footer Placeholder 4">
            <a:extLst>
              <a:ext uri="{FF2B5EF4-FFF2-40B4-BE49-F238E27FC236}">
                <a16:creationId xmlns:a16="http://schemas.microsoft.com/office/drawing/2014/main" id="{4FE22043-30FF-E973-A49D-F1970BB836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8501509-64CF-AA36-06EB-C8A834C0FB6B}"/>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23772781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E04D1-86A8-461B-A66F-33F0A7BEAC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04F6A3-2FD8-41C5-819D-3365A0B4AADE}"/>
              </a:ext>
            </a:extLst>
          </p:cNvPr>
          <p:cNvSpPr>
            <a:spLocks noGrp="1"/>
          </p:cNvSpPr>
          <p:nvPr>
            <p:ph type="dt" sz="half" idx="10"/>
          </p:nvPr>
        </p:nvSpPr>
        <p:spPr/>
        <p:txBody>
          <a:bodyPr/>
          <a:lstStyle/>
          <a:p>
            <a:fld id="{89019F24-3AED-4440-A2AC-4867EFF192E5}" type="datetimeFigureOut">
              <a:rPr lang="en-US" smtClean="0"/>
              <a:t>9/17/2024</a:t>
            </a:fld>
            <a:endParaRPr lang="en-US"/>
          </a:p>
        </p:txBody>
      </p:sp>
      <p:sp>
        <p:nvSpPr>
          <p:cNvPr id="4" name="Footer Placeholder 3">
            <a:extLst>
              <a:ext uri="{FF2B5EF4-FFF2-40B4-BE49-F238E27FC236}">
                <a16:creationId xmlns:a16="http://schemas.microsoft.com/office/drawing/2014/main" id="{DBFE983E-6DB1-4197-9694-69720D2F49D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E222475-52DF-426A-BCC5-452DED5705DE}"/>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25011291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758F7C-BC8A-46CF-98AD-AB3F2B48DA42}"/>
              </a:ext>
            </a:extLst>
          </p:cNvPr>
          <p:cNvSpPr>
            <a:spLocks noGrp="1"/>
          </p:cNvSpPr>
          <p:nvPr>
            <p:ph type="dt" sz="half" idx="10"/>
          </p:nvPr>
        </p:nvSpPr>
        <p:spPr/>
        <p:txBody>
          <a:bodyPr/>
          <a:lstStyle/>
          <a:p>
            <a:fld id="{89019F24-3AED-4440-A2AC-4867EFF192E5}" type="datetimeFigureOut">
              <a:rPr lang="en-US" smtClean="0"/>
              <a:t>9/17/2024</a:t>
            </a:fld>
            <a:endParaRPr lang="en-US"/>
          </a:p>
        </p:txBody>
      </p:sp>
      <p:sp>
        <p:nvSpPr>
          <p:cNvPr id="3" name="Footer Placeholder 2">
            <a:extLst>
              <a:ext uri="{FF2B5EF4-FFF2-40B4-BE49-F238E27FC236}">
                <a16:creationId xmlns:a16="http://schemas.microsoft.com/office/drawing/2014/main" id="{74F14E40-42C4-41E9-B17E-7D8BF64934D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AC236E3-2576-491D-A4E3-00F9E098107F}"/>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24741152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F9A78-D8D1-4B1A-81A3-8FA8A60CF2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645383-B296-441E-B368-281A36F584B3}"/>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33C049-E46A-4F5B-AC17-C0A40E6C1FE4}"/>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DB6D6A-E211-4A99-91CB-69C09F7539C6}"/>
              </a:ext>
            </a:extLst>
          </p:cNvPr>
          <p:cNvSpPr>
            <a:spLocks noGrp="1"/>
          </p:cNvSpPr>
          <p:nvPr>
            <p:ph type="dt" sz="half" idx="10"/>
          </p:nvPr>
        </p:nvSpPr>
        <p:spPr/>
        <p:txBody>
          <a:bodyPr/>
          <a:lstStyle/>
          <a:p>
            <a:fld id="{89019F24-3AED-4440-A2AC-4867EFF192E5}" type="datetimeFigureOut">
              <a:rPr lang="en-US" smtClean="0"/>
              <a:t>9/17/2024</a:t>
            </a:fld>
            <a:endParaRPr lang="en-US"/>
          </a:p>
        </p:txBody>
      </p:sp>
      <p:sp>
        <p:nvSpPr>
          <p:cNvPr id="6" name="Footer Placeholder 5">
            <a:extLst>
              <a:ext uri="{FF2B5EF4-FFF2-40B4-BE49-F238E27FC236}">
                <a16:creationId xmlns:a16="http://schemas.microsoft.com/office/drawing/2014/main" id="{C4816E8E-EE49-40E1-BE3B-0C71818D79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7B7084-7F70-4983-BBBB-FB4A31DA2A0B}"/>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3738894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37FB4-1C4B-4F97-A7C1-5282CF6554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30D111-65CF-48B6-BDC6-08CE9B888332}"/>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EC8C19B5-CCE0-45B2-A299-E233E489CBE0}"/>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D49BBB-6C8F-4FED-B124-7274B311D60C}"/>
              </a:ext>
            </a:extLst>
          </p:cNvPr>
          <p:cNvSpPr>
            <a:spLocks noGrp="1"/>
          </p:cNvSpPr>
          <p:nvPr>
            <p:ph type="dt" sz="half" idx="10"/>
          </p:nvPr>
        </p:nvSpPr>
        <p:spPr/>
        <p:txBody>
          <a:bodyPr/>
          <a:lstStyle/>
          <a:p>
            <a:fld id="{89019F24-3AED-4440-A2AC-4867EFF192E5}" type="datetimeFigureOut">
              <a:rPr lang="en-US" smtClean="0"/>
              <a:t>9/17/2024</a:t>
            </a:fld>
            <a:endParaRPr lang="en-US"/>
          </a:p>
        </p:txBody>
      </p:sp>
      <p:sp>
        <p:nvSpPr>
          <p:cNvPr id="6" name="Footer Placeholder 5">
            <a:extLst>
              <a:ext uri="{FF2B5EF4-FFF2-40B4-BE49-F238E27FC236}">
                <a16:creationId xmlns:a16="http://schemas.microsoft.com/office/drawing/2014/main" id="{D4A6F0B6-915D-4DBF-81D8-726393C313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93405B-8E50-4104-AD4B-60DB60A9FCC4}"/>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4318943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D5B08-9BC7-4ED7-91BE-857A3B9B918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702560-E793-4AAD-973A-00C888BAAF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208057-1BF3-436A-90CE-FB0E34D042E1}"/>
              </a:ext>
            </a:extLst>
          </p:cNvPr>
          <p:cNvSpPr>
            <a:spLocks noGrp="1"/>
          </p:cNvSpPr>
          <p:nvPr>
            <p:ph type="dt" sz="half" idx="10"/>
          </p:nvPr>
        </p:nvSpPr>
        <p:spPr/>
        <p:txBody>
          <a:bodyPr/>
          <a:lstStyle/>
          <a:p>
            <a:fld id="{89019F24-3AED-4440-A2AC-4867EFF192E5}" type="datetimeFigureOut">
              <a:rPr lang="en-US" smtClean="0"/>
              <a:t>9/17/2024</a:t>
            </a:fld>
            <a:endParaRPr lang="en-US"/>
          </a:p>
        </p:txBody>
      </p:sp>
      <p:sp>
        <p:nvSpPr>
          <p:cNvPr id="5" name="Footer Placeholder 4">
            <a:extLst>
              <a:ext uri="{FF2B5EF4-FFF2-40B4-BE49-F238E27FC236}">
                <a16:creationId xmlns:a16="http://schemas.microsoft.com/office/drawing/2014/main" id="{2DC0C90F-A852-41E7-8833-019D50B6E8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835392-FA14-4114-8948-A3DC5696FE39}"/>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3892576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380B6-2AE9-49F9-B7D1-AB6A8BEF5E5D}"/>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37B5F3-20EB-42EF-80E9-1670CD594ADD}"/>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880874-2361-4586-950C-40AEEEB27F96}"/>
              </a:ext>
            </a:extLst>
          </p:cNvPr>
          <p:cNvSpPr>
            <a:spLocks noGrp="1"/>
          </p:cNvSpPr>
          <p:nvPr>
            <p:ph type="dt" sz="half" idx="10"/>
          </p:nvPr>
        </p:nvSpPr>
        <p:spPr/>
        <p:txBody>
          <a:bodyPr/>
          <a:lstStyle/>
          <a:p>
            <a:fld id="{89019F24-3AED-4440-A2AC-4867EFF192E5}" type="datetimeFigureOut">
              <a:rPr lang="en-US" smtClean="0"/>
              <a:t>9/17/2024</a:t>
            </a:fld>
            <a:endParaRPr lang="en-US"/>
          </a:p>
        </p:txBody>
      </p:sp>
      <p:sp>
        <p:nvSpPr>
          <p:cNvPr id="5" name="Footer Placeholder 4">
            <a:extLst>
              <a:ext uri="{FF2B5EF4-FFF2-40B4-BE49-F238E27FC236}">
                <a16:creationId xmlns:a16="http://schemas.microsoft.com/office/drawing/2014/main" id="{C1CD7770-A9FB-40DC-951D-8FFB5B3941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91E3BF-3BF2-471D-8816-076A1782ACFF}"/>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6150642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7C64F-BB0E-46F2-9665-AC646217F765}"/>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2E8F543C-4C25-45DA-97C4-A4538DDE1BE7}"/>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665E11B0-E8BD-4B09-ADC3-175AADECFCC9}"/>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9/17/2024</a:t>
            </a:fld>
            <a:endParaRPr lang="en-US"/>
          </a:p>
        </p:txBody>
      </p:sp>
      <p:sp>
        <p:nvSpPr>
          <p:cNvPr id="5" name="Footer Placeholder 4">
            <a:extLst>
              <a:ext uri="{FF2B5EF4-FFF2-40B4-BE49-F238E27FC236}">
                <a16:creationId xmlns:a16="http://schemas.microsoft.com/office/drawing/2014/main" id="{ED897AC5-D535-47BC-98EF-3804FC64B988}"/>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D0579B6-B31A-477C-9DB7-9D8E4F8756A2}"/>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8029411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DFF83-F809-42FF-9FEB-4BFFEAFAFC50}"/>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89F5949-4E7E-48FF-B602-C5558D2FE6CC}"/>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3579CA-3D95-4D01-9CB8-86F627DEB89F}"/>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9/17/2024</a:t>
            </a:fld>
            <a:endParaRPr lang="en-US"/>
          </a:p>
        </p:txBody>
      </p:sp>
      <p:sp>
        <p:nvSpPr>
          <p:cNvPr id="5" name="Footer Placeholder 4">
            <a:extLst>
              <a:ext uri="{FF2B5EF4-FFF2-40B4-BE49-F238E27FC236}">
                <a16:creationId xmlns:a16="http://schemas.microsoft.com/office/drawing/2014/main" id="{B61F4B45-0A24-449E-94DD-D8D1D64CFD4D}"/>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03E3FE-901E-4C74-8D8B-C5A3C74A03C1}"/>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6425889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4FC0E-7026-45A2-B0CB-01DC12824A5E}"/>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D7A02222-9AE0-4290-B885-07CE16F79D34}"/>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41A188-0C64-4FCB-9638-303E11F4C2FC}"/>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9/17/2024</a:t>
            </a:fld>
            <a:endParaRPr lang="en-US"/>
          </a:p>
        </p:txBody>
      </p:sp>
      <p:sp>
        <p:nvSpPr>
          <p:cNvPr id="5" name="Footer Placeholder 4">
            <a:extLst>
              <a:ext uri="{FF2B5EF4-FFF2-40B4-BE49-F238E27FC236}">
                <a16:creationId xmlns:a16="http://schemas.microsoft.com/office/drawing/2014/main" id="{A3B4011D-2A52-44D8-A9CB-662B504E697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137A55-3880-456A-B24C-F77EFAA37CA9}"/>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1065512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7C0B8-F44B-480B-8B3C-4D4197C758DB}"/>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840D039-53DF-4570-ABF3-8379F690EE53}"/>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C527F3-8498-4AFA-BA4F-86F419B1F078}"/>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F7D2CA-F65A-4E17-85A6-1CD7FF6D1D2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9/17/2024</a:t>
            </a:fld>
            <a:endParaRPr lang="en-US"/>
          </a:p>
        </p:txBody>
      </p:sp>
      <p:sp>
        <p:nvSpPr>
          <p:cNvPr id="6" name="Footer Placeholder 5">
            <a:extLst>
              <a:ext uri="{FF2B5EF4-FFF2-40B4-BE49-F238E27FC236}">
                <a16:creationId xmlns:a16="http://schemas.microsoft.com/office/drawing/2014/main" id="{1DE8BC47-1ED5-4EC3-BE25-9EE69D67515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A0DD507-0815-4267-8314-71B2BB48B6A7}"/>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067804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9A0A7-5E76-C62C-0B26-7441FEB676D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0E53E38-7AFC-2C7D-87CE-6FDAAF9D608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C570861-D453-7E8F-E2A2-7F737FD9DB8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FD2E43-8D2A-09C9-FA9E-6CFDCC99CF43}"/>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9/17/2024</a:t>
            </a:fld>
            <a:endParaRPr lang="en-US"/>
          </a:p>
        </p:txBody>
      </p:sp>
      <p:sp>
        <p:nvSpPr>
          <p:cNvPr id="6" name="Footer Placeholder 5">
            <a:extLst>
              <a:ext uri="{FF2B5EF4-FFF2-40B4-BE49-F238E27FC236}">
                <a16:creationId xmlns:a16="http://schemas.microsoft.com/office/drawing/2014/main" id="{77C92D49-C2F5-0932-AE65-3CA230362D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FB83DB6-86C0-05EC-948F-B9FEC750BAD2}"/>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19609425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C8962-4BAE-4FB7-A4EF-A3F478BED27D}"/>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4E31A9A-4F6E-4F01-BFB4-0453C9617299}"/>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C75B4B3A-B30A-4A45-A7DD-D34577EAB64C}"/>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5BC11C-D7A1-4DE3-9AF3-B7AD14546AFB}"/>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7B64C53E-360E-46CC-AB85-CBD9F8B15B85}"/>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E511F0-5A9C-4734-BC7C-5DB736D2306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9/17/2024</a:t>
            </a:fld>
            <a:endParaRPr lang="en-US"/>
          </a:p>
        </p:txBody>
      </p:sp>
      <p:sp>
        <p:nvSpPr>
          <p:cNvPr id="8" name="Footer Placeholder 7">
            <a:extLst>
              <a:ext uri="{FF2B5EF4-FFF2-40B4-BE49-F238E27FC236}">
                <a16:creationId xmlns:a16="http://schemas.microsoft.com/office/drawing/2014/main" id="{A4E596FE-24F7-45C7-A6A6-8F4DEC6965ED}"/>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6B7F18C-EC0B-488B-A3B7-CD61FC9B8FCC}"/>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0089139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095DF-BF10-4FC6-B18E-0F9540292476}"/>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68D64AA-33B4-4DE5-BCA3-B928352CA40A}"/>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9/17/2024</a:t>
            </a:fld>
            <a:endParaRPr lang="en-US"/>
          </a:p>
        </p:txBody>
      </p:sp>
      <p:sp>
        <p:nvSpPr>
          <p:cNvPr id="4" name="Footer Placeholder 3">
            <a:extLst>
              <a:ext uri="{FF2B5EF4-FFF2-40B4-BE49-F238E27FC236}">
                <a16:creationId xmlns:a16="http://schemas.microsoft.com/office/drawing/2014/main" id="{E761DD4D-614B-4D2D-94F9-85C596B158F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F2D72DA-95E2-43AC-B79E-94036A7E4A08}"/>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0075820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5D94F4-4DCD-424E-A3B0-6CF388921A0F}"/>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9/17/2024</a:t>
            </a:fld>
            <a:endParaRPr lang="en-US"/>
          </a:p>
        </p:txBody>
      </p:sp>
      <p:sp>
        <p:nvSpPr>
          <p:cNvPr id="3" name="Footer Placeholder 2">
            <a:extLst>
              <a:ext uri="{FF2B5EF4-FFF2-40B4-BE49-F238E27FC236}">
                <a16:creationId xmlns:a16="http://schemas.microsoft.com/office/drawing/2014/main" id="{5E4B59CF-2C0E-4116-AE7A-3F77E55D4CF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973A3ED-8154-4E23-9794-36BF0262E1C2}"/>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2784751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3778D-5F70-4437-8D68-4FEB0E6F4246}"/>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FB844B98-A5C7-4362-AA94-C5C0BB8A1C35}"/>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13C0BD-CE03-4A66-BCFE-2093D07B828A}"/>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E462CAC6-A985-4E51-9A17-1F3B80FD5129}"/>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9/17/2024</a:t>
            </a:fld>
            <a:endParaRPr lang="en-US"/>
          </a:p>
        </p:txBody>
      </p:sp>
      <p:sp>
        <p:nvSpPr>
          <p:cNvPr id="6" name="Footer Placeholder 5">
            <a:extLst>
              <a:ext uri="{FF2B5EF4-FFF2-40B4-BE49-F238E27FC236}">
                <a16:creationId xmlns:a16="http://schemas.microsoft.com/office/drawing/2014/main" id="{BC9826F6-3C6F-4C6C-9C6D-57F61947E4C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1FE6E47-C10C-4834-89D0-97D3186AC3EC}"/>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1766869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ADF18-CE41-4D1D-AD29-6406F59A997F}"/>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97173E0A-12FF-4C8C-B7E2-1B8E6C0D311B}"/>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DFE48B44-FA62-4BC6-9047-A8C80EE6A3F7}"/>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D84CA3DD-4DF7-49A3-8E16-7D25AB50202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9/17/2024</a:t>
            </a:fld>
            <a:endParaRPr lang="en-US"/>
          </a:p>
        </p:txBody>
      </p:sp>
      <p:sp>
        <p:nvSpPr>
          <p:cNvPr id="6" name="Footer Placeholder 5">
            <a:extLst>
              <a:ext uri="{FF2B5EF4-FFF2-40B4-BE49-F238E27FC236}">
                <a16:creationId xmlns:a16="http://schemas.microsoft.com/office/drawing/2014/main" id="{1F598B4B-9E5A-43C2-8C53-74D80624ABB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70D0094-9D12-4762-85AD-35F0DEBCD8A4}"/>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261284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ADD12-4488-44FC-AAF1-4722F5FF62EC}"/>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464E2A-1B7D-4E4A-A335-63A48B2BA679}"/>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A72AA6-1E99-41D0-969C-9A7795C4C052}"/>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9/17/2024</a:t>
            </a:fld>
            <a:endParaRPr lang="en-US"/>
          </a:p>
        </p:txBody>
      </p:sp>
      <p:sp>
        <p:nvSpPr>
          <p:cNvPr id="5" name="Footer Placeholder 4">
            <a:extLst>
              <a:ext uri="{FF2B5EF4-FFF2-40B4-BE49-F238E27FC236}">
                <a16:creationId xmlns:a16="http://schemas.microsoft.com/office/drawing/2014/main" id="{852DA436-9EA7-4F04-8E6F-668600AE6DA3}"/>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FC4B2AC-3B32-41CF-8FC0-3C2E6FBE64A3}"/>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0811137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E57572-F7CD-414A-B6E8-E8E9D3882456}"/>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A09426-A716-45F5-80F1-30E16024C32D}"/>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66112F-3784-49D9-80E9-B53CC3648D93}"/>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9/17/2024</a:t>
            </a:fld>
            <a:endParaRPr lang="en-US"/>
          </a:p>
        </p:txBody>
      </p:sp>
      <p:sp>
        <p:nvSpPr>
          <p:cNvPr id="5" name="Footer Placeholder 4">
            <a:extLst>
              <a:ext uri="{FF2B5EF4-FFF2-40B4-BE49-F238E27FC236}">
                <a16:creationId xmlns:a16="http://schemas.microsoft.com/office/drawing/2014/main" id="{D785CC08-13F7-4C84-AF3B-0BCFE8169671}"/>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75E4314-CDD8-4767-905F-A6C2114D0223}"/>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4802028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a:ea typeface="Arial"/>
                <a:cs typeface="Arial"/>
                <a:sym typeface="Arial"/>
              </a:defRPr>
            </a:lvl2pPr>
            <a:lvl3pPr lvl="2">
              <a:spcBef>
                <a:spcPts val="0"/>
              </a:spcBef>
              <a:spcAft>
                <a:spcPts val="0"/>
              </a:spcAft>
              <a:buSzPts val="2800"/>
              <a:buNone/>
              <a:defRPr>
                <a:latin typeface="Arial"/>
                <a:ea typeface="Arial"/>
                <a:cs typeface="Arial"/>
                <a:sym typeface="Arial"/>
              </a:defRPr>
            </a:lvl3pPr>
            <a:lvl4pPr lvl="3">
              <a:spcBef>
                <a:spcPts val="0"/>
              </a:spcBef>
              <a:spcAft>
                <a:spcPts val="0"/>
              </a:spcAft>
              <a:buSzPts val="2800"/>
              <a:buNone/>
              <a:defRPr>
                <a:latin typeface="Arial"/>
                <a:ea typeface="Arial"/>
                <a:cs typeface="Arial"/>
                <a:sym typeface="Arial"/>
              </a:defRPr>
            </a:lvl4pPr>
            <a:lvl5pPr lvl="4">
              <a:spcBef>
                <a:spcPts val="0"/>
              </a:spcBef>
              <a:spcAft>
                <a:spcPts val="0"/>
              </a:spcAft>
              <a:buSzPts val="2800"/>
              <a:buNone/>
              <a:defRPr>
                <a:latin typeface="Arial"/>
                <a:ea typeface="Arial"/>
                <a:cs typeface="Arial"/>
                <a:sym typeface="Arial"/>
              </a:defRPr>
            </a:lvl5pPr>
            <a:lvl6pPr lvl="5">
              <a:spcBef>
                <a:spcPts val="0"/>
              </a:spcBef>
              <a:spcAft>
                <a:spcPts val="0"/>
              </a:spcAft>
              <a:buSzPts val="2800"/>
              <a:buNone/>
              <a:defRPr>
                <a:latin typeface="Arial"/>
                <a:ea typeface="Arial"/>
                <a:cs typeface="Arial"/>
                <a:sym typeface="Arial"/>
              </a:defRPr>
            </a:lvl6pPr>
            <a:lvl7pPr lvl="6">
              <a:spcBef>
                <a:spcPts val="0"/>
              </a:spcBef>
              <a:spcAft>
                <a:spcPts val="0"/>
              </a:spcAft>
              <a:buSzPts val="2800"/>
              <a:buNone/>
              <a:defRPr>
                <a:latin typeface="Arial"/>
                <a:ea typeface="Arial"/>
                <a:cs typeface="Arial"/>
                <a:sym typeface="Arial"/>
              </a:defRPr>
            </a:lvl7pPr>
            <a:lvl8pPr lvl="7">
              <a:spcBef>
                <a:spcPts val="0"/>
              </a:spcBef>
              <a:spcAft>
                <a:spcPts val="0"/>
              </a:spcAft>
              <a:buSzPts val="2800"/>
              <a:buNone/>
              <a:defRPr>
                <a:latin typeface="Arial"/>
                <a:ea typeface="Arial"/>
                <a:cs typeface="Arial"/>
                <a:sym typeface="Arial"/>
              </a:defRPr>
            </a:lvl8pPr>
            <a:lvl9pPr lvl="8">
              <a:spcBef>
                <a:spcPts val="0"/>
              </a:spcBef>
              <a:spcAft>
                <a:spcPts val="0"/>
              </a:spcAft>
              <a:buSzPts val="2800"/>
              <a:buNone/>
              <a:defRPr>
                <a:latin typeface="Arial"/>
                <a:ea typeface="Arial"/>
                <a:cs typeface="Arial"/>
                <a:sym typeface="Arial"/>
              </a:defRPr>
            </a:lvl9pPr>
          </a:lstStyle>
          <a:p>
            <a:endParaRPr/>
          </a:p>
        </p:txBody>
      </p:sp>
    </p:spTree>
    <p:extLst>
      <p:ext uri="{BB962C8B-B14F-4D97-AF65-F5344CB8AC3E}">
        <p14:creationId xmlns:p14="http://schemas.microsoft.com/office/powerpoint/2010/main" val="23363332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2037"/>
            <a:ext cx="4368800" cy="308410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2117"/>
            <a:ext cx="4511964" cy="431856"/>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6017"/>
            <a:ext cx="4511964" cy="22849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8668"/>
            <a:ext cx="4488039" cy="1537136"/>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894441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960E1-6E90-7E4D-9CA0-482E098CAAC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560D5E9-278D-F988-3F39-6A489A2B4C6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38C43A3-0E73-60AC-6682-89411509B16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21E358-C23C-84FF-D548-F24BA8722CA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E9BF22-CD84-952A-FEF9-B9A1660286F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C24AD57-3E95-1058-F87B-B47A508E833C}"/>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9/17/2024</a:t>
            </a:fld>
            <a:endParaRPr lang="en-US"/>
          </a:p>
        </p:txBody>
      </p:sp>
      <p:sp>
        <p:nvSpPr>
          <p:cNvPr id="8" name="Footer Placeholder 7">
            <a:extLst>
              <a:ext uri="{FF2B5EF4-FFF2-40B4-BE49-F238E27FC236}">
                <a16:creationId xmlns:a16="http://schemas.microsoft.com/office/drawing/2014/main" id="{AE4B85F1-E8F0-994D-7011-F0CDADEB0C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ECC07CD-E5C9-AB27-7946-987D6E1D80E7}"/>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861215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006FB-98A9-DDD5-F8B1-60AF540B219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48970D8-786D-3272-F9FB-67E3DB33C610}"/>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9/17/2024</a:t>
            </a:fld>
            <a:endParaRPr lang="en-US"/>
          </a:p>
        </p:txBody>
      </p:sp>
      <p:sp>
        <p:nvSpPr>
          <p:cNvPr id="4" name="Footer Placeholder 3">
            <a:extLst>
              <a:ext uri="{FF2B5EF4-FFF2-40B4-BE49-F238E27FC236}">
                <a16:creationId xmlns:a16="http://schemas.microsoft.com/office/drawing/2014/main" id="{9E11E6BD-3D22-2090-89AE-64B5110723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1588C6B-CE3F-E36B-6A1F-2403201227DA}"/>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3131714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11B8DE-A906-A5A7-861E-ABD643C8E84A}"/>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9/17/2024</a:t>
            </a:fld>
            <a:endParaRPr lang="en-US"/>
          </a:p>
        </p:txBody>
      </p:sp>
      <p:sp>
        <p:nvSpPr>
          <p:cNvPr id="3" name="Footer Placeholder 2">
            <a:extLst>
              <a:ext uri="{FF2B5EF4-FFF2-40B4-BE49-F238E27FC236}">
                <a16:creationId xmlns:a16="http://schemas.microsoft.com/office/drawing/2014/main" id="{81E8F642-801B-3B49-CB1B-6F4975DF602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3A130A5-2CBB-46A3-A2E3-07DBFC65CBD8}"/>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2679743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03986-203A-C28C-3C7E-7D420DF8D56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39587CE-F17B-1E89-FA1C-EAEC02F6D34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0068BE-6BE1-34CA-FA18-0CBDE115CFE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E9F056-58C4-46DC-56C0-C6E22B1496B7}"/>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9/17/2024</a:t>
            </a:fld>
            <a:endParaRPr lang="en-US"/>
          </a:p>
        </p:txBody>
      </p:sp>
      <p:sp>
        <p:nvSpPr>
          <p:cNvPr id="6" name="Footer Placeholder 5">
            <a:extLst>
              <a:ext uri="{FF2B5EF4-FFF2-40B4-BE49-F238E27FC236}">
                <a16:creationId xmlns:a16="http://schemas.microsoft.com/office/drawing/2014/main" id="{FA2947F1-3814-04AB-D53D-6F011F81EB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41E93D6-ABDE-A137-F8D2-A4250748748F}"/>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1869074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AB405-0682-EE59-63B9-A13D2B55D2A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3ABD5A-9811-BD17-E8DB-F9BD8577B59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220E7A3-4A7D-0330-12EB-6CABE3A4D4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A1012A-8871-CC59-175B-255E3B0D368C}"/>
              </a:ext>
            </a:extLst>
          </p:cNvPr>
          <p:cNvSpPr>
            <a:spLocks noGrp="1"/>
          </p:cNvSpPr>
          <p:nvPr>
            <p:ph type="dt" sz="half" idx="10"/>
          </p:nvPr>
        </p:nvSpPr>
        <p:spPr>
          <a:xfrm>
            <a:off x="838200" y="6356350"/>
            <a:ext cx="2743200" cy="365125"/>
          </a:xfrm>
          <a:prstGeom prst="rect">
            <a:avLst/>
          </a:prstGeom>
        </p:spPr>
        <p:txBody>
          <a:bodyPr/>
          <a:lstStyle/>
          <a:p>
            <a:fld id="{B9F767B2-B6D2-4F00-A8EA-E81651706A09}" type="datetimeFigureOut">
              <a:rPr lang="en-US" smtClean="0"/>
              <a:t>9/17/2024</a:t>
            </a:fld>
            <a:endParaRPr lang="en-US"/>
          </a:p>
        </p:txBody>
      </p:sp>
      <p:sp>
        <p:nvSpPr>
          <p:cNvPr id="6" name="Footer Placeholder 5">
            <a:extLst>
              <a:ext uri="{FF2B5EF4-FFF2-40B4-BE49-F238E27FC236}">
                <a16:creationId xmlns:a16="http://schemas.microsoft.com/office/drawing/2014/main" id="{DE1DAFAD-C564-AF18-D554-659177F2BD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4DF963F-E851-43C6-EFA9-FE5D45F9463A}"/>
              </a:ext>
            </a:extLst>
          </p:cNvPr>
          <p:cNvSpPr>
            <a:spLocks noGrp="1"/>
          </p:cNvSpPr>
          <p:nvPr>
            <p:ph type="sldNum" sz="quarter" idx="12"/>
          </p:nvPr>
        </p:nvSpPr>
        <p:spPr>
          <a:xfrm>
            <a:off x="8610600" y="6356350"/>
            <a:ext cx="2743200" cy="365125"/>
          </a:xfrm>
          <a:prstGeom prst="rect">
            <a:avLst/>
          </a:prstGeom>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981615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ags" Target="../tags/tag3.xml"/><Relationship Id="rId2" Type="http://schemas.openxmlformats.org/officeDocument/2006/relationships/slideLayout" Target="../slideLayouts/slideLayout24.xml"/><Relationship Id="rId16" Type="http://schemas.openxmlformats.org/officeDocument/2006/relationships/tags" Target="../tags/tag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ags" Target="../tags/tag1.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round pink label with white text and a black background&#10;&#10;Description automatically generated">
            <a:extLst>
              <a:ext uri="{FF2B5EF4-FFF2-40B4-BE49-F238E27FC236}">
                <a16:creationId xmlns:a16="http://schemas.microsoft.com/office/drawing/2014/main" id="{6E1A8E13-E881-6984-93D9-109D79E8A32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43959" y="0"/>
            <a:ext cx="1567105" cy="1567105"/>
          </a:xfrm>
          <a:prstGeom prst="rect">
            <a:avLst/>
          </a:prstGeom>
        </p:spPr>
      </p:pic>
    </p:spTree>
    <p:extLst>
      <p:ext uri="{BB962C8B-B14F-4D97-AF65-F5344CB8AC3E}">
        <p14:creationId xmlns:p14="http://schemas.microsoft.com/office/powerpoint/2010/main" val="8068829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round pink label with white text and a black background&#10;&#10;Description automatically generated">
            <a:extLst>
              <a:ext uri="{FF2B5EF4-FFF2-40B4-BE49-F238E27FC236}">
                <a16:creationId xmlns:a16="http://schemas.microsoft.com/office/drawing/2014/main" id="{8A770D22-337C-E246-2359-A3682F4C514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60776" y="0"/>
            <a:ext cx="1802775" cy="1802775"/>
          </a:xfrm>
          <a:prstGeom prst="rect">
            <a:avLst/>
          </a:prstGeom>
        </p:spPr>
      </p:pic>
    </p:spTree>
    <p:extLst>
      <p:ext uri="{BB962C8B-B14F-4D97-AF65-F5344CB8AC3E}">
        <p14:creationId xmlns:p14="http://schemas.microsoft.com/office/powerpoint/2010/main" val="35124302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CC8AD9-1262-468F-9EE2-7D6FD0758A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94A380C-9916-469F-B220-D7DDC92841A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614B58-5F60-4EBE-9778-C67338923DB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019F24-3AED-4440-A2AC-4867EFF192E5}" type="datetimeFigureOut">
              <a:rPr lang="en-US" smtClean="0"/>
              <a:t>9/17/2024</a:t>
            </a:fld>
            <a:endParaRPr lang="en-US"/>
          </a:p>
        </p:txBody>
      </p:sp>
      <p:sp>
        <p:nvSpPr>
          <p:cNvPr id="5" name="Footer Placeholder 4">
            <a:extLst>
              <a:ext uri="{FF2B5EF4-FFF2-40B4-BE49-F238E27FC236}">
                <a16:creationId xmlns:a16="http://schemas.microsoft.com/office/drawing/2014/main" id="{8BB3B6D5-83AA-4695-8DCE-EAF188D74B18}"/>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393853A-1F6E-4A6A-B9CA-6DACD5BBA9BD}"/>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52FAC2-AD3F-4539-A958-040DF09986C4}" type="slidenum">
              <a:rPr lang="en-US" smtClean="0"/>
              <a:t>‹#›</a:t>
            </a:fld>
            <a:endParaRPr lang="en-US"/>
          </a:p>
        </p:txBody>
      </p:sp>
      <p:sp>
        <p:nvSpPr>
          <p:cNvPr id="9" name="Oval 8">
            <a:extLst>
              <a:ext uri="{FF2B5EF4-FFF2-40B4-BE49-F238E27FC236}">
                <a16:creationId xmlns:a16="http://schemas.microsoft.com/office/drawing/2014/main" id="{C8B2F053-4AB2-4FCF-82E7-5900373F42DD}"/>
              </a:ext>
            </a:extLst>
          </p:cNvPr>
          <p:cNvSpPr>
            <a:spLocks noChangeAspect="1"/>
          </p:cNvSpPr>
          <p:nvPr userDrawn="1">
            <p:custDataLst>
              <p:tags r:id="rId15"/>
            </p:custDataLst>
          </p:nvPr>
        </p:nvSpPr>
        <p:spPr>
          <a:xfrm>
            <a:off x="14536964" y="9402117"/>
            <a:ext cx="1016000" cy="1016000"/>
          </a:xfrm>
          <a:prstGeom prst="ellipse">
            <a:avLst/>
          </a:prstGeom>
          <a:blipFill dpi="0" rotWithShape="0">
            <a:blip r:embed="rId18" cstate="hq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 name="Oval 9">
            <a:extLst>
              <a:ext uri="{FF2B5EF4-FFF2-40B4-BE49-F238E27FC236}">
                <a16:creationId xmlns:a16="http://schemas.microsoft.com/office/drawing/2014/main" id="{1B00724D-74C4-4CEE-8D46-058C3E6B6B08}"/>
              </a:ext>
            </a:extLst>
          </p:cNvPr>
          <p:cNvSpPr>
            <a:spLocks noChangeAspect="1"/>
          </p:cNvSpPr>
          <p:nvPr userDrawn="1">
            <p:custDataLst>
              <p:tags r:id="rId16"/>
            </p:custDataLst>
          </p:nvPr>
        </p:nvSpPr>
        <p:spPr>
          <a:xfrm>
            <a:off x="14536964" y="-2159000"/>
            <a:ext cx="1016000" cy="1016000"/>
          </a:xfrm>
          <a:prstGeom prst="ellipse">
            <a:avLst/>
          </a:prstGeom>
          <a:blipFill dpi="0" rotWithShape="0">
            <a:blip r:embed="rId18" cstate="hqprint">
              <a:alphaModFix amt="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Oval 10">
            <a:extLst>
              <a:ext uri="{FF2B5EF4-FFF2-40B4-BE49-F238E27FC236}">
                <a16:creationId xmlns:a16="http://schemas.microsoft.com/office/drawing/2014/main" id="{F22B459E-B45E-4A97-B286-92533319090C}"/>
              </a:ext>
            </a:extLst>
          </p:cNvPr>
          <p:cNvSpPr>
            <a:spLocks noChangeAspect="1"/>
          </p:cNvSpPr>
          <p:nvPr userDrawn="1">
            <p:custDataLst>
              <p:tags r:id="rId17"/>
            </p:custDataLst>
          </p:nvPr>
        </p:nvSpPr>
        <p:spPr>
          <a:xfrm>
            <a:off x="-3736523" y="9402117"/>
            <a:ext cx="1016000" cy="1016000"/>
          </a:xfrm>
          <a:prstGeom prst="ellipse">
            <a:avLst/>
          </a:prstGeom>
          <a:blipFill dpi="0" rotWithShape="0">
            <a:blip r:embed="rId18" cstate="hqprint">
              <a:alphaModFix amt="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Tree>
    <p:extLst>
      <p:ext uri="{BB962C8B-B14F-4D97-AF65-F5344CB8AC3E}">
        <p14:creationId xmlns:p14="http://schemas.microsoft.com/office/powerpoint/2010/main" val="333803186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8968494"/>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36.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12" Type="http://schemas.openxmlformats.org/officeDocument/2006/relationships/audio" Target="../media/audio3.wav"/><Relationship Id="rId2" Type="http://schemas.openxmlformats.org/officeDocument/2006/relationships/image" Target="../media/image20.png"/><Relationship Id="rId1" Type="http://schemas.openxmlformats.org/officeDocument/2006/relationships/slideLayout" Target="../slideLayouts/slideLayout18.xml"/><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8BE1C0F-9A44-44EA-9B5B-AE667D38B29F}"/>
              </a:ext>
            </a:extLst>
          </p:cNvPr>
          <p:cNvPicPr>
            <a:picLocks noChangeAspect="1"/>
          </p:cNvPicPr>
          <p:nvPr/>
        </p:nvPicPr>
        <p:blipFill>
          <a:blip r:embed="rId2"/>
          <a:stretch>
            <a:fillRect/>
          </a:stretch>
        </p:blipFill>
        <p:spPr>
          <a:xfrm>
            <a:off x="4453316" y="0"/>
            <a:ext cx="3017782" cy="1072989"/>
          </a:xfrm>
          <a:prstGeom prst="rect">
            <a:avLst/>
          </a:prstGeom>
        </p:spPr>
      </p:pic>
      <p:sp>
        <p:nvSpPr>
          <p:cNvPr id="17" name="TextBox 16">
            <a:extLst>
              <a:ext uri="{FF2B5EF4-FFF2-40B4-BE49-F238E27FC236}">
                <a16:creationId xmlns:a16="http://schemas.microsoft.com/office/drawing/2014/main" id="{40C59862-AA39-19F9-4B13-B57747C2DB44}"/>
              </a:ext>
            </a:extLst>
          </p:cNvPr>
          <p:cNvSpPr txBox="1"/>
          <p:nvPr/>
        </p:nvSpPr>
        <p:spPr>
          <a:xfrm>
            <a:off x="554665" y="1101498"/>
            <a:ext cx="4304414" cy="1508105"/>
          </a:xfrm>
          <a:prstGeom prst="rect">
            <a:avLst/>
          </a:prstGeom>
          <a:noFill/>
        </p:spPr>
        <p:txBody>
          <a:bodyPr wrap="square" rtlCol="0">
            <a:spAutoFit/>
          </a:bodyPr>
          <a:lstStyle/>
          <a:p>
            <a:pPr algn="just"/>
            <a:r>
              <a:rPr lang="vi-VN" sz="2300" b="0" i="0" dirty="0">
                <a:solidFill>
                  <a:srgbClr val="000000"/>
                </a:solidFill>
                <a:effectLst/>
                <a:latin typeface="Cambria" panose="02040503050406030204" pitchFamily="18" charset="0"/>
                <a:ea typeface="Cambria" panose="02040503050406030204" pitchFamily="18" charset="0"/>
              </a:rPr>
              <a:t>– Mẹ ơi, con tuổi gì?</a:t>
            </a:r>
          </a:p>
          <a:p>
            <a:pPr algn="just"/>
            <a:r>
              <a:rPr lang="vi-VN" sz="2300" b="0" i="0" dirty="0">
                <a:solidFill>
                  <a:srgbClr val="000000"/>
                </a:solidFill>
                <a:effectLst/>
                <a:latin typeface="Cambria" panose="02040503050406030204" pitchFamily="18" charset="0"/>
                <a:ea typeface="Cambria" panose="02040503050406030204" pitchFamily="18" charset="0"/>
              </a:rPr>
              <a:t>– Tuổi con là tuổi Ngựa</a:t>
            </a:r>
          </a:p>
          <a:p>
            <a:pPr algn="just"/>
            <a:r>
              <a:rPr lang="vi-VN" sz="2300" b="0" i="0" dirty="0">
                <a:solidFill>
                  <a:srgbClr val="000000"/>
                </a:solidFill>
                <a:effectLst/>
                <a:latin typeface="Cambria" panose="02040503050406030204" pitchFamily="18" charset="0"/>
                <a:ea typeface="Cambria" panose="02040503050406030204" pitchFamily="18" charset="0"/>
              </a:rPr>
              <a:t>Ngựa không yên một chỗ</a:t>
            </a:r>
          </a:p>
          <a:p>
            <a:pPr algn="just"/>
            <a:r>
              <a:rPr lang="vi-VN" sz="2300" b="0" i="0" dirty="0">
                <a:solidFill>
                  <a:srgbClr val="000000"/>
                </a:solidFill>
                <a:effectLst/>
                <a:latin typeface="Cambria" panose="02040503050406030204" pitchFamily="18" charset="0"/>
                <a:ea typeface="Cambria" panose="02040503050406030204" pitchFamily="18" charset="0"/>
              </a:rPr>
              <a:t>Tuổi con là tuổi đi...</a:t>
            </a:r>
          </a:p>
        </p:txBody>
      </p:sp>
      <p:sp>
        <p:nvSpPr>
          <p:cNvPr id="18" name="TextBox 17">
            <a:extLst>
              <a:ext uri="{FF2B5EF4-FFF2-40B4-BE49-F238E27FC236}">
                <a16:creationId xmlns:a16="http://schemas.microsoft.com/office/drawing/2014/main" id="{C1EFBDE0-4992-9D8A-7411-E5591EDD01D7}"/>
              </a:ext>
            </a:extLst>
          </p:cNvPr>
          <p:cNvSpPr txBox="1"/>
          <p:nvPr/>
        </p:nvSpPr>
        <p:spPr>
          <a:xfrm>
            <a:off x="618461" y="2919666"/>
            <a:ext cx="4304414" cy="2923877"/>
          </a:xfrm>
          <a:prstGeom prst="rect">
            <a:avLst/>
          </a:prstGeom>
          <a:noFill/>
        </p:spPr>
        <p:txBody>
          <a:bodyPr wrap="square" rtlCol="0">
            <a:spAutoFit/>
          </a:bodyPr>
          <a:lstStyle/>
          <a:p>
            <a:pPr algn="just"/>
            <a:r>
              <a:rPr lang="vi-VN" sz="2300" b="0" i="0" dirty="0">
                <a:solidFill>
                  <a:srgbClr val="000000"/>
                </a:solidFill>
                <a:effectLst/>
                <a:latin typeface="Cambria" panose="02040503050406030204" pitchFamily="18" charset="0"/>
                <a:ea typeface="Cambria" panose="02040503050406030204" pitchFamily="18" charset="0"/>
              </a:rPr>
              <a:t>Mẹ ơi, con sẽ phi</a:t>
            </a:r>
          </a:p>
          <a:p>
            <a:pPr algn="just"/>
            <a:r>
              <a:rPr lang="vi-VN" sz="2300" b="0" i="0" dirty="0">
                <a:solidFill>
                  <a:srgbClr val="000000"/>
                </a:solidFill>
                <a:effectLst/>
                <a:latin typeface="Cambria" panose="02040503050406030204" pitchFamily="18" charset="0"/>
                <a:ea typeface="Cambria" panose="02040503050406030204" pitchFamily="18" charset="0"/>
              </a:rPr>
              <a:t>Qua bao nhiêu ngọn gió</a:t>
            </a:r>
          </a:p>
          <a:p>
            <a:pPr algn="just"/>
            <a:r>
              <a:rPr lang="vi-VN" sz="2300" b="0" i="0" dirty="0">
                <a:solidFill>
                  <a:srgbClr val="000000"/>
                </a:solidFill>
                <a:effectLst/>
                <a:latin typeface="Cambria" panose="02040503050406030204" pitchFamily="18" charset="0"/>
                <a:ea typeface="Cambria" panose="02040503050406030204" pitchFamily="18" charset="0"/>
              </a:rPr>
              <a:t>Gió xanh miền trung du</a:t>
            </a:r>
          </a:p>
          <a:p>
            <a:pPr algn="just"/>
            <a:r>
              <a:rPr lang="vi-VN" sz="2300" b="0" i="0" dirty="0">
                <a:solidFill>
                  <a:srgbClr val="000000"/>
                </a:solidFill>
                <a:effectLst/>
                <a:latin typeface="Cambria" panose="02040503050406030204" pitchFamily="18" charset="0"/>
                <a:ea typeface="Cambria" panose="02040503050406030204" pitchFamily="18" charset="0"/>
              </a:rPr>
              <a:t>Gió hồng vùng đất đỏ</a:t>
            </a:r>
          </a:p>
          <a:p>
            <a:pPr algn="just"/>
            <a:r>
              <a:rPr lang="vi-VN" sz="2300" b="0" i="0" dirty="0">
                <a:solidFill>
                  <a:srgbClr val="000000"/>
                </a:solidFill>
                <a:effectLst/>
                <a:latin typeface="Cambria" panose="02040503050406030204" pitchFamily="18" charset="0"/>
                <a:ea typeface="Cambria" panose="02040503050406030204" pitchFamily="18" charset="0"/>
              </a:rPr>
              <a:t>Gió đen hút đại ngàn</a:t>
            </a:r>
          </a:p>
          <a:p>
            <a:pPr algn="just"/>
            <a:r>
              <a:rPr lang="vi-VN" sz="2300" b="0" i="0" dirty="0">
                <a:solidFill>
                  <a:srgbClr val="000000"/>
                </a:solidFill>
                <a:effectLst/>
                <a:latin typeface="Cambria" panose="02040503050406030204" pitchFamily="18" charset="0"/>
                <a:ea typeface="Cambria" panose="02040503050406030204" pitchFamily="18" charset="0"/>
              </a:rPr>
              <a:t>Mấp mô triền núi đá...</a:t>
            </a:r>
          </a:p>
          <a:p>
            <a:pPr algn="just"/>
            <a:r>
              <a:rPr lang="vi-VN" sz="2300" b="0" i="0" dirty="0">
                <a:solidFill>
                  <a:srgbClr val="000000"/>
                </a:solidFill>
                <a:effectLst/>
                <a:latin typeface="Cambria" panose="02040503050406030204" pitchFamily="18" charset="0"/>
                <a:ea typeface="Cambria" panose="02040503050406030204" pitchFamily="18" charset="0"/>
              </a:rPr>
              <a:t>Con mang về cho mẹ</a:t>
            </a:r>
          </a:p>
          <a:p>
            <a:pPr algn="just"/>
            <a:r>
              <a:rPr lang="vi-VN" sz="2300" b="0" i="0" dirty="0">
                <a:solidFill>
                  <a:srgbClr val="000000"/>
                </a:solidFill>
                <a:effectLst/>
                <a:latin typeface="Cambria" panose="02040503050406030204" pitchFamily="18" charset="0"/>
                <a:ea typeface="Cambria" panose="02040503050406030204" pitchFamily="18" charset="0"/>
              </a:rPr>
              <a:t>Ngọn gió của trăm miền.</a:t>
            </a:r>
          </a:p>
        </p:txBody>
      </p:sp>
      <p:sp>
        <p:nvSpPr>
          <p:cNvPr id="19" name="TextBox 18">
            <a:extLst>
              <a:ext uri="{FF2B5EF4-FFF2-40B4-BE49-F238E27FC236}">
                <a16:creationId xmlns:a16="http://schemas.microsoft.com/office/drawing/2014/main" id="{F0BB4DF5-EDB3-5728-0FB9-A1E597EA88E2}"/>
              </a:ext>
            </a:extLst>
          </p:cNvPr>
          <p:cNvSpPr txBox="1"/>
          <p:nvPr/>
        </p:nvSpPr>
        <p:spPr>
          <a:xfrm>
            <a:off x="4520741" y="1050867"/>
            <a:ext cx="4304414" cy="2923877"/>
          </a:xfrm>
          <a:prstGeom prst="rect">
            <a:avLst/>
          </a:prstGeom>
          <a:noFill/>
        </p:spPr>
        <p:txBody>
          <a:bodyPr wrap="square" rtlCol="0">
            <a:spAutoFit/>
          </a:bodyPr>
          <a:lstStyle/>
          <a:p>
            <a:pPr algn="just"/>
            <a:r>
              <a:rPr lang="vi-VN" sz="2300" b="0" i="0" dirty="0">
                <a:solidFill>
                  <a:srgbClr val="000000"/>
                </a:solidFill>
                <a:effectLst/>
                <a:latin typeface="Cambria" panose="02040503050406030204" pitchFamily="18" charset="0"/>
                <a:ea typeface="Cambria" panose="02040503050406030204" pitchFamily="18" charset="0"/>
              </a:rPr>
              <a:t>Ngựa con sẽ đi khắp</a:t>
            </a:r>
          </a:p>
          <a:p>
            <a:pPr algn="just"/>
            <a:r>
              <a:rPr lang="vi-VN" sz="2300" b="0" i="0" dirty="0">
                <a:solidFill>
                  <a:srgbClr val="000000"/>
                </a:solidFill>
                <a:effectLst/>
                <a:latin typeface="Cambria" panose="02040503050406030204" pitchFamily="18" charset="0"/>
                <a:ea typeface="Cambria" panose="02040503050406030204" pitchFamily="18" charset="0"/>
              </a:rPr>
              <a:t>Trên những cánh đồng hoa</a:t>
            </a:r>
          </a:p>
          <a:p>
            <a:pPr algn="just"/>
            <a:r>
              <a:rPr lang="vi-VN" sz="2300" b="0" i="0" dirty="0">
                <a:solidFill>
                  <a:srgbClr val="000000"/>
                </a:solidFill>
                <a:effectLst/>
                <a:latin typeface="Cambria" panose="02040503050406030204" pitchFamily="18" charset="0"/>
                <a:ea typeface="Cambria" panose="02040503050406030204" pitchFamily="18" charset="0"/>
              </a:rPr>
              <a:t>Loá màu trắng hoa mơ</a:t>
            </a:r>
          </a:p>
          <a:p>
            <a:pPr algn="just"/>
            <a:r>
              <a:rPr lang="vi-VN" sz="2300" b="0" i="0" dirty="0">
                <a:solidFill>
                  <a:srgbClr val="000000"/>
                </a:solidFill>
                <a:effectLst/>
                <a:latin typeface="Cambria" panose="02040503050406030204" pitchFamily="18" charset="0"/>
                <a:ea typeface="Cambria" panose="02040503050406030204" pitchFamily="18" charset="0"/>
              </a:rPr>
              <a:t>Trang giấy nguyên chưa viết</a:t>
            </a:r>
          </a:p>
          <a:p>
            <a:pPr algn="just"/>
            <a:r>
              <a:rPr lang="vi-VN" sz="2300" b="0" i="0" dirty="0">
                <a:solidFill>
                  <a:srgbClr val="000000"/>
                </a:solidFill>
                <a:effectLst/>
                <a:latin typeface="Cambria" panose="02040503050406030204" pitchFamily="18" charset="0"/>
                <a:ea typeface="Cambria" panose="02040503050406030204" pitchFamily="18" charset="0"/>
              </a:rPr>
              <a:t>Con làm sao ôm hết</a:t>
            </a:r>
          </a:p>
          <a:p>
            <a:pPr algn="just"/>
            <a:r>
              <a:rPr lang="vi-VN" sz="2300" b="0" i="0" dirty="0">
                <a:solidFill>
                  <a:srgbClr val="000000"/>
                </a:solidFill>
                <a:effectLst/>
                <a:latin typeface="Cambria" panose="02040503050406030204" pitchFamily="18" charset="0"/>
                <a:ea typeface="Cambria" panose="02040503050406030204" pitchFamily="18" charset="0"/>
              </a:rPr>
              <a:t>Mùi hoa huệ ngọt ngào</a:t>
            </a:r>
          </a:p>
          <a:p>
            <a:pPr algn="just"/>
            <a:r>
              <a:rPr lang="vi-VN" sz="2300" b="0" i="0" dirty="0">
                <a:solidFill>
                  <a:srgbClr val="000000"/>
                </a:solidFill>
                <a:effectLst/>
                <a:latin typeface="Cambria" panose="02040503050406030204" pitchFamily="18" charset="0"/>
                <a:ea typeface="Cambria" panose="02040503050406030204" pitchFamily="18" charset="0"/>
              </a:rPr>
              <a:t>Gió và nắng xôn xao</a:t>
            </a:r>
          </a:p>
          <a:p>
            <a:pPr algn="just"/>
            <a:r>
              <a:rPr lang="vi-VN" sz="2300" b="0" i="0" dirty="0">
                <a:solidFill>
                  <a:srgbClr val="000000"/>
                </a:solidFill>
                <a:effectLst/>
                <a:latin typeface="Cambria" panose="02040503050406030204" pitchFamily="18" charset="0"/>
                <a:ea typeface="Cambria" panose="02040503050406030204" pitchFamily="18" charset="0"/>
              </a:rPr>
              <a:t>Khắp đồng hoa cúc dại.</a:t>
            </a:r>
          </a:p>
        </p:txBody>
      </p:sp>
      <p:sp>
        <p:nvSpPr>
          <p:cNvPr id="20" name="TextBox 19">
            <a:extLst>
              <a:ext uri="{FF2B5EF4-FFF2-40B4-BE49-F238E27FC236}">
                <a16:creationId xmlns:a16="http://schemas.microsoft.com/office/drawing/2014/main" id="{B70AD603-BFFF-FF86-FBF0-355FF66B1306}"/>
              </a:ext>
            </a:extLst>
          </p:cNvPr>
          <p:cNvSpPr txBox="1"/>
          <p:nvPr/>
        </p:nvSpPr>
        <p:spPr>
          <a:xfrm>
            <a:off x="4552844" y="3969774"/>
            <a:ext cx="4304414" cy="3277820"/>
          </a:xfrm>
          <a:prstGeom prst="rect">
            <a:avLst/>
          </a:prstGeom>
          <a:noFill/>
        </p:spPr>
        <p:txBody>
          <a:bodyPr wrap="square" rtlCol="0">
            <a:spAutoFit/>
          </a:bodyPr>
          <a:lstStyle/>
          <a:p>
            <a:pPr algn="just"/>
            <a:r>
              <a:rPr lang="vi-VN" sz="2300" b="0" i="0" dirty="0">
                <a:solidFill>
                  <a:srgbClr val="000000"/>
                </a:solidFill>
                <a:effectLst/>
                <a:latin typeface="Cambria" panose="02040503050406030204" pitchFamily="18" charset="0"/>
                <a:ea typeface="Cambria" panose="02040503050406030204" pitchFamily="18" charset="0"/>
              </a:rPr>
              <a:t>Tuổi con là tuổi Ngựa</a:t>
            </a:r>
          </a:p>
          <a:p>
            <a:pPr algn="just"/>
            <a:r>
              <a:rPr lang="vi-VN" sz="2300" b="0" i="0" dirty="0">
                <a:solidFill>
                  <a:srgbClr val="000000"/>
                </a:solidFill>
                <a:effectLst/>
                <a:latin typeface="Cambria" panose="02040503050406030204" pitchFamily="18" charset="0"/>
                <a:ea typeface="Cambria" panose="02040503050406030204" pitchFamily="18" charset="0"/>
              </a:rPr>
              <a:t>Nhưng mẹ ơi, đừng buồn</a:t>
            </a:r>
          </a:p>
          <a:p>
            <a:pPr algn="just"/>
            <a:r>
              <a:rPr lang="vi-VN" sz="2300" b="0" i="0" dirty="0">
                <a:solidFill>
                  <a:srgbClr val="000000"/>
                </a:solidFill>
                <a:effectLst/>
                <a:latin typeface="Cambria" panose="02040503050406030204" pitchFamily="18" charset="0"/>
                <a:ea typeface="Cambria" panose="02040503050406030204" pitchFamily="18" charset="0"/>
              </a:rPr>
              <a:t>Dẫu cách núi cách rừng</a:t>
            </a:r>
          </a:p>
          <a:p>
            <a:pPr algn="just"/>
            <a:r>
              <a:rPr lang="vi-VN" sz="2300" b="0" i="0" dirty="0">
                <a:solidFill>
                  <a:srgbClr val="000000"/>
                </a:solidFill>
                <a:effectLst/>
                <a:latin typeface="Cambria" panose="02040503050406030204" pitchFamily="18" charset="0"/>
                <a:ea typeface="Cambria" panose="02040503050406030204" pitchFamily="18" charset="0"/>
              </a:rPr>
              <a:t>Dẫu cách sông cách biển</a:t>
            </a:r>
          </a:p>
          <a:p>
            <a:pPr algn="just"/>
            <a:r>
              <a:rPr lang="vi-VN" sz="2300" b="0" i="0" dirty="0">
                <a:solidFill>
                  <a:srgbClr val="000000"/>
                </a:solidFill>
                <a:effectLst/>
                <a:latin typeface="Cambria" panose="02040503050406030204" pitchFamily="18" charset="0"/>
                <a:ea typeface="Cambria" panose="02040503050406030204" pitchFamily="18" charset="0"/>
              </a:rPr>
              <a:t>Con tìm về với mẹ</a:t>
            </a:r>
          </a:p>
          <a:p>
            <a:pPr algn="just"/>
            <a:r>
              <a:rPr lang="vi-VN" sz="2300" b="0" i="0" dirty="0">
                <a:solidFill>
                  <a:srgbClr val="000000"/>
                </a:solidFill>
                <a:effectLst/>
                <a:latin typeface="Cambria" panose="02040503050406030204" pitchFamily="18" charset="0"/>
                <a:ea typeface="Cambria" panose="02040503050406030204" pitchFamily="18" charset="0"/>
              </a:rPr>
              <a:t>Ngựa con vẫn nhớ đường.</a:t>
            </a:r>
          </a:p>
          <a:p>
            <a:pPr algn="r"/>
            <a:r>
              <a:rPr lang="vi-VN" sz="2300" b="0" i="0" dirty="0">
                <a:solidFill>
                  <a:srgbClr val="000000"/>
                </a:solidFill>
                <a:effectLst/>
                <a:latin typeface="Cambria" panose="02040503050406030204" pitchFamily="18" charset="0"/>
                <a:ea typeface="Cambria" panose="02040503050406030204" pitchFamily="18" charset="0"/>
              </a:rPr>
              <a:t>(Xuân Quỳnh)</a:t>
            </a:r>
          </a:p>
          <a:p>
            <a:pPr algn="just"/>
            <a:endParaRPr lang="vi-VN" sz="2300" b="0" i="0" dirty="0">
              <a:solidFill>
                <a:srgbClr val="000000"/>
              </a:solidFill>
              <a:effectLst/>
              <a:latin typeface="Cambria" panose="02040503050406030204" pitchFamily="18" charset="0"/>
              <a:ea typeface="Cambria" panose="02040503050406030204" pitchFamily="18" charset="0"/>
            </a:endParaRPr>
          </a:p>
          <a:p>
            <a:pPr algn="just"/>
            <a:endParaRPr lang="vi-VN" sz="2300" b="0" i="0" dirty="0">
              <a:solidFill>
                <a:srgbClr val="000000"/>
              </a:solidFill>
              <a:effectLst/>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1AFED7A3-1CBE-B25C-5D07-C472BBAB1807}"/>
              </a:ext>
            </a:extLst>
          </p:cNvPr>
          <p:cNvSpPr txBox="1"/>
          <p:nvPr/>
        </p:nvSpPr>
        <p:spPr>
          <a:xfrm>
            <a:off x="5284381" y="648586"/>
            <a:ext cx="1201479" cy="400110"/>
          </a:xfrm>
          <a:prstGeom prst="rect">
            <a:avLst/>
          </a:prstGeom>
          <a:noFill/>
        </p:spPr>
        <p:txBody>
          <a:bodyPr wrap="square" rtlCol="0">
            <a:spAutoFit/>
          </a:bodyPr>
          <a:lstStyle/>
          <a:p>
            <a:r>
              <a:rPr lang="en-US" sz="2000" dirty="0">
                <a:latin typeface="Cambria" panose="02040503050406030204" pitchFamily="18" charset="0"/>
                <a:ea typeface="Cambria" panose="02040503050406030204" pitchFamily="18" charset="0"/>
              </a:rPr>
              <a:t>(</a:t>
            </a:r>
            <a:r>
              <a:rPr lang="en-US" sz="2000" dirty="0" err="1">
                <a:latin typeface="Cambria" panose="02040503050406030204" pitchFamily="18" charset="0"/>
                <a:ea typeface="Cambria" panose="02040503050406030204" pitchFamily="18" charset="0"/>
              </a:rPr>
              <a:t>Trích</a:t>
            </a:r>
            <a:r>
              <a:rPr lang="en-US" sz="2000" dirty="0">
                <a:latin typeface="Cambria" panose="02040503050406030204" pitchFamily="18" charset="0"/>
                <a:ea typeface="Cambria" panose="02040503050406030204" pitchFamily="18" charset="0"/>
              </a:rPr>
              <a:t>)</a:t>
            </a:r>
          </a:p>
        </p:txBody>
      </p:sp>
      <p:sp>
        <p:nvSpPr>
          <p:cNvPr id="3" name="Rectangle 2">
            <a:extLst>
              <a:ext uri="{FF2B5EF4-FFF2-40B4-BE49-F238E27FC236}">
                <a16:creationId xmlns:a16="http://schemas.microsoft.com/office/drawing/2014/main" id="{35135CC8-FD45-6CCC-F1B2-B464CFA82A8C}"/>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13534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1000"/>
                                        <p:tgtEl>
                                          <p:spTgt spid="21"/>
                                        </p:tgtEl>
                                      </p:cBhvr>
                                    </p:animEffect>
                                    <p:anim calcmode="lin" valueType="num">
                                      <p:cBhvr>
                                        <p:cTn id="33" dur="1000" fill="hold"/>
                                        <p:tgtEl>
                                          <p:spTgt spid="21"/>
                                        </p:tgtEl>
                                        <p:attrNameLst>
                                          <p:attrName>ppt_x</p:attrName>
                                        </p:attrNameLst>
                                      </p:cBhvr>
                                      <p:tavLst>
                                        <p:tav tm="0">
                                          <p:val>
                                            <p:strVal val="#ppt_x"/>
                                          </p:val>
                                        </p:tav>
                                        <p:tav tm="100000">
                                          <p:val>
                                            <p:strVal val="#ppt_x"/>
                                          </p:val>
                                        </p:tav>
                                      </p:tavLst>
                                    </p:anim>
                                    <p:anim calcmode="lin" valueType="num">
                                      <p:cBhvr>
                                        <p:cTn id="3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6D9F4D0-8D2F-B27C-2C18-C00FCD56603A}"/>
              </a:ext>
            </a:extLst>
          </p:cNvPr>
          <p:cNvSpPr txBox="1"/>
          <p:nvPr/>
        </p:nvSpPr>
        <p:spPr>
          <a:xfrm>
            <a:off x="615164" y="564346"/>
            <a:ext cx="11033962" cy="1464231"/>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3. </a:t>
            </a:r>
            <a:r>
              <a:rPr kumimoji="0" lang="vi-VN"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Qua đoạn thơ cuối, bạn nhỏ muốn nói với mẹ điều gì?</a:t>
            </a:r>
          </a:p>
        </p:txBody>
      </p:sp>
      <p:sp>
        <p:nvSpPr>
          <p:cNvPr id="6" name="TextBox 5">
            <a:extLst>
              <a:ext uri="{FF2B5EF4-FFF2-40B4-BE49-F238E27FC236}">
                <a16:creationId xmlns:a16="http://schemas.microsoft.com/office/drawing/2014/main" id="{BD377F3D-FBED-B609-9C9C-49C30A2E4725}"/>
              </a:ext>
            </a:extLst>
          </p:cNvPr>
          <p:cNvSpPr txBox="1"/>
          <p:nvPr/>
        </p:nvSpPr>
        <p:spPr>
          <a:xfrm>
            <a:off x="657416" y="2549604"/>
            <a:ext cx="11178985" cy="3166824"/>
          </a:xfrm>
          <a:prstGeom prst="roundRect">
            <a:avLst/>
          </a:prstGeom>
          <a:solidFill>
            <a:srgbClr val="FFFFCC"/>
          </a:solidFill>
          <a:ln w="38100">
            <a:solidFill>
              <a:srgbClr val="66330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dirty="0">
                <a:solidFill>
                  <a:prstClr val="black"/>
                </a:solidFill>
                <a:latin typeface="Calibri" panose="020F0502020204030204"/>
                <a:ea typeface="Roboto" panose="02000000000000000000" pitchFamily="2" charset="0"/>
              </a:rPr>
              <a:t>   B</a:t>
            </a:r>
            <a:r>
              <a:rPr kumimoji="0" lang="vi-VN" sz="36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ạn nhỏ muốn nói với mẹ rằng mình rất yêu mẹ, dù đi khắp đó đây, ngắm bao nhiêu cảnh đẹp, vui thích trước bao điều mới lạ, nhưng vẫn luôn nhớ đến mẹ, luôn mong ước chia sẻ với mẹ những điều đẹp đẽ mình cảm nhận được và không bao giờ quên đường về với mẹ.</a:t>
            </a:r>
          </a:p>
        </p:txBody>
      </p:sp>
      <p:sp>
        <p:nvSpPr>
          <p:cNvPr id="8" name="Rectangle 7">
            <a:extLst>
              <a:ext uri="{FF2B5EF4-FFF2-40B4-BE49-F238E27FC236}">
                <a16:creationId xmlns:a16="http://schemas.microsoft.com/office/drawing/2014/main" id="{299116B1-328E-5A45-0F46-57DE6BD818E7}"/>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20034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6D9F4D0-8D2F-B27C-2C18-C00FCD56603A}"/>
              </a:ext>
            </a:extLst>
          </p:cNvPr>
          <p:cNvSpPr txBox="1"/>
          <p:nvPr/>
        </p:nvSpPr>
        <p:spPr>
          <a:xfrm>
            <a:off x="615164" y="564346"/>
            <a:ext cx="11033962" cy="919401"/>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4. </a:t>
            </a:r>
            <a:r>
              <a:rPr kumimoji="0" lang="vi-VN"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Nêu nhận xét về bạn nhỏ trong bài thơ.</a:t>
            </a:r>
          </a:p>
        </p:txBody>
      </p:sp>
      <p:sp>
        <p:nvSpPr>
          <p:cNvPr id="15" name="TextBox 14">
            <a:extLst>
              <a:ext uri="{FF2B5EF4-FFF2-40B4-BE49-F238E27FC236}">
                <a16:creationId xmlns:a16="http://schemas.microsoft.com/office/drawing/2014/main" id="{91EDC9DC-EF0B-3AC7-0158-6ED2F90C4E38}"/>
              </a:ext>
            </a:extLst>
          </p:cNvPr>
          <p:cNvSpPr txBox="1"/>
          <p:nvPr/>
        </p:nvSpPr>
        <p:spPr>
          <a:xfrm>
            <a:off x="636239" y="2615026"/>
            <a:ext cx="7783861" cy="2553891"/>
          </a:xfrm>
          <a:prstGeom prst="roundRect">
            <a:avLst/>
          </a:prstGeom>
          <a:solidFill>
            <a:srgbClr val="FFFFCC"/>
          </a:solidFill>
          <a:ln w="38100">
            <a:solidFill>
              <a:srgbClr val="66330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Bạn</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nhỏ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có</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trí</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tưởng</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tượng</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phong</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phú</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ước</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mơ</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bay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bổng</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và</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rất</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yêu</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mẹ</a:t>
            </a:r>
            <a:r>
              <a:rPr kumimoji="0" lang="en-US"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a:t>
            </a:r>
            <a:endParaRPr kumimoji="0" lang="vi-VN" sz="4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
        <p:nvSpPr>
          <p:cNvPr id="2" name="Rectangle 1">
            <a:extLst>
              <a:ext uri="{FF2B5EF4-FFF2-40B4-BE49-F238E27FC236}">
                <a16:creationId xmlns:a16="http://schemas.microsoft.com/office/drawing/2014/main" id="{C1557A7B-64C4-92AD-83FE-6E6546571385}"/>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368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13">
            <a:extLst>
              <a:ext uri="{FF2B5EF4-FFF2-40B4-BE49-F238E27FC236}">
                <a16:creationId xmlns:a16="http://schemas.microsoft.com/office/drawing/2014/main" id="{E046C5B8-11F5-49C4-AA35-0D2C0E18C6C1}"/>
              </a:ext>
            </a:extLst>
          </p:cNvPr>
          <p:cNvSpPr/>
          <p:nvPr/>
        </p:nvSpPr>
        <p:spPr>
          <a:xfrm>
            <a:off x="9169380" y="3104712"/>
            <a:ext cx="3298561" cy="724776"/>
          </a:xfrm>
          <a:custGeom>
            <a:avLst/>
            <a:gdLst/>
            <a:ahLst/>
            <a:cxnLst/>
            <a:rect l="l" t="t" r="r" b="b"/>
            <a:pathLst>
              <a:path w="4210188" h="1270711">
                <a:moveTo>
                  <a:pt x="0" y="0"/>
                </a:moveTo>
                <a:lnTo>
                  <a:pt x="4210189" y="0"/>
                </a:lnTo>
                <a:lnTo>
                  <a:pt x="4210189" y="1270711"/>
                </a:lnTo>
                <a:lnTo>
                  <a:pt x="0" y="127071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19">
            <a:extLst>
              <a:ext uri="{FF2B5EF4-FFF2-40B4-BE49-F238E27FC236}">
                <a16:creationId xmlns:a16="http://schemas.microsoft.com/office/drawing/2014/main" id="{F8E33D0D-6465-4DA9-8BAD-E6D1D0BE72CB}"/>
              </a:ext>
            </a:extLst>
          </p:cNvPr>
          <p:cNvSpPr/>
          <p:nvPr/>
        </p:nvSpPr>
        <p:spPr>
          <a:xfrm>
            <a:off x="8289587" y="3042960"/>
            <a:ext cx="1700663" cy="945610"/>
          </a:xfrm>
          <a:custGeom>
            <a:avLst/>
            <a:gdLst/>
            <a:ahLst/>
            <a:cxnLst/>
            <a:rect l="l" t="t" r="r" b="b"/>
            <a:pathLst>
              <a:path w="2146514" h="1623545">
                <a:moveTo>
                  <a:pt x="0" y="0"/>
                </a:moveTo>
                <a:lnTo>
                  <a:pt x="2146514" y="0"/>
                </a:lnTo>
                <a:lnTo>
                  <a:pt x="2146514" y="1623545"/>
                </a:lnTo>
                <a:lnTo>
                  <a:pt x="0" y="16235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045D98AE-00D6-6FCD-D5EE-DD78936440A9}"/>
              </a:ext>
            </a:extLst>
          </p:cNvPr>
          <p:cNvSpPr txBox="1"/>
          <p:nvPr/>
        </p:nvSpPr>
        <p:spPr>
          <a:xfrm>
            <a:off x="434306" y="248181"/>
            <a:ext cx="10932395" cy="1123712"/>
          </a:xfrm>
          <a:prstGeom prst="roundRect">
            <a:avLst/>
          </a:prstGeom>
          <a:solidFill>
            <a:srgbClr val="FFE1FF"/>
          </a:solidFill>
          <a:ln w="57150">
            <a:solidFill>
              <a:srgbClr val="A200A2"/>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Nội dung chính của bài đọc là gì?</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
        <p:nvSpPr>
          <p:cNvPr id="19" name="Rectangle: Rounded Corners 18">
            <a:extLst>
              <a:ext uri="{FF2B5EF4-FFF2-40B4-BE49-F238E27FC236}">
                <a16:creationId xmlns:a16="http://schemas.microsoft.com/office/drawing/2014/main" id="{68B75186-682E-D5D6-C462-97E53ED68B6A}"/>
              </a:ext>
            </a:extLst>
          </p:cNvPr>
          <p:cNvSpPr/>
          <p:nvPr/>
        </p:nvSpPr>
        <p:spPr>
          <a:xfrm>
            <a:off x="2671749" y="2609542"/>
            <a:ext cx="9520250" cy="3740389"/>
          </a:xfrm>
          <a:prstGeom prst="roundRect">
            <a:avLst/>
          </a:prstGeom>
          <a:solidFill>
            <a:schemeClr val="accent2">
              <a:lumMod val="20000"/>
              <a:lumOff val="80000"/>
            </a:schemeClr>
          </a:solidFill>
          <a:ln w="57150">
            <a:solidFill>
              <a:srgbClr val="BA56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800" dirty="0">
                <a:solidFill>
                  <a:prstClr val="black"/>
                </a:solidFill>
                <a:latin typeface="Calibri" panose="020F0502020204030204"/>
              </a:rPr>
              <a:t>Bài đọc nói về bạn nhỏ tuổi</a:t>
            </a:r>
            <a:r>
              <a:rPr lang="en-US" sz="4800" dirty="0">
                <a:solidFill>
                  <a:prstClr val="black"/>
                </a:solidFill>
                <a:latin typeface="Calibri" panose="020F0502020204030204"/>
              </a:rPr>
              <a:t> </a:t>
            </a:r>
            <a:r>
              <a:rPr lang="vi-VN" sz="4800" dirty="0">
                <a:solidFill>
                  <a:prstClr val="black"/>
                </a:solidFill>
                <a:latin typeface="Calibri" panose="020F0502020204030204"/>
              </a:rPr>
              <a:t>Ngựa thích bay nhảy, thích du ngoạn khắp nơi. Dù vậy, cậu vẫn rất yêu mẹ, đi đâu cũng nhớ về mẹ, tìm đường trở về bên mẹ.</a:t>
            </a:r>
          </a:p>
        </p:txBody>
      </p:sp>
      <p:sp>
        <p:nvSpPr>
          <p:cNvPr id="3" name="Rectangle 2">
            <a:extLst>
              <a:ext uri="{FF2B5EF4-FFF2-40B4-BE49-F238E27FC236}">
                <a16:creationId xmlns:a16="http://schemas.microsoft.com/office/drawing/2014/main" id="{461B2B83-96CC-3536-2F18-EB26EFBC3344}"/>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5571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trips(downRight)">
                                      <p:cBhvr>
                                        <p:cTn id="7"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FA623F-405E-E915-47DA-16036D2390DB}"/>
              </a:ext>
            </a:extLst>
          </p:cNvPr>
          <p:cNvPicPr>
            <a:picLocks noChangeAspect="1"/>
          </p:cNvPicPr>
          <p:nvPr/>
        </p:nvPicPr>
        <p:blipFill>
          <a:blip r:embed="rId4"/>
          <a:stretch>
            <a:fillRect/>
          </a:stretch>
        </p:blipFill>
        <p:spPr>
          <a:xfrm>
            <a:off x="2096677" y="1098478"/>
            <a:ext cx="7998645" cy="1444877"/>
          </a:xfrm>
          <a:prstGeom prst="rect">
            <a:avLst/>
          </a:prstGeom>
        </p:spPr>
      </p:pic>
    </p:spTree>
    <p:extLst>
      <p:ext uri="{BB962C8B-B14F-4D97-AF65-F5344CB8AC3E}">
        <p14:creationId xmlns:p14="http://schemas.microsoft.com/office/powerpoint/2010/main" val="53196734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id="{2EB8F735-6ADC-4220-BF8C-A7FF7450F6F7}"/>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D730D18E-04EA-3EF6-360A-CFDF9B4CAE56}"/>
              </a:ext>
            </a:extLst>
          </p:cNvPr>
          <p:cNvSpPr txBox="1"/>
          <p:nvPr/>
        </p:nvSpPr>
        <p:spPr>
          <a:xfrm>
            <a:off x="1947337" y="2688720"/>
            <a:ext cx="9350029" cy="92025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4000" b="1" noProof="0" dirty="0" err="1">
                <a:solidFill>
                  <a:prstClr val="black"/>
                </a:solidFill>
                <a:latin typeface="Calibri" panose="020F0502020204030204" pitchFamily="34" charset="0"/>
                <a:cs typeface="Calibri" panose="020F0502020204030204" pitchFamily="34" charset="0"/>
              </a:rPr>
              <a:t>Ôn</a:t>
            </a:r>
            <a:r>
              <a:rPr lang="en-US" sz="4000" b="1" noProof="0" dirty="0">
                <a:solidFill>
                  <a:prstClr val="black"/>
                </a:solidFill>
                <a:latin typeface="Calibri" panose="020F0502020204030204" pitchFamily="34" charset="0"/>
                <a:cs typeface="Calibri" panose="020F0502020204030204" pitchFamily="34" charset="0"/>
              </a:rPr>
              <a:t> </a:t>
            </a:r>
            <a:r>
              <a:rPr lang="en-US" sz="4000" b="1" noProof="0" dirty="0" err="1">
                <a:solidFill>
                  <a:prstClr val="black"/>
                </a:solidFill>
                <a:latin typeface="Calibri" panose="020F0502020204030204" pitchFamily="34" charset="0"/>
                <a:cs typeface="Calibri" panose="020F0502020204030204" pitchFamily="34" charset="0"/>
              </a:rPr>
              <a:t>học</a:t>
            </a:r>
            <a:r>
              <a:rPr lang="en-US" sz="4000" b="1" noProof="0" dirty="0">
                <a:solidFill>
                  <a:prstClr val="black"/>
                </a:solidFill>
                <a:latin typeface="Calibri" panose="020F0502020204030204" pitchFamily="34" charset="0"/>
                <a:cs typeface="Calibri" panose="020F0502020204030204" pitchFamily="34" charset="0"/>
              </a:rPr>
              <a:t> </a:t>
            </a:r>
            <a:r>
              <a:rPr lang="en-US" sz="4000" b="1" noProof="0" dirty="0" err="1">
                <a:solidFill>
                  <a:prstClr val="black"/>
                </a:solidFill>
                <a:latin typeface="Calibri" panose="020F0502020204030204" pitchFamily="34" charset="0"/>
                <a:cs typeface="Calibri" panose="020F0502020204030204" pitchFamily="34" charset="0"/>
              </a:rPr>
              <a:t>thuộc</a:t>
            </a:r>
            <a:r>
              <a:rPr lang="en-US" sz="4000" b="1" noProof="0" dirty="0">
                <a:solidFill>
                  <a:prstClr val="black"/>
                </a:solidFill>
                <a:latin typeface="Calibri" panose="020F0502020204030204" pitchFamily="34" charset="0"/>
                <a:cs typeface="Calibri" panose="020F0502020204030204" pitchFamily="34" charset="0"/>
              </a:rPr>
              <a:t> </a:t>
            </a:r>
            <a:r>
              <a:rPr lang="en-US" sz="4000" b="1" noProof="0" dirty="0" err="1">
                <a:solidFill>
                  <a:prstClr val="black"/>
                </a:solidFill>
                <a:latin typeface="Calibri" panose="020F0502020204030204" pitchFamily="34" charset="0"/>
                <a:cs typeface="Calibri" panose="020F0502020204030204" pitchFamily="34" charset="0"/>
              </a:rPr>
              <a:t>lòng</a:t>
            </a:r>
            <a:r>
              <a:rPr lang="en-US" sz="4000" b="1" noProof="0" dirty="0">
                <a:solidFill>
                  <a:prstClr val="black"/>
                </a:solidFill>
                <a:latin typeface="Calibri" panose="020F0502020204030204" pitchFamily="34" charset="0"/>
                <a:cs typeface="Calibri" panose="020F0502020204030204" pitchFamily="34" charset="0"/>
              </a:rPr>
              <a:t> </a:t>
            </a:r>
            <a:r>
              <a:rPr lang="en-US" sz="4000" b="1" noProof="0" dirty="0" err="1">
                <a:solidFill>
                  <a:prstClr val="black"/>
                </a:solidFill>
                <a:latin typeface="Calibri" panose="020F0502020204030204" pitchFamily="34" charset="0"/>
                <a:cs typeface="Calibri" panose="020F0502020204030204" pitchFamily="34" charset="0"/>
              </a:rPr>
              <a:t>bài</a:t>
            </a:r>
            <a:r>
              <a:rPr lang="en-US" sz="4000" b="1" noProof="0" dirty="0">
                <a:solidFill>
                  <a:prstClr val="black"/>
                </a:solidFill>
                <a:latin typeface="Calibri" panose="020F0502020204030204" pitchFamily="34" charset="0"/>
                <a:cs typeface="Calibri" panose="020F0502020204030204" pitchFamily="34" charset="0"/>
              </a:rPr>
              <a:t> </a:t>
            </a:r>
            <a:r>
              <a:rPr lang="en-US" sz="4000" b="1" noProof="0" dirty="0" err="1">
                <a:solidFill>
                  <a:prstClr val="black"/>
                </a:solidFill>
                <a:latin typeface="Calibri" panose="020F0502020204030204" pitchFamily="34" charset="0"/>
                <a:cs typeface="Calibri" panose="020F0502020204030204" pitchFamily="34" charset="0"/>
              </a:rPr>
              <a:t>thơ</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81D1D172-EF51-3E67-C64A-C5E049D4E06E}"/>
              </a:ext>
            </a:extLst>
          </p:cNvPr>
          <p:cNvSpPr txBox="1"/>
          <p:nvPr/>
        </p:nvSpPr>
        <p:spPr>
          <a:xfrm>
            <a:off x="1947338" y="4115385"/>
            <a:ext cx="9350029" cy="92025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Tìm</a:t>
            </a:r>
            <a:r>
              <a:rPr kumimoji="0" lang="en-US" sz="4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hiểu</a:t>
            </a:r>
            <a:r>
              <a:rPr kumimoji="0" lang="en-US" sz="4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bài</a:t>
            </a:r>
            <a:r>
              <a:rPr kumimoji="0" lang="en-US" sz="4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sau</a:t>
            </a:r>
            <a:r>
              <a:rPr kumimoji="0" lang="en-US" sz="4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Đại</a:t>
            </a:r>
            <a:r>
              <a:rPr kumimoji="0" lang="en-US" sz="4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F4B74F28-F70B-4682-4B60-CB2078B4889C}"/>
              </a:ext>
            </a:extLst>
          </p:cNvPr>
          <p:cNvPicPr>
            <a:picLocks noChangeAspect="1"/>
          </p:cNvPicPr>
          <p:nvPr/>
        </p:nvPicPr>
        <p:blipFill>
          <a:blip r:embed="rId2"/>
          <a:stretch>
            <a:fillRect/>
          </a:stretch>
        </p:blipFill>
        <p:spPr>
          <a:xfrm>
            <a:off x="3786416" y="357568"/>
            <a:ext cx="4974767" cy="1469263"/>
          </a:xfrm>
          <a:prstGeom prst="rect">
            <a:avLst/>
          </a:prstGeom>
        </p:spPr>
      </p:pic>
    </p:spTree>
    <p:extLst>
      <p:ext uri="{BB962C8B-B14F-4D97-AF65-F5344CB8AC3E}">
        <p14:creationId xmlns:p14="http://schemas.microsoft.com/office/powerpoint/2010/main" val="3472033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2">
                                            <p:txEl>
                                              <p:pRg st="0" end="0"/>
                                            </p:txEl>
                                          </p:spTgt>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wipe(left)">
                                      <p:cBhvr>
                                        <p:cTn id="12" dur="500"/>
                                        <p:tgtEl>
                                          <p:spTgt spid="13">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Effect transition="in" filter="wipe(left)">
                                      <p:cBhvr>
                                        <p:cTn id="15"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5"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8BE1C0F-9A44-44EA-9B5B-AE667D38B29F}"/>
              </a:ext>
            </a:extLst>
          </p:cNvPr>
          <p:cNvPicPr>
            <a:picLocks noChangeAspect="1"/>
          </p:cNvPicPr>
          <p:nvPr/>
        </p:nvPicPr>
        <p:blipFill>
          <a:blip r:embed="rId2"/>
          <a:stretch>
            <a:fillRect/>
          </a:stretch>
        </p:blipFill>
        <p:spPr>
          <a:xfrm>
            <a:off x="4453316" y="0"/>
            <a:ext cx="3017782" cy="1072989"/>
          </a:xfrm>
          <a:prstGeom prst="rect">
            <a:avLst/>
          </a:prstGeom>
        </p:spPr>
      </p:pic>
      <p:sp>
        <p:nvSpPr>
          <p:cNvPr id="17" name="TextBox 16">
            <a:extLst>
              <a:ext uri="{FF2B5EF4-FFF2-40B4-BE49-F238E27FC236}">
                <a16:creationId xmlns:a16="http://schemas.microsoft.com/office/drawing/2014/main" id="{40C59862-AA39-19F9-4B13-B57747C2DB44}"/>
              </a:ext>
            </a:extLst>
          </p:cNvPr>
          <p:cNvSpPr txBox="1"/>
          <p:nvPr/>
        </p:nvSpPr>
        <p:spPr>
          <a:xfrm>
            <a:off x="554665" y="1101498"/>
            <a:ext cx="4304414" cy="15081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Mẹ ơi, con tuổi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Tuổi con là tuổi Ngựa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Ngựa không yên một chỗ</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Tuổi con là tuổi đi...</a:t>
            </a:r>
          </a:p>
        </p:txBody>
      </p:sp>
      <p:sp>
        <p:nvSpPr>
          <p:cNvPr id="18" name="TextBox 17">
            <a:extLst>
              <a:ext uri="{FF2B5EF4-FFF2-40B4-BE49-F238E27FC236}">
                <a16:creationId xmlns:a16="http://schemas.microsoft.com/office/drawing/2014/main" id="{C1EFBDE0-4992-9D8A-7411-E5591EDD01D7}"/>
              </a:ext>
            </a:extLst>
          </p:cNvPr>
          <p:cNvSpPr txBox="1"/>
          <p:nvPr/>
        </p:nvSpPr>
        <p:spPr>
          <a:xfrm>
            <a:off x="618461" y="2919666"/>
            <a:ext cx="4304414" cy="29238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Mẹ ơi, con sẽ phi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Qua bao nhiêu ngọn gió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Gió xanh miền trung du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Gió hồng vùng đất đỏ</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Gió đen hút đại ngàn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Mấp mô triền núi đá...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mang về cho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Ngọn gió của trăm miền.</a:t>
            </a:r>
          </a:p>
        </p:txBody>
      </p:sp>
      <p:sp>
        <p:nvSpPr>
          <p:cNvPr id="19" name="TextBox 18">
            <a:extLst>
              <a:ext uri="{FF2B5EF4-FFF2-40B4-BE49-F238E27FC236}">
                <a16:creationId xmlns:a16="http://schemas.microsoft.com/office/drawing/2014/main" id="{F0BB4DF5-EDB3-5728-0FB9-A1E597EA88E2}"/>
              </a:ext>
            </a:extLst>
          </p:cNvPr>
          <p:cNvSpPr txBox="1"/>
          <p:nvPr/>
        </p:nvSpPr>
        <p:spPr>
          <a:xfrm>
            <a:off x="5392479" y="1005805"/>
            <a:ext cx="4304414" cy="29238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Ngựa con sẽ đi khắp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Trên những cánh đồng hoa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Loá màu trắng hoa mơ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Trang giấy nguyên chưa viết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làm sao ôm hết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Mùi hoa huệ ngọt ngào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Gió và nắng xôn xao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Khắp đồng hoa cúc dại.</a:t>
            </a:r>
          </a:p>
        </p:txBody>
      </p:sp>
      <p:sp>
        <p:nvSpPr>
          <p:cNvPr id="20" name="TextBox 19">
            <a:extLst>
              <a:ext uri="{FF2B5EF4-FFF2-40B4-BE49-F238E27FC236}">
                <a16:creationId xmlns:a16="http://schemas.microsoft.com/office/drawing/2014/main" id="{B70AD603-BFFF-FF86-FBF0-355FF66B1306}"/>
              </a:ext>
            </a:extLst>
          </p:cNvPr>
          <p:cNvSpPr txBox="1"/>
          <p:nvPr/>
        </p:nvSpPr>
        <p:spPr>
          <a:xfrm>
            <a:off x="5435009" y="4153041"/>
            <a:ext cx="4304414" cy="32778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Tuổi con là tuổi Ngựa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Nhưng mẹ ơi, đừng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Dẫu cách núi cách rừng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Dẫu cách sông cách biển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tìm về với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Ngựa con vẫn nhớ đường.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(Xuân Quỳnh)</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21" name="TextBox 20">
            <a:extLst>
              <a:ext uri="{FF2B5EF4-FFF2-40B4-BE49-F238E27FC236}">
                <a16:creationId xmlns:a16="http://schemas.microsoft.com/office/drawing/2014/main" id="{1AFED7A3-1CBE-B25C-5D07-C472BBAB1807}"/>
              </a:ext>
            </a:extLst>
          </p:cNvPr>
          <p:cNvSpPr txBox="1"/>
          <p:nvPr/>
        </p:nvSpPr>
        <p:spPr>
          <a:xfrm>
            <a:off x="5284381" y="648586"/>
            <a:ext cx="12014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Trích</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4" name="TextBox 3">
            <a:extLst>
              <a:ext uri="{FF2B5EF4-FFF2-40B4-BE49-F238E27FC236}">
                <a16:creationId xmlns:a16="http://schemas.microsoft.com/office/drawing/2014/main" id="{DC52E89F-3A3F-1AF5-8093-F1570199A6BB}"/>
              </a:ext>
            </a:extLst>
          </p:cNvPr>
          <p:cNvSpPr txBox="1"/>
          <p:nvPr/>
        </p:nvSpPr>
        <p:spPr>
          <a:xfrm>
            <a:off x="752475" y="0"/>
            <a:ext cx="2895600" cy="919401"/>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Chia </a:t>
            </a:r>
            <a:r>
              <a:rPr kumimoji="0" lang="en-US" sz="48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đoạn</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
        <p:nvSpPr>
          <p:cNvPr id="6" name="Oval 5">
            <a:extLst>
              <a:ext uri="{FF2B5EF4-FFF2-40B4-BE49-F238E27FC236}">
                <a16:creationId xmlns:a16="http://schemas.microsoft.com/office/drawing/2014/main" id="{01EF15AD-248D-57A2-CB82-02C8EF071443}"/>
              </a:ext>
            </a:extLst>
          </p:cNvPr>
          <p:cNvSpPr/>
          <p:nvPr/>
        </p:nvSpPr>
        <p:spPr>
          <a:xfrm>
            <a:off x="123825" y="1143000"/>
            <a:ext cx="485775" cy="504825"/>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1</a:t>
            </a:r>
          </a:p>
        </p:txBody>
      </p:sp>
      <p:sp>
        <p:nvSpPr>
          <p:cNvPr id="7" name="Oval 6">
            <a:extLst>
              <a:ext uri="{FF2B5EF4-FFF2-40B4-BE49-F238E27FC236}">
                <a16:creationId xmlns:a16="http://schemas.microsoft.com/office/drawing/2014/main" id="{9A3ABB87-D045-047E-18B3-83954F05AF99}"/>
              </a:ext>
            </a:extLst>
          </p:cNvPr>
          <p:cNvSpPr/>
          <p:nvPr/>
        </p:nvSpPr>
        <p:spPr>
          <a:xfrm>
            <a:off x="171450" y="2952750"/>
            <a:ext cx="485775" cy="504825"/>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2</a:t>
            </a:r>
          </a:p>
        </p:txBody>
      </p:sp>
      <p:sp>
        <p:nvSpPr>
          <p:cNvPr id="8" name="Oval 7">
            <a:extLst>
              <a:ext uri="{FF2B5EF4-FFF2-40B4-BE49-F238E27FC236}">
                <a16:creationId xmlns:a16="http://schemas.microsoft.com/office/drawing/2014/main" id="{0243C4ED-2AF2-8F7E-7969-809902B6620C}"/>
              </a:ext>
            </a:extLst>
          </p:cNvPr>
          <p:cNvSpPr/>
          <p:nvPr/>
        </p:nvSpPr>
        <p:spPr>
          <a:xfrm>
            <a:off x="4933950" y="1085850"/>
            <a:ext cx="485775" cy="504825"/>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3</a:t>
            </a:r>
          </a:p>
        </p:txBody>
      </p:sp>
      <p:sp>
        <p:nvSpPr>
          <p:cNvPr id="9" name="Oval 8">
            <a:extLst>
              <a:ext uri="{FF2B5EF4-FFF2-40B4-BE49-F238E27FC236}">
                <a16:creationId xmlns:a16="http://schemas.microsoft.com/office/drawing/2014/main" id="{8D3B4333-1B29-AA6C-20DD-54690DB22E6A}"/>
              </a:ext>
            </a:extLst>
          </p:cNvPr>
          <p:cNvSpPr/>
          <p:nvPr/>
        </p:nvSpPr>
        <p:spPr>
          <a:xfrm>
            <a:off x="5019675" y="4229100"/>
            <a:ext cx="485775" cy="504825"/>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4</a:t>
            </a:r>
          </a:p>
        </p:txBody>
      </p:sp>
      <p:sp>
        <p:nvSpPr>
          <p:cNvPr id="10" name="Rectangle 9">
            <a:extLst>
              <a:ext uri="{FF2B5EF4-FFF2-40B4-BE49-F238E27FC236}">
                <a16:creationId xmlns:a16="http://schemas.microsoft.com/office/drawing/2014/main" id="{EA4D42D7-2A4F-EC67-EAF5-3423FBA520ED}"/>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7673348"/>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C7C3137-362E-49BD-9188-E91BB18E8035}"/>
              </a:ext>
            </a:extLst>
          </p:cNvPr>
          <p:cNvSpPr txBox="1"/>
          <p:nvPr/>
        </p:nvSpPr>
        <p:spPr>
          <a:xfrm>
            <a:off x="2257098" y="2754969"/>
            <a:ext cx="8743249" cy="286232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Giọng</a:t>
            </a:r>
            <a:r>
              <a:rPr kumimoji="0" lang="en-US" sz="36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đọc</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khác</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nhau</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phù</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hợp</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với</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lời</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nói</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của</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mỗi</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nhân</a:t>
            </a:r>
            <a:r>
              <a:rPr kumimoji="0" lang="en-US" sz="36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vật</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mẹ</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và</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con);</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Nhấn</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giọng</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vào</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những</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từ</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ngữ</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cần</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thiết</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để</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thể</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hiện</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cảm</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xúc</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suy</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nghĩ</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của</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bạn</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nhỏ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thông</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qua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hình</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ảnh</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chú</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ngựa</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con.</a:t>
            </a:r>
            <a:endParaRPr kumimoji="0" lang="en-US" sz="36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B08F69B2-D65A-1D33-3C1E-97A46A0732F8}"/>
              </a:ext>
            </a:extLst>
          </p:cNvPr>
          <p:cNvPicPr>
            <a:picLocks noChangeAspect="1"/>
          </p:cNvPicPr>
          <p:nvPr/>
        </p:nvPicPr>
        <p:blipFill>
          <a:blip r:embed="rId2"/>
          <a:stretch>
            <a:fillRect/>
          </a:stretch>
        </p:blipFill>
        <p:spPr>
          <a:xfrm>
            <a:off x="3953248" y="582952"/>
            <a:ext cx="5072312" cy="1524132"/>
          </a:xfrm>
          <a:prstGeom prst="rect">
            <a:avLst/>
          </a:prstGeom>
        </p:spPr>
      </p:pic>
      <p:sp>
        <p:nvSpPr>
          <p:cNvPr id="2" name="Rectangle 1">
            <a:extLst>
              <a:ext uri="{FF2B5EF4-FFF2-40B4-BE49-F238E27FC236}">
                <a16:creationId xmlns:a16="http://schemas.microsoft.com/office/drawing/2014/main" id="{9348FF7E-7B1E-D785-4E2A-7C53789034B5}"/>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6923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A6D90F99-E353-42DE-A34F-75ED104658CF}"/>
              </a:ext>
            </a:extLst>
          </p:cNvPr>
          <p:cNvSpPr/>
          <p:nvPr/>
        </p:nvSpPr>
        <p:spPr>
          <a:xfrm>
            <a:off x="218876" y="882887"/>
            <a:ext cx="11754248" cy="5455429"/>
          </a:xfrm>
          <a:prstGeom prst="roundRect">
            <a:avLst>
              <a:gd name="adj" fmla="val 12502"/>
            </a:avLst>
          </a:prstGeom>
          <a:solidFill>
            <a:srgbClr val="FFFFFF">
              <a:alpha val="87059"/>
            </a:srgbClr>
          </a:solidFill>
          <a:ln w="7620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D7848B14-21C0-4801-BB4B-A5F289BD450F}"/>
              </a:ext>
            </a:extLst>
          </p:cNvPr>
          <p:cNvGrpSpPr/>
          <p:nvPr/>
        </p:nvGrpSpPr>
        <p:grpSpPr>
          <a:xfrm>
            <a:off x="1701335" y="2982519"/>
            <a:ext cx="3038314" cy="802640"/>
            <a:chOff x="892967" y="2103140"/>
            <a:chExt cx="10089994" cy="802640"/>
          </a:xfrm>
        </p:grpSpPr>
        <p:sp>
          <p:nvSpPr>
            <p:cNvPr id="3" name="Rectangle: Rounded Corners 2">
              <a:extLst>
                <a:ext uri="{FF2B5EF4-FFF2-40B4-BE49-F238E27FC236}">
                  <a16:creationId xmlns:a16="http://schemas.microsoft.com/office/drawing/2014/main" id="{D0E2DD74-EF16-4131-8604-2CAABCC6633B}"/>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30E5BA0-D8E0-4C08-99BE-DDA2B90D3455}"/>
                </a:ext>
              </a:extLst>
            </p:cNvPr>
            <p:cNvSpPr txBox="1"/>
            <p:nvPr/>
          </p:nvSpPr>
          <p:spPr>
            <a:xfrm>
              <a:off x="1209039" y="2194083"/>
              <a:ext cx="912227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Triền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núi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đá</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2" name="TextBox 11">
            <a:extLst>
              <a:ext uri="{FF2B5EF4-FFF2-40B4-BE49-F238E27FC236}">
                <a16:creationId xmlns:a16="http://schemas.microsoft.com/office/drawing/2014/main" id="{7B66E065-495F-4CA7-B87E-97D2765A298D}"/>
              </a:ext>
            </a:extLst>
          </p:cNvPr>
          <p:cNvSpPr txBox="1"/>
          <p:nvPr/>
        </p:nvSpPr>
        <p:spPr>
          <a:xfrm>
            <a:off x="3610716" y="1202685"/>
            <a:ext cx="5409560" cy="919401"/>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Luyện đọc từ khó</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grpSp>
        <p:nvGrpSpPr>
          <p:cNvPr id="14" name="Group 13">
            <a:extLst>
              <a:ext uri="{FF2B5EF4-FFF2-40B4-BE49-F238E27FC236}">
                <a16:creationId xmlns:a16="http://schemas.microsoft.com/office/drawing/2014/main" id="{3CFE9FBB-101A-3F5D-62E5-783ED34A650D}"/>
              </a:ext>
            </a:extLst>
          </p:cNvPr>
          <p:cNvGrpSpPr/>
          <p:nvPr/>
        </p:nvGrpSpPr>
        <p:grpSpPr>
          <a:xfrm>
            <a:off x="6877687" y="2994786"/>
            <a:ext cx="3552188" cy="802640"/>
            <a:chOff x="892967" y="2103140"/>
            <a:chExt cx="10089994" cy="802640"/>
          </a:xfrm>
        </p:grpSpPr>
        <p:sp>
          <p:nvSpPr>
            <p:cNvPr id="15" name="Rectangle: Rounded Corners 14">
              <a:extLst>
                <a:ext uri="{FF2B5EF4-FFF2-40B4-BE49-F238E27FC236}">
                  <a16:creationId xmlns:a16="http://schemas.microsoft.com/office/drawing/2014/main" id="{2A5AA283-FDEE-628B-9E8B-E7541562F26E}"/>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72434836-9939-ED0A-89B8-6525D9715652}"/>
                </a:ext>
              </a:extLst>
            </p:cNvPr>
            <p:cNvSpPr txBox="1"/>
            <p:nvPr/>
          </p:nvSpPr>
          <p:spPr>
            <a:xfrm>
              <a:off x="2210102" y="2146458"/>
              <a:ext cx="8057993"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loá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màu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trắng</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 name="Rectangle 4">
            <a:extLst>
              <a:ext uri="{FF2B5EF4-FFF2-40B4-BE49-F238E27FC236}">
                <a16:creationId xmlns:a16="http://schemas.microsoft.com/office/drawing/2014/main" id="{60CD9F2E-DA45-F4B9-DC7E-47C5FDAA4D8B}"/>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0473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2" name="click.wav"/>
                                        </p:tgtEl>
                                      </p:cMediaNode>
                                    </p:audio>
                                  </p:subTnLst>
                                </p:cTn>
                              </p:par>
                              <p:par>
                                <p:cTn id="12" presetID="2" presetClass="entr" presetSubtype="4"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ppt_x"/>
                                          </p:val>
                                        </p:tav>
                                        <p:tav tm="100000">
                                          <p:val>
                                            <p:strVal val="#ppt_x"/>
                                          </p:val>
                                        </p:tav>
                                      </p:tavLst>
                                    </p:anim>
                                    <p:anim calcmode="lin" valueType="num">
                                      <p:cBhvr additive="base">
                                        <p:cTn id="15" dur="5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4C0634F6-14AE-4106-96AA-868793395AD2}"/>
              </a:ext>
            </a:extLst>
          </p:cNvPr>
          <p:cNvSpPr/>
          <p:nvPr/>
        </p:nvSpPr>
        <p:spPr>
          <a:xfrm>
            <a:off x="320351" y="1937656"/>
            <a:ext cx="11551297" cy="4388715"/>
          </a:xfrm>
          <a:prstGeom prst="roundRect">
            <a:avLst>
              <a:gd name="adj" fmla="val 8726"/>
            </a:avLst>
          </a:prstGeom>
          <a:solidFill>
            <a:schemeClr val="bg1">
              <a:alpha val="84000"/>
            </a:schemeClr>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4438BB0A-5411-4595-85F9-DC8693835105}"/>
              </a:ext>
            </a:extLst>
          </p:cNvPr>
          <p:cNvSpPr txBox="1"/>
          <p:nvPr/>
        </p:nvSpPr>
        <p:spPr>
          <a:xfrm>
            <a:off x="1244319" y="2380157"/>
            <a:ext cx="9408691" cy="144655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Tuổi</a:t>
            </a:r>
            <a:r>
              <a:rPr kumimoji="0" lang="en-US" sz="44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ngựa</a:t>
            </a:r>
            <a:r>
              <a:rPr kumimoji="0" lang="en-US" sz="44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sinh</a:t>
            </a:r>
            <a:r>
              <a:rPr kumimoji="0" lang="en-US" sz="4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năm</a:t>
            </a:r>
            <a:r>
              <a:rPr kumimoji="0" lang="en-US" sz="4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Ngựa</a:t>
            </a:r>
            <a:r>
              <a:rPr kumimoji="0" lang="en-US" sz="4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năm</a:t>
            </a:r>
            <a:r>
              <a:rPr kumimoji="0" lang="en-US" sz="4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Ngọ</a:t>
            </a:r>
            <a:r>
              <a:rPr kumimoji="0" lang="en-US" sz="4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theo</a:t>
            </a:r>
            <a:r>
              <a:rPr kumimoji="0" lang="en-US" sz="4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âm</a:t>
            </a:r>
            <a:r>
              <a:rPr kumimoji="0" lang="en-US" sz="4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lịch</a:t>
            </a:r>
            <a:r>
              <a:rPr kumimoji="0" lang="en-US" sz="4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A7783832-BC0A-E269-4246-B43EF2B750A4}"/>
              </a:ext>
            </a:extLst>
          </p:cNvPr>
          <p:cNvPicPr>
            <a:picLocks noChangeAspect="1"/>
          </p:cNvPicPr>
          <p:nvPr/>
        </p:nvPicPr>
        <p:blipFill>
          <a:blip r:embed="rId2"/>
          <a:stretch>
            <a:fillRect/>
          </a:stretch>
        </p:blipFill>
        <p:spPr>
          <a:xfrm>
            <a:off x="568010" y="268730"/>
            <a:ext cx="11034716" cy="1408298"/>
          </a:xfrm>
          <a:prstGeom prst="rect">
            <a:avLst/>
          </a:prstGeom>
        </p:spPr>
      </p:pic>
      <p:sp>
        <p:nvSpPr>
          <p:cNvPr id="4" name="Rectangle 3">
            <a:extLst>
              <a:ext uri="{FF2B5EF4-FFF2-40B4-BE49-F238E27FC236}">
                <a16:creationId xmlns:a16="http://schemas.microsoft.com/office/drawing/2014/main" id="{73E9896C-80BD-69EA-F73E-99AE9FCC948B}"/>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13064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513AB05-27D1-4602-AC07-EBF2AA8099B9}"/>
              </a:ext>
            </a:extLst>
          </p:cNvPr>
          <p:cNvGrpSpPr/>
          <p:nvPr/>
        </p:nvGrpSpPr>
        <p:grpSpPr>
          <a:xfrm>
            <a:off x="6136626" y="3653086"/>
            <a:ext cx="5565555" cy="2709729"/>
            <a:chOff x="6096000" y="3244032"/>
            <a:chExt cx="5565555" cy="2709729"/>
          </a:xfrm>
        </p:grpSpPr>
        <p:sp>
          <p:nvSpPr>
            <p:cNvPr id="12" name="Rectangle: Rounded Corners 11">
              <a:extLst>
                <a:ext uri="{FF2B5EF4-FFF2-40B4-BE49-F238E27FC236}">
                  <a16:creationId xmlns:a16="http://schemas.microsoft.com/office/drawing/2014/main" id="{5A06B1AF-D34F-4DDC-A546-76F4F90EDAA3}"/>
                </a:ext>
              </a:extLst>
            </p:cNvPr>
            <p:cNvSpPr/>
            <p:nvPr/>
          </p:nvSpPr>
          <p:spPr>
            <a:xfrm>
              <a:off x="6096000" y="3789681"/>
              <a:ext cx="5561110" cy="2164080"/>
            </a:xfrm>
            <a:prstGeom prst="roundRect">
              <a:avLst/>
            </a:prstGeom>
            <a:solidFill>
              <a:schemeClr val="bg1">
                <a:alpha val="86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3. Ngắt, nghỉ đúng chỗ.</a:t>
              </a:r>
              <a:endParaRPr kumimoji="0" lang="vi-VN"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B3B63C99-BB7C-42FC-8E2F-18390F07D948}"/>
                </a:ext>
              </a:extLst>
            </p:cNvPr>
            <p:cNvGrpSpPr/>
            <p:nvPr/>
          </p:nvGrpSpPr>
          <p:grpSpPr>
            <a:xfrm>
              <a:off x="8361444" y="4116552"/>
              <a:ext cx="1583311" cy="469963"/>
              <a:chOff x="3190408" y="4309039"/>
              <a:chExt cx="1583311" cy="469963"/>
            </a:xfrm>
          </p:grpSpPr>
          <p:pic>
            <p:nvPicPr>
              <p:cNvPr id="23" name="Picture 22">
                <a:extLst>
                  <a:ext uri="{FF2B5EF4-FFF2-40B4-BE49-F238E27FC236}">
                    <a16:creationId xmlns:a16="http://schemas.microsoft.com/office/drawing/2014/main" id="{9EA9A807-D805-4C60-BAC7-7A9BE38C0B9F}"/>
                  </a:ext>
                </a:extLst>
              </p:cNvPr>
              <p:cNvPicPr>
                <a:picLocks noChangeAspect="1"/>
              </p:cNvPicPr>
              <p:nvPr/>
            </p:nvPicPr>
            <p:blipFill>
              <a:blip r:embed="rId2"/>
              <a:stretch>
                <a:fillRect/>
              </a:stretch>
            </p:blipFill>
            <p:spPr>
              <a:xfrm>
                <a:off x="3747082" y="4309039"/>
                <a:ext cx="469963" cy="469963"/>
              </a:xfrm>
              <a:prstGeom prst="rect">
                <a:avLst/>
              </a:prstGeom>
            </p:spPr>
          </p:pic>
          <p:pic>
            <p:nvPicPr>
              <p:cNvPr id="24" name="Picture 23">
                <a:extLst>
                  <a:ext uri="{FF2B5EF4-FFF2-40B4-BE49-F238E27FC236}">
                    <a16:creationId xmlns:a16="http://schemas.microsoft.com/office/drawing/2014/main" id="{C882AD6A-7AE4-44C9-83D1-88227051E33A}"/>
                  </a:ext>
                </a:extLst>
              </p:cNvPr>
              <p:cNvPicPr>
                <a:picLocks noChangeAspect="1"/>
              </p:cNvPicPr>
              <p:nvPr/>
            </p:nvPicPr>
            <p:blipFill>
              <a:blip r:embed="rId3"/>
              <a:stretch>
                <a:fillRect/>
              </a:stretch>
            </p:blipFill>
            <p:spPr>
              <a:xfrm>
                <a:off x="3190408" y="4309039"/>
                <a:ext cx="469963" cy="469963"/>
              </a:xfrm>
              <a:prstGeom prst="rect">
                <a:avLst/>
              </a:prstGeom>
            </p:spPr>
          </p:pic>
          <p:pic>
            <p:nvPicPr>
              <p:cNvPr id="25" name="Picture 24">
                <a:extLst>
                  <a:ext uri="{FF2B5EF4-FFF2-40B4-BE49-F238E27FC236}">
                    <a16:creationId xmlns:a16="http://schemas.microsoft.com/office/drawing/2014/main" id="{D99592CB-9ACE-416A-AC7D-EED0E03F515B}"/>
                  </a:ext>
                </a:extLst>
              </p:cNvPr>
              <p:cNvPicPr>
                <a:picLocks noChangeAspect="1"/>
              </p:cNvPicPr>
              <p:nvPr/>
            </p:nvPicPr>
            <p:blipFill>
              <a:blip r:embed="rId4"/>
              <a:stretch>
                <a:fillRect/>
              </a:stretch>
            </p:blipFill>
            <p:spPr>
              <a:xfrm>
                <a:off x="4303756" y="4309039"/>
                <a:ext cx="469963" cy="469963"/>
              </a:xfrm>
              <a:prstGeom prst="rect">
                <a:avLst/>
              </a:prstGeom>
            </p:spPr>
          </p:pic>
        </p:grpSp>
        <p:grpSp>
          <p:nvGrpSpPr>
            <p:cNvPr id="14" name="Group 13">
              <a:extLst>
                <a:ext uri="{FF2B5EF4-FFF2-40B4-BE49-F238E27FC236}">
                  <a16:creationId xmlns:a16="http://schemas.microsoft.com/office/drawing/2014/main" id="{36B0E720-9B4E-4F29-B31B-01446C7F9FCE}"/>
                </a:ext>
              </a:extLst>
            </p:cNvPr>
            <p:cNvGrpSpPr/>
            <p:nvPr/>
          </p:nvGrpSpPr>
          <p:grpSpPr>
            <a:xfrm>
              <a:off x="8468135" y="4692277"/>
              <a:ext cx="1583311" cy="469963"/>
              <a:chOff x="3190408" y="4309039"/>
              <a:chExt cx="1583311" cy="469963"/>
            </a:xfrm>
          </p:grpSpPr>
          <p:pic>
            <p:nvPicPr>
              <p:cNvPr id="20" name="Picture 19">
                <a:extLst>
                  <a:ext uri="{FF2B5EF4-FFF2-40B4-BE49-F238E27FC236}">
                    <a16:creationId xmlns:a16="http://schemas.microsoft.com/office/drawing/2014/main" id="{0B198AC8-9B61-4707-A402-DE7B1D5956C8}"/>
                  </a:ext>
                </a:extLst>
              </p:cNvPr>
              <p:cNvPicPr>
                <a:picLocks noChangeAspect="1"/>
              </p:cNvPicPr>
              <p:nvPr/>
            </p:nvPicPr>
            <p:blipFill>
              <a:blip r:embed="rId2"/>
              <a:stretch>
                <a:fillRect/>
              </a:stretch>
            </p:blipFill>
            <p:spPr>
              <a:xfrm>
                <a:off x="3747082" y="4309039"/>
                <a:ext cx="469963" cy="469963"/>
              </a:xfrm>
              <a:prstGeom prst="rect">
                <a:avLst/>
              </a:prstGeom>
            </p:spPr>
          </p:pic>
          <p:pic>
            <p:nvPicPr>
              <p:cNvPr id="21" name="Picture 20">
                <a:extLst>
                  <a:ext uri="{FF2B5EF4-FFF2-40B4-BE49-F238E27FC236}">
                    <a16:creationId xmlns:a16="http://schemas.microsoft.com/office/drawing/2014/main" id="{D3824F82-A30E-4E4C-BF66-E97A0E510945}"/>
                  </a:ext>
                </a:extLst>
              </p:cNvPr>
              <p:cNvPicPr>
                <a:picLocks noChangeAspect="1"/>
              </p:cNvPicPr>
              <p:nvPr/>
            </p:nvPicPr>
            <p:blipFill>
              <a:blip r:embed="rId3"/>
              <a:stretch>
                <a:fillRect/>
              </a:stretch>
            </p:blipFill>
            <p:spPr>
              <a:xfrm>
                <a:off x="3190408" y="4309039"/>
                <a:ext cx="469963" cy="469963"/>
              </a:xfrm>
              <a:prstGeom prst="rect">
                <a:avLst/>
              </a:prstGeom>
            </p:spPr>
          </p:pic>
          <p:pic>
            <p:nvPicPr>
              <p:cNvPr id="22" name="Picture 21">
                <a:extLst>
                  <a:ext uri="{FF2B5EF4-FFF2-40B4-BE49-F238E27FC236}">
                    <a16:creationId xmlns:a16="http://schemas.microsoft.com/office/drawing/2014/main" id="{40E95EE3-C914-4316-ADD7-B0F17503DD8A}"/>
                  </a:ext>
                </a:extLst>
              </p:cNvPr>
              <p:cNvPicPr>
                <a:picLocks noChangeAspect="1"/>
              </p:cNvPicPr>
              <p:nvPr/>
            </p:nvPicPr>
            <p:blipFill>
              <a:blip r:embed="rId4"/>
              <a:stretch>
                <a:fillRect/>
              </a:stretch>
            </p:blipFill>
            <p:spPr>
              <a:xfrm>
                <a:off x="4303756" y="4309039"/>
                <a:ext cx="469963" cy="469963"/>
              </a:xfrm>
              <a:prstGeom prst="rect">
                <a:avLst/>
              </a:prstGeom>
            </p:spPr>
          </p:pic>
        </p:grpSp>
        <p:grpSp>
          <p:nvGrpSpPr>
            <p:cNvPr id="15" name="Group 14">
              <a:extLst>
                <a:ext uri="{FF2B5EF4-FFF2-40B4-BE49-F238E27FC236}">
                  <a16:creationId xmlns:a16="http://schemas.microsoft.com/office/drawing/2014/main" id="{6FA29395-F980-4C11-9211-12B58BB2A889}"/>
                </a:ext>
              </a:extLst>
            </p:cNvPr>
            <p:cNvGrpSpPr/>
            <p:nvPr/>
          </p:nvGrpSpPr>
          <p:grpSpPr>
            <a:xfrm>
              <a:off x="10078244" y="5154337"/>
              <a:ext cx="1583311" cy="469963"/>
              <a:chOff x="3276133" y="4185214"/>
              <a:chExt cx="1583311" cy="469963"/>
            </a:xfrm>
          </p:grpSpPr>
          <p:pic>
            <p:nvPicPr>
              <p:cNvPr id="17" name="Picture 16">
                <a:extLst>
                  <a:ext uri="{FF2B5EF4-FFF2-40B4-BE49-F238E27FC236}">
                    <a16:creationId xmlns:a16="http://schemas.microsoft.com/office/drawing/2014/main" id="{34B85528-31D3-40D5-A3C0-2DB87A56A576}"/>
                  </a:ext>
                </a:extLst>
              </p:cNvPr>
              <p:cNvPicPr>
                <a:picLocks noChangeAspect="1"/>
              </p:cNvPicPr>
              <p:nvPr/>
            </p:nvPicPr>
            <p:blipFill>
              <a:blip r:embed="rId2"/>
              <a:stretch>
                <a:fillRect/>
              </a:stretch>
            </p:blipFill>
            <p:spPr>
              <a:xfrm>
                <a:off x="3832807" y="4185214"/>
                <a:ext cx="469963" cy="469963"/>
              </a:xfrm>
              <a:prstGeom prst="rect">
                <a:avLst/>
              </a:prstGeom>
            </p:spPr>
          </p:pic>
          <p:pic>
            <p:nvPicPr>
              <p:cNvPr id="18" name="Picture 17">
                <a:extLst>
                  <a:ext uri="{FF2B5EF4-FFF2-40B4-BE49-F238E27FC236}">
                    <a16:creationId xmlns:a16="http://schemas.microsoft.com/office/drawing/2014/main" id="{63DA84CF-4197-47E5-B727-2E004F885852}"/>
                  </a:ext>
                </a:extLst>
              </p:cNvPr>
              <p:cNvPicPr>
                <a:picLocks noChangeAspect="1"/>
              </p:cNvPicPr>
              <p:nvPr/>
            </p:nvPicPr>
            <p:blipFill>
              <a:blip r:embed="rId3"/>
              <a:stretch>
                <a:fillRect/>
              </a:stretch>
            </p:blipFill>
            <p:spPr>
              <a:xfrm>
                <a:off x="3276133" y="4185214"/>
                <a:ext cx="469963" cy="469963"/>
              </a:xfrm>
              <a:prstGeom prst="rect">
                <a:avLst/>
              </a:prstGeom>
            </p:spPr>
          </p:pic>
          <p:pic>
            <p:nvPicPr>
              <p:cNvPr id="19" name="Picture 18">
                <a:extLst>
                  <a:ext uri="{FF2B5EF4-FFF2-40B4-BE49-F238E27FC236}">
                    <a16:creationId xmlns:a16="http://schemas.microsoft.com/office/drawing/2014/main" id="{E8FDA72B-53D9-4239-8534-0F3FEE438A18}"/>
                  </a:ext>
                </a:extLst>
              </p:cNvPr>
              <p:cNvPicPr>
                <a:picLocks noChangeAspect="1"/>
              </p:cNvPicPr>
              <p:nvPr/>
            </p:nvPicPr>
            <p:blipFill>
              <a:blip r:embed="rId4"/>
              <a:stretch>
                <a:fillRect/>
              </a:stretch>
            </p:blipFill>
            <p:spPr>
              <a:xfrm>
                <a:off x="4389481" y="4185214"/>
                <a:ext cx="469963" cy="469963"/>
              </a:xfrm>
              <a:prstGeom prst="rect">
                <a:avLst/>
              </a:prstGeom>
            </p:spPr>
          </p:pic>
        </p:grpSp>
        <p:sp>
          <p:nvSpPr>
            <p:cNvPr id="16" name="Rectangle: Rounded Corners 15">
              <a:extLst>
                <a:ext uri="{FF2B5EF4-FFF2-40B4-BE49-F238E27FC236}">
                  <a16:creationId xmlns:a16="http://schemas.microsoft.com/office/drawing/2014/main" id="{B95E9BE7-E8F4-414A-A2E4-532987D2F062}"/>
                </a:ext>
              </a:extLst>
            </p:cNvPr>
            <p:cNvSpPr/>
            <p:nvPr/>
          </p:nvSpPr>
          <p:spPr>
            <a:xfrm>
              <a:off x="6470488" y="3244032"/>
              <a:ext cx="4621427" cy="796835"/>
            </a:xfrm>
            <a:prstGeom prst="roundRect">
              <a:avLst>
                <a:gd name="adj" fmla="val 50000"/>
              </a:avLst>
            </a:prstGeom>
            <a:solidFill>
              <a:srgbClr val="FFFFCC"/>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rPr>
                <a:t>Tiêu</a:t>
              </a:r>
              <a:r>
                <a:rPr kumimoji="0" lang="en-US" sz="4400" b="1" i="0" u="none" strike="noStrike" kern="1200" cap="none" spc="0" normalizeH="0" baseline="0" noProof="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rPr>
                <a:t> chí đánh giá</a:t>
              </a:r>
              <a:endParaRPr kumimoji="0" lang="en-US" sz="4400" b="1" i="0" u="none" strike="noStrike" kern="120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endParaRPr>
            </a:p>
          </p:txBody>
        </p:sp>
      </p:grpSp>
      <p:grpSp>
        <p:nvGrpSpPr>
          <p:cNvPr id="28" name="Group 27">
            <a:extLst>
              <a:ext uri="{FF2B5EF4-FFF2-40B4-BE49-F238E27FC236}">
                <a16:creationId xmlns:a16="http://schemas.microsoft.com/office/drawing/2014/main" id="{2D611757-0265-4940-AC33-324CC40B77E3}"/>
              </a:ext>
            </a:extLst>
          </p:cNvPr>
          <p:cNvGrpSpPr/>
          <p:nvPr/>
        </p:nvGrpSpPr>
        <p:grpSpPr>
          <a:xfrm>
            <a:off x="308078" y="3578282"/>
            <a:ext cx="5561110" cy="2784533"/>
            <a:chOff x="226098" y="3169228"/>
            <a:chExt cx="5561110" cy="2784533"/>
          </a:xfrm>
        </p:grpSpPr>
        <p:sp>
          <p:nvSpPr>
            <p:cNvPr id="29" name="Rectangle: Rounded Corners 28">
              <a:extLst>
                <a:ext uri="{FF2B5EF4-FFF2-40B4-BE49-F238E27FC236}">
                  <a16:creationId xmlns:a16="http://schemas.microsoft.com/office/drawing/2014/main" id="{A92557E3-9241-4689-AE6A-7B86358F6355}"/>
                </a:ext>
              </a:extLst>
            </p:cNvPr>
            <p:cNvSpPr/>
            <p:nvPr/>
          </p:nvSpPr>
          <p:spPr>
            <a:xfrm>
              <a:off x="226098" y="3789681"/>
              <a:ext cx="5561110" cy="2164080"/>
            </a:xfrm>
            <a:prstGeom prst="roundRect">
              <a:avLst/>
            </a:prstGeom>
            <a:solidFill>
              <a:schemeClr val="bg1">
                <a:alpha val="86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Phân công đọc theo đoạn.</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Tất cả thành viên đều đọc.</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Giải nghĩa từ cùng nhau. </a:t>
              </a:r>
              <a:endParaRPr kumimoji="0" lang="vi-VN"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30" name="Rectangle: Rounded Corners 29">
              <a:extLst>
                <a:ext uri="{FF2B5EF4-FFF2-40B4-BE49-F238E27FC236}">
                  <a16:creationId xmlns:a16="http://schemas.microsoft.com/office/drawing/2014/main" id="{CADC4C66-FF3C-4773-9A8F-A74D62844837}"/>
                </a:ext>
              </a:extLst>
            </p:cNvPr>
            <p:cNvSpPr/>
            <p:nvPr/>
          </p:nvSpPr>
          <p:spPr>
            <a:xfrm>
              <a:off x="1665655" y="3169228"/>
              <a:ext cx="2764691" cy="796835"/>
            </a:xfrm>
            <a:prstGeom prst="roundRect">
              <a:avLst>
                <a:gd name="adj" fmla="val 50000"/>
              </a:avLst>
            </a:prstGeom>
            <a:solidFill>
              <a:srgbClr val="FFFFCC"/>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rPr>
                <a:t>Yêu</a:t>
              </a:r>
              <a:r>
                <a:rPr kumimoji="0" lang="en-US" sz="4400" b="1" i="0" u="none" strike="noStrike" kern="120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rPr>
                <a:t> </a:t>
              </a:r>
              <a:r>
                <a:rPr lang="en-US" sz="4400" b="1"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latin typeface="Calibri" panose="020F0502020204030204" pitchFamily="34" charset="0"/>
                  <a:cs typeface="Calibri" panose="020F0502020204030204" pitchFamily="34" charset="0"/>
                </a:rPr>
                <a:t>c</a:t>
              </a:r>
              <a:r>
                <a:rPr kumimoji="0" lang="en-US" sz="4400" b="1" i="0" u="none" strike="noStrike" kern="120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rPr>
                <a:t>ầu</a:t>
              </a:r>
              <a:endParaRPr kumimoji="0" lang="en-US" sz="4400" b="1" i="0" u="none" strike="noStrike" kern="120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endParaRPr>
            </a:p>
          </p:txBody>
        </p:sp>
      </p:grpSp>
      <p:pic>
        <p:nvPicPr>
          <p:cNvPr id="2" name="Picture 1">
            <a:extLst>
              <a:ext uri="{FF2B5EF4-FFF2-40B4-BE49-F238E27FC236}">
                <a16:creationId xmlns:a16="http://schemas.microsoft.com/office/drawing/2014/main" id="{A822FBFC-3F95-2D6A-C694-31020410AF4A}"/>
              </a:ext>
            </a:extLst>
          </p:cNvPr>
          <p:cNvPicPr>
            <a:picLocks noChangeAspect="1"/>
          </p:cNvPicPr>
          <p:nvPr/>
        </p:nvPicPr>
        <p:blipFill>
          <a:blip r:embed="rId5"/>
          <a:stretch>
            <a:fillRect/>
          </a:stretch>
        </p:blipFill>
        <p:spPr>
          <a:xfrm>
            <a:off x="133067" y="1080795"/>
            <a:ext cx="12058933" cy="2353260"/>
          </a:xfrm>
          <a:prstGeom prst="rect">
            <a:avLst/>
          </a:prstGeom>
        </p:spPr>
      </p:pic>
      <p:sp>
        <p:nvSpPr>
          <p:cNvPr id="3" name="Rectangle 2">
            <a:extLst>
              <a:ext uri="{FF2B5EF4-FFF2-40B4-BE49-F238E27FC236}">
                <a16:creationId xmlns:a16="http://schemas.microsoft.com/office/drawing/2014/main" id="{0A9A838F-9B09-E3A9-A469-7365238CD5FE}"/>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2409489"/>
      </p:ext>
    </p:extLst>
  </p:cSld>
  <p:clrMapOvr>
    <a:masterClrMapping/>
  </p:clrMapOvr>
  <p:transition spd="slow">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2" name="whoosh.wav"/>
                                            </p:tgtEl>
                                          </p:cMediaNode>
                                        </p:audio>
                                      </p:sub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500" fill="hold"/>
                                            <p:tgtEl>
                                              <p:spTgt spid="28"/>
                                            </p:tgtEl>
                                            <p:attrNameLst>
                                              <p:attrName>ppt_x</p:attrName>
                                            </p:attrNameLst>
                                          </p:cBhvr>
                                          <p:tavLst>
                                            <p:tav tm="0">
                                              <p:val>
                                                <p:strVal val="#ppt_x"/>
                                              </p:val>
                                            </p:tav>
                                            <p:tav tm="100000">
                                              <p:val>
                                                <p:strVal val="#ppt_x"/>
                                              </p:val>
                                            </p:tav>
                                          </p:tavLst>
                                        </p:anim>
                                        <p:anim calcmode="lin" valueType="num">
                                          <p:cBhvr additive="base">
                                            <p:cTn id="21" dur="500" fill="hold"/>
                                            <p:tgtEl>
                                              <p:spTgt spid="28"/>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6D9F4D0-8D2F-B27C-2C18-C00FCD56603A}"/>
              </a:ext>
            </a:extLst>
          </p:cNvPr>
          <p:cNvSpPr txBox="1"/>
          <p:nvPr/>
        </p:nvSpPr>
        <p:spPr>
          <a:xfrm>
            <a:off x="579019" y="486029"/>
            <a:ext cx="11033962" cy="1328023"/>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1. </a:t>
            </a:r>
            <a:r>
              <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Qua trò chuyện với mẹ, vì sao bạn nhỏ lại tưởng tượng mình là chú ngựa con rong ruổi đó đây?</a:t>
            </a:r>
            <a:endParaRPr kumimoji="0" lang="en-US"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
        <p:nvSpPr>
          <p:cNvPr id="25" name="TextBox 24">
            <a:extLst>
              <a:ext uri="{FF2B5EF4-FFF2-40B4-BE49-F238E27FC236}">
                <a16:creationId xmlns:a16="http://schemas.microsoft.com/office/drawing/2014/main" id="{97112F73-386A-9E4B-D9FB-F8DB6A086466}"/>
              </a:ext>
            </a:extLst>
          </p:cNvPr>
          <p:cNvSpPr txBox="1"/>
          <p:nvPr/>
        </p:nvSpPr>
        <p:spPr>
          <a:xfrm>
            <a:off x="937782" y="2735115"/>
            <a:ext cx="10537181" cy="3166824"/>
          </a:xfrm>
          <a:prstGeom prst="roundRect">
            <a:avLst/>
          </a:prstGeom>
          <a:solidFill>
            <a:srgbClr val="FFFFCC"/>
          </a:solidFill>
          <a:ln w="38100">
            <a:solidFill>
              <a:srgbClr val="66330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Qua trò chuyện với mẹ, bạn nhỏ biết tuổi của mình là tuổi Ngựa. Ngựa không yên</a:t>
            </a:r>
            <a:r>
              <a:rPr kumimoji="0" lang="en-US" sz="36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vi-VN" sz="36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một chỗ, người tuổi Ngựa thích đi đây, đi đó. Bởi vậy, bạn nhỏ đã tưởng tượng mình như một chú ngựa con rong ruổi khắp đó đây, được tung vó đi đến muôn nơi.</a:t>
            </a:r>
          </a:p>
        </p:txBody>
      </p:sp>
      <p:sp>
        <p:nvSpPr>
          <p:cNvPr id="2" name="Rectangle 1">
            <a:extLst>
              <a:ext uri="{FF2B5EF4-FFF2-40B4-BE49-F238E27FC236}">
                <a16:creationId xmlns:a16="http://schemas.microsoft.com/office/drawing/2014/main" id="{43481CD6-2DA8-A33D-FE92-E0246C3664FE}"/>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6369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6D9F4D0-8D2F-B27C-2C18-C00FCD56603A}"/>
              </a:ext>
            </a:extLst>
          </p:cNvPr>
          <p:cNvSpPr txBox="1"/>
          <p:nvPr/>
        </p:nvSpPr>
        <p:spPr>
          <a:xfrm>
            <a:off x="615164" y="564346"/>
            <a:ext cx="11033962" cy="1328023"/>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2. </a:t>
            </a:r>
            <a:r>
              <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Kể lại hành trình của chú ngựa con theo trí tưởng tượng của bạn nhỏ.</a:t>
            </a:r>
          </a:p>
        </p:txBody>
      </p:sp>
      <p:pic>
        <p:nvPicPr>
          <p:cNvPr id="10" name="Picture 9">
            <a:extLst>
              <a:ext uri="{FF2B5EF4-FFF2-40B4-BE49-F238E27FC236}">
                <a16:creationId xmlns:a16="http://schemas.microsoft.com/office/drawing/2014/main" id="{6329FE67-3D39-1F29-0206-9CE1BA81140B}"/>
              </a:ext>
            </a:extLst>
          </p:cNvPr>
          <p:cNvPicPr>
            <a:picLocks noChangeAspect="1"/>
          </p:cNvPicPr>
          <p:nvPr/>
        </p:nvPicPr>
        <p:blipFill>
          <a:blip r:embed="rId2"/>
          <a:stretch>
            <a:fillRect/>
          </a:stretch>
        </p:blipFill>
        <p:spPr>
          <a:xfrm>
            <a:off x="1049040" y="2735552"/>
            <a:ext cx="9086919" cy="2111338"/>
          </a:xfrm>
          <a:prstGeom prst="rect">
            <a:avLst/>
          </a:prstGeom>
        </p:spPr>
      </p:pic>
      <p:sp>
        <p:nvSpPr>
          <p:cNvPr id="2" name="Rectangle 1">
            <a:extLst>
              <a:ext uri="{FF2B5EF4-FFF2-40B4-BE49-F238E27FC236}">
                <a16:creationId xmlns:a16="http://schemas.microsoft.com/office/drawing/2014/main" id="{DACE0E64-07E4-D6B3-4277-5BC10727C6B0}"/>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98025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hought Bubble: Cloud 5">
            <a:extLst>
              <a:ext uri="{FF2B5EF4-FFF2-40B4-BE49-F238E27FC236}">
                <a16:creationId xmlns:a16="http://schemas.microsoft.com/office/drawing/2014/main" id="{2BDA76E7-19C9-759E-8F32-6D5CD6838BE0}"/>
              </a:ext>
            </a:extLst>
          </p:cNvPr>
          <p:cNvSpPr/>
          <p:nvPr/>
        </p:nvSpPr>
        <p:spPr>
          <a:xfrm>
            <a:off x="1839834" y="460322"/>
            <a:ext cx="9692683" cy="3327400"/>
          </a:xfrm>
          <a:prstGeom prst="cloudCallout">
            <a:avLst>
              <a:gd name="adj1" fmla="val -42045"/>
              <a:gd name="adj2" fmla="val 48692"/>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300" b="1" dirty="0">
                <a:latin typeface="Calibri" panose="020F0502020204030204" pitchFamily="34" charset="0"/>
                <a:cs typeface="Calibri" panose="020F0502020204030204" pitchFamily="34" charset="0"/>
              </a:rPr>
              <a:t>Những cảm nghĩ của chú ngựa con: </a:t>
            </a:r>
            <a:r>
              <a:rPr lang="vi-VN" sz="3300" dirty="0">
                <a:latin typeface="Calibri" panose="020F0502020204030204" pitchFamily="34" charset="0"/>
                <a:cs typeface="Calibri" panose="020F0502020204030204" pitchFamily="34" charset="0"/>
              </a:rPr>
              <a:t>nhớ mẹ, nghĩ đến mẹ, muốn mang quà về cho mẹ; ngắm hoa mơ trắng liên tưởng đến trang giấy nguyên chưa viết,...</a:t>
            </a:r>
          </a:p>
        </p:txBody>
      </p:sp>
      <p:sp>
        <p:nvSpPr>
          <p:cNvPr id="3" name="Rectangle 2">
            <a:extLst>
              <a:ext uri="{FF2B5EF4-FFF2-40B4-BE49-F238E27FC236}">
                <a16:creationId xmlns:a16="http://schemas.microsoft.com/office/drawing/2014/main" id="{AB448F82-09D9-A221-241E-7CDB0C349052}"/>
              </a:ext>
            </a:extLst>
          </p:cNvPr>
          <p:cNvSpPr/>
          <p:nvPr/>
        </p:nvSpPr>
        <p:spPr>
          <a:xfrm>
            <a:off x="-2197510" y="0"/>
            <a:ext cx="2094271" cy="18140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179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ags/tag3.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213</TotalTime>
  <Words>735</Words>
  <Application>Microsoft Office PowerPoint</Application>
  <PresentationFormat>Màn hình rộng</PresentationFormat>
  <Paragraphs>88</Paragraphs>
  <Slides>14</Slides>
  <Notes>1</Notes>
  <HiddenSlides>0</HiddenSlides>
  <MMClips>0</MMClips>
  <ScaleCrop>false</ScaleCrop>
  <HeadingPairs>
    <vt:vector size="6" baseType="variant">
      <vt:variant>
        <vt:lpstr>Phông được Dùng</vt:lpstr>
      </vt:variant>
      <vt:variant>
        <vt:i4>8</vt:i4>
      </vt:variant>
      <vt:variant>
        <vt:lpstr>Chủ đề</vt:lpstr>
      </vt:variant>
      <vt:variant>
        <vt:i4>4</vt:i4>
      </vt:variant>
      <vt:variant>
        <vt:lpstr>Tiêu đề Bản chiếu</vt:lpstr>
      </vt:variant>
      <vt:variant>
        <vt:i4>14</vt:i4>
      </vt:variant>
    </vt:vector>
  </HeadingPairs>
  <TitlesOfParts>
    <vt:vector size="26" baseType="lpstr">
      <vt:lpstr>Arial</vt:lpstr>
      <vt:lpstr>Calibri</vt:lpstr>
      <vt:lpstr>Calibri Light</vt:lpstr>
      <vt:lpstr>Cambria</vt:lpstr>
      <vt:lpstr>Lato Hairline</vt:lpstr>
      <vt:lpstr>Lato Light</vt:lpstr>
      <vt:lpstr>Lato Regular</vt:lpstr>
      <vt:lpstr>Times New Roman</vt:lpstr>
      <vt:lpstr>1_Custom Design</vt:lpstr>
      <vt:lpstr>Custom Design</vt:lpstr>
      <vt:lpstr>2_Custom Design</vt:lpstr>
      <vt:lpstr>3_Custom Design</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cp:lastModifiedBy>
  <cp:revision>40</cp:revision>
  <dcterms:created xsi:type="dcterms:W3CDTF">2024-06-12T02:20:18Z</dcterms:created>
  <dcterms:modified xsi:type="dcterms:W3CDTF">2024-09-17T05:57:04Z</dcterms:modified>
</cp:coreProperties>
</file>