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notesMasterIdLst>
    <p:notesMasterId r:id="rId23"/>
  </p:notesMasterIdLst>
  <p:sldIdLst>
    <p:sldId id="256" r:id="rId2"/>
    <p:sldId id="257" r:id="rId3"/>
    <p:sldId id="293" r:id="rId4"/>
    <p:sldId id="294" r:id="rId5"/>
    <p:sldId id="258" r:id="rId6"/>
    <p:sldId id="259" r:id="rId7"/>
    <p:sldId id="263" r:id="rId8"/>
    <p:sldId id="291" r:id="rId9"/>
    <p:sldId id="301" r:id="rId10"/>
    <p:sldId id="292" r:id="rId11"/>
    <p:sldId id="297" r:id="rId12"/>
    <p:sldId id="281" r:id="rId13"/>
    <p:sldId id="295" r:id="rId14"/>
    <p:sldId id="296" r:id="rId15"/>
    <p:sldId id="298" r:id="rId16"/>
    <p:sldId id="280" r:id="rId17"/>
    <p:sldId id="279" r:id="rId18"/>
    <p:sldId id="282" r:id="rId19"/>
    <p:sldId id="283" r:id="rId20"/>
    <p:sldId id="299" r:id="rId21"/>
    <p:sldId id="300" r:id="rId22"/>
  </p:sldIdLst>
  <p:sldSz cx="12192000" cy="6858000"/>
  <p:notesSz cx="6858000" cy="9144000"/>
  <p:embeddedFontLst>
    <p:embeddedFont>
      <p:font typeface="#9Slide05 FS Blonde Script" panose="020B0604020202020204" charset="0"/>
      <p:italic r:id="rId24"/>
    </p:embeddedFont>
    <p:embeddedFont>
      <p:font typeface="#9Slide05 Lobster" panose="020B0604020202020204" charset="0"/>
      <p:regular r:id="rId25"/>
    </p:embeddedFont>
    <p:embeddedFont>
      <p:font typeface="#9Slide07 IcielKoni" panose="020B060402020202020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UTM Aquarelle" panose="02040603050506020204" pitchFamily="18" charset="0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E1D0-17B0-462A-9CEC-89CCE99EFD8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68C60-6F1C-4DA0-98A0-980E118AD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4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43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79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45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463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0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300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13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D71-099A-402B-B606-89E92965B57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A43B-301F-4D5A-94B7-A4851C67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0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1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777509"/>
      </p:ext>
    </p:extLst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2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4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9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5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6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2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8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85943edef55d">
            <a:extLst>
              <a:ext uri="{FF2B5EF4-FFF2-40B4-BE49-F238E27FC236}">
                <a16:creationId xmlns:a16="http://schemas.microsoft.com/office/drawing/2014/main" id="{5875BF32-AABC-4162-A8D1-38CAF7D24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7160" y="-2684780"/>
            <a:ext cx="6878320" cy="12229465"/>
          </a:xfrm>
          <a:prstGeom prst="rect">
            <a:avLst/>
          </a:prstGeom>
        </p:spPr>
      </p:pic>
      <p:sp>
        <p:nvSpPr>
          <p:cNvPr id="6" name="文本框 14">
            <a:extLst>
              <a:ext uri="{FF2B5EF4-FFF2-40B4-BE49-F238E27FC236}">
                <a16:creationId xmlns:a16="http://schemas.microsoft.com/office/drawing/2014/main" id="{33566161-F839-48C5-9BF6-5FF6600F6A2D}"/>
              </a:ext>
            </a:extLst>
          </p:cNvPr>
          <p:cNvSpPr txBox="1"/>
          <p:nvPr/>
        </p:nvSpPr>
        <p:spPr>
          <a:xfrm>
            <a:off x="3985683" y="571542"/>
            <a:ext cx="4441716" cy="133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#9Slide07 IcielKoni" pitchFamily="2" charset="0"/>
                <a:ea typeface="微软雅黑" panose="020B0503020204020204" pitchFamily="34" charset="-122"/>
              </a:rPr>
              <a:t>Kể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#9Slide07 IcielKoni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#9Slide07 IcielKoni" pitchFamily="2" charset="0"/>
                <a:ea typeface="微软雅黑" panose="020B0503020204020204" pitchFamily="34" charset="-122"/>
              </a:rPr>
              <a:t>chuyện</a:t>
            </a:r>
            <a:endParaRPr lang="zh-CN" altLang="en-US" sz="6000" b="1" dirty="0">
              <a:solidFill>
                <a:schemeClr val="accent2">
                  <a:lumMod val="75000"/>
                </a:schemeClr>
              </a:solidFill>
              <a:latin typeface="#9Slide07 IcielKoni" pitchFamily="2" charset="0"/>
              <a:ea typeface="微软雅黑" panose="020B0503020204020204" pitchFamily="34" charset="-122"/>
            </a:endParaRPr>
          </a:p>
        </p:txBody>
      </p:sp>
      <p:sp>
        <p:nvSpPr>
          <p:cNvPr id="10" name="文本框 14">
            <a:extLst>
              <a:ext uri="{FF2B5EF4-FFF2-40B4-BE49-F238E27FC236}">
                <a16:creationId xmlns:a16="http://schemas.microsoft.com/office/drawing/2014/main" id="{76C16881-1C78-47AF-B274-F577EB72CDEE}"/>
              </a:ext>
            </a:extLst>
          </p:cNvPr>
          <p:cNvSpPr txBox="1"/>
          <p:nvPr/>
        </p:nvSpPr>
        <p:spPr>
          <a:xfrm>
            <a:off x="2600721" y="2681045"/>
            <a:ext cx="7291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Kể</a:t>
            </a:r>
            <a:r>
              <a:rPr lang="en-US" altLang="zh-CN" sz="5400" b="1" dirty="0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chuyện</a:t>
            </a:r>
            <a:r>
              <a:rPr lang="en-US" altLang="zh-CN" sz="5400" b="1" dirty="0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được</a:t>
            </a:r>
            <a:r>
              <a:rPr lang="en-US" altLang="zh-CN" sz="5400" b="1" dirty="0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chứng</a:t>
            </a:r>
            <a:r>
              <a:rPr lang="en-US" altLang="zh-CN" sz="5400" b="1" dirty="0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kiến</a:t>
            </a:r>
            <a:endParaRPr lang="en-US" altLang="zh-CN" sz="5400" b="1" dirty="0">
              <a:solidFill>
                <a:srgbClr val="00B0F0"/>
              </a:solidFill>
              <a:latin typeface="#9Slide05 FS Blonde Script" panose="03000503000000000000" pitchFamily="65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5400" b="1" dirty="0" err="1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hoặc</a:t>
            </a:r>
            <a:r>
              <a:rPr lang="en-US" altLang="zh-CN" sz="5400" b="1" dirty="0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tham</a:t>
            </a:r>
            <a:r>
              <a:rPr lang="en-US" altLang="zh-CN" sz="5400" b="1" dirty="0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#9Slide05 FS Blonde Script" panose="03000503000000000000" pitchFamily="65" charset="0"/>
                <a:ea typeface="微软雅黑" panose="020B0503020204020204" pitchFamily="34" charset="-122"/>
              </a:rPr>
              <a:t>gia</a:t>
            </a:r>
            <a:endParaRPr lang="zh-CN" altLang="en-US" sz="5400" b="1" dirty="0">
              <a:solidFill>
                <a:srgbClr val="00B0F0"/>
              </a:solidFill>
              <a:latin typeface="#9Slide05 FS Blonde Script" panose="03000503000000000000" pitchFamily="65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106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5943edef55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7160" y="-2684780"/>
            <a:ext cx="6878320" cy="122294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41575" y="546417"/>
            <a:ext cx="371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24848"/>
              </a:buClr>
            </a:pPr>
            <a:r>
              <a:rPr lang="en-US" altLang="zh-CN" sz="40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Gợi</a:t>
            </a:r>
            <a:r>
              <a:rPr lang="en-US" altLang="zh-CN" sz="40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ý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4EE701A-D78F-46E9-ACBD-ECAFEAC45263}"/>
              </a:ext>
            </a:extLst>
          </p:cNvPr>
          <p:cNvSpPr txBox="1"/>
          <p:nvPr/>
        </p:nvSpPr>
        <p:spPr>
          <a:xfrm>
            <a:off x="1651916" y="1302096"/>
            <a:ext cx="9470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8054614-79C3-43D6-90BA-C3EA87FB5458}"/>
              </a:ext>
            </a:extLst>
          </p:cNvPr>
          <p:cNvSpPr txBox="1"/>
          <p:nvPr/>
        </p:nvSpPr>
        <p:spPr>
          <a:xfrm>
            <a:off x="1459820" y="1901338"/>
            <a:ext cx="96985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</a:p>
        </p:txBody>
      </p:sp>
      <p:sp>
        <p:nvSpPr>
          <p:cNvPr id="6" name="AutoShape 2" descr="Những món ăn dặm dinh dưỡng chóng ngán cho các bé 5 tháng tuổi theo kiểu  Nhật - SPK">
            <a:extLst>
              <a:ext uri="{FF2B5EF4-FFF2-40B4-BE49-F238E27FC236}">
                <a16:creationId xmlns:a16="http://schemas.microsoft.com/office/drawing/2014/main" id="{DEA48700-651E-4BB0-B22B-5DE32E281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Cộng đồng Chăm sóc bé từ 0 - 12 tháng - Cộng Đồng Phụ Nữ Việt Nam |  Webtretho">
            <a:extLst>
              <a:ext uri="{FF2B5EF4-FFF2-40B4-BE49-F238E27FC236}">
                <a16:creationId xmlns:a16="http://schemas.microsoft.com/office/drawing/2014/main" id="{A3800E17-E93C-4791-A22D-3CCD410D65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59303"/>
      </p:ext>
    </p:extLst>
  </p:cSld>
  <p:clrMapOvr>
    <a:masterClrMapping/>
  </p:clrMapOvr>
  <p:transition spd="slow" advClick="0" advTm="3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85943edef55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7795" y="-2686050"/>
            <a:ext cx="6878320" cy="12229465"/>
          </a:xfrm>
          <a:prstGeom prst="rect">
            <a:avLst/>
          </a:prstGeom>
        </p:spPr>
      </p:pic>
      <p:pic>
        <p:nvPicPr>
          <p:cNvPr id="13" name="图片 12" descr="5b91eb07268b9"/>
          <p:cNvPicPr>
            <a:picLocks noChangeAspect="1"/>
          </p:cNvPicPr>
          <p:nvPr/>
        </p:nvPicPr>
        <p:blipFill>
          <a:blip r:embed="rId4"/>
          <a:srcRect l="23202" t="13866" r="20626" b="12420"/>
          <a:stretch>
            <a:fillRect/>
          </a:stretch>
        </p:blipFill>
        <p:spPr>
          <a:xfrm>
            <a:off x="1980822" y="833652"/>
            <a:ext cx="1071099" cy="99271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BCCDD0E-B161-4706-A198-1EE7B9FF414B}"/>
              </a:ext>
            </a:extLst>
          </p:cNvPr>
          <p:cNvSpPr txBox="1"/>
          <p:nvPr/>
        </p:nvSpPr>
        <p:spPr>
          <a:xfrm>
            <a:off x="3052238" y="726037"/>
            <a:ext cx="754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CC9E182-EAF6-4142-82C0-485ACCD618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89956" l="5625" r="90000">
                        <a14:foregroundMark x1="27500" y1="43377" x2="27500" y2="43377"/>
                        <a14:foregroundMark x1="28125" y1="40287" x2="28125" y2="40287"/>
                        <a14:foregroundMark x1="28594" y1="39404" x2="28594" y2="39404"/>
                        <a14:foregroundMark x1="20000" y1="44371" x2="20000" y2="44371"/>
                        <a14:foregroundMark x1="14375" y1="43709" x2="14375" y2="43709"/>
                        <a14:foregroundMark x1="9688" y1="44592" x2="9688" y2="44592"/>
                        <a14:foregroundMark x1="9063" y1="55629" x2="9063" y2="55629"/>
                        <a14:foregroundMark x1="15937" y1="56733" x2="15937" y2="56733"/>
                        <a14:foregroundMark x1="12656" y1="55850" x2="12656" y2="55850"/>
                        <a14:foregroundMark x1="15313" y1="57395" x2="15313" y2="57395"/>
                        <a14:foregroundMark x1="21563" y1="58278" x2="21563" y2="58278"/>
                        <a14:foregroundMark x1="5625" y1="58278" x2="5625" y2="58278"/>
                        <a14:foregroundMark x1="72969" y1="73951" x2="72969" y2="73951"/>
                        <a14:foregroundMark x1="80625" y1="73068" x2="80625" y2="73068"/>
                        <a14:foregroundMark x1="74375" y1="71965" x2="86875" y2="71965"/>
                        <a14:foregroundMark x1="66719" y1="52649" x2="71406" y2="47130"/>
                        <a14:foregroundMark x1="23125" y1="49779" x2="23125" y2="49779"/>
                      </a14:backgroundRemoval>
                    </a14:imgEffect>
                  </a14:imgLayer>
                </a14:imgProps>
              </a:ext>
            </a:extLst>
          </a:blip>
          <a:srcRect t="19524" b="20278"/>
          <a:stretch/>
        </p:blipFill>
        <p:spPr>
          <a:xfrm>
            <a:off x="12893223" y="2327753"/>
            <a:ext cx="2706392" cy="2306305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F196AA9-6825-42D1-B440-863D45126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0775" y="2376576"/>
            <a:ext cx="2499961" cy="2208658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150E0622-E06E-40A0-8C2B-A9EB3B5434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7097" y="2376576"/>
            <a:ext cx="3065269" cy="20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6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85943edef55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7795" y="-2686050"/>
            <a:ext cx="6878320" cy="12229465"/>
          </a:xfrm>
          <a:prstGeom prst="rect">
            <a:avLst/>
          </a:prstGeom>
        </p:spPr>
      </p:pic>
      <p:pic>
        <p:nvPicPr>
          <p:cNvPr id="13" name="图片 12" descr="5b91eb07268b9"/>
          <p:cNvPicPr>
            <a:picLocks noChangeAspect="1"/>
          </p:cNvPicPr>
          <p:nvPr/>
        </p:nvPicPr>
        <p:blipFill>
          <a:blip r:embed="rId4"/>
          <a:srcRect l="23202" t="13866" r="20626" b="12420"/>
          <a:stretch>
            <a:fillRect/>
          </a:stretch>
        </p:blipFill>
        <p:spPr>
          <a:xfrm>
            <a:off x="1980822" y="833652"/>
            <a:ext cx="1071099" cy="99271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BCCDD0E-B161-4706-A198-1EE7B9FF414B}"/>
              </a:ext>
            </a:extLst>
          </p:cNvPr>
          <p:cNvSpPr txBox="1"/>
          <p:nvPr/>
        </p:nvSpPr>
        <p:spPr>
          <a:xfrm>
            <a:off x="3052238" y="726037"/>
            <a:ext cx="754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CC9E182-EAF6-4142-82C0-485ACCD618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89956" l="5625" r="90000">
                        <a14:foregroundMark x1="27500" y1="43377" x2="27500" y2="43377"/>
                        <a14:foregroundMark x1="28125" y1="40287" x2="28125" y2="40287"/>
                        <a14:foregroundMark x1="28594" y1="39404" x2="28594" y2="39404"/>
                        <a14:foregroundMark x1="20000" y1="44371" x2="20000" y2="44371"/>
                        <a14:foregroundMark x1="14375" y1="43709" x2="14375" y2="43709"/>
                        <a14:foregroundMark x1="9688" y1="44592" x2="9688" y2="44592"/>
                        <a14:foregroundMark x1="9063" y1="55629" x2="9063" y2="55629"/>
                        <a14:foregroundMark x1="15937" y1="56733" x2="15937" y2="56733"/>
                        <a14:foregroundMark x1="12656" y1="55850" x2="12656" y2="55850"/>
                        <a14:foregroundMark x1="15313" y1="57395" x2="15313" y2="57395"/>
                        <a14:foregroundMark x1="21563" y1="58278" x2="21563" y2="58278"/>
                        <a14:foregroundMark x1="5625" y1="58278" x2="5625" y2="58278"/>
                        <a14:foregroundMark x1="72969" y1="73951" x2="72969" y2="73951"/>
                        <a14:foregroundMark x1="80625" y1="73068" x2="80625" y2="73068"/>
                        <a14:foregroundMark x1="74375" y1="71965" x2="86875" y2="71965"/>
                        <a14:foregroundMark x1="66719" y1="52649" x2="71406" y2="47130"/>
                        <a14:foregroundMark x1="23125" y1="49779" x2="23125" y2="49779"/>
                      </a14:backgroundRemoval>
                    </a14:imgEffect>
                  </a14:imgLayer>
                </a14:imgProps>
              </a:ext>
            </a:extLst>
          </a:blip>
          <a:srcRect t="19524" b="20278"/>
          <a:stretch/>
        </p:blipFill>
        <p:spPr>
          <a:xfrm>
            <a:off x="1329262" y="2238038"/>
            <a:ext cx="4169548" cy="3553162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F196AA9-6825-42D1-B440-863D45126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6719" y="2293549"/>
            <a:ext cx="2499961" cy="2208658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150E0622-E06E-40A0-8C2B-A9EB3B5434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6097" y="2521325"/>
            <a:ext cx="3065269" cy="204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85943edef55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7795" y="-2686050"/>
            <a:ext cx="6878320" cy="12229465"/>
          </a:xfrm>
          <a:prstGeom prst="rect">
            <a:avLst/>
          </a:prstGeom>
        </p:spPr>
      </p:pic>
      <p:pic>
        <p:nvPicPr>
          <p:cNvPr id="13" name="图片 12" descr="5b91eb07268b9"/>
          <p:cNvPicPr>
            <a:picLocks noChangeAspect="1"/>
          </p:cNvPicPr>
          <p:nvPr/>
        </p:nvPicPr>
        <p:blipFill>
          <a:blip r:embed="rId4"/>
          <a:srcRect l="23202" t="13866" r="20626" b="12420"/>
          <a:stretch>
            <a:fillRect/>
          </a:stretch>
        </p:blipFill>
        <p:spPr>
          <a:xfrm>
            <a:off x="1980822" y="833652"/>
            <a:ext cx="1071099" cy="99271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BCCDD0E-B161-4706-A198-1EE7B9FF414B}"/>
              </a:ext>
            </a:extLst>
          </p:cNvPr>
          <p:cNvSpPr txBox="1"/>
          <p:nvPr/>
        </p:nvSpPr>
        <p:spPr>
          <a:xfrm>
            <a:off x="3052238" y="726037"/>
            <a:ext cx="754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CC9E182-EAF6-4142-82C0-485ACCD618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89956" l="5625" r="90000">
                        <a14:foregroundMark x1="27500" y1="43377" x2="27500" y2="43377"/>
                        <a14:foregroundMark x1="28125" y1="40287" x2="28125" y2="40287"/>
                        <a14:foregroundMark x1="28594" y1="39404" x2="28594" y2="39404"/>
                        <a14:foregroundMark x1="20000" y1="44371" x2="20000" y2="44371"/>
                        <a14:foregroundMark x1="14375" y1="43709" x2="14375" y2="43709"/>
                        <a14:foregroundMark x1="9688" y1="44592" x2="9688" y2="44592"/>
                        <a14:foregroundMark x1="9063" y1="55629" x2="9063" y2="55629"/>
                        <a14:foregroundMark x1="15937" y1="56733" x2="15937" y2="56733"/>
                        <a14:foregroundMark x1="12656" y1="55850" x2="12656" y2="55850"/>
                        <a14:foregroundMark x1="15313" y1="57395" x2="15313" y2="57395"/>
                        <a14:foregroundMark x1="21563" y1="58278" x2="21563" y2="58278"/>
                        <a14:foregroundMark x1="5625" y1="58278" x2="5625" y2="58278"/>
                        <a14:foregroundMark x1="72969" y1="73951" x2="72969" y2="73951"/>
                        <a14:foregroundMark x1="80625" y1="73068" x2="80625" y2="73068"/>
                        <a14:foregroundMark x1="74375" y1="71965" x2="86875" y2="71965"/>
                        <a14:foregroundMark x1="66719" y1="52649" x2="71406" y2="47130"/>
                        <a14:foregroundMark x1="23125" y1="49779" x2="23125" y2="49779"/>
                      </a14:backgroundRemoval>
                    </a14:imgEffect>
                  </a14:imgLayer>
                </a14:imgProps>
              </a:ext>
            </a:extLst>
          </a:blip>
          <a:srcRect t="19524" b="20278"/>
          <a:stretch/>
        </p:blipFill>
        <p:spPr>
          <a:xfrm>
            <a:off x="1329262" y="2238038"/>
            <a:ext cx="2241211" cy="1909892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F196AA9-6825-42D1-B440-863D45126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557" y="2293549"/>
            <a:ext cx="4154123" cy="3670072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150E0622-E06E-40A0-8C2B-A9EB3B5434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6097" y="2521325"/>
            <a:ext cx="3065269" cy="20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12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85943edef55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7795" y="-2686050"/>
            <a:ext cx="6878320" cy="12229465"/>
          </a:xfrm>
          <a:prstGeom prst="rect">
            <a:avLst/>
          </a:prstGeom>
        </p:spPr>
      </p:pic>
      <p:pic>
        <p:nvPicPr>
          <p:cNvPr id="13" name="图片 12" descr="5b91eb07268b9"/>
          <p:cNvPicPr>
            <a:picLocks noChangeAspect="1"/>
          </p:cNvPicPr>
          <p:nvPr/>
        </p:nvPicPr>
        <p:blipFill>
          <a:blip r:embed="rId4"/>
          <a:srcRect l="23202" t="13866" r="20626" b="12420"/>
          <a:stretch>
            <a:fillRect/>
          </a:stretch>
        </p:blipFill>
        <p:spPr>
          <a:xfrm>
            <a:off x="1980822" y="833652"/>
            <a:ext cx="1071099" cy="99271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BCCDD0E-B161-4706-A198-1EE7B9FF414B}"/>
              </a:ext>
            </a:extLst>
          </p:cNvPr>
          <p:cNvSpPr txBox="1"/>
          <p:nvPr/>
        </p:nvSpPr>
        <p:spPr>
          <a:xfrm>
            <a:off x="3052238" y="726037"/>
            <a:ext cx="754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CC9E182-EAF6-4142-82C0-485ACCD618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89956" l="5625" r="90000">
                        <a14:foregroundMark x1="27500" y1="43377" x2="27500" y2="43377"/>
                        <a14:foregroundMark x1="28125" y1="40287" x2="28125" y2="40287"/>
                        <a14:foregroundMark x1="28594" y1="39404" x2="28594" y2="39404"/>
                        <a14:foregroundMark x1="20000" y1="44371" x2="20000" y2="44371"/>
                        <a14:foregroundMark x1="14375" y1="43709" x2="14375" y2="43709"/>
                        <a14:foregroundMark x1="9688" y1="44592" x2="9688" y2="44592"/>
                        <a14:foregroundMark x1="9063" y1="55629" x2="9063" y2="55629"/>
                        <a14:foregroundMark x1="15937" y1="56733" x2="15937" y2="56733"/>
                        <a14:foregroundMark x1="12656" y1="55850" x2="12656" y2="55850"/>
                        <a14:foregroundMark x1="15313" y1="57395" x2="15313" y2="57395"/>
                        <a14:foregroundMark x1="21563" y1="58278" x2="21563" y2="58278"/>
                        <a14:foregroundMark x1="5625" y1="58278" x2="5625" y2="58278"/>
                        <a14:foregroundMark x1="72969" y1="73951" x2="72969" y2="73951"/>
                        <a14:foregroundMark x1="80625" y1="73068" x2="80625" y2="73068"/>
                        <a14:foregroundMark x1="74375" y1="71965" x2="86875" y2="71965"/>
                        <a14:foregroundMark x1="66719" y1="52649" x2="71406" y2="47130"/>
                        <a14:foregroundMark x1="23125" y1="49779" x2="23125" y2="49779"/>
                      </a14:backgroundRemoval>
                    </a14:imgEffect>
                  </a14:imgLayer>
                </a14:imgProps>
              </a:ext>
            </a:extLst>
          </a:blip>
          <a:srcRect t="19524" b="20278"/>
          <a:stretch/>
        </p:blipFill>
        <p:spPr>
          <a:xfrm>
            <a:off x="1329262" y="2238038"/>
            <a:ext cx="2241211" cy="1909892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F196AA9-6825-42D1-B440-863D45126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0366" y="2238038"/>
            <a:ext cx="2345634" cy="2072314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150E0622-E06E-40A0-8C2B-A9EB3B5434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37" t="11522" b="7282"/>
          <a:stretch/>
        </p:blipFill>
        <p:spPr>
          <a:xfrm>
            <a:off x="6120823" y="3061253"/>
            <a:ext cx="4821139" cy="27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43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85943edef55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7795" y="-2686050"/>
            <a:ext cx="6878320" cy="12229465"/>
          </a:xfrm>
          <a:prstGeom prst="rect">
            <a:avLst/>
          </a:prstGeom>
        </p:spPr>
      </p:pic>
      <p:pic>
        <p:nvPicPr>
          <p:cNvPr id="12" name="图片 11" descr="920d2a7ea743b721e3ab78c8e690368e"/>
          <p:cNvPicPr>
            <a:picLocks noChangeAspect="1"/>
          </p:cNvPicPr>
          <p:nvPr/>
        </p:nvPicPr>
        <p:blipFill>
          <a:blip r:embed="rId4"/>
          <a:srcRect l="1795" t="5302" r="2308" b="3388"/>
          <a:stretch>
            <a:fillRect/>
          </a:stretch>
        </p:blipFill>
        <p:spPr>
          <a:xfrm rot="16200000">
            <a:off x="2765425" y="-2476500"/>
            <a:ext cx="7122795" cy="11810365"/>
          </a:xfrm>
          <a:prstGeom prst="rect">
            <a:avLst/>
          </a:prstGeom>
        </p:spPr>
      </p:pic>
      <p:pic>
        <p:nvPicPr>
          <p:cNvPr id="13" name="图片 12" descr="5b91eb07268b9"/>
          <p:cNvPicPr>
            <a:picLocks noChangeAspect="1"/>
          </p:cNvPicPr>
          <p:nvPr/>
        </p:nvPicPr>
        <p:blipFill>
          <a:blip r:embed="rId5"/>
          <a:srcRect l="23202" t="13866" r="20626" b="12420"/>
          <a:stretch>
            <a:fillRect/>
          </a:stretch>
        </p:blipFill>
        <p:spPr>
          <a:xfrm>
            <a:off x="1980822" y="833652"/>
            <a:ext cx="1071099" cy="99271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BCCDD0E-B161-4706-A198-1EE7B9FF414B}"/>
              </a:ext>
            </a:extLst>
          </p:cNvPr>
          <p:cNvSpPr txBox="1"/>
          <p:nvPr/>
        </p:nvSpPr>
        <p:spPr>
          <a:xfrm>
            <a:off x="3052238" y="726037"/>
            <a:ext cx="754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CC9E182-EAF6-4142-82C0-485ACCD618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4" b="89956" l="5625" r="90000">
                        <a14:foregroundMark x1="27500" y1="43377" x2="27500" y2="43377"/>
                        <a14:foregroundMark x1="28125" y1="40287" x2="28125" y2="40287"/>
                        <a14:foregroundMark x1="28594" y1="39404" x2="28594" y2="39404"/>
                        <a14:foregroundMark x1="20000" y1="44371" x2="20000" y2="44371"/>
                        <a14:foregroundMark x1="14375" y1="43709" x2="14375" y2="43709"/>
                        <a14:foregroundMark x1="9688" y1="44592" x2="9688" y2="44592"/>
                        <a14:foregroundMark x1="9063" y1="55629" x2="9063" y2="55629"/>
                        <a14:foregroundMark x1="15937" y1="56733" x2="15937" y2="56733"/>
                        <a14:foregroundMark x1="12656" y1="55850" x2="12656" y2="55850"/>
                        <a14:foregroundMark x1="15313" y1="57395" x2="15313" y2="57395"/>
                        <a14:foregroundMark x1="21563" y1="58278" x2="21563" y2="58278"/>
                        <a14:foregroundMark x1="5625" y1="58278" x2="5625" y2="58278"/>
                        <a14:foregroundMark x1="72969" y1="73951" x2="72969" y2="73951"/>
                        <a14:foregroundMark x1="80625" y1="73068" x2="80625" y2="73068"/>
                        <a14:foregroundMark x1="74375" y1="71965" x2="86875" y2="71965"/>
                        <a14:foregroundMark x1="66719" y1="52649" x2="71406" y2="47130"/>
                        <a14:foregroundMark x1="23125" y1="49779" x2="23125" y2="49779"/>
                      </a14:backgroundRemoval>
                    </a14:imgEffect>
                  </a14:imgLayer>
                </a14:imgProps>
              </a:ext>
            </a:extLst>
          </a:blip>
          <a:srcRect t="19524" b="20278"/>
          <a:stretch/>
        </p:blipFill>
        <p:spPr>
          <a:xfrm>
            <a:off x="1329262" y="2238038"/>
            <a:ext cx="2730441" cy="2326799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F196AA9-6825-42D1-B440-863D451261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6719" y="2293549"/>
            <a:ext cx="2499961" cy="2208658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150E0622-E06E-40A0-8C2B-A9EB3B5434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6097" y="2521325"/>
            <a:ext cx="3065269" cy="2043512"/>
          </a:xfrm>
          <a:prstGeom prst="rect">
            <a:avLst/>
          </a:prstGeom>
        </p:spPr>
      </p:pic>
      <p:sp>
        <p:nvSpPr>
          <p:cNvPr id="14" name="Rectangle 19">
            <a:extLst>
              <a:ext uri="{FF2B5EF4-FFF2-40B4-BE49-F238E27FC236}">
                <a16:creationId xmlns:a16="http://schemas.microsoft.com/office/drawing/2014/main" id="{A44DF128-92E1-4139-BE3B-F3E6C56794F0}"/>
              </a:ext>
            </a:extLst>
          </p:cNvPr>
          <p:cNvSpPr/>
          <p:nvPr/>
        </p:nvSpPr>
        <p:spPr>
          <a:xfrm>
            <a:off x="1548510" y="4733997"/>
            <a:ext cx="9556624" cy="135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184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85943edef55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7795" y="-2686050"/>
            <a:ext cx="6878320" cy="1222946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180350" y="706120"/>
            <a:ext cx="536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24848"/>
              </a:buClr>
            </a:pPr>
            <a:r>
              <a:rPr lang="en-US" altLang="zh-CN" sz="40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CÁCH KỂ CHUYỆN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73772B1-97A4-43F6-A46B-6EA41D75F4B3}"/>
              </a:ext>
            </a:extLst>
          </p:cNvPr>
          <p:cNvSpPr txBox="1"/>
          <p:nvPr/>
        </p:nvSpPr>
        <p:spPr>
          <a:xfrm>
            <a:off x="4012359" y="1414006"/>
            <a:ext cx="69354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chuyện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cuốn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hoặc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chuyện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hoặc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6F25042-F8BC-4C9B-A630-FC19768FD77A}"/>
              </a:ext>
            </a:extLst>
          </p:cNvPr>
          <p:cNvSpPr txBox="1"/>
          <p:nvPr/>
        </p:nvSpPr>
        <p:spPr>
          <a:xfrm>
            <a:off x="4100850" y="3269377"/>
            <a:ext cx="69354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833ECF0-3C6C-4CBC-89B6-24F8015C10A1}"/>
              </a:ext>
            </a:extLst>
          </p:cNvPr>
          <p:cNvSpPr txBox="1"/>
          <p:nvPr/>
        </p:nvSpPr>
        <p:spPr>
          <a:xfrm>
            <a:off x="4100850" y="4693861"/>
            <a:ext cx="69354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5943edef55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7160" y="-2684780"/>
            <a:ext cx="6878320" cy="12229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47518" y="2757170"/>
            <a:ext cx="4537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quarelle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Thực</a:t>
            </a:r>
            <a:r>
              <a:rPr lang="en-US" altLang="zh-CN" sz="60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quarelle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quarelle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hành</a:t>
            </a:r>
            <a:endParaRPr lang="zh-CN" altLang="zh-CN" sz="6000" b="1" dirty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UTM Aquarelle" panose="0204060305050602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66105" y="1738074"/>
            <a:ext cx="8597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85943edef55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677795" y="-2686050"/>
            <a:ext cx="6878320" cy="12229465"/>
          </a:xfrm>
          <a:prstGeom prst="rect">
            <a:avLst/>
          </a:prstGeom>
        </p:spPr>
      </p:pic>
      <p:sp>
        <p:nvSpPr>
          <p:cNvPr id="16" name="íşļïḋê">
            <a:extLst>
              <a:ext uri="{FF2B5EF4-FFF2-40B4-BE49-F238E27FC236}">
                <a16:creationId xmlns:a16="http://schemas.microsoft.com/office/drawing/2014/main" id="{46B110F8-D590-4374-83FF-77882922397F}"/>
              </a:ext>
            </a:extLst>
          </p:cNvPr>
          <p:cNvSpPr txBox="1"/>
          <p:nvPr/>
        </p:nvSpPr>
        <p:spPr>
          <a:xfrm>
            <a:off x="769837" y="768869"/>
            <a:ext cx="10068126" cy="9212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dirty="0" err="1">
                <a:solidFill>
                  <a:srgbClr val="FF0000"/>
                </a:solidFill>
                <a:latin typeface="iCiel Stringfellows" panose="02000503000000000000" pitchFamily="50" charset="0"/>
                <a:cs typeface="Calibri" panose="020F0502020204030204" pitchFamily="34" charset="0"/>
                <a:sym typeface="+mn-lt"/>
              </a:rPr>
              <a:t>Tiêu</a:t>
            </a:r>
            <a:r>
              <a:rPr lang="en-US" altLang="zh-CN" sz="7200" dirty="0">
                <a:solidFill>
                  <a:srgbClr val="FF0000"/>
                </a:solidFill>
                <a:latin typeface="iCiel Stringfellows" panose="02000503000000000000" pitchFamily="50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latin typeface="iCiel Stringfellows" panose="02000503000000000000" pitchFamily="50" charset="0"/>
                <a:cs typeface="Calibri" panose="020F0502020204030204" pitchFamily="34" charset="0"/>
                <a:sym typeface="+mn-lt"/>
              </a:rPr>
              <a:t>chí</a:t>
            </a:r>
            <a:r>
              <a:rPr lang="en-US" altLang="zh-CN" sz="7200" dirty="0">
                <a:solidFill>
                  <a:srgbClr val="FF0000"/>
                </a:solidFill>
                <a:latin typeface="iCiel Stringfellows" panose="02000503000000000000" pitchFamily="50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latin typeface="iCiel Stringfellows" panose="02000503000000000000" pitchFamily="50" charset="0"/>
                <a:cs typeface="Calibri" panose="020F0502020204030204" pitchFamily="34" charset="0"/>
                <a:sym typeface="+mn-lt"/>
              </a:rPr>
              <a:t>đánh</a:t>
            </a:r>
            <a:r>
              <a:rPr lang="en-US" altLang="zh-CN" sz="7200" dirty="0">
                <a:solidFill>
                  <a:srgbClr val="FF0000"/>
                </a:solidFill>
                <a:latin typeface="iCiel Stringfellows" panose="02000503000000000000" pitchFamily="50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latin typeface="iCiel Stringfellows" panose="02000503000000000000" pitchFamily="50" charset="0"/>
                <a:cs typeface="Calibri" panose="020F0502020204030204" pitchFamily="34" charset="0"/>
                <a:sym typeface="+mn-lt"/>
              </a:rPr>
              <a:t>giá</a:t>
            </a:r>
            <a:endParaRPr lang="zh-CN" altLang="en-US" sz="7200" dirty="0">
              <a:solidFill>
                <a:srgbClr val="FF0000"/>
              </a:solidFill>
              <a:latin typeface="iCiel Stringfellows" panose="02000503000000000000" pitchFamily="50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5E9B0E9A-8B29-4392-880D-0AD4F4249284}"/>
              </a:ext>
            </a:extLst>
          </p:cNvPr>
          <p:cNvSpPr/>
          <p:nvPr/>
        </p:nvSpPr>
        <p:spPr>
          <a:xfrm>
            <a:off x="2416244" y="2159759"/>
            <a:ext cx="9458529" cy="557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C11B2D3A-7F8B-41DF-8338-6C5679B35436}"/>
              </a:ext>
            </a:extLst>
          </p:cNvPr>
          <p:cNvSpPr/>
          <p:nvPr/>
        </p:nvSpPr>
        <p:spPr>
          <a:xfrm>
            <a:off x="2416244" y="3467065"/>
            <a:ext cx="9458529" cy="557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mạch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hấp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D9F2D521-5F92-4AC0-B575-9B4F35978B4C}"/>
              </a:ext>
            </a:extLst>
          </p:cNvPr>
          <p:cNvSpPr/>
          <p:nvPr/>
        </p:nvSpPr>
        <p:spPr>
          <a:xfrm>
            <a:off x="2416244" y="4826860"/>
            <a:ext cx="9458529" cy="557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85943edef55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7795" y="-2686050"/>
            <a:ext cx="6878320" cy="12229465"/>
          </a:xfrm>
          <a:prstGeom prst="rect">
            <a:avLst/>
          </a:prstGeom>
        </p:spPr>
      </p:pic>
      <p:sp>
        <p:nvSpPr>
          <p:cNvPr id="7" name="文本框 39">
            <a:extLst>
              <a:ext uri="{FF2B5EF4-FFF2-40B4-BE49-F238E27FC236}">
                <a16:creationId xmlns:a16="http://schemas.microsoft.com/office/drawing/2014/main" id="{0278B941-A6B1-4E65-818B-03B61551E53C}"/>
              </a:ext>
            </a:extLst>
          </p:cNvPr>
          <p:cNvSpPr txBox="1"/>
          <p:nvPr/>
        </p:nvSpPr>
        <p:spPr>
          <a:xfrm>
            <a:off x="1416394" y="971798"/>
            <a:ext cx="9359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Thảo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luận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trao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đổi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về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nội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dung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của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câu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chuyện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EFA40DB9-7BAD-49C6-BA2A-FBB023214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018" y="1875305"/>
            <a:ext cx="5715000" cy="42481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585943edef55d">
            <a:extLst>
              <a:ext uri="{FF2B5EF4-FFF2-40B4-BE49-F238E27FC236}">
                <a16:creationId xmlns:a16="http://schemas.microsoft.com/office/drawing/2014/main" id="{1438C8E3-72E1-4F22-A077-7D8F01BD4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7160" y="-2684780"/>
            <a:ext cx="6878320" cy="12229465"/>
          </a:xfrm>
          <a:prstGeom prst="rect">
            <a:avLst/>
          </a:prstGeom>
        </p:spPr>
      </p:pic>
      <p:sp>
        <p:nvSpPr>
          <p:cNvPr id="5" name="文本框 16">
            <a:extLst>
              <a:ext uri="{FF2B5EF4-FFF2-40B4-BE49-F238E27FC236}">
                <a16:creationId xmlns:a16="http://schemas.microsoft.com/office/drawing/2014/main" id="{B2D845BA-7209-4104-A5BE-F3C2CFD06AD1}"/>
              </a:ext>
            </a:extLst>
          </p:cNvPr>
          <p:cNvSpPr txBox="1"/>
          <p:nvPr/>
        </p:nvSpPr>
        <p:spPr>
          <a:xfrm>
            <a:off x="3843562" y="561924"/>
            <a:ext cx="3462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5 Lobster" panose="02000506000000020003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Mục</a:t>
            </a:r>
            <a:r>
              <a:rPr lang="en-US" altLang="zh-CN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5 Lobster" panose="02000506000000020003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#9Slide05 Lobster" panose="02000506000000020003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tiêu</a:t>
            </a:r>
            <a:endParaRPr lang="en-US" altLang="zh-CN" sz="5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#9Slide05 Lobster" panose="02000506000000020003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82A8FD5D-F20D-4780-9527-2E62090C1279}"/>
              </a:ext>
            </a:extLst>
          </p:cNvPr>
          <p:cNvSpPr txBox="1"/>
          <p:nvPr/>
        </p:nvSpPr>
        <p:spPr>
          <a:xfrm>
            <a:off x="1559735" y="1764998"/>
            <a:ext cx="9072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1.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Tìm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kể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được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câu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chuyện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thực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trong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cuộc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sống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nói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về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việc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gia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đình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nhà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trường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xã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hội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chăm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sóc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bảo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vệ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thiếu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nhi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hoặc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câu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chuyện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về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công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tác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xã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hội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em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bạn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tham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gia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D75CB14-18AD-44E4-B58A-043106246439}"/>
              </a:ext>
            </a:extLst>
          </p:cNvPr>
          <p:cNvSpPr txBox="1"/>
          <p:nvPr/>
        </p:nvSpPr>
        <p:spPr>
          <a:xfrm>
            <a:off x="1559734" y="3903045"/>
            <a:ext cx="90725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2.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Biết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sắp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xếp</a:t>
            </a:r>
            <a:r>
              <a:rPr lang="en-US" altLang="zh-CN" sz="28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ác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sự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việc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thành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câu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chuyện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lí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kể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giản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dị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nhiên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Biết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trao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đổi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bạn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về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nội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dung, ý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nghĩa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câu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chuyện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8710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 descr="585943edef55d">
            <a:extLst>
              <a:ext uri="{FF2B5EF4-FFF2-40B4-BE49-F238E27FC236}">
                <a16:creationId xmlns:a16="http://schemas.microsoft.com/office/drawing/2014/main" id="{CAAC3127-949E-4A21-8EC0-7B27105D6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7795" y="-2686050"/>
            <a:ext cx="6878320" cy="12229465"/>
          </a:xfrm>
          <a:prstGeom prst="rect">
            <a:avLst/>
          </a:prstGeom>
        </p:spPr>
      </p:pic>
      <p:sp>
        <p:nvSpPr>
          <p:cNvPr id="4" name="文本框 18">
            <a:extLst>
              <a:ext uri="{FF2B5EF4-FFF2-40B4-BE49-F238E27FC236}">
                <a16:creationId xmlns:a16="http://schemas.microsoft.com/office/drawing/2014/main" id="{C478F6B5-30FB-43B7-9E30-48F582DE2915}"/>
              </a:ext>
            </a:extLst>
          </p:cNvPr>
          <p:cNvSpPr txBox="1"/>
          <p:nvPr/>
        </p:nvSpPr>
        <p:spPr>
          <a:xfrm>
            <a:off x="2435293" y="983558"/>
            <a:ext cx="732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Đánh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giá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mục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tiêu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BC676900-6AC7-4EF7-AA99-56E3C9BC9BA4}"/>
              </a:ext>
            </a:extLst>
          </p:cNvPr>
          <p:cNvSpPr/>
          <p:nvPr/>
        </p:nvSpPr>
        <p:spPr>
          <a:xfrm>
            <a:off x="1277447" y="2147285"/>
            <a:ext cx="9722196" cy="1391176"/>
          </a:xfrm>
          <a:prstGeom prst="roundRect">
            <a:avLst>
              <a:gd name="adj" fmla="val 5712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: Rounded Corners 22">
            <a:extLst>
              <a:ext uri="{FF2B5EF4-FFF2-40B4-BE49-F238E27FC236}">
                <a16:creationId xmlns:a16="http://schemas.microsoft.com/office/drawing/2014/main" id="{E5F99BC1-0866-4855-A914-3B7204F05B09}"/>
              </a:ext>
            </a:extLst>
          </p:cNvPr>
          <p:cNvSpPr/>
          <p:nvPr/>
        </p:nvSpPr>
        <p:spPr>
          <a:xfrm>
            <a:off x="1213947" y="4132647"/>
            <a:ext cx="9849196" cy="9147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dung,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208006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 descr="585943edef55d">
            <a:extLst>
              <a:ext uri="{FF2B5EF4-FFF2-40B4-BE49-F238E27FC236}">
                <a16:creationId xmlns:a16="http://schemas.microsoft.com/office/drawing/2014/main" id="{CAAC3127-949E-4A21-8EC0-7B27105D6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7795" y="-2686050"/>
            <a:ext cx="6878320" cy="12229465"/>
          </a:xfrm>
          <a:prstGeom prst="rect">
            <a:avLst/>
          </a:prstGeom>
        </p:spPr>
      </p:pic>
      <p:sp>
        <p:nvSpPr>
          <p:cNvPr id="8" name="文本框 25">
            <a:extLst>
              <a:ext uri="{FF2B5EF4-FFF2-40B4-BE49-F238E27FC236}">
                <a16:creationId xmlns:a16="http://schemas.microsoft.com/office/drawing/2014/main" id="{76D41498-E84C-461B-9FCE-622F14858AEA}"/>
              </a:ext>
            </a:extLst>
          </p:cNvPr>
          <p:cNvSpPr txBox="1"/>
          <p:nvPr/>
        </p:nvSpPr>
        <p:spPr>
          <a:xfrm>
            <a:off x="5764550" y="820789"/>
            <a:ext cx="24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24848"/>
              </a:buClr>
            </a:pPr>
            <a:r>
              <a:rPr lang="en-US" altLang="zh-CN" sz="40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DẶN DÒ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6DBC5F2E-DA4A-4551-8652-285FE2323CF9}"/>
              </a:ext>
            </a:extLst>
          </p:cNvPr>
          <p:cNvSpPr/>
          <p:nvPr/>
        </p:nvSpPr>
        <p:spPr>
          <a:xfrm>
            <a:off x="3422162" y="1827458"/>
            <a:ext cx="7878128" cy="557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E87ED5AC-D3BD-462E-8104-8ED85DF63B2A}"/>
              </a:ext>
            </a:extLst>
          </p:cNvPr>
          <p:cNvSpPr/>
          <p:nvPr/>
        </p:nvSpPr>
        <p:spPr>
          <a:xfrm>
            <a:off x="3422162" y="2656012"/>
            <a:ext cx="7408057" cy="9913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ị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9319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585943edef55d">
            <a:extLst>
              <a:ext uri="{FF2B5EF4-FFF2-40B4-BE49-F238E27FC236}">
                <a16:creationId xmlns:a16="http://schemas.microsoft.com/office/drawing/2014/main" id="{6F3E5AC1-B82A-4CA2-A052-3E2B59EED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7160" y="-2684780"/>
            <a:ext cx="6878320" cy="12229465"/>
          </a:xfrm>
          <a:prstGeom prst="rect">
            <a:avLst/>
          </a:prstGeom>
        </p:spPr>
      </p:pic>
      <p:sp>
        <p:nvSpPr>
          <p:cNvPr id="6" name="文本框 9">
            <a:extLst>
              <a:ext uri="{FF2B5EF4-FFF2-40B4-BE49-F238E27FC236}">
                <a16:creationId xmlns:a16="http://schemas.microsoft.com/office/drawing/2014/main" id="{1065A145-0798-476A-A37B-29A79BBAFC83}"/>
              </a:ext>
            </a:extLst>
          </p:cNvPr>
          <p:cNvSpPr txBox="1"/>
          <p:nvPr/>
        </p:nvSpPr>
        <p:spPr>
          <a:xfrm>
            <a:off x="3938376" y="2689457"/>
            <a:ext cx="4315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UTM Aquarelle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Khởi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UTM Aquarelle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UTM Aquarelle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động</a:t>
            </a:r>
            <a:endParaRPr lang="zh-CN" altLang="zh-CN" sz="6000" b="1" dirty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UTM Aquarelle" panose="0204060305050602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36">
            <a:extLst>
              <a:ext uri="{FF2B5EF4-FFF2-40B4-BE49-F238E27FC236}">
                <a16:creationId xmlns:a16="http://schemas.microsoft.com/office/drawing/2014/main" id="{944E0CAC-9810-46B3-9C89-CBDC3F57DA1C}"/>
              </a:ext>
            </a:extLst>
          </p:cNvPr>
          <p:cNvSpPr txBox="1"/>
          <p:nvPr/>
        </p:nvSpPr>
        <p:spPr>
          <a:xfrm>
            <a:off x="5878139" y="1634600"/>
            <a:ext cx="859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91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585943edef55d">
            <a:extLst>
              <a:ext uri="{FF2B5EF4-FFF2-40B4-BE49-F238E27FC236}">
                <a16:creationId xmlns:a16="http://schemas.microsoft.com/office/drawing/2014/main" id="{9B659B38-759A-4CFB-A3E9-F9717164D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7160" y="-2684780"/>
            <a:ext cx="6878320" cy="1222946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4848698-EA2E-42C4-ABA6-4004B40FB1B1}"/>
              </a:ext>
            </a:extLst>
          </p:cNvPr>
          <p:cNvSpPr txBox="1"/>
          <p:nvPr/>
        </p:nvSpPr>
        <p:spPr>
          <a:xfrm>
            <a:off x="1409302" y="2003640"/>
            <a:ext cx="9535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dục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bổn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37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585943edef55d">
            <a:extLst>
              <a:ext uri="{FF2B5EF4-FFF2-40B4-BE49-F238E27FC236}">
                <a16:creationId xmlns:a16="http://schemas.microsoft.com/office/drawing/2014/main" id="{6F3E5AC1-B82A-4CA2-A052-3E2B59EED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7160" y="-2684780"/>
            <a:ext cx="6878320" cy="12229465"/>
          </a:xfrm>
          <a:prstGeom prst="rect">
            <a:avLst/>
          </a:prstGeom>
        </p:spPr>
      </p:pic>
      <p:sp>
        <p:nvSpPr>
          <p:cNvPr id="6" name="文本框 9">
            <a:extLst>
              <a:ext uri="{FF2B5EF4-FFF2-40B4-BE49-F238E27FC236}">
                <a16:creationId xmlns:a16="http://schemas.microsoft.com/office/drawing/2014/main" id="{1065A145-0798-476A-A37B-29A79BBAFC83}"/>
              </a:ext>
            </a:extLst>
          </p:cNvPr>
          <p:cNvSpPr txBox="1"/>
          <p:nvPr/>
        </p:nvSpPr>
        <p:spPr>
          <a:xfrm>
            <a:off x="3958696" y="2689457"/>
            <a:ext cx="4315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quarelle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Khám</a:t>
            </a:r>
            <a:r>
              <a:rPr lang="en-US" altLang="zh-CN" sz="66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quarelle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quarelle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phá</a:t>
            </a:r>
            <a:endParaRPr lang="zh-CN" altLang="zh-CN" sz="6600" b="1" dirty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UTM Aquarelle" panose="020406030505060202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36">
            <a:extLst>
              <a:ext uri="{FF2B5EF4-FFF2-40B4-BE49-F238E27FC236}">
                <a16:creationId xmlns:a16="http://schemas.microsoft.com/office/drawing/2014/main" id="{944E0CAC-9810-46B3-9C89-CBDC3F57DA1C}"/>
              </a:ext>
            </a:extLst>
          </p:cNvPr>
          <p:cNvSpPr txBox="1"/>
          <p:nvPr/>
        </p:nvSpPr>
        <p:spPr>
          <a:xfrm>
            <a:off x="5878139" y="1634600"/>
            <a:ext cx="687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49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585943edef55d">
            <a:extLst>
              <a:ext uri="{FF2B5EF4-FFF2-40B4-BE49-F238E27FC236}">
                <a16:creationId xmlns:a16="http://schemas.microsoft.com/office/drawing/2014/main" id="{9B659B38-759A-4CFB-A3E9-F9717164D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7160" y="-2684780"/>
            <a:ext cx="6878320" cy="12229465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9DE81701-E34E-476C-9C33-9D4CDAEC2E44}"/>
              </a:ext>
            </a:extLst>
          </p:cNvPr>
          <p:cNvSpPr txBox="1"/>
          <p:nvPr/>
        </p:nvSpPr>
        <p:spPr>
          <a:xfrm>
            <a:off x="3704251" y="713120"/>
            <a:ext cx="5638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24848"/>
              </a:buClr>
            </a:pPr>
            <a:r>
              <a:rPr lang="en-US" altLang="zh-CN" sz="40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Chọn</a:t>
            </a:r>
            <a:r>
              <a:rPr lang="en-US" altLang="zh-CN" sz="40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1 </a:t>
            </a:r>
            <a:r>
              <a:rPr lang="en-US" altLang="zh-CN" sz="40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trong</a:t>
            </a:r>
            <a:r>
              <a:rPr lang="en-US" altLang="zh-CN" sz="40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2 </a:t>
            </a:r>
            <a:r>
              <a:rPr lang="en-US" altLang="zh-CN" sz="40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đề</a:t>
            </a:r>
            <a:r>
              <a:rPr lang="en-US" altLang="zh-CN" sz="40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: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4848698-EA2E-42C4-ABA6-4004B40FB1B1}"/>
              </a:ext>
            </a:extLst>
          </p:cNvPr>
          <p:cNvSpPr txBox="1"/>
          <p:nvPr/>
        </p:nvSpPr>
        <p:spPr>
          <a:xfrm>
            <a:off x="1348691" y="1855193"/>
            <a:ext cx="9535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7376286-B32B-4D08-B439-7A1814CDFAE2}"/>
              </a:ext>
            </a:extLst>
          </p:cNvPr>
          <p:cNvSpPr txBox="1"/>
          <p:nvPr/>
        </p:nvSpPr>
        <p:spPr>
          <a:xfrm>
            <a:off x="1464047" y="3429000"/>
            <a:ext cx="9263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91B66862-C9EE-4A64-AD0E-BF3C123AE5B6}"/>
              </a:ext>
            </a:extLst>
          </p:cNvPr>
          <p:cNvCxnSpPr/>
          <p:nvPr/>
        </p:nvCxnSpPr>
        <p:spPr>
          <a:xfrm>
            <a:off x="5807899" y="2924024"/>
            <a:ext cx="17492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15C27004-B6B3-46A6-93BD-520CF9DC646C}"/>
              </a:ext>
            </a:extLst>
          </p:cNvPr>
          <p:cNvCxnSpPr>
            <a:cxnSpLocks/>
          </p:cNvCxnSpPr>
          <p:nvPr/>
        </p:nvCxnSpPr>
        <p:spPr>
          <a:xfrm>
            <a:off x="7716212" y="2924024"/>
            <a:ext cx="12687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6BFB501A-AA06-459A-A70D-B97463672E4C}"/>
              </a:ext>
            </a:extLst>
          </p:cNvPr>
          <p:cNvCxnSpPr>
            <a:cxnSpLocks/>
          </p:cNvCxnSpPr>
          <p:nvPr/>
        </p:nvCxnSpPr>
        <p:spPr>
          <a:xfrm>
            <a:off x="6606477" y="4514285"/>
            <a:ext cx="2696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5943edef55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7160" y="-2684780"/>
            <a:ext cx="6878320" cy="122294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41575" y="546417"/>
            <a:ext cx="371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24848"/>
              </a:buClr>
            </a:pPr>
            <a:r>
              <a:rPr lang="en-US" altLang="zh-CN" sz="40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Gợi</a:t>
            </a:r>
            <a:r>
              <a:rPr lang="en-US" altLang="zh-CN" sz="40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ý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4EE701A-D78F-46E9-ACBD-ECAFEAC45263}"/>
              </a:ext>
            </a:extLst>
          </p:cNvPr>
          <p:cNvSpPr txBox="1"/>
          <p:nvPr/>
        </p:nvSpPr>
        <p:spPr>
          <a:xfrm>
            <a:off x="1651916" y="1302096"/>
            <a:ext cx="9470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Gia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8054614-79C3-43D6-90BA-C3EA87FB5458}"/>
              </a:ext>
            </a:extLst>
          </p:cNvPr>
          <p:cNvSpPr txBox="1"/>
          <p:nvPr/>
        </p:nvSpPr>
        <p:spPr>
          <a:xfrm>
            <a:off x="1431236" y="2299253"/>
            <a:ext cx="9690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nhịn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AutoShape 2" descr="Những món ăn dặm dinh dưỡng chóng ngán cho các bé 5 tháng tuổi theo kiểu  Nhật - SPK">
            <a:extLst>
              <a:ext uri="{FF2B5EF4-FFF2-40B4-BE49-F238E27FC236}">
                <a16:creationId xmlns:a16="http://schemas.microsoft.com/office/drawing/2014/main" id="{DEA48700-651E-4BB0-B22B-5DE32E281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Cộng đồng Chăm sóc bé từ 0 - 12 tháng - Cộng Đồng Phụ Nữ Việt Nam |  Webtretho">
            <a:extLst>
              <a:ext uri="{FF2B5EF4-FFF2-40B4-BE49-F238E27FC236}">
                <a16:creationId xmlns:a16="http://schemas.microsoft.com/office/drawing/2014/main" id="{A3800E17-E93C-4791-A22D-3CCD410D65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5943edef55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7160" y="-2684780"/>
            <a:ext cx="6878320" cy="122294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41575" y="546417"/>
            <a:ext cx="371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24848"/>
              </a:buClr>
            </a:pPr>
            <a:r>
              <a:rPr lang="en-US" altLang="zh-CN" sz="40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Gợi</a:t>
            </a:r>
            <a:r>
              <a:rPr lang="en-US" altLang="zh-CN" sz="40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ý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4EE701A-D78F-46E9-ACBD-ECAFEAC45263}"/>
              </a:ext>
            </a:extLst>
          </p:cNvPr>
          <p:cNvSpPr txBox="1"/>
          <p:nvPr/>
        </p:nvSpPr>
        <p:spPr>
          <a:xfrm>
            <a:off x="1651916" y="1302096"/>
            <a:ext cx="9470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Gia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8054614-79C3-43D6-90BA-C3EA87FB5458}"/>
              </a:ext>
            </a:extLst>
          </p:cNvPr>
          <p:cNvSpPr txBox="1"/>
          <p:nvPr/>
        </p:nvSpPr>
        <p:spPr>
          <a:xfrm>
            <a:off x="1431236" y="2299253"/>
            <a:ext cx="9690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dỗ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AutoShape 2" descr="Những món ăn dặm dinh dưỡng chóng ngán cho các bé 5 tháng tuổi theo kiểu  Nhật - SPK">
            <a:extLst>
              <a:ext uri="{FF2B5EF4-FFF2-40B4-BE49-F238E27FC236}">
                <a16:creationId xmlns:a16="http://schemas.microsoft.com/office/drawing/2014/main" id="{DEA48700-651E-4BB0-B22B-5DE32E281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Cộng đồng Chăm sóc bé từ 0 - 12 tháng - Cộng Đồng Phụ Nữ Việt Nam |  Webtretho">
            <a:extLst>
              <a:ext uri="{FF2B5EF4-FFF2-40B4-BE49-F238E27FC236}">
                <a16:creationId xmlns:a16="http://schemas.microsoft.com/office/drawing/2014/main" id="{A3800E17-E93C-4791-A22D-3CCD410D65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09688"/>
      </p:ext>
    </p:extLst>
  </p:cSld>
  <p:clrMapOvr>
    <a:masterClrMapping/>
  </p:clrMapOvr>
  <p:transition spd="slow" advClick="0" advTm="3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5943edef55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7160" y="-2684780"/>
            <a:ext cx="6878320" cy="122294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41575" y="546417"/>
            <a:ext cx="371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24848"/>
              </a:buClr>
            </a:pPr>
            <a:r>
              <a:rPr lang="en-US" altLang="zh-CN" sz="4000" b="1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Gợi</a:t>
            </a:r>
            <a:r>
              <a:rPr lang="en-US" altLang="zh-CN" sz="4000" b="1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ý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4EE701A-D78F-46E9-ACBD-ECAFEAC45263}"/>
              </a:ext>
            </a:extLst>
          </p:cNvPr>
          <p:cNvSpPr txBox="1"/>
          <p:nvPr/>
        </p:nvSpPr>
        <p:spPr>
          <a:xfrm>
            <a:off x="1651916" y="1302096"/>
            <a:ext cx="9470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Gia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8054614-79C3-43D6-90BA-C3EA87FB5458}"/>
              </a:ext>
            </a:extLst>
          </p:cNvPr>
          <p:cNvSpPr txBox="1"/>
          <p:nvPr/>
        </p:nvSpPr>
        <p:spPr>
          <a:xfrm>
            <a:off x="1431236" y="2299253"/>
            <a:ext cx="9690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…)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AutoShape 2" descr="Những món ăn dặm dinh dưỡng chóng ngán cho các bé 5 tháng tuổi theo kiểu  Nhật - SPK">
            <a:extLst>
              <a:ext uri="{FF2B5EF4-FFF2-40B4-BE49-F238E27FC236}">
                <a16:creationId xmlns:a16="http://schemas.microsoft.com/office/drawing/2014/main" id="{DEA48700-651E-4BB0-B22B-5DE32E281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Cộng đồng Chăm sóc bé từ 0 - 12 tháng - Cộng Đồng Phụ Nữ Việt Nam |  Webtretho">
            <a:extLst>
              <a:ext uri="{FF2B5EF4-FFF2-40B4-BE49-F238E27FC236}">
                <a16:creationId xmlns:a16="http://schemas.microsoft.com/office/drawing/2014/main" id="{A3800E17-E93C-4791-A22D-3CCD410D65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65598"/>
      </p:ext>
    </p:extLst>
  </p:cSld>
  <p:clrMapOvr>
    <a:masterClrMapping/>
  </p:clrMapOvr>
  <p:transition spd="slow" advClick="0" advTm="3000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698</Words>
  <Application>Microsoft Office PowerPoint</Application>
  <PresentationFormat>Màn hình rộng</PresentationFormat>
  <Paragraphs>64</Paragraphs>
  <Slides>21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32" baseType="lpstr">
      <vt:lpstr>Wingdings</vt:lpstr>
      <vt:lpstr>iCiel Stringfellows</vt:lpstr>
      <vt:lpstr>#9Slide07 IcielKoni</vt:lpstr>
      <vt:lpstr>Arial</vt:lpstr>
      <vt:lpstr>Calibri Light</vt:lpstr>
      <vt:lpstr>#9Slide05 Lobster</vt:lpstr>
      <vt:lpstr>UTM Aquarelle</vt:lpstr>
      <vt:lpstr>Times New Roman</vt:lpstr>
      <vt:lpstr>#9Slide05 FS Blonde Script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minhn9669@gmail.com</dc:creator>
  <cp:lastModifiedBy>WINDOWS</cp:lastModifiedBy>
  <cp:revision>22</cp:revision>
  <dcterms:created xsi:type="dcterms:W3CDTF">2022-04-13T08:20:22Z</dcterms:created>
  <dcterms:modified xsi:type="dcterms:W3CDTF">2024-05-06T05:17:44Z</dcterms:modified>
</cp:coreProperties>
</file>