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8" r:id="rId6"/>
    <p:sldId id="282" r:id="rId7"/>
    <p:sldId id="269" r:id="rId8"/>
    <p:sldId id="270" r:id="rId9"/>
    <p:sldId id="263" r:id="rId10"/>
    <p:sldId id="271" r:id="rId11"/>
    <p:sldId id="283" r:id="rId12"/>
    <p:sldId id="274" r:id="rId13"/>
    <p:sldId id="275" r:id="rId14"/>
    <p:sldId id="284" r:id="rId15"/>
    <p:sldId id="281" r:id="rId16"/>
    <p:sldId id="273" r:id="rId17"/>
    <p:sldId id="265" r:id="rId18"/>
    <p:sldId id="276" r:id="rId19"/>
    <p:sldId id="285" r:id="rId20"/>
    <p:sldId id="27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C2DC"/>
    <a:srgbClr val="EEF3FA"/>
    <a:srgbClr val="FEE6EB"/>
    <a:srgbClr val="FDD8E0"/>
    <a:srgbClr val="FCBFCC"/>
    <a:srgbClr val="F4C8CD"/>
    <a:srgbClr val="EB96A1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9B176-FD08-4157-9818-269AEE7284B8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319A-4C02-4F1B-813A-4D384844E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66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5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10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789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38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99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94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964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1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1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3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4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59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9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3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35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95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6319A-4C02-4F1B-813A-4D384844E97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EC23D-4DE0-4692-9927-E82AA999B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C83EE5-A00A-40D1-A7F8-9AB762A1D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C4CF0C-7EF6-42E1-B4F5-62652755A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437ED5-D2E0-43DC-A8CE-09663E10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0F4599-FFD5-43D0-8E17-7EFBE323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035AF-5DE1-4E65-983C-12293F3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014F80-69A8-489F-94FB-FA1073C1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CC64-BBDC-4855-962B-06DC35C5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F15738-DA15-44AB-94EE-EABC2DB5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40833-4539-4309-99CE-A503BA4D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462FF5-CBE6-4355-ADC9-932DA8D0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9F0B7B-777E-4733-B1A4-4BAABEB3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004E1A-CEBC-4292-AC26-4CDF7AECC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E61D19-DEA2-440F-8384-84EF7173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8451C2EC-5ACC-48AD-8B76-F479579DAA9F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3B0850-CCE9-480A-A27C-AD29BE689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40D747-34DD-4F4F-8818-AC30CE830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74DE8-9ED4-4A51-9340-649777B1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EED25-188B-4375-A71E-E955500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FA10ED-9733-4E81-8C24-8D483129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2900F-DA8A-49E3-A6D4-DE581A5E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AD2F1A-81FE-4089-84EB-885E68AF2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858F9-01DA-4718-867A-D4D360183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32982-C79D-477B-8484-8AE3CA03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F5BA74-9D89-4EF5-AA7D-0748852E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1D28A-A480-4D98-BD94-29FD542E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9ABA5A-BC9F-41A9-B83F-DCC519D5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1B000E-28C4-4712-B977-12506C7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FE9B32-A7F3-4CEA-8651-429BD1DB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567E53-EB99-4FF1-9602-D9F1F0979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30725-B7ED-491E-9651-6B905513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449CB-8DC5-4E24-A4CD-0ADA745B0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399AB-48E5-43B4-8726-6E08A804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758DB-3BFC-46A6-A00B-477A13F0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C64E43-DAC0-4F74-B43E-4DF3E779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F02487-2C70-4639-B9FB-EF127A78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B0E310-ABD1-40C9-841D-3ECE6E59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87B62-C4CF-433D-AF49-11BD2D6B5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F15107-AE66-4BAD-A54A-3379B6B52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3B7902-C271-41FE-8F9A-1CB179C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B8A178-FC73-49A8-99C4-0DB81E945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4274C5A-E6F1-4CFB-99DF-6E238A9E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F438C-640C-41FD-982F-F84B4058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A303F8-949C-4967-8B0A-2EE56A81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3F9B2F-3191-4C84-8B8C-81C1828A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BAB5F9B-8923-4DBD-B695-186ECAC5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F8A9986-C185-4A12-9B24-A5DCBCAA3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EFD46F-3BE0-465C-BF29-06F0D4DC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61FDE7-467B-4EAE-B534-E44433038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F70D80-441B-4262-B781-317ECE9B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4461D1-C4BF-4297-8282-209B602F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5321DC-0159-4ED6-A802-7A788B88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05F2A-BFE8-4C38-A6D0-455E965C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DB2E50-1F54-4BD4-A9EA-2A44616C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09476-058F-483D-90DC-80254B6B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EA1605C-F553-424E-B57B-E54C7A959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1965D-7FF3-48B4-9A11-A60103CF6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48E340-DC57-4314-9612-CF3E7E8A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1C6DB4-9498-4814-BAD4-1784F4ED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28772-FE99-4FA4-8E10-99E35388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E72C6E-70C6-4CCF-9507-77F7CFE1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0C487-C060-4723-9087-D85740F4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B73A7436-6A7D-4191-AFA3-4E6035FEDC1E}"/>
              </a:ext>
            </a:extLst>
          </p:cNvPr>
          <p:cNvSpPr txBox="1"/>
          <p:nvPr/>
        </p:nvSpPr>
        <p:spPr>
          <a:xfrm>
            <a:off x="3821416" y="1403345"/>
            <a:ext cx="4549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6000" b="1" dirty="0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44450">
                  <a:noFill/>
                </a:ln>
                <a:solidFill>
                  <a:srgbClr val="00B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endParaRPr lang="en-US" altLang="zh-CN" sz="6000" b="1" dirty="0">
              <a:ln w="44450">
                <a:noFill/>
              </a:ln>
              <a:solidFill>
                <a:srgbClr val="00B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51D92F-0260-4EE5-BE4C-6DA11C0AAA98}"/>
              </a:ext>
            </a:extLst>
          </p:cNvPr>
          <p:cNvSpPr txBox="1"/>
          <p:nvPr/>
        </p:nvSpPr>
        <p:spPr>
          <a:xfrm>
            <a:off x="490330" y="2621086"/>
            <a:ext cx="11701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Kể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chuyện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nghe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,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đã</a:t>
            </a:r>
            <a:r>
              <a:rPr lang="en-US" altLang="zh-CN" sz="8000" b="1" dirty="0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D050"/>
                </a:solidFill>
                <a:latin typeface="#9Slide03 AmpleSoft Bold" panose="02000000000000000000" pitchFamily="2" charset="0"/>
                <a:cs typeface="+mn-ea"/>
                <a:sym typeface="+mn-lt"/>
              </a:rPr>
              <a:t>đọc</a:t>
            </a:r>
            <a:endParaRPr lang="zh-CN" altLang="en-US" sz="8000" b="1" dirty="0">
              <a:solidFill>
                <a:srgbClr val="92D050"/>
              </a:solidFill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776854A9-EADB-46FA-92C4-DDEF53EDC7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33" y="-1013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1622612" y="0"/>
            <a:ext cx="8946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defRPr/>
            </a:pPr>
            <a:r>
              <a:rPr lang="en-US" altLang="zh-CN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600" noProof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 descr="Soạn bài Kể chuyện Người mẹ hiền, Tiếng Việt lớp 2">
            <a:extLst>
              <a:ext uri="{FF2B5EF4-FFF2-40B4-BE49-F238E27FC236}">
                <a16:creationId xmlns:a16="http://schemas.microsoft.com/office/drawing/2014/main" id="{FAA7545B-0F19-4403-B225-577C8F4E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76" y="1173657"/>
            <a:ext cx="3918424" cy="3045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8FF3C8-54D2-4DE2-8B07-3B4C70E3FCC1}"/>
              </a:ext>
            </a:extLst>
          </p:cNvPr>
          <p:cNvSpPr/>
          <p:nvPr/>
        </p:nvSpPr>
        <p:spPr>
          <a:xfrm>
            <a:off x="1017452" y="4291897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1028" name="Picture 4" descr="Chiếc rễ đa tròn - Tiếng Việt - Lê Thị Lộc - Website của Lê Thị Lộc">
            <a:extLst>
              <a:ext uri="{FF2B5EF4-FFF2-40B4-BE49-F238E27FC236}">
                <a16:creationId xmlns:a16="http://schemas.microsoft.com/office/drawing/2014/main" id="{2DC5786A-F88A-4570-81E5-07D94919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13" y="1200329"/>
            <a:ext cx="3918423" cy="29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DEF8CF-0569-4436-AA76-AA21033AD971}"/>
              </a:ext>
            </a:extLst>
          </p:cNvPr>
          <p:cNvSpPr/>
          <p:nvPr/>
        </p:nvSpPr>
        <p:spPr>
          <a:xfrm>
            <a:off x="7445613" y="4256861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b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–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6986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088777" y="0"/>
            <a:ext cx="801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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8FF3C8-54D2-4DE2-8B07-3B4C70E3FCC1}"/>
              </a:ext>
            </a:extLst>
          </p:cNvPr>
          <p:cNvSpPr/>
          <p:nvPr/>
        </p:nvSpPr>
        <p:spPr>
          <a:xfrm>
            <a:off x="1202469" y="4669896"/>
            <a:ext cx="4105072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EF8CF-0569-4436-AA76-AA21033AD971}"/>
              </a:ext>
            </a:extLst>
          </p:cNvPr>
          <p:cNvSpPr/>
          <p:nvPr/>
        </p:nvSpPr>
        <p:spPr>
          <a:xfrm>
            <a:off x="6978685" y="4256861"/>
            <a:ext cx="4572000" cy="755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2050" name="Picture 2" descr="Ở lại với chiến khu (trang 13) - Tiếng Việt 3 tập 2">
            <a:extLst>
              <a:ext uri="{FF2B5EF4-FFF2-40B4-BE49-F238E27FC236}">
                <a16:creationId xmlns:a16="http://schemas.microsoft.com/office/drawing/2014/main" id="{0FA6BE29-D044-4314-A772-36853327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69" y="1574984"/>
            <a:ext cx="3706948" cy="2720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Kể chuyện lớp 3 tuần 7: Trận bóng dưới lòng đường - YouTube">
            <a:extLst>
              <a:ext uri="{FF2B5EF4-FFF2-40B4-BE49-F238E27FC236}">
                <a16:creationId xmlns:a16="http://schemas.microsoft.com/office/drawing/2014/main" id="{C2CB189E-996D-485E-8F6C-42C7C455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59" y="1305189"/>
            <a:ext cx="3668472" cy="2751354"/>
          </a:xfrm>
          <a:prstGeom prst="roundRect">
            <a:avLst>
              <a:gd name="adj" fmla="val 1275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7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íşļïḋê">
            <a:extLst>
              <a:ext uri="{FF2B5EF4-FFF2-40B4-BE49-F238E27FC236}">
                <a16:creationId xmlns:a16="http://schemas.microsoft.com/office/drawing/2014/main" id="{F2A0A3DB-8736-465D-B131-5F4412658F89}"/>
              </a:ext>
            </a:extLst>
          </p:cNvPr>
          <p:cNvSpPr txBox="1"/>
          <p:nvPr/>
        </p:nvSpPr>
        <p:spPr>
          <a:xfrm>
            <a:off x="6096000" y="1759504"/>
            <a:ext cx="2467775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Tìm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ở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đâu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7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A1CFFB-8F34-4413-8292-8B23CC826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4" b="89956" l="5625" r="90000">
                        <a14:foregroundMark x1="27500" y1="43377" x2="27500" y2="43377"/>
                        <a14:foregroundMark x1="28125" y1="40287" x2="28125" y2="40287"/>
                        <a14:foregroundMark x1="28594" y1="39404" x2="28594" y2="39404"/>
                        <a14:foregroundMark x1="20000" y1="44371" x2="20000" y2="44371"/>
                        <a14:foregroundMark x1="14375" y1="43709" x2="14375" y2="43709"/>
                        <a14:foregroundMark x1="9688" y1="44592" x2="9688" y2="44592"/>
                        <a14:foregroundMark x1="9063" y1="55629" x2="9063" y2="55629"/>
                        <a14:foregroundMark x1="15937" y1="56733" x2="15937" y2="56733"/>
                        <a14:foregroundMark x1="12656" y1="55850" x2="12656" y2="55850"/>
                        <a14:foregroundMark x1="15313" y1="57395" x2="15313" y2="57395"/>
                        <a14:foregroundMark x1="21563" y1="58278" x2="21563" y2="58278"/>
                        <a14:foregroundMark x1="5625" y1="58278" x2="5625" y2="58278"/>
                        <a14:foregroundMark x1="72969" y1="73951" x2="72969" y2="73951"/>
                        <a14:foregroundMark x1="80625" y1="73068" x2="80625" y2="73068"/>
                        <a14:foregroundMark x1="74375" y1="71965" x2="86875" y2="71965"/>
                        <a14:foregroundMark x1="66719" y1="52649" x2="71406" y2="47130"/>
                        <a14:foregroundMark x1="23125" y1="49779" x2="23125" y2="49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3213434" cy="454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D1D28-194A-46CB-A297-548287394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838" y="223736"/>
            <a:ext cx="3628011" cy="320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0FA8F9-1E93-456A-8A9F-EEAE48F92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2253" y="646652"/>
            <a:ext cx="3539150" cy="23594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372C27C-B043-42AC-ADE5-9983F3E5E7BD}"/>
              </a:ext>
            </a:extLst>
          </p:cNvPr>
          <p:cNvSpPr/>
          <p:nvPr/>
        </p:nvSpPr>
        <p:spPr>
          <a:xfrm>
            <a:off x="846308" y="3851916"/>
            <a:ext cx="10729608" cy="1352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6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372C27C-B043-42AC-ADE5-9983F3E5E7BD}"/>
              </a:ext>
            </a:extLst>
          </p:cNvPr>
          <p:cNvSpPr/>
          <p:nvPr/>
        </p:nvSpPr>
        <p:spPr>
          <a:xfrm>
            <a:off x="846308" y="3851917"/>
            <a:ext cx="10729608" cy="904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4FD09-D1B5-443B-B2E1-56E895069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26860" cy="3326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599D0F-E160-49D6-ADA7-1EE7146F2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735" y="0"/>
            <a:ext cx="2487465" cy="33268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2DE85-F9DB-4AFD-9229-E4569BD60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469" y="0"/>
            <a:ext cx="4571511" cy="332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íşļïḋê">
            <a:extLst>
              <a:ext uri="{FF2B5EF4-FFF2-40B4-BE49-F238E27FC236}">
                <a16:creationId xmlns:a16="http://schemas.microsoft.com/office/drawing/2014/main" id="{C2F83E1C-7CA9-4861-8AAF-289E2E28F3F2}"/>
              </a:ext>
            </a:extLst>
          </p:cNvPr>
          <p:cNvSpPr txBox="1"/>
          <p:nvPr/>
        </p:nvSpPr>
        <p:spPr>
          <a:xfrm>
            <a:off x="5761046" y="3155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13147-4242-4A6E-8B6B-846FEA4A5C27}"/>
              </a:ext>
            </a:extLst>
          </p:cNvPr>
          <p:cNvSpPr/>
          <p:nvPr/>
        </p:nvSpPr>
        <p:spPr>
          <a:xfrm>
            <a:off x="4537010" y="1133371"/>
            <a:ext cx="4670855" cy="22665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cuốn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ai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CBCABE-96DA-4C17-A1EA-E5B65782D37B}"/>
              </a:ext>
            </a:extLst>
          </p:cNvPr>
          <p:cNvSpPr/>
          <p:nvPr/>
        </p:nvSpPr>
        <p:spPr>
          <a:xfrm>
            <a:off x="4093324" y="3458069"/>
            <a:ext cx="4904319" cy="13411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diễn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16CEC3-E1D3-4836-92BD-F7EEBAD99200}"/>
              </a:ext>
            </a:extLst>
          </p:cNvPr>
          <p:cNvSpPr/>
          <p:nvPr/>
        </p:nvSpPr>
        <p:spPr>
          <a:xfrm>
            <a:off x="4303547" y="5456390"/>
            <a:ext cx="4904318" cy="821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íşļïḋê">
            <a:extLst>
              <a:ext uri="{FF2B5EF4-FFF2-40B4-BE49-F238E27FC236}">
                <a16:creationId xmlns:a16="http://schemas.microsoft.com/office/drawing/2014/main" id="{653707BE-2452-4A6B-A478-DD0C1B8A869B}"/>
              </a:ext>
            </a:extLst>
          </p:cNvPr>
          <p:cNvSpPr txBox="1"/>
          <p:nvPr/>
        </p:nvSpPr>
        <p:spPr>
          <a:xfrm>
            <a:off x="5840035" y="1389628"/>
            <a:ext cx="5445217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hành</a:t>
            </a:r>
            <a:b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</a:b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chuyện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íşļïḋê">
            <a:extLst>
              <a:ext uri="{FF2B5EF4-FFF2-40B4-BE49-F238E27FC236}">
                <a16:creationId xmlns:a16="http://schemas.microsoft.com/office/drawing/2014/main" id="{B63749CC-5C59-4AEC-A7F4-90C33943745D}"/>
              </a:ext>
            </a:extLst>
          </p:cNvPr>
          <p:cNvSpPr txBox="1"/>
          <p:nvPr/>
        </p:nvSpPr>
        <p:spPr>
          <a:xfrm>
            <a:off x="1061937" y="368644"/>
            <a:ext cx="10068126" cy="92122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đánh</a:t>
            </a:r>
            <a:r>
              <a:rPr lang="en-US" altLang="zh-CN" sz="72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giá</a:t>
            </a:r>
            <a:endParaRPr lang="zh-CN" altLang="en-US" sz="72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0405C-1C09-43AA-813D-CEC50A42FFE0}"/>
              </a:ext>
            </a:extLst>
          </p:cNvPr>
          <p:cNvSpPr/>
          <p:nvPr/>
        </p:nvSpPr>
        <p:spPr>
          <a:xfrm>
            <a:off x="1070044" y="1512059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C584D0-98FE-4B01-A39E-ADAFF7918E5A}"/>
              </a:ext>
            </a:extLst>
          </p:cNvPr>
          <p:cNvSpPr/>
          <p:nvPr/>
        </p:nvSpPr>
        <p:spPr>
          <a:xfrm>
            <a:off x="1070044" y="2819365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hấp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DF885-06B7-4305-9B53-3EE31C509236}"/>
              </a:ext>
            </a:extLst>
          </p:cNvPr>
          <p:cNvSpPr/>
          <p:nvPr/>
        </p:nvSpPr>
        <p:spPr>
          <a:xfrm>
            <a:off x="1070044" y="4179160"/>
            <a:ext cx="9458529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2331347" y="426143"/>
            <a:ext cx="7688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Thảo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luận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,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trao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đổi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về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nội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dung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của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câu</a:t>
            </a:r>
            <a:r>
              <a:rPr kumimoji="0" lang="en-US" altLang="zh-CN" sz="6000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 </a:t>
            </a:r>
            <a:r>
              <a:rPr kumimoji="0" lang="en-US" altLang="zh-CN" sz="6000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iCiel Pacifico" panose="02000000000000000000" pitchFamily="50" charset="0"/>
                <a:cs typeface="+mn-ea"/>
                <a:sym typeface="+mn-lt"/>
              </a:rPr>
              <a:t>chuyện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iCiel Pacifico" panose="02000000000000000000" pitchFamily="50" charset="0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B570F8-4F80-4EA2-8368-788E2574D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918" y="1395639"/>
            <a:ext cx="5715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3054486" y="692671"/>
            <a:ext cx="7785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Đánh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giá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mục</a:t>
            </a:r>
            <a:r>
              <a:rPr lang="en-US" altLang="zh-CN" sz="6000" b="1" dirty="0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iCiel Humble Hearts" pitchFamily="2" charset="0"/>
                <a:cs typeface="Helvetica"/>
                <a:sym typeface="+mn-lt"/>
              </a:rPr>
              <a:t>tiêu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Humble Hearts" pitchFamily="2" charset="0"/>
              <a:cs typeface="Helvetic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A4E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4E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03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465647" y="692671"/>
            <a:ext cx="2936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Mục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tiêu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62311-09E6-4212-992C-DF774F7136C0}"/>
              </a:ext>
            </a:extLst>
          </p:cNvPr>
          <p:cNvSpPr/>
          <p:nvPr/>
        </p:nvSpPr>
        <p:spPr>
          <a:xfrm>
            <a:off x="1123544" y="2433870"/>
            <a:ext cx="10000034" cy="13911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AAA9DC-E681-4960-8B5C-41ACDB9F1444}"/>
              </a:ext>
            </a:extLst>
          </p:cNvPr>
          <p:cNvSpPr/>
          <p:nvPr/>
        </p:nvSpPr>
        <p:spPr>
          <a:xfrm>
            <a:off x="1501301" y="4037343"/>
            <a:ext cx="10000034" cy="914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4433291" y="511685"/>
            <a:ext cx="7294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Dặn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4500" b="1" i="0" u="none" strike="noStrike" kern="1200" cap="none" spc="0" normalizeH="0" noProof="0" dirty="0" err="1">
                <a:ln>
                  <a:noFill/>
                </a:ln>
                <a:solidFill>
                  <a:srgbClr val="60C2DC"/>
                </a:solidFill>
                <a:effectLst/>
                <a:uLnTx/>
                <a:uFillTx/>
                <a:latin typeface="UTM Ambrose" panose="02040603050506020204" pitchFamily="18" charset="0"/>
                <a:cs typeface="+mn-ea"/>
                <a:sym typeface="+mn-lt"/>
              </a:rPr>
              <a:t>dò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/>
              <a:uLnTx/>
              <a:uFillTx/>
              <a:latin typeface="UTM Ambrose" panose="02040603050506020204" pitchFamily="18" charset="0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308419-2208-4B37-A37C-73ED99EF16E2}"/>
              </a:ext>
            </a:extLst>
          </p:cNvPr>
          <p:cNvSpPr/>
          <p:nvPr/>
        </p:nvSpPr>
        <p:spPr>
          <a:xfrm>
            <a:off x="1784955" y="1603446"/>
            <a:ext cx="8193933" cy="557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A3A03-8719-4B3F-B0AD-DA49B4F354FB}"/>
              </a:ext>
            </a:extLst>
          </p:cNvPr>
          <p:cNvSpPr/>
          <p:nvPr/>
        </p:nvSpPr>
        <p:spPr>
          <a:xfrm>
            <a:off x="1453651" y="2821396"/>
            <a:ext cx="8193933" cy="991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007662" y="2506315"/>
            <a:ext cx="510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Khởi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 </a:t>
            </a:r>
            <a:r>
              <a:rPr kumimoji="0" lang="en-US" altLang="zh-CN" sz="660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+mn-ea"/>
                <a:sym typeface="+mn-lt"/>
              </a:rPr>
              <a:t>động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Cadena" panose="02000503000000020004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0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íşļïḋê">
            <a:extLst>
              <a:ext uri="{FF2B5EF4-FFF2-40B4-BE49-F238E27FC236}">
                <a16:creationId xmlns:a16="http://schemas.microsoft.com/office/drawing/2014/main" id="{C47D877F-BD37-4CC2-A5BE-46FA58BAE33B}"/>
              </a:ext>
            </a:extLst>
          </p:cNvPr>
          <p:cNvSpPr txBox="1"/>
          <p:nvPr/>
        </p:nvSpPr>
        <p:spPr>
          <a:xfrm rot="403147">
            <a:off x="3447985" y="652336"/>
            <a:ext cx="3721916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4A83B-058A-4BDA-A5EF-ABF8CFD0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8995">
            <a:off x="3743027" y="2003455"/>
            <a:ext cx="3298239" cy="28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íşļïḋê">
            <a:extLst>
              <a:ext uri="{FF2B5EF4-FFF2-40B4-BE49-F238E27FC236}">
                <a16:creationId xmlns:a16="http://schemas.microsoft.com/office/drawing/2014/main" id="{7CC80E68-508E-45D8-8C63-AA13B19142A7}"/>
              </a:ext>
            </a:extLst>
          </p:cNvPr>
          <p:cNvSpPr txBox="1"/>
          <p:nvPr/>
        </p:nvSpPr>
        <p:spPr>
          <a:xfrm>
            <a:off x="5881440" y="1583508"/>
            <a:ext cx="5081534" cy="77312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“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vô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địch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”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b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</a:b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ý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ECAFF5-8224-4DAD-AC91-551B949C7F40}"/>
              </a:ext>
            </a:extLst>
          </p:cNvPr>
          <p:cNvSpPr/>
          <p:nvPr/>
        </p:nvSpPr>
        <p:spPr>
          <a:xfrm>
            <a:off x="4518212" y="2743200"/>
            <a:ext cx="6551865" cy="1906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khen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Chíp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cứu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nạn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nguy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hiểm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lộ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phẩm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đáng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007662" y="2506315"/>
            <a:ext cx="510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Khám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Cadena" panose="02000503000000020004" pitchFamily="2" charset="0"/>
                <a:cs typeface="Helvetica"/>
                <a:sym typeface="+mn-lt"/>
              </a:rPr>
              <a:t>phá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Cadena" panose="02000503000000020004" pitchFamily="2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íşļïḋê">
            <a:extLst>
              <a:ext uri="{FF2B5EF4-FFF2-40B4-BE49-F238E27FC236}">
                <a16:creationId xmlns:a16="http://schemas.microsoft.com/office/drawing/2014/main" id="{B89AE247-A76E-48E5-A271-F59E49EB6404}"/>
              </a:ext>
            </a:extLst>
          </p:cNvPr>
          <p:cNvSpPr txBox="1"/>
          <p:nvPr/>
        </p:nvSpPr>
        <p:spPr>
          <a:xfrm>
            <a:off x="4815190" y="1366631"/>
            <a:ext cx="2561620" cy="37461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bài</a:t>
            </a:r>
            <a:endParaRPr lang="zh-CN" altLang="en-US" sz="4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iṣ1ïďè">
            <a:extLst>
              <a:ext uri="{FF2B5EF4-FFF2-40B4-BE49-F238E27FC236}">
                <a16:creationId xmlns:a16="http://schemas.microsoft.com/office/drawing/2014/main" id="{6C6100FC-0D65-4ED3-B8BA-7D67C2CF6C95}"/>
              </a:ext>
            </a:extLst>
          </p:cNvPr>
          <p:cNvSpPr/>
          <p:nvPr/>
        </p:nvSpPr>
        <p:spPr>
          <a:xfrm>
            <a:off x="2143614" y="2225038"/>
            <a:ext cx="7904773" cy="1978693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nghe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nói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şļïḋê">
            <a:extLst>
              <a:ext uri="{FF2B5EF4-FFF2-40B4-BE49-F238E27FC236}">
                <a16:creationId xmlns:a16="http://schemas.microsoft.com/office/drawing/2014/main" id="{E3784B9F-45F4-4BDE-B432-911A32BC6927}"/>
              </a:ext>
            </a:extLst>
          </p:cNvPr>
          <p:cNvSpPr txBox="1"/>
          <p:nvPr/>
        </p:nvSpPr>
        <p:spPr>
          <a:xfrm>
            <a:off x="2331962" y="2148061"/>
            <a:ext cx="2561620" cy="136848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800" dirty="0">
                <a:solidFill>
                  <a:srgbClr val="FF0000"/>
                </a:solidFill>
                <a:latin typeface="#9Slide07 Cadena" panose="02000503000000020004" pitchFamily="2" charset="0"/>
                <a:cs typeface="Calibri" panose="020F0502020204030204" pitchFamily="34" charset="0"/>
                <a:sym typeface="+mn-lt"/>
              </a:rPr>
              <a:t>GỢI Ý</a:t>
            </a:r>
            <a:endParaRPr lang="zh-CN" altLang="en-US" sz="8800" dirty="0">
              <a:solidFill>
                <a:srgbClr val="FF0000"/>
              </a:solidFill>
              <a:latin typeface="#9Slide07 Cadena" panose="02000503000000020004" pitchFamily="2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56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9">
            <a:extLst>
              <a:ext uri="{FF2B5EF4-FFF2-40B4-BE49-F238E27FC236}">
                <a16:creationId xmlns:a16="http://schemas.microsoft.com/office/drawing/2014/main" id="{98D7773B-30F7-4193-AF83-A543583F2AA6}"/>
              </a:ext>
            </a:extLst>
          </p:cNvPr>
          <p:cNvSpPr txBox="1"/>
          <p:nvPr/>
        </p:nvSpPr>
        <p:spPr>
          <a:xfrm>
            <a:off x="-4711" y="1110524"/>
            <a:ext cx="5163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hai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文本框 39">
            <a:extLst>
              <a:ext uri="{FF2B5EF4-FFF2-40B4-BE49-F238E27FC236}">
                <a16:creationId xmlns:a16="http://schemas.microsoft.com/office/drawing/2014/main" id="{8E7D916D-81CA-436E-A823-8A15DF8D2B65}"/>
              </a:ext>
            </a:extLst>
          </p:cNvPr>
          <p:cNvSpPr txBox="1"/>
          <p:nvPr/>
        </p:nvSpPr>
        <p:spPr>
          <a:xfrm rot="21217524">
            <a:off x="5685241" y="1732584"/>
            <a:ext cx="4028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chăm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sóc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giáo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dục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0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文本框 39">
            <a:extLst>
              <a:ext uri="{FF2B5EF4-FFF2-40B4-BE49-F238E27FC236}">
                <a16:creationId xmlns:a16="http://schemas.microsoft.com/office/drawing/2014/main" id="{80525C26-38A6-448B-A71F-A7F8EA337DC7}"/>
              </a:ext>
            </a:extLst>
          </p:cNvPr>
          <p:cNvSpPr txBox="1"/>
          <p:nvPr/>
        </p:nvSpPr>
        <p:spPr>
          <a:xfrm rot="614688">
            <a:off x="9104000" y="2978578"/>
            <a:ext cx="2979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+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chuyện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trẻ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bổn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phận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với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đình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nhà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trường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xã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hội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6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fn3k5n5n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578</Words>
  <Application>Microsoft Office PowerPoint</Application>
  <PresentationFormat>Màn hình rộng</PresentationFormat>
  <Paragraphs>61</Paragraphs>
  <Slides>20</Slides>
  <Notes>20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2" baseType="lpstr">
      <vt:lpstr>等线</vt:lpstr>
      <vt:lpstr>微软雅黑</vt:lpstr>
      <vt:lpstr>#9Slide03 AmpleSoft Bold</vt:lpstr>
      <vt:lpstr>#9Slide07 Cadena</vt:lpstr>
      <vt:lpstr>Arial</vt:lpstr>
      <vt:lpstr>Calibri</vt:lpstr>
      <vt:lpstr>Helvetica</vt:lpstr>
      <vt:lpstr>iCiel Humble Hearts</vt:lpstr>
      <vt:lpstr>iCiel Pacifico</vt:lpstr>
      <vt:lpstr>UTM Ambrose</vt:lpstr>
      <vt:lpstr>Wingdings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WINDOWS</cp:lastModifiedBy>
  <cp:revision>45</cp:revision>
  <dcterms:created xsi:type="dcterms:W3CDTF">2018-02-07T08:36:30Z</dcterms:created>
  <dcterms:modified xsi:type="dcterms:W3CDTF">2024-05-02T05:03:44Z</dcterms:modified>
</cp:coreProperties>
</file>