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9" r:id="rId2"/>
    <p:sldId id="265" r:id="rId3"/>
    <p:sldId id="261" r:id="rId4"/>
    <p:sldId id="266" r:id="rId5"/>
    <p:sldId id="283" r:id="rId6"/>
    <p:sldId id="285" r:id="rId7"/>
    <p:sldId id="267" r:id="rId8"/>
    <p:sldId id="288" r:id="rId9"/>
    <p:sldId id="260" r:id="rId10"/>
    <p:sldId id="262" r:id="rId11"/>
    <p:sldId id="269" r:id="rId12"/>
    <p:sldId id="268" r:id="rId13"/>
    <p:sldId id="273" r:id="rId14"/>
    <p:sldId id="274" r:id="rId15"/>
    <p:sldId id="270" r:id="rId16"/>
    <p:sldId id="284" r:id="rId17"/>
    <p:sldId id="271" r:id="rId18"/>
    <p:sldId id="272" r:id="rId19"/>
    <p:sldId id="289" r:id="rId20"/>
    <p:sldId id="290" r:id="rId21"/>
    <p:sldId id="29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1ACB7"/>
    <a:srgbClr val="F9F9F8"/>
    <a:srgbClr val="E3CFB5"/>
    <a:srgbClr val="D486A3"/>
    <a:srgbClr val="F3EDDD"/>
    <a:srgbClr val="B7BE58"/>
    <a:srgbClr val="E9E1F3"/>
    <a:srgbClr val="ECE2F6"/>
    <a:srgbClr val="FFFFFF"/>
    <a:srgbClr val="FAF9F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4459" autoAdjust="0"/>
  </p:normalViewPr>
  <p:slideViewPr>
    <p:cSldViewPr snapToGrid="0">
      <p:cViewPr varScale="1">
        <p:scale>
          <a:sx n="69" d="100"/>
          <a:sy n="69" d="100"/>
        </p:scale>
        <p:origin x="-5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slide" Target="../slides/slide10.xml"/><Relationship Id="rId1" Type="http://schemas.openxmlformats.org/officeDocument/2006/relationships/slide" Target="../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7E135F-A576-4AA7-9CAF-D9155543F943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E5CC07-9110-4B64-B9A7-FB53CB556BDF}">
      <dgm:prSet phldrT="[Text]"/>
      <dgm:spPr>
        <a:ln>
          <a:noFill/>
        </a:ln>
      </dgm:spPr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Thế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giới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br>
            <a:rPr lang="en-US" dirty="0">
              <a:latin typeface="Times New Roman" pitchFamily="18" charset="0"/>
              <a:cs typeface="Times New Roman" pitchFamily="18" charset="0"/>
            </a:rPr>
          </a:br>
          <a:r>
            <a:rPr lang="en-US" dirty="0" err="1">
              <a:latin typeface="Times New Roman" pitchFamily="18" charset="0"/>
              <a:cs typeface="Times New Roman" pitchFamily="18" charset="0"/>
            </a:rPr>
            <a:t>tuổi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thơ</a:t>
          </a:r>
          <a:r>
            <a:rPr lang="en-US" dirty="0">
              <a:latin typeface="Times New Roman" pitchFamily="18" charset="0"/>
              <a:cs typeface="Times New Roman" pitchFamily="18" charset="0"/>
            </a:rPr>
            <a:t/>
          </a:r>
          <a:br>
            <a:rPr lang="en-US" dirty="0">
              <a:latin typeface="Times New Roman" pitchFamily="18" charset="0"/>
              <a:cs typeface="Times New Roman" pitchFamily="18" charset="0"/>
            </a:rPr>
          </a:b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đẹp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vui</a:t>
          </a:r>
          <a:r>
            <a:rPr lang="en-US" dirty="0">
              <a:latin typeface="#9Slide04 SVNSwashington" pitchFamily="2" charset="0"/>
            </a:rPr>
            <a:t>.</a:t>
          </a:r>
        </a:p>
      </dgm:t>
      <dgm:extLst>
        <a:ext uri="{E40237B7-FDA0-4F09-8148-C483321AD2D9}">
          <dgm14:cNvPr xmlns=""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C9DB2DF7-DB1F-4D40-8937-C5EB605EE559}" type="parTrans" cxnId="{99404FB6-04B5-417A-8115-C07B8B566770}">
      <dgm:prSet/>
      <dgm:spPr/>
      <dgm:t>
        <a:bodyPr/>
        <a:lstStyle/>
        <a:p>
          <a:endParaRPr lang="en-US"/>
        </a:p>
      </dgm:t>
    </dgm:pt>
    <dgm:pt modelId="{87F816EC-9784-46BD-8551-4C1F18360E09}" type="sibTrans" cxnId="{99404FB6-04B5-417A-8115-C07B8B566770}">
      <dgm:prSet/>
      <dgm:spPr/>
      <dgm:t>
        <a:bodyPr/>
        <a:lstStyle/>
        <a:p>
          <a:endParaRPr lang="en-US"/>
        </a:p>
      </dgm:t>
    </dgm:pt>
    <dgm:pt modelId="{03FDDA73-6012-40CA-AE62-AA8F534A6362}">
      <dgm:prSet phldrT="[Text]"/>
      <dgm:spPr>
        <a:ln>
          <a:noFill/>
        </a:ln>
      </dgm:spPr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Những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thay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đổi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khi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con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lớn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lên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.</a:t>
          </a:r>
        </a:p>
      </dgm:t>
      <dgm:extLst>
        <a:ext uri="{E40237B7-FDA0-4F09-8148-C483321AD2D9}">
          <dgm14:cNvPr xmlns=""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A916D23B-38EC-4A0D-821F-87499D6CB8F9}" type="parTrans" cxnId="{A4343B3E-7C20-4965-88CD-93601645198F}">
      <dgm:prSet/>
      <dgm:spPr/>
      <dgm:t>
        <a:bodyPr/>
        <a:lstStyle/>
        <a:p>
          <a:endParaRPr lang="en-US"/>
        </a:p>
      </dgm:t>
    </dgm:pt>
    <dgm:pt modelId="{C0A69B28-12AD-4CB9-86E1-102DAE627699}" type="sibTrans" cxnId="{A4343B3E-7C20-4965-88CD-93601645198F}">
      <dgm:prSet/>
      <dgm:spPr/>
      <dgm:t>
        <a:bodyPr/>
        <a:lstStyle/>
        <a:p>
          <a:endParaRPr lang="en-US"/>
        </a:p>
      </dgm:t>
    </dgm:pt>
    <dgm:pt modelId="{49DB514F-3ECE-449A-8F7E-61D253A45428}">
      <dgm:prSet phldrT="[Text]"/>
      <dgm:spPr>
        <a:ln>
          <a:noFill/>
        </a:ln>
      </dgm:spPr>
      <dgm:t>
        <a:bodyPr/>
        <a:lstStyle/>
        <a:p>
          <a:r>
            <a:rPr lang="en-US" dirty="0">
              <a:latin typeface="Times New Roman" pitchFamily="18" charset="0"/>
              <a:cs typeface="Times New Roman" pitchFamily="18" charset="0"/>
            </a:rPr>
            <a:t>Ý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nghĩa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bài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học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.</a:t>
          </a:r>
        </a:p>
      </dgm:t>
      <dgm:extLst>
        <a:ext uri="{E40237B7-FDA0-4F09-8148-C483321AD2D9}">
          <dgm14:cNvPr xmlns=""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4807EDEE-D810-48E4-9BE9-7C5A6B8E0DC9}" type="parTrans" cxnId="{BD3260C3-90EC-4D9F-9291-8C06C038A2B1}">
      <dgm:prSet/>
      <dgm:spPr/>
      <dgm:t>
        <a:bodyPr/>
        <a:lstStyle/>
        <a:p>
          <a:endParaRPr lang="en-US"/>
        </a:p>
      </dgm:t>
    </dgm:pt>
    <dgm:pt modelId="{7341EE99-824C-4BD6-92C3-43592C478B87}" type="sibTrans" cxnId="{BD3260C3-90EC-4D9F-9291-8C06C038A2B1}">
      <dgm:prSet/>
      <dgm:spPr/>
      <dgm:t>
        <a:bodyPr/>
        <a:lstStyle/>
        <a:p>
          <a:endParaRPr lang="en-US"/>
        </a:p>
      </dgm:t>
    </dgm:pt>
    <dgm:pt modelId="{F3F46A2C-0EE1-4098-B04F-DF589FCD29E7}" type="pres">
      <dgm:prSet presAssocID="{DF7E135F-A576-4AA7-9CAF-D9155543F943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F60A062B-D196-4C6E-A6F4-F32940FDE9BA}" type="pres">
      <dgm:prSet presAssocID="{49DB514F-3ECE-449A-8F7E-61D253A45428}" presName="Accent3" presStyleCnt="0"/>
      <dgm:spPr/>
    </dgm:pt>
    <dgm:pt modelId="{09DD1E49-24AE-4676-9B49-B2E74D73F632}" type="pres">
      <dgm:prSet presAssocID="{49DB514F-3ECE-449A-8F7E-61D253A45428}" presName="Accent" presStyleLbl="node1" presStyleIdx="0" presStyleCnt="3"/>
      <dgm:spPr>
        <a:solidFill>
          <a:srgbClr val="E3CFB5"/>
        </a:solidFill>
      </dgm:spPr>
    </dgm:pt>
    <dgm:pt modelId="{3800ADDA-1887-4BF5-BCF4-903A9BA249AB}" type="pres">
      <dgm:prSet presAssocID="{49DB514F-3ECE-449A-8F7E-61D253A45428}" presName="ParentBackground3" presStyleCnt="0"/>
      <dgm:spPr/>
    </dgm:pt>
    <dgm:pt modelId="{08229DB4-A175-4D86-AD35-4B619A859F34}" type="pres">
      <dgm:prSet presAssocID="{49DB514F-3ECE-449A-8F7E-61D253A45428}" presName="ParentBackground" presStyleLbl="fgAcc1" presStyleIdx="0" presStyleCnt="3"/>
      <dgm:spPr/>
      <dgm:t>
        <a:bodyPr/>
        <a:lstStyle/>
        <a:p>
          <a:endParaRPr lang="en-US"/>
        </a:p>
      </dgm:t>
    </dgm:pt>
    <dgm:pt modelId="{3793A576-3B6B-43D8-AC94-D50573BB33CD}" type="pres">
      <dgm:prSet presAssocID="{49DB514F-3ECE-449A-8F7E-61D253A4542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1C4A97-821A-4C83-BAB5-2815B313E2C3}" type="pres">
      <dgm:prSet presAssocID="{03FDDA73-6012-40CA-AE62-AA8F534A6362}" presName="Accent2" presStyleCnt="0"/>
      <dgm:spPr/>
    </dgm:pt>
    <dgm:pt modelId="{65FD2496-BBCB-4FFB-829B-90333D7880CD}" type="pres">
      <dgm:prSet presAssocID="{03FDDA73-6012-40CA-AE62-AA8F534A6362}" presName="Accent" presStyleLbl="node1" presStyleIdx="1" presStyleCnt="3"/>
      <dgm:spPr>
        <a:solidFill>
          <a:srgbClr val="F1ACB7"/>
        </a:solidFill>
        <a:ln>
          <a:noFill/>
        </a:ln>
      </dgm:spPr>
    </dgm:pt>
    <dgm:pt modelId="{A3B6154E-B58A-4FFA-BD10-D12A8E1B4778}" type="pres">
      <dgm:prSet presAssocID="{03FDDA73-6012-40CA-AE62-AA8F534A6362}" presName="ParentBackground2" presStyleCnt="0"/>
      <dgm:spPr/>
    </dgm:pt>
    <dgm:pt modelId="{DB5B3689-79EE-4A75-9585-C4A0C9467C9B}" type="pres">
      <dgm:prSet presAssocID="{03FDDA73-6012-40CA-AE62-AA8F534A6362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101972BC-3393-4D6B-9E4A-FB80F655AE23}" type="pres">
      <dgm:prSet presAssocID="{03FDDA73-6012-40CA-AE62-AA8F534A636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41BCE-6507-459B-AD43-CD1AD3DC8198}" type="pres">
      <dgm:prSet presAssocID="{3CE5CC07-9110-4B64-B9A7-FB53CB556BDF}" presName="Accent1" presStyleCnt="0"/>
      <dgm:spPr/>
    </dgm:pt>
    <dgm:pt modelId="{29E12A31-CB6D-40B2-B890-8FB9556D0EC0}" type="pres">
      <dgm:prSet presAssocID="{3CE5CC07-9110-4B64-B9A7-FB53CB556BDF}" presName="Accent" presStyleLbl="node1" presStyleIdx="2" presStyleCnt="3"/>
      <dgm:spPr>
        <a:solidFill>
          <a:srgbClr val="B7BE58"/>
        </a:solidFill>
        <a:ln>
          <a:noFill/>
        </a:ln>
      </dgm:spPr>
    </dgm:pt>
    <dgm:pt modelId="{D1E1D758-EDF8-4A20-8184-FC54C5BF46AF}" type="pres">
      <dgm:prSet presAssocID="{3CE5CC07-9110-4B64-B9A7-FB53CB556BDF}" presName="ParentBackground1" presStyleCnt="0"/>
      <dgm:spPr/>
    </dgm:pt>
    <dgm:pt modelId="{6890C61F-DA6A-4D08-814F-17A0C89A37F6}" type="pres">
      <dgm:prSet presAssocID="{3CE5CC07-9110-4B64-B9A7-FB53CB556BDF}" presName="ParentBackground" presStyleLbl="fgAcc1" presStyleIdx="2" presStyleCnt="3"/>
      <dgm:spPr/>
      <dgm:t>
        <a:bodyPr/>
        <a:lstStyle/>
        <a:p>
          <a:endParaRPr lang="en-US"/>
        </a:p>
      </dgm:t>
    </dgm:pt>
    <dgm:pt modelId="{016CD165-8599-424D-9484-AC3BFE668313}" type="pres">
      <dgm:prSet presAssocID="{3CE5CC07-9110-4B64-B9A7-FB53CB556BD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8991BB-BF1A-4BB8-AAA8-D54EAB670ADF}" type="presOf" srcId="{49DB514F-3ECE-449A-8F7E-61D253A45428}" destId="{08229DB4-A175-4D86-AD35-4B619A859F34}" srcOrd="0" destOrd="0" presId="urn:microsoft.com/office/officeart/2011/layout/CircleProcess"/>
    <dgm:cxn modelId="{9F28A49A-1399-4D06-822A-1FD770E01F99}" type="presOf" srcId="{03FDDA73-6012-40CA-AE62-AA8F534A6362}" destId="{101972BC-3393-4D6B-9E4A-FB80F655AE23}" srcOrd="1" destOrd="0" presId="urn:microsoft.com/office/officeart/2011/layout/CircleProcess"/>
    <dgm:cxn modelId="{4DCDB2CA-2C19-4646-B813-71314339C831}" type="presOf" srcId="{DF7E135F-A576-4AA7-9CAF-D9155543F943}" destId="{F3F46A2C-0EE1-4098-B04F-DF589FCD29E7}" srcOrd="0" destOrd="0" presId="urn:microsoft.com/office/officeart/2011/layout/CircleProcess"/>
    <dgm:cxn modelId="{AFFE4457-585D-4951-8558-5D6E58E2B27A}" type="presOf" srcId="{03FDDA73-6012-40CA-AE62-AA8F534A6362}" destId="{DB5B3689-79EE-4A75-9585-C4A0C9467C9B}" srcOrd="0" destOrd="0" presId="urn:microsoft.com/office/officeart/2011/layout/CircleProcess"/>
    <dgm:cxn modelId="{99404FB6-04B5-417A-8115-C07B8B566770}" srcId="{DF7E135F-A576-4AA7-9CAF-D9155543F943}" destId="{3CE5CC07-9110-4B64-B9A7-FB53CB556BDF}" srcOrd="0" destOrd="0" parTransId="{C9DB2DF7-DB1F-4D40-8937-C5EB605EE559}" sibTransId="{87F816EC-9784-46BD-8551-4C1F18360E09}"/>
    <dgm:cxn modelId="{A4343B3E-7C20-4965-88CD-93601645198F}" srcId="{DF7E135F-A576-4AA7-9CAF-D9155543F943}" destId="{03FDDA73-6012-40CA-AE62-AA8F534A6362}" srcOrd="1" destOrd="0" parTransId="{A916D23B-38EC-4A0D-821F-87499D6CB8F9}" sibTransId="{C0A69B28-12AD-4CB9-86E1-102DAE627699}"/>
    <dgm:cxn modelId="{9B2CAF0B-FDB6-4933-9D62-67CD27FB6882}" type="presOf" srcId="{3CE5CC07-9110-4B64-B9A7-FB53CB556BDF}" destId="{016CD165-8599-424D-9484-AC3BFE668313}" srcOrd="1" destOrd="0" presId="urn:microsoft.com/office/officeart/2011/layout/CircleProcess"/>
    <dgm:cxn modelId="{1835B0DA-FB51-47B9-A0D1-A7D6C9881C1F}" type="presOf" srcId="{3CE5CC07-9110-4B64-B9A7-FB53CB556BDF}" destId="{6890C61F-DA6A-4D08-814F-17A0C89A37F6}" srcOrd="0" destOrd="0" presId="urn:microsoft.com/office/officeart/2011/layout/CircleProcess"/>
    <dgm:cxn modelId="{BD3260C3-90EC-4D9F-9291-8C06C038A2B1}" srcId="{DF7E135F-A576-4AA7-9CAF-D9155543F943}" destId="{49DB514F-3ECE-449A-8F7E-61D253A45428}" srcOrd="2" destOrd="0" parTransId="{4807EDEE-D810-48E4-9BE9-7C5A6B8E0DC9}" sibTransId="{7341EE99-824C-4BD6-92C3-43592C478B87}"/>
    <dgm:cxn modelId="{98192C4E-C1C2-46E9-8064-C41F73631D8F}" type="presOf" srcId="{49DB514F-3ECE-449A-8F7E-61D253A45428}" destId="{3793A576-3B6B-43D8-AC94-D50573BB33CD}" srcOrd="1" destOrd="0" presId="urn:microsoft.com/office/officeart/2011/layout/CircleProcess"/>
    <dgm:cxn modelId="{D3DC636F-724C-4CF9-9C50-78A0188A3F06}" type="presParOf" srcId="{F3F46A2C-0EE1-4098-B04F-DF589FCD29E7}" destId="{F60A062B-D196-4C6E-A6F4-F32940FDE9BA}" srcOrd="0" destOrd="0" presId="urn:microsoft.com/office/officeart/2011/layout/CircleProcess"/>
    <dgm:cxn modelId="{5AFFFDB4-681C-41F8-A4EA-AB4E20985081}" type="presParOf" srcId="{F60A062B-D196-4C6E-A6F4-F32940FDE9BA}" destId="{09DD1E49-24AE-4676-9B49-B2E74D73F632}" srcOrd="0" destOrd="0" presId="urn:microsoft.com/office/officeart/2011/layout/CircleProcess"/>
    <dgm:cxn modelId="{7B3BDD7D-A6B9-400C-9B91-D45F4100E69C}" type="presParOf" srcId="{F3F46A2C-0EE1-4098-B04F-DF589FCD29E7}" destId="{3800ADDA-1887-4BF5-BCF4-903A9BA249AB}" srcOrd="1" destOrd="0" presId="urn:microsoft.com/office/officeart/2011/layout/CircleProcess"/>
    <dgm:cxn modelId="{C9CAFA7D-9704-4843-8495-FC763D8ACA81}" type="presParOf" srcId="{3800ADDA-1887-4BF5-BCF4-903A9BA249AB}" destId="{08229DB4-A175-4D86-AD35-4B619A859F34}" srcOrd="0" destOrd="0" presId="urn:microsoft.com/office/officeart/2011/layout/CircleProcess"/>
    <dgm:cxn modelId="{51C5AE62-2A8F-4151-B139-5DD57091B026}" type="presParOf" srcId="{F3F46A2C-0EE1-4098-B04F-DF589FCD29E7}" destId="{3793A576-3B6B-43D8-AC94-D50573BB33CD}" srcOrd="2" destOrd="0" presId="urn:microsoft.com/office/officeart/2011/layout/CircleProcess"/>
    <dgm:cxn modelId="{6AEB1DA9-9A19-4BA9-8683-D9DDBFFCFF69}" type="presParOf" srcId="{F3F46A2C-0EE1-4098-B04F-DF589FCD29E7}" destId="{9F1C4A97-821A-4C83-BAB5-2815B313E2C3}" srcOrd="3" destOrd="0" presId="urn:microsoft.com/office/officeart/2011/layout/CircleProcess"/>
    <dgm:cxn modelId="{D6413CBE-35CD-49C5-844B-92038278AD4E}" type="presParOf" srcId="{9F1C4A97-821A-4C83-BAB5-2815B313E2C3}" destId="{65FD2496-BBCB-4FFB-829B-90333D7880CD}" srcOrd="0" destOrd="0" presId="urn:microsoft.com/office/officeart/2011/layout/CircleProcess"/>
    <dgm:cxn modelId="{20B452B0-AA68-4DA0-815A-6D45DAB1304B}" type="presParOf" srcId="{F3F46A2C-0EE1-4098-B04F-DF589FCD29E7}" destId="{A3B6154E-B58A-4FFA-BD10-D12A8E1B4778}" srcOrd="4" destOrd="0" presId="urn:microsoft.com/office/officeart/2011/layout/CircleProcess"/>
    <dgm:cxn modelId="{A8FA1BFA-1DDD-487D-9DF9-D70E3D575B0C}" type="presParOf" srcId="{A3B6154E-B58A-4FFA-BD10-D12A8E1B4778}" destId="{DB5B3689-79EE-4A75-9585-C4A0C9467C9B}" srcOrd="0" destOrd="0" presId="urn:microsoft.com/office/officeart/2011/layout/CircleProcess"/>
    <dgm:cxn modelId="{94777D4C-8D23-4E3F-90E0-3632E46841F6}" type="presParOf" srcId="{F3F46A2C-0EE1-4098-B04F-DF589FCD29E7}" destId="{101972BC-3393-4D6B-9E4A-FB80F655AE23}" srcOrd="5" destOrd="0" presId="urn:microsoft.com/office/officeart/2011/layout/CircleProcess"/>
    <dgm:cxn modelId="{B564193E-7F34-4FE1-A2B9-68D1C7ED373B}" type="presParOf" srcId="{F3F46A2C-0EE1-4098-B04F-DF589FCD29E7}" destId="{3D341BCE-6507-459B-AD43-CD1AD3DC8198}" srcOrd="6" destOrd="0" presId="urn:microsoft.com/office/officeart/2011/layout/CircleProcess"/>
    <dgm:cxn modelId="{841F66CD-95D6-4EBA-BA84-D07AF1878D4D}" type="presParOf" srcId="{3D341BCE-6507-459B-AD43-CD1AD3DC8198}" destId="{29E12A31-CB6D-40B2-B890-8FB9556D0EC0}" srcOrd="0" destOrd="0" presId="urn:microsoft.com/office/officeart/2011/layout/CircleProcess"/>
    <dgm:cxn modelId="{93CCCC59-7499-4F4E-B498-951083469CFB}" type="presParOf" srcId="{F3F46A2C-0EE1-4098-B04F-DF589FCD29E7}" destId="{D1E1D758-EDF8-4A20-8184-FC54C5BF46AF}" srcOrd="7" destOrd="0" presId="urn:microsoft.com/office/officeart/2011/layout/CircleProcess"/>
    <dgm:cxn modelId="{D59FD29C-D54F-4C82-98DD-EECF5E267DA0}" type="presParOf" srcId="{D1E1D758-EDF8-4A20-8184-FC54C5BF46AF}" destId="{6890C61F-DA6A-4D08-814F-17A0C89A37F6}" srcOrd="0" destOrd="0" presId="urn:microsoft.com/office/officeart/2011/layout/CircleProcess"/>
    <dgm:cxn modelId="{5BBCB6AE-F855-4B0C-8AC0-143B7074AEDE}" type="presParOf" srcId="{F3F46A2C-0EE1-4098-B04F-DF589FCD29E7}" destId="{016CD165-8599-424D-9484-AC3BFE668313}" srcOrd="8" destOrd="0" presId="urn:microsoft.com/office/officeart/2011/layout/CircleProces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D1E49-24AE-4676-9B49-B2E74D73F632}">
      <dsp:nvSpPr>
        <dsp:cNvPr id="0" name=""/>
        <dsp:cNvSpPr/>
      </dsp:nvSpPr>
      <dsp:spPr>
        <a:xfrm>
          <a:off x="8570257" y="1371111"/>
          <a:ext cx="3632039" cy="3632711"/>
        </a:xfrm>
        <a:prstGeom prst="ellipse">
          <a:avLst/>
        </a:prstGeom>
        <a:solidFill>
          <a:srgbClr val="E3CF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29DB4-A175-4D86-AD35-4B619A859F34}">
      <dsp:nvSpPr>
        <dsp:cNvPr id="0" name=""/>
        <dsp:cNvSpPr/>
      </dsp:nvSpPr>
      <dsp:spPr>
        <a:xfrm>
          <a:off x="8690852" y="1492222"/>
          <a:ext cx="3390849" cy="33904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latin typeface="#9Slide04 SVNSwashington" pitchFamily="2" charset="0"/>
            </a:rPr>
            <a:t>Ý nghĩa bài học.</a:t>
          </a:r>
        </a:p>
      </dsp:txBody>
      <dsp:txXfrm>
        <a:off x="9175597" y="1976669"/>
        <a:ext cx="2421359" cy="2421595"/>
      </dsp:txXfrm>
    </dsp:sp>
    <dsp:sp modelId="{65FD2496-BBCB-4FFB-829B-90333D7880CD}">
      <dsp:nvSpPr>
        <dsp:cNvPr id="0" name=""/>
        <dsp:cNvSpPr/>
      </dsp:nvSpPr>
      <dsp:spPr>
        <a:xfrm rot="2700000">
          <a:off x="4820815" y="1375502"/>
          <a:ext cx="3623291" cy="3623291"/>
        </a:xfrm>
        <a:prstGeom prst="teardrop">
          <a:avLst>
            <a:gd name="adj" fmla="val 100000"/>
          </a:avLst>
        </a:prstGeom>
        <a:solidFill>
          <a:srgbClr val="F1ACB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5B3689-79EE-4A75-9585-C4A0C9467C9B}">
      <dsp:nvSpPr>
        <dsp:cNvPr id="0" name=""/>
        <dsp:cNvSpPr/>
      </dsp:nvSpPr>
      <dsp:spPr>
        <a:xfrm>
          <a:off x="4937036" y="1492222"/>
          <a:ext cx="3390849" cy="33904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latin typeface="#9Slide04 SVNSwashington" pitchFamily="2" charset="0"/>
            </a:rPr>
            <a:t>Những thay đổi khi con lớn lên.</a:t>
          </a:r>
        </a:p>
      </dsp:txBody>
      <dsp:txXfrm>
        <a:off x="5421780" y="1976669"/>
        <a:ext cx="2421359" cy="2421595"/>
      </dsp:txXfrm>
    </dsp:sp>
    <dsp:sp modelId="{29E12A31-CB6D-40B2-B890-8FB9556D0EC0}">
      <dsp:nvSpPr>
        <dsp:cNvPr id="0" name=""/>
        <dsp:cNvSpPr/>
      </dsp:nvSpPr>
      <dsp:spPr>
        <a:xfrm rot="2700000">
          <a:off x="1066998" y="1375502"/>
          <a:ext cx="3623291" cy="3623291"/>
        </a:xfrm>
        <a:prstGeom prst="teardrop">
          <a:avLst>
            <a:gd name="adj" fmla="val 100000"/>
          </a:avLst>
        </a:prstGeom>
        <a:solidFill>
          <a:srgbClr val="B7BE5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0C61F-DA6A-4D08-814F-17A0C89A37F6}">
      <dsp:nvSpPr>
        <dsp:cNvPr id="0" name=""/>
        <dsp:cNvSpPr/>
      </dsp:nvSpPr>
      <dsp:spPr>
        <a:xfrm>
          <a:off x="1183219" y="1492222"/>
          <a:ext cx="3390849" cy="33904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>
              <a:latin typeface="#9Slide04 SVNSwashington" pitchFamily="2" charset="0"/>
            </a:rPr>
            <a:t>Thế</a:t>
          </a:r>
          <a:r>
            <a:rPr lang="en-US" sz="4100" kern="1200" dirty="0">
              <a:latin typeface="#9Slide04 SVNSwashington" pitchFamily="2" charset="0"/>
            </a:rPr>
            <a:t> </a:t>
          </a:r>
          <a:r>
            <a:rPr lang="en-US" sz="4100" kern="1200" dirty="0" err="1">
              <a:latin typeface="#9Slide04 SVNSwashington" pitchFamily="2" charset="0"/>
            </a:rPr>
            <a:t>giới</a:t>
          </a:r>
          <a:r>
            <a:rPr lang="en-US" sz="4100" kern="1200" dirty="0">
              <a:latin typeface="#9Slide04 SVNSwashington" pitchFamily="2" charset="0"/>
            </a:rPr>
            <a:t> </a:t>
          </a:r>
          <a:br>
            <a:rPr lang="en-US" sz="4100" kern="1200" dirty="0">
              <a:latin typeface="#9Slide04 SVNSwashington" pitchFamily="2" charset="0"/>
            </a:rPr>
          </a:br>
          <a:r>
            <a:rPr lang="en-US" sz="4100" kern="1200" dirty="0" err="1">
              <a:latin typeface="#9Slide04 SVNSwashington" pitchFamily="2" charset="0"/>
            </a:rPr>
            <a:t>tuổi</a:t>
          </a:r>
          <a:r>
            <a:rPr lang="en-US" sz="4100" kern="1200" dirty="0">
              <a:latin typeface="#9Slide04 SVNSwashington" pitchFamily="2" charset="0"/>
            </a:rPr>
            <a:t> </a:t>
          </a:r>
          <a:r>
            <a:rPr lang="en-US" sz="4100" kern="1200" dirty="0" err="1">
              <a:latin typeface="#9Slide04 SVNSwashington" pitchFamily="2" charset="0"/>
            </a:rPr>
            <a:t>thơ</a:t>
          </a:r>
          <a:br>
            <a:rPr lang="en-US" sz="4100" kern="1200" dirty="0">
              <a:latin typeface="#9Slide04 SVNSwashington" pitchFamily="2" charset="0"/>
            </a:rPr>
          </a:br>
          <a:r>
            <a:rPr lang="en-US" sz="4100" kern="1200" dirty="0">
              <a:latin typeface="#9Slide04 SVNSwashington" pitchFamily="2" charset="0"/>
            </a:rPr>
            <a:t> </a:t>
          </a:r>
          <a:r>
            <a:rPr lang="en-US" sz="4100" kern="1200" dirty="0" err="1">
              <a:latin typeface="#9Slide04 SVNSwashington" pitchFamily="2" charset="0"/>
            </a:rPr>
            <a:t>đẹp</a:t>
          </a:r>
          <a:r>
            <a:rPr lang="en-US" sz="4100" kern="1200" dirty="0">
              <a:latin typeface="#9Slide04 SVNSwashington" pitchFamily="2" charset="0"/>
            </a:rPr>
            <a:t> </a:t>
          </a:r>
          <a:r>
            <a:rPr lang="en-US" sz="4100" kern="1200" dirty="0" err="1">
              <a:latin typeface="#9Slide04 SVNSwashington" pitchFamily="2" charset="0"/>
            </a:rPr>
            <a:t>và</a:t>
          </a:r>
          <a:r>
            <a:rPr lang="en-US" sz="4100" kern="1200" dirty="0">
              <a:latin typeface="#9Slide04 SVNSwashington" pitchFamily="2" charset="0"/>
            </a:rPr>
            <a:t> </a:t>
          </a:r>
          <a:r>
            <a:rPr lang="en-US" sz="4100" kern="1200" dirty="0" err="1">
              <a:latin typeface="#9Slide04 SVNSwashington" pitchFamily="2" charset="0"/>
            </a:rPr>
            <a:t>vui</a:t>
          </a:r>
          <a:r>
            <a:rPr lang="en-US" sz="4100" kern="1200" dirty="0">
              <a:latin typeface="#9Slide04 SVNSwashington" pitchFamily="2" charset="0"/>
            </a:rPr>
            <a:t>.</a:t>
          </a:r>
        </a:p>
      </dsp:txBody>
      <dsp:txXfrm>
        <a:off x="1667964" y="1976669"/>
        <a:ext cx="2421359" cy="24215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C3F3D-6C5E-4722-9B73-563C1DD5674D}" type="datetimeFigureOut">
              <a:rPr lang="zh-CN" altLang="en-US" smtClean="0"/>
              <a:pPr/>
              <a:t>2023/6/2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34882-D493-4686-9120-9C4F070B6F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7537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0874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23230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24792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3913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22289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98382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32709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4217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72331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73256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16176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630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774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2103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47636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10968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97832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00414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vào mũi tên để quay về trang "Nội dung tìm hiểu"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05936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78181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737833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="" xmlns:a16="http://schemas.microsoft.com/office/drawing/2014/main" id="{DCCF8193-AFAF-40A2-921C-31687A9C59C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CF0B97B-616F-4C7C-BF57-D7A25D5EB089}"/>
              </a:ext>
            </a:extLst>
          </p:cNvPr>
          <p:cNvGrpSpPr/>
          <p:nvPr userDrawn="1"/>
        </p:nvGrpSpPr>
        <p:grpSpPr>
          <a:xfrm>
            <a:off x="0" y="0"/>
            <a:ext cx="12192000" cy="6881912"/>
            <a:chOff x="0" y="0"/>
            <a:chExt cx="12192000" cy="6881912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B28AE86D-66F4-41B8-AD0D-BB75EF244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802"/>
            <a:stretch/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034A28B3-0BD7-467F-BAF7-DED37EF50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61" t="16152" r="50872" b="70801"/>
            <a:stretch/>
          </p:blipFill>
          <p:spPr>
            <a:xfrm flipH="1">
              <a:off x="9542032" y="4781410"/>
              <a:ext cx="2649967" cy="2100502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89D72B07-7E25-4E67-BA3D-7B5964DC2C90}"/>
                </a:ext>
              </a:extLst>
            </p:cNvPr>
            <p:cNvSpPr txBox="1"/>
            <p:nvPr/>
          </p:nvSpPr>
          <p:spPr>
            <a:xfrm>
              <a:off x="612454" y="400329"/>
              <a:ext cx="2498471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323476"/>
                  </a:solidFill>
                  <a:latin typeface="小考拉体" panose="02000503000000000000" pitchFamily="2" charset="-122"/>
                  <a:ea typeface="小考拉体" panose="02000503000000000000" pitchFamily="2" charset="-122"/>
                </a:rPr>
                <a:t>请在此输入标题</a:t>
              </a:r>
            </a:p>
          </p:txBody>
        </p: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19B94CB3-797F-41E9-A864-637C6ED73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2995" t="97" r="28958" b="92199"/>
            <a:stretch/>
          </p:blipFill>
          <p:spPr>
            <a:xfrm flipH="1">
              <a:off x="0" y="0"/>
              <a:ext cx="946674" cy="1200769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="" xmlns:p14="http://schemas.microsoft.com/office/powerpoint/2010/main" Requires="p14">
      <p:transition spd="slow" p14:dur="3500" advClick="0" advTm="3000">
        <p:random/>
      </p:transition>
    </mc:Choice>
    <mc:Fallback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3.png"/><Relationship Id="rId10" Type="http://schemas.openxmlformats.org/officeDocument/2006/relationships/image" Target="../media/image10.sv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slide" Target="slide8.xml"/><Relationship Id="rId4" Type="http://schemas.openxmlformats.org/officeDocument/2006/relationships/image" Target="../media/image16.png"/><Relationship Id="rId9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slide" Target="slide8.xml"/><Relationship Id="rId5" Type="http://schemas.openxmlformats.org/officeDocument/2006/relationships/image" Target="../media/image12.png"/><Relationship Id="rId10" Type="http://schemas.openxmlformats.org/officeDocument/2006/relationships/image" Target="../media/image8.sv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8CF3FB4-1FE2-46E7-822C-B8028B534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71983"/>
            <a:ext cx="12192000" cy="23972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A2A3D40-CEE3-4758-8887-74E4B8526C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6861289" y="583890"/>
            <a:ext cx="5621671" cy="46506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452C9F5-7AFC-49D7-86CD-4EC02BFD57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-4061" y="-32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7E91F88-6F73-41F1-B299-746C44404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800369" y="5741370"/>
            <a:ext cx="2698955" cy="1140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89BAD6F-8EAC-49AE-B965-F4EDB1A82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48" y="4655575"/>
            <a:ext cx="1433052" cy="2202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B30DD5C-7459-4DDD-BA51-0DC01615D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809527" y="156347"/>
            <a:ext cx="974906" cy="1408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2163551-796D-4B59-8485-0908A04E3E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B32E42AA-B676-41B7-A749-4060F33E6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825493" y="760761"/>
            <a:ext cx="1406457" cy="14355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E8B2017-BAC2-4C81-B57F-C6A63D7B4D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8387362" y="5741370"/>
            <a:ext cx="2698955" cy="114054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67209113-AF08-4B85-8A1B-ECCECA65FA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87561" y="203471"/>
            <a:ext cx="1406457" cy="14355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6B72F4C5-DAB3-4D2C-95B0-9CB9699C17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6" y="3163735"/>
            <a:ext cx="770964" cy="63290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="" xmlns:a16="http://schemas.microsoft.com/office/drawing/2014/main" id="{EF6F5A09-3F85-483D-AD60-07F128A0BC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9379" y="1328759"/>
            <a:ext cx="4476861" cy="60909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685F0A4-DBAF-4403-8405-8B2A059BA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2A900F9-0956-45FE-9C61-5E5C88D86DF2}"/>
              </a:ext>
            </a:extLst>
          </p:cNvPr>
          <p:cNvSpPr txBox="1"/>
          <p:nvPr/>
        </p:nvSpPr>
        <p:spPr>
          <a:xfrm>
            <a:off x="3712917" y="911400"/>
            <a:ext cx="416652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ln w="34925">
                  <a:solidFill>
                    <a:srgbClr val="002060"/>
                  </a:solidFill>
                </a:ln>
                <a:solidFill>
                  <a:srgbClr val="53939A"/>
                </a:solidFill>
                <a:latin typeface="Times New Roman" pitchFamily="18" charset="0"/>
                <a:cs typeface="Times New Roman" pitchFamily="18" charset="0"/>
              </a:rPr>
              <a:t>Sang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0EE14C2-4A41-4322-8039-9CE520BE612C}"/>
              </a:ext>
            </a:extLst>
          </p:cNvPr>
          <p:cNvSpPr txBox="1"/>
          <p:nvPr/>
        </p:nvSpPr>
        <p:spPr>
          <a:xfrm>
            <a:off x="4848534" y="3037079"/>
            <a:ext cx="5621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n w="38100">
                  <a:solidFill>
                    <a:srgbClr val="323476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8000" dirty="0" err="1">
                <a:ln w="38100">
                  <a:solidFill>
                    <a:srgbClr val="323476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8000" dirty="0">
                <a:ln w="38100">
                  <a:solidFill>
                    <a:srgbClr val="323476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n w="38100">
                  <a:solidFill>
                    <a:srgbClr val="323476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8000" dirty="0">
              <a:ln w="38100">
                <a:solidFill>
                  <a:srgbClr val="323476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F34890B-1CEA-4CD8-8AE0-AD87A8C8018A}"/>
              </a:ext>
            </a:extLst>
          </p:cNvPr>
          <p:cNvSpPr txBox="1"/>
          <p:nvPr/>
        </p:nvSpPr>
        <p:spPr>
          <a:xfrm>
            <a:off x="7418071" y="918226"/>
            <a:ext cx="323197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err="1" smtClean="0">
                <a:ln w="34925">
                  <a:solidFill>
                    <a:srgbClr val="002060"/>
                  </a:solidFill>
                </a:ln>
                <a:solidFill>
                  <a:srgbClr val="53939A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13800" dirty="0">
              <a:ln w="34925">
                <a:solidFill>
                  <a:srgbClr val="002060"/>
                </a:solidFill>
              </a:ln>
              <a:solidFill>
                <a:srgbClr val="53939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03BC6C28-0C8E-4557-B405-B5A74308E503}"/>
              </a:ext>
            </a:extLst>
          </p:cNvPr>
          <p:cNvSpPr/>
          <p:nvPr/>
        </p:nvSpPr>
        <p:spPr>
          <a:xfrm>
            <a:off x="4790686" y="606447"/>
            <a:ext cx="3829107" cy="904248"/>
          </a:xfrm>
          <a:prstGeom prst="round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BF4F24EC-F05A-1839-6E20-502E3F09DAA9}"/>
              </a:ext>
            </a:extLst>
          </p:cNvPr>
          <p:cNvSpPr txBox="1"/>
          <p:nvPr/>
        </p:nvSpPr>
        <p:spPr>
          <a:xfrm>
            <a:off x="4298868" y="203471"/>
            <a:ext cx="461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Trường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Tiểu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học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Ngọc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Lâm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528152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2000885-E52E-48C0-BBBB-2EA550A4F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 flipH="1">
            <a:off x="5394785" y="-647270"/>
            <a:ext cx="4277815" cy="245069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9E7685E-8CCE-4BEA-9D4E-85B2D60FF2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4799243" y="677350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3625CBBB-FDD1-42A5-8673-D4B653CA35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DE6F74DC-5E1D-41CE-9C16-351253082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8423459" y="-296090"/>
            <a:ext cx="4277815" cy="245069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D474DBEB-4132-44A1-ACC1-CE12AEDEBF6F}"/>
              </a:ext>
            </a:extLst>
          </p:cNvPr>
          <p:cNvSpPr/>
          <p:nvPr/>
        </p:nvSpPr>
        <p:spPr>
          <a:xfrm>
            <a:off x="637727" y="147600"/>
            <a:ext cx="9507015" cy="1055183"/>
          </a:xfrm>
          <a:custGeom>
            <a:avLst/>
            <a:gdLst>
              <a:gd name="connsiteX0" fmla="*/ 0 w 9507015"/>
              <a:gd name="connsiteY0" fmla="*/ 0 h 1055183"/>
              <a:gd name="connsiteX1" fmla="*/ 9507015 w 9507015"/>
              <a:gd name="connsiteY1" fmla="*/ 0 h 1055183"/>
              <a:gd name="connsiteX2" fmla="*/ 9507015 w 9507015"/>
              <a:gd name="connsiteY2" fmla="*/ 1055183 h 1055183"/>
              <a:gd name="connsiteX3" fmla="*/ 0 w 9507015"/>
              <a:gd name="connsiteY3" fmla="*/ 1055183 h 1055183"/>
              <a:gd name="connsiteX4" fmla="*/ 0 w 9507015"/>
              <a:gd name="connsiteY4" fmla="*/ 0 h 105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07015" h="1055183" fill="none" extrusionOk="0">
                <a:moveTo>
                  <a:pt x="0" y="0"/>
                </a:moveTo>
                <a:cubicBezTo>
                  <a:pt x="4132866" y="116917"/>
                  <a:pt x="8173240" y="-121911"/>
                  <a:pt x="9507015" y="0"/>
                </a:cubicBezTo>
                <a:cubicBezTo>
                  <a:pt x="9429949" y="287088"/>
                  <a:pt x="9491181" y="796461"/>
                  <a:pt x="9507015" y="1055183"/>
                </a:cubicBezTo>
                <a:cubicBezTo>
                  <a:pt x="7327109" y="1111426"/>
                  <a:pt x="2354622" y="1065224"/>
                  <a:pt x="0" y="1055183"/>
                </a:cubicBezTo>
                <a:cubicBezTo>
                  <a:pt x="-44417" y="807206"/>
                  <a:pt x="20051" y="256613"/>
                  <a:pt x="0" y="0"/>
                </a:cubicBezTo>
                <a:close/>
              </a:path>
              <a:path w="9507015" h="1055183" stroke="0" extrusionOk="0">
                <a:moveTo>
                  <a:pt x="0" y="0"/>
                </a:moveTo>
                <a:cubicBezTo>
                  <a:pt x="3051930" y="156217"/>
                  <a:pt x="7930271" y="-60825"/>
                  <a:pt x="9507015" y="0"/>
                </a:cubicBezTo>
                <a:cubicBezTo>
                  <a:pt x="9419117" y="267639"/>
                  <a:pt x="9588359" y="620554"/>
                  <a:pt x="9507015" y="1055183"/>
                </a:cubicBezTo>
                <a:cubicBezTo>
                  <a:pt x="8303138" y="1018829"/>
                  <a:pt x="3155967" y="1036900"/>
                  <a:pt x="0" y="1055183"/>
                </a:cubicBezTo>
                <a:cubicBezTo>
                  <a:pt x="-34858" y="665479"/>
                  <a:pt x="2370" y="30484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49940619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EFEC3FAB-22AD-4AFF-B9E0-9C6D9213E7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 flipH="1">
            <a:off x="7728155" y="3343636"/>
            <a:ext cx="4463845" cy="3538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BB67B35-F697-4C16-8E5A-E842193CD5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51868F5-90A9-48A3-AC75-BED8622FFC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645635" y="1519185"/>
            <a:ext cx="1406457" cy="14355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418D1DF-9F3A-4D69-951F-075037BA4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9360708" y="3320670"/>
            <a:ext cx="1406457" cy="14355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F141566-1174-4484-A351-E17D0F0A07A1}"/>
              </a:ext>
            </a:extLst>
          </p:cNvPr>
          <p:cNvSpPr txBox="1"/>
          <p:nvPr/>
        </p:nvSpPr>
        <p:spPr>
          <a:xfrm>
            <a:off x="1233752" y="360587"/>
            <a:ext cx="9065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4B4622D-4692-4C0E-94E1-1DDF1703A123}"/>
              </a:ext>
            </a:extLst>
          </p:cNvPr>
          <p:cNvGrpSpPr/>
          <p:nvPr/>
        </p:nvGrpSpPr>
        <p:grpSpPr>
          <a:xfrm>
            <a:off x="2142815" y="1412376"/>
            <a:ext cx="4224783" cy="4118935"/>
            <a:chOff x="4224523" y="1942367"/>
            <a:chExt cx="4224783" cy="411893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5F45E0D7-FA39-4D2D-812D-3112AF9CF454}"/>
                </a:ext>
              </a:extLst>
            </p:cNvPr>
            <p:cNvSpPr/>
            <p:nvPr/>
          </p:nvSpPr>
          <p:spPr>
            <a:xfrm>
              <a:off x="4224523" y="1942367"/>
              <a:ext cx="3909090" cy="3710762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956E3C0-D25D-49C4-8807-B67B43E0BE22}"/>
                </a:ext>
              </a:extLst>
            </p:cNvPr>
            <p:cNvSpPr txBox="1"/>
            <p:nvPr/>
          </p:nvSpPr>
          <p:spPr>
            <a:xfrm>
              <a:off x="4313123" y="2090984"/>
              <a:ext cx="4136183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Mai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rồi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lớn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khôn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Chim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không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biết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nói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Gió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biết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thổi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Cây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cây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Đại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bàng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chẳng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về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đây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Đậu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trên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cành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khế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nữa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Chuyện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xửa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chuyện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57C357F4-DF5A-4DEC-85D8-CD5A9A262281}"/>
              </a:ext>
            </a:extLst>
          </p:cNvPr>
          <p:cNvGrpSpPr/>
          <p:nvPr/>
        </p:nvGrpSpPr>
        <p:grpSpPr>
          <a:xfrm>
            <a:off x="6252502" y="1355291"/>
            <a:ext cx="4078356" cy="3767846"/>
            <a:chOff x="8279780" y="1885282"/>
            <a:chExt cx="4078356" cy="37678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FDFAE4EA-4D36-4D0F-B546-CE38C5B3F8E7}"/>
                </a:ext>
              </a:extLst>
            </p:cNvPr>
            <p:cNvSpPr/>
            <p:nvPr/>
          </p:nvSpPr>
          <p:spPr>
            <a:xfrm>
              <a:off x="8279780" y="1885282"/>
              <a:ext cx="3808525" cy="3767846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CE500533-9DE4-4FCB-BF38-D954D38C05F0}"/>
                </a:ext>
              </a:extLst>
            </p:cNvPr>
            <p:cNvSpPr txBox="1"/>
            <p:nvPr/>
          </p:nvSpPr>
          <p:spPr>
            <a:xfrm>
              <a:off x="8549611" y="2113698"/>
              <a:ext cx="380852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qua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thời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ấu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thơ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Bao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điều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bay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mất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trong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đời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thật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người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nói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với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</a:t>
              </a: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Hạnh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phúc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khó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khăn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hơn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Mọi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điều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đã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thấy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Nhưng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giành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lấy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Từ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hai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bàn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tay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con.</a:t>
              </a:r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C72E6A18-1CC0-4E1B-BD42-D9032DA481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63868" y="1422032"/>
            <a:ext cx="606289" cy="756361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="" xmlns:a16="http://schemas.microsoft.com/office/drawing/2014/main" id="{839D3C9B-4C3C-4AF0-BF99-CA8A45EF66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4929" y="1351401"/>
            <a:ext cx="495544" cy="75511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CCA8E78-B3B4-4520-B73F-ED82FACDA3E7}"/>
              </a:ext>
            </a:extLst>
          </p:cNvPr>
          <p:cNvCxnSpPr>
            <a:cxnSpLocks/>
          </p:cNvCxnSpPr>
          <p:nvPr/>
        </p:nvCxnSpPr>
        <p:spPr>
          <a:xfrm>
            <a:off x="2351762" y="2403057"/>
            <a:ext cx="310291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5DCE7E3D-A4E8-430A-A602-3D7C5C8C3556}"/>
              </a:ext>
            </a:extLst>
          </p:cNvPr>
          <p:cNvCxnSpPr>
            <a:cxnSpLocks/>
          </p:cNvCxnSpPr>
          <p:nvPr/>
        </p:nvCxnSpPr>
        <p:spPr>
          <a:xfrm>
            <a:off x="2351762" y="2833942"/>
            <a:ext cx="259128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50A928D4-19DC-460E-914C-D809B3D8F179}"/>
              </a:ext>
            </a:extLst>
          </p:cNvPr>
          <p:cNvCxnSpPr>
            <a:cxnSpLocks/>
          </p:cNvCxnSpPr>
          <p:nvPr/>
        </p:nvCxnSpPr>
        <p:spPr>
          <a:xfrm>
            <a:off x="2351762" y="3248863"/>
            <a:ext cx="22538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9DC8A32B-C939-41E4-B5F4-EFC47B2486AB}"/>
              </a:ext>
            </a:extLst>
          </p:cNvPr>
          <p:cNvCxnSpPr>
            <a:cxnSpLocks/>
          </p:cNvCxnSpPr>
          <p:nvPr/>
        </p:nvCxnSpPr>
        <p:spPr>
          <a:xfrm>
            <a:off x="2351762" y="3706875"/>
            <a:ext cx="290697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43830AE9-3797-45C9-AE43-EDDC5BB732BD}"/>
              </a:ext>
            </a:extLst>
          </p:cNvPr>
          <p:cNvCxnSpPr>
            <a:cxnSpLocks/>
          </p:cNvCxnSpPr>
          <p:nvPr/>
        </p:nvCxnSpPr>
        <p:spPr>
          <a:xfrm>
            <a:off x="2351762" y="4119270"/>
            <a:ext cx="290697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980A2AFC-E4DA-4123-9EF5-3C04838A3411}"/>
              </a:ext>
            </a:extLst>
          </p:cNvPr>
          <p:cNvCxnSpPr>
            <a:cxnSpLocks/>
          </p:cNvCxnSpPr>
          <p:nvPr/>
        </p:nvCxnSpPr>
        <p:spPr>
          <a:xfrm>
            <a:off x="6629847" y="2866600"/>
            <a:ext cx="283411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5FE3FB20-A613-4BBD-B2A3-C4D70E3DC3AE}"/>
              </a:ext>
            </a:extLst>
          </p:cNvPr>
          <p:cNvCxnSpPr>
            <a:cxnSpLocks/>
          </p:cNvCxnSpPr>
          <p:nvPr/>
        </p:nvCxnSpPr>
        <p:spPr>
          <a:xfrm>
            <a:off x="6629847" y="3278995"/>
            <a:ext cx="305253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4AD0F811-8B9E-4B46-A03A-5770F5B81DD2}"/>
              </a:ext>
            </a:extLst>
          </p:cNvPr>
          <p:cNvSpPr/>
          <p:nvPr/>
        </p:nvSpPr>
        <p:spPr>
          <a:xfrm>
            <a:off x="185793" y="5343280"/>
            <a:ext cx="11732224" cy="1283817"/>
          </a:xfrm>
          <a:custGeom>
            <a:avLst/>
            <a:gdLst>
              <a:gd name="connsiteX0" fmla="*/ 0 w 11732224"/>
              <a:gd name="connsiteY0" fmla="*/ 109664 h 1283817"/>
              <a:gd name="connsiteX1" fmla="*/ 109664 w 11732224"/>
              <a:gd name="connsiteY1" fmla="*/ 0 h 1283817"/>
              <a:gd name="connsiteX2" fmla="*/ 902022 w 11732224"/>
              <a:gd name="connsiteY2" fmla="*/ 0 h 1283817"/>
              <a:gd name="connsiteX3" fmla="*/ 1464122 w 11732224"/>
              <a:gd name="connsiteY3" fmla="*/ 0 h 1283817"/>
              <a:gd name="connsiteX4" fmla="*/ 1911094 w 11732224"/>
              <a:gd name="connsiteY4" fmla="*/ 0 h 1283817"/>
              <a:gd name="connsiteX5" fmla="*/ 2703452 w 11732224"/>
              <a:gd name="connsiteY5" fmla="*/ 0 h 1283817"/>
              <a:gd name="connsiteX6" fmla="*/ 3265552 w 11732224"/>
              <a:gd name="connsiteY6" fmla="*/ 0 h 1283817"/>
              <a:gd name="connsiteX7" fmla="*/ 3827652 w 11732224"/>
              <a:gd name="connsiteY7" fmla="*/ 0 h 1283817"/>
              <a:gd name="connsiteX8" fmla="*/ 4735139 w 11732224"/>
              <a:gd name="connsiteY8" fmla="*/ 0 h 1283817"/>
              <a:gd name="connsiteX9" fmla="*/ 5527497 w 11732224"/>
              <a:gd name="connsiteY9" fmla="*/ 0 h 1283817"/>
              <a:gd name="connsiteX10" fmla="*/ 6204727 w 11732224"/>
              <a:gd name="connsiteY10" fmla="*/ 0 h 1283817"/>
              <a:gd name="connsiteX11" fmla="*/ 6997085 w 11732224"/>
              <a:gd name="connsiteY11" fmla="*/ 0 h 1283817"/>
              <a:gd name="connsiteX12" fmla="*/ 7444056 w 11732224"/>
              <a:gd name="connsiteY12" fmla="*/ 0 h 1283817"/>
              <a:gd name="connsiteX13" fmla="*/ 7891027 w 11732224"/>
              <a:gd name="connsiteY13" fmla="*/ 0 h 1283817"/>
              <a:gd name="connsiteX14" fmla="*/ 8222870 w 11732224"/>
              <a:gd name="connsiteY14" fmla="*/ 0 h 1283817"/>
              <a:gd name="connsiteX15" fmla="*/ 8900099 w 11732224"/>
              <a:gd name="connsiteY15" fmla="*/ 0 h 1283817"/>
              <a:gd name="connsiteX16" fmla="*/ 9577328 w 11732224"/>
              <a:gd name="connsiteY16" fmla="*/ 0 h 1283817"/>
              <a:gd name="connsiteX17" fmla="*/ 10369686 w 11732224"/>
              <a:gd name="connsiteY17" fmla="*/ 0 h 1283817"/>
              <a:gd name="connsiteX18" fmla="*/ 10931786 w 11732224"/>
              <a:gd name="connsiteY18" fmla="*/ 0 h 1283817"/>
              <a:gd name="connsiteX19" fmla="*/ 11622560 w 11732224"/>
              <a:gd name="connsiteY19" fmla="*/ 0 h 1283817"/>
              <a:gd name="connsiteX20" fmla="*/ 11732224 w 11732224"/>
              <a:gd name="connsiteY20" fmla="*/ 109664 h 1283817"/>
              <a:gd name="connsiteX21" fmla="*/ 11732224 w 11732224"/>
              <a:gd name="connsiteY21" fmla="*/ 620619 h 1283817"/>
              <a:gd name="connsiteX22" fmla="*/ 11732224 w 11732224"/>
              <a:gd name="connsiteY22" fmla="*/ 1174153 h 1283817"/>
              <a:gd name="connsiteX23" fmla="*/ 11622560 w 11732224"/>
              <a:gd name="connsiteY23" fmla="*/ 1283817 h 1283817"/>
              <a:gd name="connsiteX24" fmla="*/ 10830202 w 11732224"/>
              <a:gd name="connsiteY24" fmla="*/ 1283817 h 1283817"/>
              <a:gd name="connsiteX25" fmla="*/ 10498360 w 11732224"/>
              <a:gd name="connsiteY25" fmla="*/ 1283817 h 1283817"/>
              <a:gd name="connsiteX26" fmla="*/ 9821130 w 11732224"/>
              <a:gd name="connsiteY26" fmla="*/ 1283817 h 1283817"/>
              <a:gd name="connsiteX27" fmla="*/ 9489288 w 11732224"/>
              <a:gd name="connsiteY27" fmla="*/ 1283817 h 1283817"/>
              <a:gd name="connsiteX28" fmla="*/ 8812059 w 11732224"/>
              <a:gd name="connsiteY28" fmla="*/ 1283817 h 1283817"/>
              <a:gd name="connsiteX29" fmla="*/ 8249959 w 11732224"/>
              <a:gd name="connsiteY29" fmla="*/ 1283817 h 1283817"/>
              <a:gd name="connsiteX30" fmla="*/ 7802987 w 11732224"/>
              <a:gd name="connsiteY30" fmla="*/ 1283817 h 1283817"/>
              <a:gd name="connsiteX31" fmla="*/ 7356016 w 11732224"/>
              <a:gd name="connsiteY31" fmla="*/ 1283817 h 1283817"/>
              <a:gd name="connsiteX32" fmla="*/ 7024174 w 11732224"/>
              <a:gd name="connsiteY32" fmla="*/ 1283817 h 1283817"/>
              <a:gd name="connsiteX33" fmla="*/ 6231816 w 11732224"/>
              <a:gd name="connsiteY33" fmla="*/ 1283817 h 1283817"/>
              <a:gd name="connsiteX34" fmla="*/ 5669716 w 11732224"/>
              <a:gd name="connsiteY34" fmla="*/ 1283817 h 1283817"/>
              <a:gd name="connsiteX35" fmla="*/ 5337873 w 11732224"/>
              <a:gd name="connsiteY35" fmla="*/ 1283817 h 1283817"/>
              <a:gd name="connsiteX36" fmla="*/ 4775773 w 11732224"/>
              <a:gd name="connsiteY36" fmla="*/ 1283817 h 1283817"/>
              <a:gd name="connsiteX37" fmla="*/ 4328802 w 11732224"/>
              <a:gd name="connsiteY37" fmla="*/ 1283817 h 1283817"/>
              <a:gd name="connsiteX38" fmla="*/ 3881831 w 11732224"/>
              <a:gd name="connsiteY38" fmla="*/ 1283817 h 1283817"/>
              <a:gd name="connsiteX39" fmla="*/ 2974343 w 11732224"/>
              <a:gd name="connsiteY39" fmla="*/ 1283817 h 1283817"/>
              <a:gd name="connsiteX40" fmla="*/ 2527372 w 11732224"/>
              <a:gd name="connsiteY40" fmla="*/ 1283817 h 1283817"/>
              <a:gd name="connsiteX41" fmla="*/ 2080401 w 11732224"/>
              <a:gd name="connsiteY41" fmla="*/ 1283817 h 1283817"/>
              <a:gd name="connsiteX42" fmla="*/ 1748559 w 11732224"/>
              <a:gd name="connsiteY42" fmla="*/ 1283817 h 1283817"/>
              <a:gd name="connsiteX43" fmla="*/ 1071329 w 11732224"/>
              <a:gd name="connsiteY43" fmla="*/ 1283817 h 1283817"/>
              <a:gd name="connsiteX44" fmla="*/ 109664 w 11732224"/>
              <a:gd name="connsiteY44" fmla="*/ 1283817 h 1283817"/>
              <a:gd name="connsiteX45" fmla="*/ 0 w 11732224"/>
              <a:gd name="connsiteY45" fmla="*/ 1174153 h 1283817"/>
              <a:gd name="connsiteX46" fmla="*/ 0 w 11732224"/>
              <a:gd name="connsiteY46" fmla="*/ 631264 h 1283817"/>
              <a:gd name="connsiteX47" fmla="*/ 0 w 11732224"/>
              <a:gd name="connsiteY47" fmla="*/ 109664 h 128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32224" h="1283817" fill="none" extrusionOk="0">
                <a:moveTo>
                  <a:pt x="0" y="109664"/>
                </a:moveTo>
                <a:cubicBezTo>
                  <a:pt x="-2476" y="62516"/>
                  <a:pt x="51322" y="4815"/>
                  <a:pt x="109664" y="0"/>
                </a:cubicBezTo>
                <a:cubicBezTo>
                  <a:pt x="351195" y="-11071"/>
                  <a:pt x="622691" y="-28421"/>
                  <a:pt x="902022" y="0"/>
                </a:cubicBezTo>
                <a:cubicBezTo>
                  <a:pt x="1181353" y="28421"/>
                  <a:pt x="1197697" y="-17931"/>
                  <a:pt x="1464122" y="0"/>
                </a:cubicBezTo>
                <a:cubicBezTo>
                  <a:pt x="1730547" y="17931"/>
                  <a:pt x="1699504" y="-1940"/>
                  <a:pt x="1911094" y="0"/>
                </a:cubicBezTo>
                <a:cubicBezTo>
                  <a:pt x="2122684" y="1940"/>
                  <a:pt x="2471434" y="-11969"/>
                  <a:pt x="2703452" y="0"/>
                </a:cubicBezTo>
                <a:cubicBezTo>
                  <a:pt x="2935470" y="11969"/>
                  <a:pt x="3072424" y="-16086"/>
                  <a:pt x="3265552" y="0"/>
                </a:cubicBezTo>
                <a:cubicBezTo>
                  <a:pt x="3458680" y="16086"/>
                  <a:pt x="3676575" y="-9565"/>
                  <a:pt x="3827652" y="0"/>
                </a:cubicBezTo>
                <a:cubicBezTo>
                  <a:pt x="3978729" y="9565"/>
                  <a:pt x="4301444" y="-27851"/>
                  <a:pt x="4735139" y="0"/>
                </a:cubicBezTo>
                <a:cubicBezTo>
                  <a:pt x="5168834" y="27851"/>
                  <a:pt x="5273618" y="5717"/>
                  <a:pt x="5527497" y="0"/>
                </a:cubicBezTo>
                <a:cubicBezTo>
                  <a:pt x="5781376" y="-5717"/>
                  <a:pt x="5978308" y="-11725"/>
                  <a:pt x="6204727" y="0"/>
                </a:cubicBezTo>
                <a:cubicBezTo>
                  <a:pt x="6431146" y="11725"/>
                  <a:pt x="6732149" y="-21412"/>
                  <a:pt x="6997085" y="0"/>
                </a:cubicBezTo>
                <a:cubicBezTo>
                  <a:pt x="7262021" y="21412"/>
                  <a:pt x="7271815" y="7196"/>
                  <a:pt x="7444056" y="0"/>
                </a:cubicBezTo>
                <a:cubicBezTo>
                  <a:pt x="7616297" y="-7196"/>
                  <a:pt x="7777178" y="21583"/>
                  <a:pt x="7891027" y="0"/>
                </a:cubicBezTo>
                <a:cubicBezTo>
                  <a:pt x="8004876" y="-21583"/>
                  <a:pt x="8114722" y="-13961"/>
                  <a:pt x="8222870" y="0"/>
                </a:cubicBezTo>
                <a:cubicBezTo>
                  <a:pt x="8331018" y="13961"/>
                  <a:pt x="8739291" y="5958"/>
                  <a:pt x="8900099" y="0"/>
                </a:cubicBezTo>
                <a:cubicBezTo>
                  <a:pt x="9060907" y="-5958"/>
                  <a:pt x="9255578" y="-14590"/>
                  <a:pt x="9577328" y="0"/>
                </a:cubicBezTo>
                <a:cubicBezTo>
                  <a:pt x="9899078" y="14590"/>
                  <a:pt x="10083404" y="-24514"/>
                  <a:pt x="10369686" y="0"/>
                </a:cubicBezTo>
                <a:cubicBezTo>
                  <a:pt x="10655968" y="24514"/>
                  <a:pt x="10684349" y="16372"/>
                  <a:pt x="10931786" y="0"/>
                </a:cubicBezTo>
                <a:cubicBezTo>
                  <a:pt x="11179223" y="-16372"/>
                  <a:pt x="11406803" y="7273"/>
                  <a:pt x="11622560" y="0"/>
                </a:cubicBezTo>
                <a:cubicBezTo>
                  <a:pt x="11687716" y="7059"/>
                  <a:pt x="11734165" y="44804"/>
                  <a:pt x="11732224" y="109664"/>
                </a:cubicBezTo>
                <a:cubicBezTo>
                  <a:pt x="11735096" y="273707"/>
                  <a:pt x="11745295" y="446733"/>
                  <a:pt x="11732224" y="620619"/>
                </a:cubicBezTo>
                <a:cubicBezTo>
                  <a:pt x="11719153" y="794505"/>
                  <a:pt x="11727421" y="959809"/>
                  <a:pt x="11732224" y="1174153"/>
                </a:cubicBezTo>
                <a:cubicBezTo>
                  <a:pt x="11720095" y="1234264"/>
                  <a:pt x="11693065" y="1272450"/>
                  <a:pt x="11622560" y="1283817"/>
                </a:cubicBezTo>
                <a:cubicBezTo>
                  <a:pt x="11436421" y="1305530"/>
                  <a:pt x="11167455" y="1280529"/>
                  <a:pt x="10830202" y="1283817"/>
                </a:cubicBezTo>
                <a:cubicBezTo>
                  <a:pt x="10492949" y="1287105"/>
                  <a:pt x="10608076" y="1285642"/>
                  <a:pt x="10498360" y="1283817"/>
                </a:cubicBezTo>
                <a:cubicBezTo>
                  <a:pt x="10388644" y="1281992"/>
                  <a:pt x="10029621" y="1261342"/>
                  <a:pt x="9821130" y="1283817"/>
                </a:cubicBezTo>
                <a:cubicBezTo>
                  <a:pt x="9612639" y="1306293"/>
                  <a:pt x="9562904" y="1290807"/>
                  <a:pt x="9489288" y="1283817"/>
                </a:cubicBezTo>
                <a:cubicBezTo>
                  <a:pt x="9415672" y="1276827"/>
                  <a:pt x="9071953" y="1287710"/>
                  <a:pt x="8812059" y="1283817"/>
                </a:cubicBezTo>
                <a:cubicBezTo>
                  <a:pt x="8552165" y="1279924"/>
                  <a:pt x="8395540" y="1281987"/>
                  <a:pt x="8249959" y="1283817"/>
                </a:cubicBezTo>
                <a:cubicBezTo>
                  <a:pt x="8104378" y="1285647"/>
                  <a:pt x="7900533" y="1297189"/>
                  <a:pt x="7802987" y="1283817"/>
                </a:cubicBezTo>
                <a:cubicBezTo>
                  <a:pt x="7705441" y="1270445"/>
                  <a:pt x="7527728" y="1270674"/>
                  <a:pt x="7356016" y="1283817"/>
                </a:cubicBezTo>
                <a:cubicBezTo>
                  <a:pt x="7184304" y="1296960"/>
                  <a:pt x="7142365" y="1293504"/>
                  <a:pt x="7024174" y="1283817"/>
                </a:cubicBezTo>
                <a:cubicBezTo>
                  <a:pt x="6905983" y="1274130"/>
                  <a:pt x="6506814" y="1319916"/>
                  <a:pt x="6231816" y="1283817"/>
                </a:cubicBezTo>
                <a:cubicBezTo>
                  <a:pt x="5956818" y="1247718"/>
                  <a:pt x="5794903" y="1301184"/>
                  <a:pt x="5669716" y="1283817"/>
                </a:cubicBezTo>
                <a:cubicBezTo>
                  <a:pt x="5544529" y="1266450"/>
                  <a:pt x="5438804" y="1291912"/>
                  <a:pt x="5337873" y="1283817"/>
                </a:cubicBezTo>
                <a:cubicBezTo>
                  <a:pt x="5236942" y="1275722"/>
                  <a:pt x="4891012" y="1262189"/>
                  <a:pt x="4775773" y="1283817"/>
                </a:cubicBezTo>
                <a:cubicBezTo>
                  <a:pt x="4660534" y="1305445"/>
                  <a:pt x="4513586" y="1271512"/>
                  <a:pt x="4328802" y="1283817"/>
                </a:cubicBezTo>
                <a:cubicBezTo>
                  <a:pt x="4144018" y="1296122"/>
                  <a:pt x="4011278" y="1302269"/>
                  <a:pt x="3881831" y="1283817"/>
                </a:cubicBezTo>
                <a:cubicBezTo>
                  <a:pt x="3752384" y="1265365"/>
                  <a:pt x="3280673" y="1244407"/>
                  <a:pt x="2974343" y="1283817"/>
                </a:cubicBezTo>
                <a:cubicBezTo>
                  <a:pt x="2668013" y="1323227"/>
                  <a:pt x="2626408" y="1282203"/>
                  <a:pt x="2527372" y="1283817"/>
                </a:cubicBezTo>
                <a:cubicBezTo>
                  <a:pt x="2428336" y="1285431"/>
                  <a:pt x="2172739" y="1299696"/>
                  <a:pt x="2080401" y="1283817"/>
                </a:cubicBezTo>
                <a:cubicBezTo>
                  <a:pt x="1988063" y="1267938"/>
                  <a:pt x="1839900" y="1289864"/>
                  <a:pt x="1748559" y="1283817"/>
                </a:cubicBezTo>
                <a:cubicBezTo>
                  <a:pt x="1657218" y="1277770"/>
                  <a:pt x="1336695" y="1266065"/>
                  <a:pt x="1071329" y="1283817"/>
                </a:cubicBezTo>
                <a:cubicBezTo>
                  <a:pt x="805963" y="1301570"/>
                  <a:pt x="456060" y="1248925"/>
                  <a:pt x="109664" y="1283817"/>
                </a:cubicBezTo>
                <a:cubicBezTo>
                  <a:pt x="51938" y="1285917"/>
                  <a:pt x="12029" y="1232379"/>
                  <a:pt x="0" y="1174153"/>
                </a:cubicBezTo>
                <a:cubicBezTo>
                  <a:pt x="6874" y="1030175"/>
                  <a:pt x="1521" y="801609"/>
                  <a:pt x="0" y="631264"/>
                </a:cubicBezTo>
                <a:cubicBezTo>
                  <a:pt x="-1521" y="460919"/>
                  <a:pt x="-2921" y="322728"/>
                  <a:pt x="0" y="109664"/>
                </a:cubicBezTo>
                <a:close/>
              </a:path>
              <a:path w="11732224" h="1283817" stroke="0" extrusionOk="0">
                <a:moveTo>
                  <a:pt x="0" y="109664"/>
                </a:moveTo>
                <a:cubicBezTo>
                  <a:pt x="5261" y="61239"/>
                  <a:pt x="61826" y="3861"/>
                  <a:pt x="109664" y="0"/>
                </a:cubicBezTo>
                <a:cubicBezTo>
                  <a:pt x="331197" y="-757"/>
                  <a:pt x="438150" y="12077"/>
                  <a:pt x="556635" y="0"/>
                </a:cubicBezTo>
                <a:cubicBezTo>
                  <a:pt x="675120" y="-12077"/>
                  <a:pt x="871007" y="-7000"/>
                  <a:pt x="1003607" y="0"/>
                </a:cubicBezTo>
                <a:cubicBezTo>
                  <a:pt x="1136207" y="7000"/>
                  <a:pt x="1353228" y="2693"/>
                  <a:pt x="1450578" y="0"/>
                </a:cubicBezTo>
                <a:cubicBezTo>
                  <a:pt x="1547928" y="-2693"/>
                  <a:pt x="2034660" y="-14840"/>
                  <a:pt x="2242936" y="0"/>
                </a:cubicBezTo>
                <a:cubicBezTo>
                  <a:pt x="2451212" y="14840"/>
                  <a:pt x="2694954" y="-23722"/>
                  <a:pt x="2920165" y="0"/>
                </a:cubicBezTo>
                <a:cubicBezTo>
                  <a:pt x="3145376" y="23722"/>
                  <a:pt x="3431780" y="-16392"/>
                  <a:pt x="3597394" y="0"/>
                </a:cubicBezTo>
                <a:cubicBezTo>
                  <a:pt x="3763008" y="16392"/>
                  <a:pt x="3969665" y="-1160"/>
                  <a:pt x="4159494" y="0"/>
                </a:cubicBezTo>
                <a:cubicBezTo>
                  <a:pt x="4349323" y="1160"/>
                  <a:pt x="4600531" y="21541"/>
                  <a:pt x="4721595" y="0"/>
                </a:cubicBezTo>
                <a:cubicBezTo>
                  <a:pt x="4842659" y="-21541"/>
                  <a:pt x="5315541" y="30109"/>
                  <a:pt x="5629082" y="0"/>
                </a:cubicBezTo>
                <a:cubicBezTo>
                  <a:pt x="5942623" y="-30109"/>
                  <a:pt x="5997585" y="28861"/>
                  <a:pt x="6306311" y="0"/>
                </a:cubicBezTo>
                <a:cubicBezTo>
                  <a:pt x="6615037" y="-28861"/>
                  <a:pt x="6682786" y="-25486"/>
                  <a:pt x="6868411" y="0"/>
                </a:cubicBezTo>
                <a:cubicBezTo>
                  <a:pt x="7054036" y="25486"/>
                  <a:pt x="7202035" y="8477"/>
                  <a:pt x="7315382" y="0"/>
                </a:cubicBezTo>
                <a:cubicBezTo>
                  <a:pt x="7428729" y="-8477"/>
                  <a:pt x="7562734" y="-6042"/>
                  <a:pt x="7647225" y="0"/>
                </a:cubicBezTo>
                <a:cubicBezTo>
                  <a:pt x="7731716" y="6042"/>
                  <a:pt x="8051612" y="-16244"/>
                  <a:pt x="8209325" y="0"/>
                </a:cubicBezTo>
                <a:cubicBezTo>
                  <a:pt x="8367038" y="16244"/>
                  <a:pt x="8665941" y="8920"/>
                  <a:pt x="8886554" y="0"/>
                </a:cubicBezTo>
                <a:cubicBezTo>
                  <a:pt x="9107167" y="-8920"/>
                  <a:pt x="9263456" y="11461"/>
                  <a:pt x="9563783" y="0"/>
                </a:cubicBezTo>
                <a:cubicBezTo>
                  <a:pt x="9864110" y="-11461"/>
                  <a:pt x="10103877" y="-448"/>
                  <a:pt x="10241012" y="0"/>
                </a:cubicBezTo>
                <a:cubicBezTo>
                  <a:pt x="10378147" y="448"/>
                  <a:pt x="10468479" y="7249"/>
                  <a:pt x="10572855" y="0"/>
                </a:cubicBezTo>
                <a:cubicBezTo>
                  <a:pt x="10677231" y="-7249"/>
                  <a:pt x="11185371" y="9191"/>
                  <a:pt x="11622560" y="0"/>
                </a:cubicBezTo>
                <a:cubicBezTo>
                  <a:pt x="11682311" y="1235"/>
                  <a:pt x="11727797" y="49527"/>
                  <a:pt x="11732224" y="109664"/>
                </a:cubicBezTo>
                <a:cubicBezTo>
                  <a:pt x="11732288" y="364312"/>
                  <a:pt x="11742163" y="446727"/>
                  <a:pt x="11732224" y="641909"/>
                </a:cubicBezTo>
                <a:cubicBezTo>
                  <a:pt x="11722285" y="837091"/>
                  <a:pt x="11740872" y="1015245"/>
                  <a:pt x="11732224" y="1174153"/>
                </a:cubicBezTo>
                <a:cubicBezTo>
                  <a:pt x="11730148" y="1233739"/>
                  <a:pt x="11686372" y="1294525"/>
                  <a:pt x="11622560" y="1283817"/>
                </a:cubicBezTo>
                <a:cubicBezTo>
                  <a:pt x="11540302" y="1288965"/>
                  <a:pt x="11451105" y="1268376"/>
                  <a:pt x="11290718" y="1283817"/>
                </a:cubicBezTo>
                <a:cubicBezTo>
                  <a:pt x="11130331" y="1299258"/>
                  <a:pt x="10809678" y="1310642"/>
                  <a:pt x="10383231" y="1283817"/>
                </a:cubicBezTo>
                <a:cubicBezTo>
                  <a:pt x="9956784" y="1256992"/>
                  <a:pt x="9780743" y="1313446"/>
                  <a:pt x="9475744" y="1283817"/>
                </a:cubicBezTo>
                <a:cubicBezTo>
                  <a:pt x="9170745" y="1254188"/>
                  <a:pt x="9228254" y="1274053"/>
                  <a:pt x="9143901" y="1283817"/>
                </a:cubicBezTo>
                <a:cubicBezTo>
                  <a:pt x="9059548" y="1293581"/>
                  <a:pt x="8954716" y="1285448"/>
                  <a:pt x="8812059" y="1283817"/>
                </a:cubicBezTo>
                <a:cubicBezTo>
                  <a:pt x="8669402" y="1282186"/>
                  <a:pt x="8159722" y="1243438"/>
                  <a:pt x="7904572" y="1283817"/>
                </a:cubicBezTo>
                <a:cubicBezTo>
                  <a:pt x="7649422" y="1324196"/>
                  <a:pt x="7411014" y="1255265"/>
                  <a:pt x="7112214" y="1283817"/>
                </a:cubicBezTo>
                <a:cubicBezTo>
                  <a:pt x="6813414" y="1312369"/>
                  <a:pt x="6580376" y="1265845"/>
                  <a:pt x="6204727" y="1283817"/>
                </a:cubicBezTo>
                <a:cubicBezTo>
                  <a:pt x="5829078" y="1301789"/>
                  <a:pt x="5701290" y="1268954"/>
                  <a:pt x="5297239" y="1283817"/>
                </a:cubicBezTo>
                <a:cubicBezTo>
                  <a:pt x="4893188" y="1298680"/>
                  <a:pt x="4857343" y="1258407"/>
                  <a:pt x="4735139" y="1283817"/>
                </a:cubicBezTo>
                <a:cubicBezTo>
                  <a:pt x="4612935" y="1309227"/>
                  <a:pt x="4274267" y="1317664"/>
                  <a:pt x="4057910" y="1283817"/>
                </a:cubicBezTo>
                <a:cubicBezTo>
                  <a:pt x="3841553" y="1249970"/>
                  <a:pt x="3791649" y="1287558"/>
                  <a:pt x="3610939" y="1283817"/>
                </a:cubicBezTo>
                <a:cubicBezTo>
                  <a:pt x="3430229" y="1280076"/>
                  <a:pt x="3184768" y="1273194"/>
                  <a:pt x="2818581" y="1283817"/>
                </a:cubicBezTo>
                <a:cubicBezTo>
                  <a:pt x="2452394" y="1294440"/>
                  <a:pt x="2616677" y="1299069"/>
                  <a:pt x="2486738" y="1283817"/>
                </a:cubicBezTo>
                <a:cubicBezTo>
                  <a:pt x="2356799" y="1268565"/>
                  <a:pt x="1950026" y="1274174"/>
                  <a:pt x="1809509" y="1283817"/>
                </a:cubicBezTo>
                <a:cubicBezTo>
                  <a:pt x="1668992" y="1293460"/>
                  <a:pt x="1389793" y="1296130"/>
                  <a:pt x="1132280" y="1283817"/>
                </a:cubicBezTo>
                <a:cubicBezTo>
                  <a:pt x="874767" y="1271504"/>
                  <a:pt x="417399" y="1298474"/>
                  <a:pt x="109664" y="1283817"/>
                </a:cubicBezTo>
                <a:cubicBezTo>
                  <a:pt x="54826" y="1280275"/>
                  <a:pt x="-5974" y="1235138"/>
                  <a:pt x="0" y="1174153"/>
                </a:cubicBezTo>
                <a:cubicBezTo>
                  <a:pt x="-6047" y="1028137"/>
                  <a:pt x="18335" y="784010"/>
                  <a:pt x="0" y="631264"/>
                </a:cubicBezTo>
                <a:cubicBezTo>
                  <a:pt x="-18335" y="478518"/>
                  <a:pt x="-79" y="244614"/>
                  <a:pt x="0" y="109664"/>
                </a:cubicBezTo>
                <a:close/>
              </a:path>
            </a:pathLst>
          </a:custGeom>
          <a:solidFill>
            <a:srgbClr val="FFFFFF">
              <a:alpha val="74118"/>
            </a:srgbClr>
          </a:solidFill>
          <a:ln w="28575"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4217014056">
                  <a:prstGeom prst="roundRect">
                    <a:avLst>
                      <a:gd name="adj" fmla="val 854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C9DF3D8-E27C-44C6-A75F-6CB12CA138BE}"/>
              </a:ext>
            </a:extLst>
          </p:cNvPr>
          <p:cNvSpPr txBox="1"/>
          <p:nvPr/>
        </p:nvSpPr>
        <p:spPr>
          <a:xfrm>
            <a:off x="394437" y="5396513"/>
            <a:ext cx="11400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#9Slide05 Lobster" panose="02000506000000020003" pitchFamily="2" charset="0"/>
              </a:rPr>
              <a:t>. 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="" xmlns:a16="http://schemas.microsoft.com/office/drawing/2014/main" id="{463241BB-5371-440F-BC1F-8610181ECE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5523" y="279659"/>
            <a:ext cx="509273" cy="714863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43FEA637-7A46-4FA3-88FB-A4C5D8D8F723}"/>
              </a:ext>
            </a:extLst>
          </p:cNvPr>
          <p:cNvCxnSpPr>
            <a:cxnSpLocks/>
          </p:cNvCxnSpPr>
          <p:nvPr/>
        </p:nvCxnSpPr>
        <p:spPr>
          <a:xfrm>
            <a:off x="6629847" y="2430884"/>
            <a:ext cx="256064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813499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AD6C4E8-9EA6-4EFA-B361-E6C72BAD5A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5974332" y="2552830"/>
            <a:ext cx="770964" cy="6329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8A18CDE-D076-41E6-9B0D-4160E06E1E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 rot="1527318">
            <a:off x="7235524" y="4277177"/>
            <a:ext cx="380554" cy="312408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6AEA2C70-B187-4218-AA9E-F0E379F8F033}"/>
              </a:ext>
            </a:extLst>
          </p:cNvPr>
          <p:cNvGrpSpPr/>
          <p:nvPr/>
        </p:nvGrpSpPr>
        <p:grpSpPr>
          <a:xfrm>
            <a:off x="557743" y="1368972"/>
            <a:ext cx="6831585" cy="1408281"/>
            <a:chOff x="5960723" y="1141825"/>
            <a:chExt cx="6463889" cy="1408281"/>
          </a:xfrm>
        </p:grpSpPr>
        <p:sp>
          <p:nvSpPr>
            <p:cNvPr id="14" name="TextBox 33">
              <a:extLst>
                <a:ext uri="{FF2B5EF4-FFF2-40B4-BE49-F238E27FC236}">
                  <a16:creationId xmlns="" xmlns:a16="http://schemas.microsoft.com/office/drawing/2014/main" id="{100B1C41-39AB-44A5-8029-DCEF88A22813}"/>
                </a:ext>
              </a:extLst>
            </p:cNvPr>
            <p:cNvSpPr txBox="1"/>
            <p:nvPr/>
          </p:nvSpPr>
          <p:spPr>
            <a:xfrm>
              <a:off x="6935629" y="1392988"/>
              <a:ext cx="5488983" cy="1103369"/>
            </a:xfrm>
            <a:prstGeom prst="rect">
              <a:avLst/>
            </a:prstGeom>
            <a:noFill/>
          </p:spPr>
          <p:txBody>
            <a:bodyPr wrap="square" lIns="68571" tIns="34285" rIns="68571" bIns="34285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defRPr/>
              </a:pP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Con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người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tìm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thấy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hạnh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phúc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trong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đời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#9Slide05 Lobster" panose="02000506000000020003" pitchFamily="2" charset="0"/>
                  <a:ea typeface="小考拉体" panose="02000503000000000000" pitchFamily="2" charset="-122"/>
                  <a:cs typeface="+mn-ea"/>
                  <a:sym typeface="+mn-lt"/>
                </a:rPr>
                <a:t>thật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#9Slide05 Lobster" panose="02000506000000020003" pitchFamily="2" charset="0"/>
                  <a:ea typeface="小考拉体" panose="02000503000000000000" pitchFamily="2" charset="-122"/>
                  <a:cs typeface="+mn-ea"/>
                  <a:sym typeface="+mn-lt"/>
                </a:rPr>
                <a:t>.</a:t>
              </a:r>
              <a:endParaRPr kumimoji="0" lang="zh-CN" altLang="en-US" sz="2800" b="0" i="0" u="none" strike="noStrike" kern="0" cap="none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#9Slide05 Lobster" panose="02000506000000020003" pitchFamily="2" charset="0"/>
                <a:ea typeface="小考拉体" panose="02000503000000000000" pitchFamily="2" charset="-122"/>
                <a:cs typeface="+mn-ea"/>
                <a:sym typeface="+mn-lt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C2A6DD59-BCB1-4077-9F4B-C20E74364E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3339" t="16646" r="5977" b="78161"/>
            <a:stretch/>
          </p:blipFill>
          <p:spPr>
            <a:xfrm>
              <a:off x="5960723" y="1141825"/>
              <a:ext cx="974906" cy="1408281"/>
            </a:xfrm>
            <a:prstGeom prst="rect">
              <a:avLst/>
            </a:prstGeom>
          </p:spPr>
        </p:pic>
      </p:grpSp>
      <p:sp>
        <p:nvSpPr>
          <p:cNvPr id="16" name="矩形 7">
            <a:extLst>
              <a:ext uri="{FF2B5EF4-FFF2-40B4-BE49-F238E27FC236}">
                <a16:creationId xmlns="" xmlns:a16="http://schemas.microsoft.com/office/drawing/2014/main" id="{2563076F-E33A-466F-93DD-B2E9210463DC}"/>
              </a:ext>
            </a:extLst>
          </p:cNvPr>
          <p:cNvSpPr/>
          <p:nvPr/>
        </p:nvSpPr>
        <p:spPr>
          <a:xfrm>
            <a:off x="637727" y="147600"/>
            <a:ext cx="9507015" cy="1055183"/>
          </a:xfrm>
          <a:custGeom>
            <a:avLst/>
            <a:gdLst>
              <a:gd name="connsiteX0" fmla="*/ 0 w 9507015"/>
              <a:gd name="connsiteY0" fmla="*/ 0 h 1055183"/>
              <a:gd name="connsiteX1" fmla="*/ 9507015 w 9507015"/>
              <a:gd name="connsiteY1" fmla="*/ 0 h 1055183"/>
              <a:gd name="connsiteX2" fmla="*/ 9507015 w 9507015"/>
              <a:gd name="connsiteY2" fmla="*/ 1055183 h 1055183"/>
              <a:gd name="connsiteX3" fmla="*/ 0 w 9507015"/>
              <a:gd name="connsiteY3" fmla="*/ 1055183 h 1055183"/>
              <a:gd name="connsiteX4" fmla="*/ 0 w 9507015"/>
              <a:gd name="connsiteY4" fmla="*/ 0 h 105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07015" h="1055183" fill="none" extrusionOk="0">
                <a:moveTo>
                  <a:pt x="0" y="0"/>
                </a:moveTo>
                <a:cubicBezTo>
                  <a:pt x="4490288" y="-123719"/>
                  <a:pt x="6135767" y="6990"/>
                  <a:pt x="9507015" y="0"/>
                </a:cubicBezTo>
                <a:cubicBezTo>
                  <a:pt x="9587317" y="250181"/>
                  <a:pt x="9467916" y="674352"/>
                  <a:pt x="9507015" y="1055183"/>
                </a:cubicBezTo>
                <a:cubicBezTo>
                  <a:pt x="8177531" y="967257"/>
                  <a:pt x="4506382" y="1052266"/>
                  <a:pt x="0" y="1055183"/>
                </a:cubicBezTo>
                <a:cubicBezTo>
                  <a:pt x="-19053" y="914364"/>
                  <a:pt x="-85787" y="506739"/>
                  <a:pt x="0" y="0"/>
                </a:cubicBezTo>
                <a:close/>
              </a:path>
              <a:path w="9507015" h="1055183" stroke="0" extrusionOk="0">
                <a:moveTo>
                  <a:pt x="0" y="0"/>
                </a:moveTo>
                <a:cubicBezTo>
                  <a:pt x="1407223" y="-148554"/>
                  <a:pt x="8356010" y="-89096"/>
                  <a:pt x="9507015" y="0"/>
                </a:cubicBezTo>
                <a:cubicBezTo>
                  <a:pt x="9415282" y="206829"/>
                  <a:pt x="9519303" y="891597"/>
                  <a:pt x="9507015" y="1055183"/>
                </a:cubicBezTo>
                <a:cubicBezTo>
                  <a:pt x="6281236" y="994172"/>
                  <a:pt x="3281759" y="1038115"/>
                  <a:pt x="0" y="1055183"/>
                </a:cubicBezTo>
                <a:cubicBezTo>
                  <a:pt x="-64622" y="612722"/>
                  <a:pt x="57325" y="37641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354742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9060536-F59E-4C3B-8B99-A8F385928A87}"/>
              </a:ext>
            </a:extLst>
          </p:cNvPr>
          <p:cNvSpPr txBox="1"/>
          <p:nvPr/>
        </p:nvSpPr>
        <p:spPr>
          <a:xfrm>
            <a:off x="1344428" y="423534"/>
            <a:ext cx="9065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71D0CB9-77B4-4CF6-BA7A-CCA051CD46B1}"/>
              </a:ext>
            </a:extLst>
          </p:cNvPr>
          <p:cNvGrpSpPr/>
          <p:nvPr/>
        </p:nvGrpSpPr>
        <p:grpSpPr>
          <a:xfrm>
            <a:off x="7964159" y="1400445"/>
            <a:ext cx="4078356" cy="4057110"/>
            <a:chOff x="8279780" y="1885282"/>
            <a:chExt cx="4078356" cy="405711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A44B3C0-8F65-4866-95B4-7E368E64DD0E}"/>
                </a:ext>
              </a:extLst>
            </p:cNvPr>
            <p:cNvSpPr/>
            <p:nvPr/>
          </p:nvSpPr>
          <p:spPr>
            <a:xfrm>
              <a:off x="8279780" y="1885282"/>
              <a:ext cx="3808525" cy="4057110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D4D68812-7893-4778-9A42-D00B3F0868D9}"/>
                </a:ext>
              </a:extLst>
            </p:cNvPr>
            <p:cNvSpPr txBox="1"/>
            <p:nvPr/>
          </p:nvSpPr>
          <p:spPr>
            <a:xfrm>
              <a:off x="8549611" y="2113698"/>
              <a:ext cx="380852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qua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thời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ấu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thơ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Bao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điều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bay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mất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trong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đời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thật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người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nói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với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</a:t>
              </a: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Hạnh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phúc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khó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khăn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hơn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Mọi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điều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đã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thấy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Nhưng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giành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lấy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Từ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hai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bàn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tay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con.</a:t>
              </a:r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680AAC2B-6FD0-463F-9E90-D3E0C546D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38446" y="1386747"/>
            <a:ext cx="495544" cy="75511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B36040FD-6CE1-4446-8593-CB1596DE189B}"/>
              </a:ext>
            </a:extLst>
          </p:cNvPr>
          <p:cNvCxnSpPr>
            <a:cxnSpLocks/>
          </p:cNvCxnSpPr>
          <p:nvPr/>
        </p:nvCxnSpPr>
        <p:spPr>
          <a:xfrm>
            <a:off x="8363738" y="2928768"/>
            <a:ext cx="283411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578E4E46-8F30-4652-B1FC-85B487C46EAA}"/>
              </a:ext>
            </a:extLst>
          </p:cNvPr>
          <p:cNvCxnSpPr>
            <a:cxnSpLocks/>
          </p:cNvCxnSpPr>
          <p:nvPr/>
        </p:nvCxnSpPr>
        <p:spPr>
          <a:xfrm>
            <a:off x="8363738" y="3781173"/>
            <a:ext cx="321157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AADA2CF4-1830-4838-B439-42599C63015D}"/>
              </a:ext>
            </a:extLst>
          </p:cNvPr>
          <p:cNvCxnSpPr>
            <a:cxnSpLocks/>
          </p:cNvCxnSpPr>
          <p:nvPr/>
        </p:nvCxnSpPr>
        <p:spPr>
          <a:xfrm>
            <a:off x="8348240" y="4640293"/>
            <a:ext cx="283411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4EF39535-D0D0-4EB9-BB4F-5BFEB44988AB}"/>
              </a:ext>
            </a:extLst>
          </p:cNvPr>
          <p:cNvCxnSpPr>
            <a:cxnSpLocks/>
          </p:cNvCxnSpPr>
          <p:nvPr/>
        </p:nvCxnSpPr>
        <p:spPr>
          <a:xfrm>
            <a:off x="8348240" y="5052034"/>
            <a:ext cx="237466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10">
            <a:extLst>
              <a:ext uri="{FF2B5EF4-FFF2-40B4-BE49-F238E27FC236}">
                <a16:creationId xmlns="" xmlns:a16="http://schemas.microsoft.com/office/drawing/2014/main" id="{3A12EDDD-B98B-45FD-A094-07A8DF9DD77A}"/>
              </a:ext>
            </a:extLst>
          </p:cNvPr>
          <p:cNvGrpSpPr/>
          <p:nvPr/>
        </p:nvGrpSpPr>
        <p:grpSpPr>
          <a:xfrm>
            <a:off x="662632" y="2968386"/>
            <a:ext cx="6726696" cy="2137498"/>
            <a:chOff x="5919380" y="1501313"/>
            <a:chExt cx="6726696" cy="2137498"/>
          </a:xfrm>
        </p:grpSpPr>
        <p:sp>
          <p:nvSpPr>
            <p:cNvPr id="28" name="TextBox 33">
              <a:extLst>
                <a:ext uri="{FF2B5EF4-FFF2-40B4-BE49-F238E27FC236}">
                  <a16:creationId xmlns="" xmlns:a16="http://schemas.microsoft.com/office/drawing/2014/main" id="{0B5EF56E-464A-4517-B8F9-7FDCA7ADD87B}"/>
                </a:ext>
              </a:extLst>
            </p:cNvPr>
            <p:cNvSpPr txBox="1"/>
            <p:nvPr/>
          </p:nvSpPr>
          <p:spPr>
            <a:xfrm>
              <a:off x="6824544" y="1501313"/>
              <a:ext cx="5821532" cy="2137498"/>
            </a:xfrm>
            <a:prstGeom prst="rect">
              <a:avLst/>
            </a:prstGeom>
            <a:noFill/>
          </p:spPr>
          <p:txBody>
            <a:bodyPr wrap="square" lIns="68571" tIns="34285" rIns="68571" bIns="34285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defRPr/>
              </a:pP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Con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người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phải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giành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lấy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hạnh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phúc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một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cách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khó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khăn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bằng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chính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hai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bàn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tay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,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không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dễ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dàng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như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hạnh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phúc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có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được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trong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các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truyện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thần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thoại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,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cổ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#9Slide05 Lobster" panose="02000506000000020003" pitchFamily="2" charset="0"/>
                  <a:ea typeface="小考拉体" panose="02000503000000000000" pitchFamily="2" charset="-122"/>
                  <a:cs typeface="+mn-ea"/>
                  <a:sym typeface="+mn-lt"/>
                </a:rPr>
                <a:t>tích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#9Slide05 Lobster" panose="02000506000000020003" pitchFamily="2" charset="0"/>
                  <a:ea typeface="小考拉体" panose="02000503000000000000" pitchFamily="2" charset="-122"/>
                  <a:cs typeface="+mn-ea"/>
                  <a:sym typeface="+mn-lt"/>
                </a:rPr>
                <a:t>. </a:t>
              </a:r>
              <a:endParaRPr kumimoji="0" lang="zh-CN" altLang="en-US" sz="2800" b="0" i="0" u="none" strike="noStrike" kern="0" cap="none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5 Lobster" panose="02000506000000020003" pitchFamily="2" charset="0"/>
                <a:ea typeface="小考拉体" panose="02000503000000000000" pitchFamily="2" charset="-122"/>
                <a:cs typeface="+mn-ea"/>
                <a:sym typeface="+mn-lt"/>
              </a:endParaRPr>
            </a:p>
          </p:txBody>
        </p:sp>
        <p:pic>
          <p:nvPicPr>
            <p:cNvPr id="29" name="图片 12">
              <a:extLst>
                <a:ext uri="{FF2B5EF4-FFF2-40B4-BE49-F238E27FC236}">
                  <a16:creationId xmlns="" xmlns:a16="http://schemas.microsoft.com/office/drawing/2014/main" id="{6FD88AAA-59B4-45DA-8593-3A13FC496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3339" t="16646" r="5977" b="78161"/>
            <a:stretch/>
          </p:blipFill>
          <p:spPr>
            <a:xfrm>
              <a:off x="5919380" y="1838086"/>
              <a:ext cx="974906" cy="1408281"/>
            </a:xfrm>
            <a:prstGeom prst="rect">
              <a:avLst/>
            </a:prstGeom>
          </p:spPr>
        </p:pic>
      </p:grpSp>
      <p:pic>
        <p:nvPicPr>
          <p:cNvPr id="30" name="Graphic 29">
            <a:extLst>
              <a:ext uri="{FF2B5EF4-FFF2-40B4-BE49-F238E27FC236}">
                <a16:creationId xmlns="" xmlns:a16="http://schemas.microsoft.com/office/drawing/2014/main" id="{83A3CB83-C9B6-4B22-A665-5D9A2C9EDC0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8403" y="238607"/>
            <a:ext cx="485349" cy="873168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0EF116F8-8C4D-4834-AF7B-A9306976A2A7}"/>
              </a:ext>
            </a:extLst>
          </p:cNvPr>
          <p:cNvSpPr/>
          <p:nvPr/>
        </p:nvSpPr>
        <p:spPr>
          <a:xfrm>
            <a:off x="229888" y="5280066"/>
            <a:ext cx="11732224" cy="1599749"/>
          </a:xfrm>
          <a:custGeom>
            <a:avLst/>
            <a:gdLst>
              <a:gd name="connsiteX0" fmla="*/ 0 w 11732224"/>
              <a:gd name="connsiteY0" fmla="*/ 136651 h 1599749"/>
              <a:gd name="connsiteX1" fmla="*/ 136651 w 11732224"/>
              <a:gd name="connsiteY1" fmla="*/ 0 h 1599749"/>
              <a:gd name="connsiteX2" fmla="*/ 925294 w 11732224"/>
              <a:gd name="connsiteY2" fmla="*/ 0 h 1599749"/>
              <a:gd name="connsiteX3" fmla="*/ 1484759 w 11732224"/>
              <a:gd name="connsiteY3" fmla="*/ 0 h 1599749"/>
              <a:gd name="connsiteX4" fmla="*/ 1929635 w 11732224"/>
              <a:gd name="connsiteY4" fmla="*/ 0 h 1599749"/>
              <a:gd name="connsiteX5" fmla="*/ 2718279 w 11732224"/>
              <a:gd name="connsiteY5" fmla="*/ 0 h 1599749"/>
              <a:gd name="connsiteX6" fmla="*/ 3277744 w 11732224"/>
              <a:gd name="connsiteY6" fmla="*/ 0 h 1599749"/>
              <a:gd name="connsiteX7" fmla="*/ 3837209 w 11732224"/>
              <a:gd name="connsiteY7" fmla="*/ 0 h 1599749"/>
              <a:gd name="connsiteX8" fmla="*/ 4740441 w 11732224"/>
              <a:gd name="connsiteY8" fmla="*/ 0 h 1599749"/>
              <a:gd name="connsiteX9" fmla="*/ 5529085 w 11732224"/>
              <a:gd name="connsiteY9" fmla="*/ 0 h 1599749"/>
              <a:gd name="connsiteX10" fmla="*/ 6203139 w 11732224"/>
              <a:gd name="connsiteY10" fmla="*/ 0 h 1599749"/>
              <a:gd name="connsiteX11" fmla="*/ 6991783 w 11732224"/>
              <a:gd name="connsiteY11" fmla="*/ 0 h 1599749"/>
              <a:gd name="connsiteX12" fmla="*/ 7436658 w 11732224"/>
              <a:gd name="connsiteY12" fmla="*/ 0 h 1599749"/>
              <a:gd name="connsiteX13" fmla="*/ 7881534 w 11732224"/>
              <a:gd name="connsiteY13" fmla="*/ 0 h 1599749"/>
              <a:gd name="connsiteX14" fmla="*/ 8211821 w 11732224"/>
              <a:gd name="connsiteY14" fmla="*/ 0 h 1599749"/>
              <a:gd name="connsiteX15" fmla="*/ 8885875 w 11732224"/>
              <a:gd name="connsiteY15" fmla="*/ 0 h 1599749"/>
              <a:gd name="connsiteX16" fmla="*/ 9559929 w 11732224"/>
              <a:gd name="connsiteY16" fmla="*/ 0 h 1599749"/>
              <a:gd name="connsiteX17" fmla="*/ 10348573 w 11732224"/>
              <a:gd name="connsiteY17" fmla="*/ 0 h 1599749"/>
              <a:gd name="connsiteX18" fmla="*/ 10908038 w 11732224"/>
              <a:gd name="connsiteY18" fmla="*/ 0 h 1599749"/>
              <a:gd name="connsiteX19" fmla="*/ 11595573 w 11732224"/>
              <a:gd name="connsiteY19" fmla="*/ 0 h 1599749"/>
              <a:gd name="connsiteX20" fmla="*/ 11732224 w 11732224"/>
              <a:gd name="connsiteY20" fmla="*/ 136651 h 1599749"/>
              <a:gd name="connsiteX21" fmla="*/ 11732224 w 11732224"/>
              <a:gd name="connsiteY21" fmla="*/ 773346 h 1599749"/>
              <a:gd name="connsiteX22" fmla="*/ 11732224 w 11732224"/>
              <a:gd name="connsiteY22" fmla="*/ 1463098 h 1599749"/>
              <a:gd name="connsiteX23" fmla="*/ 11595573 w 11732224"/>
              <a:gd name="connsiteY23" fmla="*/ 1599749 h 1599749"/>
              <a:gd name="connsiteX24" fmla="*/ 10806930 w 11732224"/>
              <a:gd name="connsiteY24" fmla="*/ 1599749 h 1599749"/>
              <a:gd name="connsiteX25" fmla="*/ 10476643 w 11732224"/>
              <a:gd name="connsiteY25" fmla="*/ 1599749 h 1599749"/>
              <a:gd name="connsiteX26" fmla="*/ 9802589 w 11732224"/>
              <a:gd name="connsiteY26" fmla="*/ 1599749 h 1599749"/>
              <a:gd name="connsiteX27" fmla="*/ 9472302 w 11732224"/>
              <a:gd name="connsiteY27" fmla="*/ 1599749 h 1599749"/>
              <a:gd name="connsiteX28" fmla="*/ 8798248 w 11732224"/>
              <a:gd name="connsiteY28" fmla="*/ 1599749 h 1599749"/>
              <a:gd name="connsiteX29" fmla="*/ 8238783 w 11732224"/>
              <a:gd name="connsiteY29" fmla="*/ 1599749 h 1599749"/>
              <a:gd name="connsiteX30" fmla="*/ 7793907 w 11732224"/>
              <a:gd name="connsiteY30" fmla="*/ 1599749 h 1599749"/>
              <a:gd name="connsiteX31" fmla="*/ 7349031 w 11732224"/>
              <a:gd name="connsiteY31" fmla="*/ 1599749 h 1599749"/>
              <a:gd name="connsiteX32" fmla="*/ 7018745 w 11732224"/>
              <a:gd name="connsiteY32" fmla="*/ 1599749 h 1599749"/>
              <a:gd name="connsiteX33" fmla="*/ 6230101 w 11732224"/>
              <a:gd name="connsiteY33" fmla="*/ 1599749 h 1599749"/>
              <a:gd name="connsiteX34" fmla="*/ 5670636 w 11732224"/>
              <a:gd name="connsiteY34" fmla="*/ 1599749 h 1599749"/>
              <a:gd name="connsiteX35" fmla="*/ 5340350 w 11732224"/>
              <a:gd name="connsiteY35" fmla="*/ 1599749 h 1599749"/>
              <a:gd name="connsiteX36" fmla="*/ 4780885 w 11732224"/>
              <a:gd name="connsiteY36" fmla="*/ 1599749 h 1599749"/>
              <a:gd name="connsiteX37" fmla="*/ 4336009 w 11732224"/>
              <a:gd name="connsiteY37" fmla="*/ 1599749 h 1599749"/>
              <a:gd name="connsiteX38" fmla="*/ 3891133 w 11732224"/>
              <a:gd name="connsiteY38" fmla="*/ 1599749 h 1599749"/>
              <a:gd name="connsiteX39" fmla="*/ 2987900 w 11732224"/>
              <a:gd name="connsiteY39" fmla="*/ 1599749 h 1599749"/>
              <a:gd name="connsiteX40" fmla="*/ 2543025 w 11732224"/>
              <a:gd name="connsiteY40" fmla="*/ 1599749 h 1599749"/>
              <a:gd name="connsiteX41" fmla="*/ 2098149 w 11732224"/>
              <a:gd name="connsiteY41" fmla="*/ 1599749 h 1599749"/>
              <a:gd name="connsiteX42" fmla="*/ 1767862 w 11732224"/>
              <a:gd name="connsiteY42" fmla="*/ 1599749 h 1599749"/>
              <a:gd name="connsiteX43" fmla="*/ 1093808 w 11732224"/>
              <a:gd name="connsiteY43" fmla="*/ 1599749 h 1599749"/>
              <a:gd name="connsiteX44" fmla="*/ 136651 w 11732224"/>
              <a:gd name="connsiteY44" fmla="*/ 1599749 h 1599749"/>
              <a:gd name="connsiteX45" fmla="*/ 0 w 11732224"/>
              <a:gd name="connsiteY45" fmla="*/ 1463098 h 1599749"/>
              <a:gd name="connsiteX46" fmla="*/ 0 w 11732224"/>
              <a:gd name="connsiteY46" fmla="*/ 786610 h 1599749"/>
              <a:gd name="connsiteX47" fmla="*/ 0 w 11732224"/>
              <a:gd name="connsiteY47" fmla="*/ 136651 h 159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32224" h="1599749" fill="none" extrusionOk="0">
                <a:moveTo>
                  <a:pt x="0" y="136651"/>
                </a:moveTo>
                <a:cubicBezTo>
                  <a:pt x="-2855" y="76652"/>
                  <a:pt x="64152" y="6432"/>
                  <a:pt x="136651" y="0"/>
                </a:cubicBezTo>
                <a:cubicBezTo>
                  <a:pt x="464463" y="-33728"/>
                  <a:pt x="606233" y="9579"/>
                  <a:pt x="925294" y="0"/>
                </a:cubicBezTo>
                <a:cubicBezTo>
                  <a:pt x="1244355" y="-9579"/>
                  <a:pt x="1351118" y="13993"/>
                  <a:pt x="1484759" y="0"/>
                </a:cubicBezTo>
                <a:cubicBezTo>
                  <a:pt x="1618401" y="-13993"/>
                  <a:pt x="1713773" y="12156"/>
                  <a:pt x="1929635" y="0"/>
                </a:cubicBezTo>
                <a:cubicBezTo>
                  <a:pt x="2145497" y="-12156"/>
                  <a:pt x="2409591" y="-1496"/>
                  <a:pt x="2718279" y="0"/>
                </a:cubicBezTo>
                <a:cubicBezTo>
                  <a:pt x="3026967" y="1496"/>
                  <a:pt x="3021614" y="12157"/>
                  <a:pt x="3277744" y="0"/>
                </a:cubicBezTo>
                <a:cubicBezTo>
                  <a:pt x="3533874" y="-12157"/>
                  <a:pt x="3696354" y="5547"/>
                  <a:pt x="3837209" y="0"/>
                </a:cubicBezTo>
                <a:cubicBezTo>
                  <a:pt x="3978065" y="-5547"/>
                  <a:pt x="4481794" y="32735"/>
                  <a:pt x="4740441" y="0"/>
                </a:cubicBezTo>
                <a:cubicBezTo>
                  <a:pt x="4999088" y="-32735"/>
                  <a:pt x="5314772" y="33445"/>
                  <a:pt x="5529085" y="0"/>
                </a:cubicBezTo>
                <a:cubicBezTo>
                  <a:pt x="5743398" y="-33445"/>
                  <a:pt x="6061542" y="24308"/>
                  <a:pt x="6203139" y="0"/>
                </a:cubicBezTo>
                <a:cubicBezTo>
                  <a:pt x="6344736" y="-24308"/>
                  <a:pt x="6831048" y="32524"/>
                  <a:pt x="6991783" y="0"/>
                </a:cubicBezTo>
                <a:cubicBezTo>
                  <a:pt x="7152518" y="-32524"/>
                  <a:pt x="7241016" y="-15872"/>
                  <a:pt x="7436658" y="0"/>
                </a:cubicBezTo>
                <a:cubicBezTo>
                  <a:pt x="7632301" y="15872"/>
                  <a:pt x="7694719" y="-830"/>
                  <a:pt x="7881534" y="0"/>
                </a:cubicBezTo>
                <a:cubicBezTo>
                  <a:pt x="8068349" y="830"/>
                  <a:pt x="8066036" y="-4558"/>
                  <a:pt x="8211821" y="0"/>
                </a:cubicBezTo>
                <a:cubicBezTo>
                  <a:pt x="8357606" y="4558"/>
                  <a:pt x="8561479" y="-23749"/>
                  <a:pt x="8885875" y="0"/>
                </a:cubicBezTo>
                <a:cubicBezTo>
                  <a:pt x="9210271" y="23749"/>
                  <a:pt x="9424268" y="-14383"/>
                  <a:pt x="9559929" y="0"/>
                </a:cubicBezTo>
                <a:cubicBezTo>
                  <a:pt x="9695590" y="14383"/>
                  <a:pt x="10164364" y="-12453"/>
                  <a:pt x="10348573" y="0"/>
                </a:cubicBezTo>
                <a:cubicBezTo>
                  <a:pt x="10532782" y="12453"/>
                  <a:pt x="10783255" y="-11586"/>
                  <a:pt x="10908038" y="0"/>
                </a:cubicBezTo>
                <a:cubicBezTo>
                  <a:pt x="11032822" y="11586"/>
                  <a:pt x="11343291" y="30433"/>
                  <a:pt x="11595573" y="0"/>
                </a:cubicBezTo>
                <a:cubicBezTo>
                  <a:pt x="11673128" y="3207"/>
                  <a:pt x="11738528" y="47234"/>
                  <a:pt x="11732224" y="136651"/>
                </a:cubicBezTo>
                <a:cubicBezTo>
                  <a:pt x="11704332" y="302613"/>
                  <a:pt x="11709794" y="600505"/>
                  <a:pt x="11732224" y="773346"/>
                </a:cubicBezTo>
                <a:cubicBezTo>
                  <a:pt x="11754654" y="946188"/>
                  <a:pt x="11743889" y="1129647"/>
                  <a:pt x="11732224" y="1463098"/>
                </a:cubicBezTo>
                <a:cubicBezTo>
                  <a:pt x="11723942" y="1538257"/>
                  <a:pt x="11672510" y="1598072"/>
                  <a:pt x="11595573" y="1599749"/>
                </a:cubicBezTo>
                <a:cubicBezTo>
                  <a:pt x="11288810" y="1633512"/>
                  <a:pt x="11157051" y="1593590"/>
                  <a:pt x="10806930" y="1599749"/>
                </a:cubicBezTo>
                <a:cubicBezTo>
                  <a:pt x="10456809" y="1605908"/>
                  <a:pt x="10552735" y="1610283"/>
                  <a:pt x="10476643" y="1599749"/>
                </a:cubicBezTo>
                <a:cubicBezTo>
                  <a:pt x="10400551" y="1589215"/>
                  <a:pt x="9971292" y="1608856"/>
                  <a:pt x="9802589" y="1599749"/>
                </a:cubicBezTo>
                <a:cubicBezTo>
                  <a:pt x="9633886" y="1590642"/>
                  <a:pt x="9579544" y="1611928"/>
                  <a:pt x="9472302" y="1599749"/>
                </a:cubicBezTo>
                <a:cubicBezTo>
                  <a:pt x="9365060" y="1587570"/>
                  <a:pt x="9007868" y="1603874"/>
                  <a:pt x="8798248" y="1599749"/>
                </a:cubicBezTo>
                <a:cubicBezTo>
                  <a:pt x="8588628" y="1595624"/>
                  <a:pt x="8505181" y="1575091"/>
                  <a:pt x="8238783" y="1599749"/>
                </a:cubicBezTo>
                <a:cubicBezTo>
                  <a:pt x="7972386" y="1624407"/>
                  <a:pt x="7924677" y="1583201"/>
                  <a:pt x="7793907" y="1599749"/>
                </a:cubicBezTo>
                <a:cubicBezTo>
                  <a:pt x="7663137" y="1616297"/>
                  <a:pt x="7503280" y="1578646"/>
                  <a:pt x="7349031" y="1599749"/>
                </a:cubicBezTo>
                <a:cubicBezTo>
                  <a:pt x="7194782" y="1620852"/>
                  <a:pt x="7097083" y="1597835"/>
                  <a:pt x="7018745" y="1599749"/>
                </a:cubicBezTo>
                <a:cubicBezTo>
                  <a:pt x="6940407" y="1601663"/>
                  <a:pt x="6406741" y="1595465"/>
                  <a:pt x="6230101" y="1599749"/>
                </a:cubicBezTo>
                <a:cubicBezTo>
                  <a:pt x="6053461" y="1604033"/>
                  <a:pt x="5886200" y="1609952"/>
                  <a:pt x="5670636" y="1599749"/>
                </a:cubicBezTo>
                <a:cubicBezTo>
                  <a:pt x="5455073" y="1589546"/>
                  <a:pt x="5492290" y="1615860"/>
                  <a:pt x="5340350" y="1599749"/>
                </a:cubicBezTo>
                <a:cubicBezTo>
                  <a:pt x="5188410" y="1583638"/>
                  <a:pt x="4960148" y="1579163"/>
                  <a:pt x="4780885" y="1599749"/>
                </a:cubicBezTo>
                <a:cubicBezTo>
                  <a:pt x="4601622" y="1620335"/>
                  <a:pt x="4522591" y="1579648"/>
                  <a:pt x="4336009" y="1599749"/>
                </a:cubicBezTo>
                <a:cubicBezTo>
                  <a:pt x="4149427" y="1619850"/>
                  <a:pt x="4062121" y="1607006"/>
                  <a:pt x="3891133" y="1599749"/>
                </a:cubicBezTo>
                <a:cubicBezTo>
                  <a:pt x="3720145" y="1592492"/>
                  <a:pt x="3294325" y="1593747"/>
                  <a:pt x="2987900" y="1599749"/>
                </a:cubicBezTo>
                <a:cubicBezTo>
                  <a:pt x="2681475" y="1605751"/>
                  <a:pt x="2728165" y="1600929"/>
                  <a:pt x="2543025" y="1599749"/>
                </a:cubicBezTo>
                <a:cubicBezTo>
                  <a:pt x="2357886" y="1598569"/>
                  <a:pt x="2202229" y="1583481"/>
                  <a:pt x="2098149" y="1599749"/>
                </a:cubicBezTo>
                <a:cubicBezTo>
                  <a:pt x="1994069" y="1616017"/>
                  <a:pt x="1884548" y="1593270"/>
                  <a:pt x="1767862" y="1599749"/>
                </a:cubicBezTo>
                <a:cubicBezTo>
                  <a:pt x="1651176" y="1606228"/>
                  <a:pt x="1359433" y="1600925"/>
                  <a:pt x="1093808" y="1599749"/>
                </a:cubicBezTo>
                <a:cubicBezTo>
                  <a:pt x="828183" y="1598573"/>
                  <a:pt x="401234" y="1571495"/>
                  <a:pt x="136651" y="1599749"/>
                </a:cubicBezTo>
                <a:cubicBezTo>
                  <a:pt x="67988" y="1604783"/>
                  <a:pt x="12941" y="1536051"/>
                  <a:pt x="0" y="1463098"/>
                </a:cubicBezTo>
                <a:cubicBezTo>
                  <a:pt x="52" y="1309898"/>
                  <a:pt x="-29382" y="979747"/>
                  <a:pt x="0" y="786610"/>
                </a:cubicBezTo>
                <a:cubicBezTo>
                  <a:pt x="29382" y="593473"/>
                  <a:pt x="9921" y="371935"/>
                  <a:pt x="0" y="136651"/>
                </a:cubicBezTo>
                <a:close/>
              </a:path>
              <a:path w="11732224" h="1599749" stroke="0" extrusionOk="0">
                <a:moveTo>
                  <a:pt x="0" y="136651"/>
                </a:moveTo>
                <a:cubicBezTo>
                  <a:pt x="7169" y="77725"/>
                  <a:pt x="62842" y="504"/>
                  <a:pt x="136651" y="0"/>
                </a:cubicBezTo>
                <a:cubicBezTo>
                  <a:pt x="229109" y="16071"/>
                  <a:pt x="373993" y="19363"/>
                  <a:pt x="581527" y="0"/>
                </a:cubicBezTo>
                <a:cubicBezTo>
                  <a:pt x="789061" y="-19363"/>
                  <a:pt x="873558" y="18886"/>
                  <a:pt x="1026403" y="0"/>
                </a:cubicBezTo>
                <a:cubicBezTo>
                  <a:pt x="1179248" y="-18886"/>
                  <a:pt x="1252448" y="-12078"/>
                  <a:pt x="1471278" y="0"/>
                </a:cubicBezTo>
                <a:cubicBezTo>
                  <a:pt x="1690108" y="12078"/>
                  <a:pt x="1879711" y="5287"/>
                  <a:pt x="2259922" y="0"/>
                </a:cubicBezTo>
                <a:cubicBezTo>
                  <a:pt x="2640133" y="-5287"/>
                  <a:pt x="2695476" y="27528"/>
                  <a:pt x="2933976" y="0"/>
                </a:cubicBezTo>
                <a:cubicBezTo>
                  <a:pt x="3172476" y="-27528"/>
                  <a:pt x="3293091" y="-30933"/>
                  <a:pt x="3608030" y="0"/>
                </a:cubicBezTo>
                <a:cubicBezTo>
                  <a:pt x="3922969" y="30933"/>
                  <a:pt x="3972479" y="8972"/>
                  <a:pt x="4167495" y="0"/>
                </a:cubicBezTo>
                <a:cubicBezTo>
                  <a:pt x="4362512" y="-8972"/>
                  <a:pt x="4486956" y="-9359"/>
                  <a:pt x="4726960" y="0"/>
                </a:cubicBezTo>
                <a:cubicBezTo>
                  <a:pt x="4966965" y="9359"/>
                  <a:pt x="5296368" y="-14405"/>
                  <a:pt x="5630193" y="0"/>
                </a:cubicBezTo>
                <a:cubicBezTo>
                  <a:pt x="5964018" y="14405"/>
                  <a:pt x="6154515" y="12438"/>
                  <a:pt x="6304247" y="0"/>
                </a:cubicBezTo>
                <a:cubicBezTo>
                  <a:pt x="6453979" y="-12438"/>
                  <a:pt x="6723411" y="-15887"/>
                  <a:pt x="6863712" y="0"/>
                </a:cubicBezTo>
                <a:cubicBezTo>
                  <a:pt x="7004014" y="15887"/>
                  <a:pt x="7195368" y="12497"/>
                  <a:pt x="7308588" y="0"/>
                </a:cubicBezTo>
                <a:cubicBezTo>
                  <a:pt x="7421808" y="-12497"/>
                  <a:pt x="7566518" y="-15281"/>
                  <a:pt x="7638875" y="0"/>
                </a:cubicBezTo>
                <a:cubicBezTo>
                  <a:pt x="7711232" y="15281"/>
                  <a:pt x="8003951" y="19981"/>
                  <a:pt x="8198340" y="0"/>
                </a:cubicBezTo>
                <a:cubicBezTo>
                  <a:pt x="8392730" y="-19981"/>
                  <a:pt x="8734349" y="-11532"/>
                  <a:pt x="8872394" y="0"/>
                </a:cubicBezTo>
                <a:cubicBezTo>
                  <a:pt x="9010439" y="11532"/>
                  <a:pt x="9306251" y="7433"/>
                  <a:pt x="9546448" y="0"/>
                </a:cubicBezTo>
                <a:cubicBezTo>
                  <a:pt x="9786645" y="-7433"/>
                  <a:pt x="10083584" y="8204"/>
                  <a:pt x="10220502" y="0"/>
                </a:cubicBezTo>
                <a:cubicBezTo>
                  <a:pt x="10357420" y="-8204"/>
                  <a:pt x="10482600" y="-4636"/>
                  <a:pt x="10550789" y="0"/>
                </a:cubicBezTo>
                <a:cubicBezTo>
                  <a:pt x="10618978" y="4636"/>
                  <a:pt x="11246104" y="39395"/>
                  <a:pt x="11595573" y="0"/>
                </a:cubicBezTo>
                <a:cubicBezTo>
                  <a:pt x="11665879" y="7819"/>
                  <a:pt x="11727361" y="61652"/>
                  <a:pt x="11732224" y="136651"/>
                </a:cubicBezTo>
                <a:cubicBezTo>
                  <a:pt x="11725435" y="371631"/>
                  <a:pt x="11759377" y="469598"/>
                  <a:pt x="11732224" y="799875"/>
                </a:cubicBezTo>
                <a:cubicBezTo>
                  <a:pt x="11705071" y="1130152"/>
                  <a:pt x="11723056" y="1314110"/>
                  <a:pt x="11732224" y="1463098"/>
                </a:cubicBezTo>
                <a:cubicBezTo>
                  <a:pt x="11723245" y="1534330"/>
                  <a:pt x="11674895" y="1612456"/>
                  <a:pt x="11595573" y="1599749"/>
                </a:cubicBezTo>
                <a:cubicBezTo>
                  <a:pt x="11451681" y="1605234"/>
                  <a:pt x="11342358" y="1601458"/>
                  <a:pt x="11265286" y="1599749"/>
                </a:cubicBezTo>
                <a:cubicBezTo>
                  <a:pt x="11188214" y="1598040"/>
                  <a:pt x="10772078" y="1581444"/>
                  <a:pt x="10362054" y="1599749"/>
                </a:cubicBezTo>
                <a:cubicBezTo>
                  <a:pt x="9952030" y="1618054"/>
                  <a:pt x="9785930" y="1558103"/>
                  <a:pt x="9458821" y="1599749"/>
                </a:cubicBezTo>
                <a:cubicBezTo>
                  <a:pt x="9131712" y="1641395"/>
                  <a:pt x="9217899" y="1597055"/>
                  <a:pt x="9128534" y="1599749"/>
                </a:cubicBezTo>
                <a:cubicBezTo>
                  <a:pt x="9039169" y="1602443"/>
                  <a:pt x="8924071" y="1596326"/>
                  <a:pt x="8798248" y="1599749"/>
                </a:cubicBezTo>
                <a:cubicBezTo>
                  <a:pt x="8672425" y="1603172"/>
                  <a:pt x="8122920" y="1644702"/>
                  <a:pt x="7895015" y="1599749"/>
                </a:cubicBezTo>
                <a:cubicBezTo>
                  <a:pt x="7667110" y="1554796"/>
                  <a:pt x="7455964" y="1578145"/>
                  <a:pt x="7106372" y="1599749"/>
                </a:cubicBezTo>
                <a:cubicBezTo>
                  <a:pt x="6756780" y="1621353"/>
                  <a:pt x="6442286" y="1576588"/>
                  <a:pt x="6203139" y="1599749"/>
                </a:cubicBezTo>
                <a:cubicBezTo>
                  <a:pt x="5963992" y="1622910"/>
                  <a:pt x="5678034" y="1616335"/>
                  <a:pt x="5299906" y="1599749"/>
                </a:cubicBezTo>
                <a:cubicBezTo>
                  <a:pt x="4921778" y="1583163"/>
                  <a:pt x="4909479" y="1574737"/>
                  <a:pt x="4740441" y="1599749"/>
                </a:cubicBezTo>
                <a:cubicBezTo>
                  <a:pt x="4571404" y="1624761"/>
                  <a:pt x="4384280" y="1599149"/>
                  <a:pt x="4066387" y="1599749"/>
                </a:cubicBezTo>
                <a:cubicBezTo>
                  <a:pt x="3748494" y="1600349"/>
                  <a:pt x="3801690" y="1582059"/>
                  <a:pt x="3621511" y="1599749"/>
                </a:cubicBezTo>
                <a:cubicBezTo>
                  <a:pt x="3441332" y="1617439"/>
                  <a:pt x="3046182" y="1598197"/>
                  <a:pt x="2832868" y="1599749"/>
                </a:cubicBezTo>
                <a:cubicBezTo>
                  <a:pt x="2619554" y="1601301"/>
                  <a:pt x="2614328" y="1584844"/>
                  <a:pt x="2502581" y="1599749"/>
                </a:cubicBezTo>
                <a:cubicBezTo>
                  <a:pt x="2390834" y="1614654"/>
                  <a:pt x="2112189" y="1623025"/>
                  <a:pt x="1828527" y="1599749"/>
                </a:cubicBezTo>
                <a:cubicBezTo>
                  <a:pt x="1544865" y="1576473"/>
                  <a:pt x="1337914" y="1605149"/>
                  <a:pt x="1154473" y="1599749"/>
                </a:cubicBezTo>
                <a:cubicBezTo>
                  <a:pt x="971032" y="1594349"/>
                  <a:pt x="524948" y="1555267"/>
                  <a:pt x="136651" y="1599749"/>
                </a:cubicBezTo>
                <a:cubicBezTo>
                  <a:pt x="64794" y="1597515"/>
                  <a:pt x="-15537" y="1539657"/>
                  <a:pt x="0" y="1463098"/>
                </a:cubicBezTo>
                <a:cubicBezTo>
                  <a:pt x="23085" y="1307732"/>
                  <a:pt x="-29574" y="1092066"/>
                  <a:pt x="0" y="786610"/>
                </a:cubicBezTo>
                <a:cubicBezTo>
                  <a:pt x="29574" y="481154"/>
                  <a:pt x="-200" y="273536"/>
                  <a:pt x="0" y="136651"/>
                </a:cubicBezTo>
                <a:close/>
              </a:path>
            </a:pathLst>
          </a:custGeom>
          <a:solidFill>
            <a:srgbClr val="FFFFFF">
              <a:alpha val="74118"/>
            </a:srgbClr>
          </a:solidFill>
          <a:ln w="28575"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4217014056">
                  <a:prstGeom prst="roundRect">
                    <a:avLst>
                      <a:gd name="adj" fmla="val 854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BD4D0C6-8087-489A-95CF-ACDDB383B1B5}"/>
              </a:ext>
            </a:extLst>
          </p:cNvPr>
          <p:cNvSpPr txBox="1"/>
          <p:nvPr/>
        </p:nvSpPr>
        <p:spPr>
          <a:xfrm>
            <a:off x="229889" y="5313048"/>
            <a:ext cx="11647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#9Slide05 Lobster" panose="02000506000000020003" pitchFamily="2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35" name="Arrow: Left 3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430FEBE-8B8A-481D-8385-C03F80438E1A}"/>
              </a:ext>
            </a:extLst>
          </p:cNvPr>
          <p:cNvSpPr/>
          <p:nvPr/>
        </p:nvSpPr>
        <p:spPr>
          <a:xfrm>
            <a:off x="11380319" y="6418838"/>
            <a:ext cx="784729" cy="460977"/>
          </a:xfrm>
          <a:prstGeom prst="leftArrow">
            <a:avLst/>
          </a:prstGeom>
          <a:solidFill>
            <a:srgbClr val="F1ACB7"/>
          </a:solidFill>
          <a:ln>
            <a:solidFill>
              <a:srgbClr val="F1AC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31969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8917D10-6A0D-42E9-B001-B1EA8E630D8E}"/>
              </a:ext>
            </a:extLst>
          </p:cNvPr>
          <p:cNvSpPr/>
          <p:nvPr/>
        </p:nvSpPr>
        <p:spPr>
          <a:xfrm>
            <a:off x="495946" y="428963"/>
            <a:ext cx="2247254" cy="387458"/>
          </a:xfrm>
          <a:prstGeom prst="rect">
            <a:avLst/>
          </a:prstGeom>
          <a:solidFill>
            <a:srgbClr val="FAF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5D51A42-1039-4E54-8491-A8148D46A7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936" r="50000" b="23722"/>
          <a:stretch/>
        </p:blipFill>
        <p:spPr>
          <a:xfrm>
            <a:off x="1619573" y="0"/>
            <a:ext cx="9120752" cy="2138364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="" xmlns:a16="http://schemas.microsoft.com/office/drawing/2014/main" id="{CCF7E248-9BB0-441A-8075-B47D16C47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10556165" y="3672541"/>
            <a:ext cx="1635835" cy="23630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662DD4A-0CC4-479F-804E-C3FBFA0A43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 rot="19720655">
            <a:off x="242285" y="-29055"/>
            <a:ext cx="1241870" cy="17939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1EEC211-EB7B-416C-ADDD-0CC71710A8F9}"/>
              </a:ext>
            </a:extLst>
          </p:cNvPr>
          <p:cNvSpPr txBox="1"/>
          <p:nvPr/>
        </p:nvSpPr>
        <p:spPr>
          <a:xfrm>
            <a:off x="2214966" y="861590"/>
            <a:ext cx="7929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dirty="0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4000" dirty="0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rgbClr val="F5F5F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8A4E4C01-CEBC-4084-8573-AE821181D4AA}"/>
              </a:ext>
            </a:extLst>
          </p:cNvPr>
          <p:cNvSpPr/>
          <p:nvPr/>
        </p:nvSpPr>
        <p:spPr>
          <a:xfrm>
            <a:off x="1253689" y="2482443"/>
            <a:ext cx="10120393" cy="2864472"/>
          </a:xfrm>
          <a:custGeom>
            <a:avLst/>
            <a:gdLst>
              <a:gd name="connsiteX0" fmla="*/ 0 w 10120393"/>
              <a:gd name="connsiteY0" fmla="*/ 186678 h 2864472"/>
              <a:gd name="connsiteX1" fmla="*/ 186678 w 10120393"/>
              <a:gd name="connsiteY1" fmla="*/ 0 h 2864472"/>
              <a:gd name="connsiteX2" fmla="*/ 9933715 w 10120393"/>
              <a:gd name="connsiteY2" fmla="*/ 0 h 2864472"/>
              <a:gd name="connsiteX3" fmla="*/ 10120393 w 10120393"/>
              <a:gd name="connsiteY3" fmla="*/ 186678 h 2864472"/>
              <a:gd name="connsiteX4" fmla="*/ 10120393 w 10120393"/>
              <a:gd name="connsiteY4" fmla="*/ 2677794 h 2864472"/>
              <a:gd name="connsiteX5" fmla="*/ 9933715 w 10120393"/>
              <a:gd name="connsiteY5" fmla="*/ 2864472 h 2864472"/>
              <a:gd name="connsiteX6" fmla="*/ 186678 w 10120393"/>
              <a:gd name="connsiteY6" fmla="*/ 2864472 h 2864472"/>
              <a:gd name="connsiteX7" fmla="*/ 0 w 10120393"/>
              <a:gd name="connsiteY7" fmla="*/ 2677794 h 2864472"/>
              <a:gd name="connsiteX8" fmla="*/ 0 w 10120393"/>
              <a:gd name="connsiteY8" fmla="*/ 186678 h 2864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20393" h="2864472" fill="none" extrusionOk="0">
                <a:moveTo>
                  <a:pt x="0" y="186678"/>
                </a:moveTo>
                <a:cubicBezTo>
                  <a:pt x="-150" y="98200"/>
                  <a:pt x="88751" y="2999"/>
                  <a:pt x="186678" y="0"/>
                </a:cubicBezTo>
                <a:cubicBezTo>
                  <a:pt x="1556849" y="122098"/>
                  <a:pt x="7920532" y="85304"/>
                  <a:pt x="9933715" y="0"/>
                </a:cubicBezTo>
                <a:cubicBezTo>
                  <a:pt x="10040270" y="-347"/>
                  <a:pt x="10128092" y="69679"/>
                  <a:pt x="10120393" y="186678"/>
                </a:cubicBezTo>
                <a:cubicBezTo>
                  <a:pt x="10180323" y="1053315"/>
                  <a:pt x="10118725" y="2266359"/>
                  <a:pt x="10120393" y="2677794"/>
                </a:cubicBezTo>
                <a:cubicBezTo>
                  <a:pt x="10122495" y="2787439"/>
                  <a:pt x="10036156" y="2883925"/>
                  <a:pt x="9933715" y="2864472"/>
                </a:cubicBezTo>
                <a:cubicBezTo>
                  <a:pt x="7952067" y="2898010"/>
                  <a:pt x="3694991" y="2906169"/>
                  <a:pt x="186678" y="2864472"/>
                </a:cubicBezTo>
                <a:cubicBezTo>
                  <a:pt x="74547" y="2869533"/>
                  <a:pt x="-4286" y="2781235"/>
                  <a:pt x="0" y="2677794"/>
                </a:cubicBezTo>
                <a:cubicBezTo>
                  <a:pt x="-103358" y="1752581"/>
                  <a:pt x="31577" y="1186200"/>
                  <a:pt x="0" y="186678"/>
                </a:cubicBezTo>
                <a:close/>
              </a:path>
              <a:path w="10120393" h="2864472" stroke="0" extrusionOk="0">
                <a:moveTo>
                  <a:pt x="0" y="186678"/>
                </a:moveTo>
                <a:cubicBezTo>
                  <a:pt x="-17592" y="84110"/>
                  <a:pt x="74493" y="-2673"/>
                  <a:pt x="186678" y="0"/>
                </a:cubicBezTo>
                <a:cubicBezTo>
                  <a:pt x="2720120" y="127759"/>
                  <a:pt x="8894347" y="-130647"/>
                  <a:pt x="9933715" y="0"/>
                </a:cubicBezTo>
                <a:cubicBezTo>
                  <a:pt x="10043160" y="13368"/>
                  <a:pt x="10132578" y="70635"/>
                  <a:pt x="10120393" y="186678"/>
                </a:cubicBezTo>
                <a:cubicBezTo>
                  <a:pt x="10199622" y="566404"/>
                  <a:pt x="10096557" y="1567180"/>
                  <a:pt x="10120393" y="2677794"/>
                </a:cubicBezTo>
                <a:cubicBezTo>
                  <a:pt x="10106896" y="2786647"/>
                  <a:pt x="10033772" y="2870867"/>
                  <a:pt x="9933715" y="2864472"/>
                </a:cubicBezTo>
                <a:cubicBezTo>
                  <a:pt x="7356943" y="2874645"/>
                  <a:pt x="4376088" y="2825913"/>
                  <a:pt x="186678" y="2864472"/>
                </a:cubicBezTo>
                <a:cubicBezTo>
                  <a:pt x="102611" y="2870815"/>
                  <a:pt x="-6464" y="2772180"/>
                  <a:pt x="0" y="2677794"/>
                </a:cubicBezTo>
                <a:cubicBezTo>
                  <a:pt x="126545" y="1621150"/>
                  <a:pt x="101685" y="675219"/>
                  <a:pt x="0" y="186678"/>
                </a:cubicBezTo>
                <a:close/>
              </a:path>
            </a:pathLst>
          </a:custGeom>
          <a:solidFill>
            <a:srgbClr val="FAFAF9">
              <a:alpha val="80000"/>
            </a:srgbClr>
          </a:solidFill>
          <a:ln w="38100">
            <a:prstDash val="dash"/>
            <a:extLst>
              <a:ext uri="{C807C97D-BFC1-408E-A445-0C87EB9F89A2}">
                <ask:lineSketchStyleProps xmlns="" xmlns:ask="http://schemas.microsoft.com/office/drawing/2018/sketchyshapes" sd="463782556">
                  <a:prstGeom prst="roundRect">
                    <a:avLst>
                      <a:gd name="adj" fmla="val 65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751F3ED-54D3-4D9B-A7AF-65016CD3EE7E}"/>
              </a:ext>
            </a:extLst>
          </p:cNvPr>
          <p:cNvSpPr txBox="1"/>
          <p:nvPr/>
        </p:nvSpPr>
        <p:spPr>
          <a:xfrm>
            <a:off x="1398719" y="2860472"/>
            <a:ext cx="974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#9Slide04 SVNSwashington" pitchFamily="2" charset="0"/>
              </a:rPr>
              <a:t>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.Khi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70F24C8-6860-48F3-A5D8-8ADE5F744B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14722" b="63625"/>
          <a:stretch/>
        </p:blipFill>
        <p:spPr>
          <a:xfrm>
            <a:off x="3463164" y="0"/>
            <a:ext cx="5370163" cy="31092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AD96471-D7B7-4858-93A2-CE25AB4B99CC}"/>
              </a:ext>
            </a:extLst>
          </p:cNvPr>
          <p:cNvSpPr txBox="1"/>
          <p:nvPr/>
        </p:nvSpPr>
        <p:spPr>
          <a:xfrm>
            <a:off x="4914779" y="1117838"/>
            <a:ext cx="3500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AFAF9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="" xmlns:p14="http://schemas.microsoft.com/office/powerpoint/2010/main" val="155552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 animBg="1"/>
      <p:bldP spid="23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BE2E19D-FA83-46CD-AF1C-D87427781F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 flipH="1" flipV="1">
            <a:off x="0" y="4967664"/>
            <a:ext cx="3299683" cy="18903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564C08E-BF96-4140-B0FA-AF9A3F762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 flipH="1" flipV="1">
            <a:off x="2662979" y="4967664"/>
            <a:ext cx="3299683" cy="18903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80C32D3-903F-4486-B7D0-47A80F70457E}"/>
              </a:ext>
            </a:extLst>
          </p:cNvPr>
          <p:cNvSpPr/>
          <p:nvPr/>
        </p:nvSpPr>
        <p:spPr>
          <a:xfrm>
            <a:off x="637309" y="450273"/>
            <a:ext cx="1877291" cy="284018"/>
          </a:xfrm>
          <a:prstGeom prst="rect">
            <a:avLst/>
          </a:prstGeom>
          <a:solidFill>
            <a:srgbClr val="F8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3D58701-0A4F-421A-8AC3-86D20063B142}"/>
              </a:ext>
            </a:extLst>
          </p:cNvPr>
          <p:cNvSpPr txBox="1"/>
          <p:nvPr/>
        </p:nvSpPr>
        <p:spPr>
          <a:xfrm>
            <a:off x="460948" y="503394"/>
            <a:ext cx="51983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ln w="34925">
                  <a:solidFill>
                    <a:schemeClr val="bg1"/>
                  </a:solidFill>
                </a:ln>
                <a:solidFill>
                  <a:srgbClr val="484A8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Luyện đọc diễn cảm và học thuộc lòng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="" xmlns:a16="http://schemas.microsoft.com/office/drawing/2014/main" id="{47C38004-E947-406F-8327-6E2BB700C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62662" y="592282"/>
            <a:ext cx="5942837" cy="64160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92453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56C3AC54-CB12-4CE7-ADEB-6F7BC098CF10}"/>
              </a:ext>
            </a:extLst>
          </p:cNvPr>
          <p:cNvGrpSpPr/>
          <p:nvPr/>
        </p:nvGrpSpPr>
        <p:grpSpPr>
          <a:xfrm>
            <a:off x="4143679" y="412152"/>
            <a:ext cx="3904642" cy="3904642"/>
            <a:chOff x="4143679" y="902825"/>
            <a:chExt cx="3904642" cy="3904642"/>
          </a:xfrm>
        </p:grpSpPr>
        <p:sp>
          <p:nvSpPr>
            <p:cNvPr id="3" name="椭圆 2">
              <a:extLst>
                <a:ext uri="{FF2B5EF4-FFF2-40B4-BE49-F238E27FC236}">
                  <a16:creationId xmlns="" xmlns:a16="http://schemas.microsoft.com/office/drawing/2014/main" id="{94518C1C-3900-487C-9787-8CA99A6423FF}"/>
                </a:ext>
              </a:extLst>
            </p:cNvPr>
            <p:cNvSpPr/>
            <p:nvPr/>
          </p:nvSpPr>
          <p:spPr>
            <a:xfrm>
              <a:off x="4143679" y="902825"/>
              <a:ext cx="3904642" cy="3904642"/>
            </a:xfrm>
            <a:prstGeom prst="ellipse">
              <a:avLst/>
            </a:prstGeom>
            <a:noFill/>
            <a:ln w="38100" cap="rnd">
              <a:solidFill>
                <a:srgbClr val="323476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DF82C688-43D0-4C4B-9653-2D740E49B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655" t="43102" r="76311" b="51324"/>
            <a:stretch/>
          </p:blipFill>
          <p:spPr>
            <a:xfrm>
              <a:off x="5533375" y="1858543"/>
              <a:ext cx="770964" cy="632908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64842AFB-6950-47C4-90E1-D2432B9BCDC0}"/>
              </a:ext>
            </a:extLst>
          </p:cNvPr>
          <p:cNvGrpSpPr/>
          <p:nvPr/>
        </p:nvGrpSpPr>
        <p:grpSpPr>
          <a:xfrm>
            <a:off x="8704589" y="2914780"/>
            <a:ext cx="3232047" cy="3069956"/>
            <a:chOff x="3565064" y="1245995"/>
            <a:chExt cx="3232047" cy="3069956"/>
          </a:xfrm>
        </p:grpSpPr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816C4BE2-8D9A-413B-B61B-2FA98FFCA5A8}"/>
                </a:ext>
              </a:extLst>
            </p:cNvPr>
            <p:cNvSpPr/>
            <p:nvPr/>
          </p:nvSpPr>
          <p:spPr>
            <a:xfrm>
              <a:off x="3565064" y="1245995"/>
              <a:ext cx="3074921" cy="3046669"/>
            </a:xfrm>
            <a:custGeom>
              <a:avLst/>
              <a:gdLst>
                <a:gd name="connsiteX0" fmla="*/ 0 w 3074921"/>
                <a:gd name="connsiteY0" fmla="*/ 0 h 3046669"/>
                <a:gd name="connsiteX1" fmla="*/ 645733 w 3074921"/>
                <a:gd name="connsiteY1" fmla="*/ 0 h 3046669"/>
                <a:gd name="connsiteX2" fmla="*/ 1229968 w 3074921"/>
                <a:gd name="connsiteY2" fmla="*/ 0 h 3046669"/>
                <a:gd name="connsiteX3" fmla="*/ 1844953 w 3074921"/>
                <a:gd name="connsiteY3" fmla="*/ 0 h 3046669"/>
                <a:gd name="connsiteX4" fmla="*/ 2429188 w 3074921"/>
                <a:gd name="connsiteY4" fmla="*/ 0 h 3046669"/>
                <a:gd name="connsiteX5" fmla="*/ 3074921 w 3074921"/>
                <a:gd name="connsiteY5" fmla="*/ 0 h 3046669"/>
                <a:gd name="connsiteX6" fmla="*/ 3074921 w 3074921"/>
                <a:gd name="connsiteY6" fmla="*/ 517934 h 3046669"/>
                <a:gd name="connsiteX7" fmla="*/ 3074921 w 3074921"/>
                <a:gd name="connsiteY7" fmla="*/ 1157734 h 3046669"/>
                <a:gd name="connsiteX8" fmla="*/ 3074921 w 3074921"/>
                <a:gd name="connsiteY8" fmla="*/ 1767068 h 3046669"/>
                <a:gd name="connsiteX9" fmla="*/ 3074921 w 3074921"/>
                <a:gd name="connsiteY9" fmla="*/ 2345935 h 3046669"/>
                <a:gd name="connsiteX10" fmla="*/ 3074921 w 3074921"/>
                <a:gd name="connsiteY10" fmla="*/ 3046669 h 3046669"/>
                <a:gd name="connsiteX11" fmla="*/ 2552184 w 3074921"/>
                <a:gd name="connsiteY11" fmla="*/ 3046669 h 3046669"/>
                <a:gd name="connsiteX12" fmla="*/ 1967949 w 3074921"/>
                <a:gd name="connsiteY12" fmla="*/ 3046669 h 3046669"/>
                <a:gd name="connsiteX13" fmla="*/ 1414464 w 3074921"/>
                <a:gd name="connsiteY13" fmla="*/ 3046669 h 3046669"/>
                <a:gd name="connsiteX14" fmla="*/ 830229 w 3074921"/>
                <a:gd name="connsiteY14" fmla="*/ 3046669 h 3046669"/>
                <a:gd name="connsiteX15" fmla="*/ 0 w 3074921"/>
                <a:gd name="connsiteY15" fmla="*/ 3046669 h 3046669"/>
                <a:gd name="connsiteX16" fmla="*/ 0 w 3074921"/>
                <a:gd name="connsiteY16" fmla="*/ 2406869 h 3046669"/>
                <a:gd name="connsiteX17" fmla="*/ 0 w 3074921"/>
                <a:gd name="connsiteY17" fmla="*/ 1888935 h 3046669"/>
                <a:gd name="connsiteX18" fmla="*/ 0 w 3074921"/>
                <a:gd name="connsiteY18" fmla="*/ 1340534 h 3046669"/>
                <a:gd name="connsiteX19" fmla="*/ 0 w 3074921"/>
                <a:gd name="connsiteY19" fmla="*/ 731201 h 3046669"/>
                <a:gd name="connsiteX20" fmla="*/ 0 w 3074921"/>
                <a:gd name="connsiteY20" fmla="*/ 0 h 304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74921" h="3046669" fill="none" extrusionOk="0">
                  <a:moveTo>
                    <a:pt x="0" y="0"/>
                  </a:moveTo>
                  <a:cubicBezTo>
                    <a:pt x="301114" y="23067"/>
                    <a:pt x="359493" y="22130"/>
                    <a:pt x="645733" y="0"/>
                  </a:cubicBezTo>
                  <a:cubicBezTo>
                    <a:pt x="931973" y="-22130"/>
                    <a:pt x="995164" y="-22783"/>
                    <a:pt x="1229968" y="0"/>
                  </a:cubicBezTo>
                  <a:cubicBezTo>
                    <a:pt x="1464773" y="22783"/>
                    <a:pt x="1595955" y="5171"/>
                    <a:pt x="1844953" y="0"/>
                  </a:cubicBezTo>
                  <a:cubicBezTo>
                    <a:pt x="2093951" y="-5171"/>
                    <a:pt x="2295126" y="-23446"/>
                    <a:pt x="2429188" y="0"/>
                  </a:cubicBezTo>
                  <a:cubicBezTo>
                    <a:pt x="2563251" y="23446"/>
                    <a:pt x="2925060" y="5776"/>
                    <a:pt x="3074921" y="0"/>
                  </a:cubicBezTo>
                  <a:cubicBezTo>
                    <a:pt x="3053392" y="240472"/>
                    <a:pt x="3056033" y="386930"/>
                    <a:pt x="3074921" y="517934"/>
                  </a:cubicBezTo>
                  <a:cubicBezTo>
                    <a:pt x="3093809" y="648938"/>
                    <a:pt x="3073422" y="875337"/>
                    <a:pt x="3074921" y="1157734"/>
                  </a:cubicBezTo>
                  <a:cubicBezTo>
                    <a:pt x="3076420" y="1440131"/>
                    <a:pt x="3064652" y="1579322"/>
                    <a:pt x="3074921" y="1767068"/>
                  </a:cubicBezTo>
                  <a:cubicBezTo>
                    <a:pt x="3085190" y="1954814"/>
                    <a:pt x="3058990" y="2066148"/>
                    <a:pt x="3074921" y="2345935"/>
                  </a:cubicBezTo>
                  <a:cubicBezTo>
                    <a:pt x="3090852" y="2625722"/>
                    <a:pt x="3043412" y="2781857"/>
                    <a:pt x="3074921" y="3046669"/>
                  </a:cubicBezTo>
                  <a:cubicBezTo>
                    <a:pt x="2872434" y="3057367"/>
                    <a:pt x="2776121" y="3072471"/>
                    <a:pt x="2552184" y="3046669"/>
                  </a:cubicBezTo>
                  <a:cubicBezTo>
                    <a:pt x="2328247" y="3020867"/>
                    <a:pt x="2101080" y="3073593"/>
                    <a:pt x="1967949" y="3046669"/>
                  </a:cubicBezTo>
                  <a:cubicBezTo>
                    <a:pt x="1834818" y="3019745"/>
                    <a:pt x="1599879" y="3053921"/>
                    <a:pt x="1414464" y="3046669"/>
                  </a:cubicBezTo>
                  <a:cubicBezTo>
                    <a:pt x="1229050" y="3039417"/>
                    <a:pt x="1013341" y="3034975"/>
                    <a:pt x="830229" y="3046669"/>
                  </a:cubicBezTo>
                  <a:cubicBezTo>
                    <a:pt x="647118" y="3058363"/>
                    <a:pt x="336369" y="3065968"/>
                    <a:pt x="0" y="3046669"/>
                  </a:cubicBezTo>
                  <a:cubicBezTo>
                    <a:pt x="21517" y="2865856"/>
                    <a:pt x="-18414" y="2579587"/>
                    <a:pt x="0" y="2406869"/>
                  </a:cubicBezTo>
                  <a:cubicBezTo>
                    <a:pt x="18414" y="2234151"/>
                    <a:pt x="24420" y="2107841"/>
                    <a:pt x="0" y="1888935"/>
                  </a:cubicBezTo>
                  <a:cubicBezTo>
                    <a:pt x="-24420" y="1670029"/>
                    <a:pt x="23405" y="1482972"/>
                    <a:pt x="0" y="1340534"/>
                  </a:cubicBezTo>
                  <a:cubicBezTo>
                    <a:pt x="-23405" y="1198096"/>
                    <a:pt x="10018" y="994688"/>
                    <a:pt x="0" y="731201"/>
                  </a:cubicBezTo>
                  <a:cubicBezTo>
                    <a:pt x="-10018" y="467714"/>
                    <a:pt x="35317" y="146579"/>
                    <a:pt x="0" y="0"/>
                  </a:cubicBezTo>
                  <a:close/>
                </a:path>
                <a:path w="3074921" h="3046669" stroke="0" extrusionOk="0">
                  <a:moveTo>
                    <a:pt x="0" y="0"/>
                  </a:moveTo>
                  <a:cubicBezTo>
                    <a:pt x="136934" y="-24001"/>
                    <a:pt x="328056" y="6044"/>
                    <a:pt x="522737" y="0"/>
                  </a:cubicBezTo>
                  <a:cubicBezTo>
                    <a:pt x="717418" y="-6044"/>
                    <a:pt x="809790" y="-7978"/>
                    <a:pt x="1045473" y="0"/>
                  </a:cubicBezTo>
                  <a:cubicBezTo>
                    <a:pt x="1281156" y="7978"/>
                    <a:pt x="1545077" y="-14913"/>
                    <a:pt x="1721956" y="0"/>
                  </a:cubicBezTo>
                  <a:cubicBezTo>
                    <a:pt x="1898835" y="14913"/>
                    <a:pt x="2126868" y="-9919"/>
                    <a:pt x="2244692" y="0"/>
                  </a:cubicBezTo>
                  <a:cubicBezTo>
                    <a:pt x="2362516" y="9919"/>
                    <a:pt x="2865635" y="-23340"/>
                    <a:pt x="3074921" y="0"/>
                  </a:cubicBezTo>
                  <a:cubicBezTo>
                    <a:pt x="3081324" y="144324"/>
                    <a:pt x="3076198" y="389693"/>
                    <a:pt x="3074921" y="517934"/>
                  </a:cubicBezTo>
                  <a:cubicBezTo>
                    <a:pt x="3073644" y="646175"/>
                    <a:pt x="3062348" y="847248"/>
                    <a:pt x="3074921" y="1157734"/>
                  </a:cubicBezTo>
                  <a:cubicBezTo>
                    <a:pt x="3087494" y="1468220"/>
                    <a:pt x="3101288" y="1541907"/>
                    <a:pt x="3074921" y="1767068"/>
                  </a:cubicBezTo>
                  <a:cubicBezTo>
                    <a:pt x="3048554" y="1992229"/>
                    <a:pt x="3062962" y="2219493"/>
                    <a:pt x="3074921" y="2376402"/>
                  </a:cubicBezTo>
                  <a:cubicBezTo>
                    <a:pt x="3086880" y="2533311"/>
                    <a:pt x="3053712" y="2860220"/>
                    <a:pt x="3074921" y="3046669"/>
                  </a:cubicBezTo>
                  <a:cubicBezTo>
                    <a:pt x="2766381" y="3054474"/>
                    <a:pt x="2562918" y="3054196"/>
                    <a:pt x="2429188" y="3046669"/>
                  </a:cubicBezTo>
                  <a:cubicBezTo>
                    <a:pt x="2295458" y="3039142"/>
                    <a:pt x="1967027" y="3064728"/>
                    <a:pt x="1844953" y="3046669"/>
                  </a:cubicBezTo>
                  <a:cubicBezTo>
                    <a:pt x="1722879" y="3028610"/>
                    <a:pt x="1464870" y="3028865"/>
                    <a:pt x="1229968" y="3046669"/>
                  </a:cubicBezTo>
                  <a:cubicBezTo>
                    <a:pt x="995067" y="3064473"/>
                    <a:pt x="782143" y="3036953"/>
                    <a:pt x="614984" y="3046669"/>
                  </a:cubicBezTo>
                  <a:cubicBezTo>
                    <a:pt x="447825" y="3056385"/>
                    <a:pt x="299204" y="3056113"/>
                    <a:pt x="0" y="3046669"/>
                  </a:cubicBezTo>
                  <a:cubicBezTo>
                    <a:pt x="-9608" y="2876507"/>
                    <a:pt x="24273" y="2657133"/>
                    <a:pt x="0" y="2498269"/>
                  </a:cubicBezTo>
                  <a:cubicBezTo>
                    <a:pt x="-24273" y="2339405"/>
                    <a:pt x="20089" y="2130346"/>
                    <a:pt x="0" y="1919401"/>
                  </a:cubicBezTo>
                  <a:cubicBezTo>
                    <a:pt x="-20089" y="1708456"/>
                    <a:pt x="-32772" y="1478009"/>
                    <a:pt x="0" y="1249134"/>
                  </a:cubicBezTo>
                  <a:cubicBezTo>
                    <a:pt x="32772" y="1020259"/>
                    <a:pt x="9140" y="862380"/>
                    <a:pt x="0" y="700734"/>
                  </a:cubicBezTo>
                  <a:cubicBezTo>
                    <a:pt x="-9140" y="539088"/>
                    <a:pt x="10235" y="2163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2"/>
              </a:solidFill>
              <a:extLst>
                <a:ext uri="{C807C97D-BFC1-408E-A445-0C87EB9F89A2}">
                  <ask:lineSketchStyleProps xmlns="" xmlns:ask="http://schemas.microsoft.com/office/drawing/2018/sketchyshapes" sd="191727622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93E0F7D7-41F1-4110-889C-E795B8377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3339" t="16646" r="5977" b="78161"/>
            <a:stretch/>
          </p:blipFill>
          <p:spPr>
            <a:xfrm>
              <a:off x="5638403" y="2642162"/>
              <a:ext cx="1158708" cy="1673789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C70D375-FEC6-497A-862C-CC1E31385264}"/>
              </a:ext>
            </a:extLst>
          </p:cNvPr>
          <p:cNvSpPr txBox="1"/>
          <p:nvPr/>
        </p:nvSpPr>
        <p:spPr>
          <a:xfrm>
            <a:off x="4398626" y="1087200"/>
            <a:ext cx="33947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8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7F58C5C3-5F23-446E-B820-8E7A63A1C6C1}"/>
              </a:ext>
            </a:extLst>
          </p:cNvPr>
          <p:cNvSpPr/>
          <p:nvPr/>
        </p:nvSpPr>
        <p:spPr>
          <a:xfrm>
            <a:off x="637309" y="450273"/>
            <a:ext cx="1877291" cy="284018"/>
          </a:xfrm>
          <a:prstGeom prst="rect">
            <a:avLst/>
          </a:prstGeom>
          <a:solidFill>
            <a:srgbClr val="F8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51AB60D0-5C52-4D57-9207-559D6C0FA3B0}"/>
              </a:ext>
            </a:extLst>
          </p:cNvPr>
          <p:cNvGrpSpPr/>
          <p:nvPr/>
        </p:nvGrpSpPr>
        <p:grpSpPr>
          <a:xfrm>
            <a:off x="430021" y="2541506"/>
            <a:ext cx="3258655" cy="3761290"/>
            <a:chOff x="637308" y="621990"/>
            <a:chExt cx="3258655" cy="3761290"/>
          </a:xfrm>
        </p:grpSpPr>
        <p:grpSp>
          <p:nvGrpSpPr>
            <p:cNvPr id="6" name="组合 5">
              <a:extLst>
                <a:ext uri="{FF2B5EF4-FFF2-40B4-BE49-F238E27FC236}">
                  <a16:creationId xmlns="" xmlns:a16="http://schemas.microsoft.com/office/drawing/2014/main" id="{9E417545-ED62-4D00-9E84-75B80B26C0FF}"/>
                </a:ext>
              </a:extLst>
            </p:cNvPr>
            <p:cNvGrpSpPr/>
            <p:nvPr/>
          </p:nvGrpSpPr>
          <p:grpSpPr>
            <a:xfrm>
              <a:off x="637308" y="621990"/>
              <a:ext cx="3208886" cy="3419944"/>
              <a:chOff x="3565064" y="867836"/>
              <a:chExt cx="3208886" cy="3419944"/>
            </a:xfrm>
          </p:grpSpPr>
          <p:sp>
            <p:nvSpPr>
              <p:cNvPr id="7" name="矩形 6">
                <a:extLst>
                  <a:ext uri="{FF2B5EF4-FFF2-40B4-BE49-F238E27FC236}">
                    <a16:creationId xmlns="" xmlns:a16="http://schemas.microsoft.com/office/drawing/2014/main" id="{5716C905-6E9C-466F-BE8B-B7A8D2A9570C}"/>
                  </a:ext>
                </a:extLst>
              </p:cNvPr>
              <p:cNvSpPr/>
              <p:nvPr/>
            </p:nvSpPr>
            <p:spPr>
              <a:xfrm>
                <a:off x="3565064" y="1245997"/>
                <a:ext cx="3151375" cy="3041783"/>
              </a:xfrm>
              <a:custGeom>
                <a:avLst/>
                <a:gdLst>
                  <a:gd name="connsiteX0" fmla="*/ 0 w 3151375"/>
                  <a:gd name="connsiteY0" fmla="*/ 0 h 3041783"/>
                  <a:gd name="connsiteX1" fmla="*/ 535734 w 3151375"/>
                  <a:gd name="connsiteY1" fmla="*/ 0 h 3041783"/>
                  <a:gd name="connsiteX2" fmla="*/ 1229036 w 3151375"/>
                  <a:gd name="connsiteY2" fmla="*/ 0 h 3041783"/>
                  <a:gd name="connsiteX3" fmla="*/ 1796284 w 3151375"/>
                  <a:gd name="connsiteY3" fmla="*/ 0 h 3041783"/>
                  <a:gd name="connsiteX4" fmla="*/ 2332018 w 3151375"/>
                  <a:gd name="connsiteY4" fmla="*/ 0 h 3041783"/>
                  <a:gd name="connsiteX5" fmla="*/ 3151375 w 3151375"/>
                  <a:gd name="connsiteY5" fmla="*/ 0 h 3041783"/>
                  <a:gd name="connsiteX6" fmla="*/ 3151375 w 3151375"/>
                  <a:gd name="connsiteY6" fmla="*/ 547521 h 3041783"/>
                  <a:gd name="connsiteX7" fmla="*/ 3151375 w 3151375"/>
                  <a:gd name="connsiteY7" fmla="*/ 1125460 h 3041783"/>
                  <a:gd name="connsiteX8" fmla="*/ 3151375 w 3151375"/>
                  <a:gd name="connsiteY8" fmla="*/ 1764234 h 3041783"/>
                  <a:gd name="connsiteX9" fmla="*/ 3151375 w 3151375"/>
                  <a:gd name="connsiteY9" fmla="*/ 2342173 h 3041783"/>
                  <a:gd name="connsiteX10" fmla="*/ 3151375 w 3151375"/>
                  <a:gd name="connsiteY10" fmla="*/ 3041783 h 3041783"/>
                  <a:gd name="connsiteX11" fmla="*/ 2552614 w 3151375"/>
                  <a:gd name="connsiteY11" fmla="*/ 3041783 h 3041783"/>
                  <a:gd name="connsiteX12" fmla="*/ 1953853 w 3151375"/>
                  <a:gd name="connsiteY12" fmla="*/ 3041783 h 3041783"/>
                  <a:gd name="connsiteX13" fmla="*/ 1292064 w 3151375"/>
                  <a:gd name="connsiteY13" fmla="*/ 3041783 h 3041783"/>
                  <a:gd name="connsiteX14" fmla="*/ 630275 w 3151375"/>
                  <a:gd name="connsiteY14" fmla="*/ 3041783 h 3041783"/>
                  <a:gd name="connsiteX15" fmla="*/ 0 w 3151375"/>
                  <a:gd name="connsiteY15" fmla="*/ 3041783 h 3041783"/>
                  <a:gd name="connsiteX16" fmla="*/ 0 w 3151375"/>
                  <a:gd name="connsiteY16" fmla="*/ 2494262 h 3041783"/>
                  <a:gd name="connsiteX17" fmla="*/ 0 w 3151375"/>
                  <a:gd name="connsiteY17" fmla="*/ 1885905 h 3041783"/>
                  <a:gd name="connsiteX18" fmla="*/ 0 w 3151375"/>
                  <a:gd name="connsiteY18" fmla="*/ 1247131 h 3041783"/>
                  <a:gd name="connsiteX19" fmla="*/ 0 w 3151375"/>
                  <a:gd name="connsiteY19" fmla="*/ 699610 h 3041783"/>
                  <a:gd name="connsiteX20" fmla="*/ 0 w 3151375"/>
                  <a:gd name="connsiteY20" fmla="*/ 0 h 3041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151375" h="3041783" fill="none" extrusionOk="0">
                    <a:moveTo>
                      <a:pt x="0" y="0"/>
                    </a:moveTo>
                    <a:cubicBezTo>
                      <a:pt x="266846" y="-17650"/>
                      <a:pt x="288785" y="-7970"/>
                      <a:pt x="535734" y="0"/>
                    </a:cubicBezTo>
                    <a:cubicBezTo>
                      <a:pt x="782683" y="7970"/>
                      <a:pt x="926267" y="-20417"/>
                      <a:pt x="1229036" y="0"/>
                    </a:cubicBezTo>
                    <a:cubicBezTo>
                      <a:pt x="1531805" y="20417"/>
                      <a:pt x="1585909" y="13729"/>
                      <a:pt x="1796284" y="0"/>
                    </a:cubicBezTo>
                    <a:cubicBezTo>
                      <a:pt x="2006659" y="-13729"/>
                      <a:pt x="2211662" y="7730"/>
                      <a:pt x="2332018" y="0"/>
                    </a:cubicBezTo>
                    <a:cubicBezTo>
                      <a:pt x="2452374" y="-7730"/>
                      <a:pt x="2829518" y="-10032"/>
                      <a:pt x="3151375" y="0"/>
                    </a:cubicBezTo>
                    <a:cubicBezTo>
                      <a:pt x="3167177" y="159137"/>
                      <a:pt x="3156533" y="370614"/>
                      <a:pt x="3151375" y="547521"/>
                    </a:cubicBezTo>
                    <a:cubicBezTo>
                      <a:pt x="3146217" y="724428"/>
                      <a:pt x="3143935" y="954406"/>
                      <a:pt x="3151375" y="1125460"/>
                    </a:cubicBezTo>
                    <a:cubicBezTo>
                      <a:pt x="3158815" y="1296514"/>
                      <a:pt x="3146662" y="1474236"/>
                      <a:pt x="3151375" y="1764234"/>
                    </a:cubicBezTo>
                    <a:cubicBezTo>
                      <a:pt x="3156088" y="2054232"/>
                      <a:pt x="3152329" y="2225294"/>
                      <a:pt x="3151375" y="2342173"/>
                    </a:cubicBezTo>
                    <a:cubicBezTo>
                      <a:pt x="3150421" y="2459052"/>
                      <a:pt x="3174882" y="2703119"/>
                      <a:pt x="3151375" y="3041783"/>
                    </a:cubicBezTo>
                    <a:cubicBezTo>
                      <a:pt x="2902864" y="3017815"/>
                      <a:pt x="2804960" y="3062012"/>
                      <a:pt x="2552614" y="3041783"/>
                    </a:cubicBezTo>
                    <a:cubicBezTo>
                      <a:pt x="2300268" y="3021554"/>
                      <a:pt x="2142465" y="3071508"/>
                      <a:pt x="1953853" y="3041783"/>
                    </a:cubicBezTo>
                    <a:cubicBezTo>
                      <a:pt x="1765241" y="3012058"/>
                      <a:pt x="1597979" y="3009682"/>
                      <a:pt x="1292064" y="3041783"/>
                    </a:cubicBezTo>
                    <a:cubicBezTo>
                      <a:pt x="986149" y="3073884"/>
                      <a:pt x="807970" y="3024871"/>
                      <a:pt x="630275" y="3041783"/>
                    </a:cubicBezTo>
                    <a:cubicBezTo>
                      <a:pt x="452580" y="3058695"/>
                      <a:pt x="149336" y="3037098"/>
                      <a:pt x="0" y="3041783"/>
                    </a:cubicBezTo>
                    <a:cubicBezTo>
                      <a:pt x="-9240" y="2782871"/>
                      <a:pt x="8000" y="2615145"/>
                      <a:pt x="0" y="2494262"/>
                    </a:cubicBezTo>
                    <a:cubicBezTo>
                      <a:pt x="-8000" y="2373379"/>
                      <a:pt x="387" y="2163580"/>
                      <a:pt x="0" y="1885905"/>
                    </a:cubicBezTo>
                    <a:cubicBezTo>
                      <a:pt x="-387" y="1608230"/>
                      <a:pt x="29441" y="1489493"/>
                      <a:pt x="0" y="1247131"/>
                    </a:cubicBezTo>
                    <a:cubicBezTo>
                      <a:pt x="-29441" y="1004769"/>
                      <a:pt x="-25004" y="871387"/>
                      <a:pt x="0" y="699610"/>
                    </a:cubicBezTo>
                    <a:cubicBezTo>
                      <a:pt x="25004" y="527833"/>
                      <a:pt x="-2660" y="193612"/>
                      <a:pt x="0" y="0"/>
                    </a:cubicBezTo>
                    <a:close/>
                  </a:path>
                  <a:path w="3151375" h="3041783" stroke="0" extrusionOk="0">
                    <a:moveTo>
                      <a:pt x="0" y="0"/>
                    </a:moveTo>
                    <a:cubicBezTo>
                      <a:pt x="277530" y="19419"/>
                      <a:pt x="401502" y="-20930"/>
                      <a:pt x="598761" y="0"/>
                    </a:cubicBezTo>
                    <a:cubicBezTo>
                      <a:pt x="796020" y="20930"/>
                      <a:pt x="949390" y="-16822"/>
                      <a:pt x="1166009" y="0"/>
                    </a:cubicBezTo>
                    <a:cubicBezTo>
                      <a:pt x="1382628" y="16822"/>
                      <a:pt x="1482045" y="10179"/>
                      <a:pt x="1733256" y="0"/>
                    </a:cubicBezTo>
                    <a:cubicBezTo>
                      <a:pt x="1984467" y="-10179"/>
                      <a:pt x="2225161" y="-25855"/>
                      <a:pt x="2426559" y="0"/>
                    </a:cubicBezTo>
                    <a:cubicBezTo>
                      <a:pt x="2627957" y="25855"/>
                      <a:pt x="2926526" y="21489"/>
                      <a:pt x="3151375" y="0"/>
                    </a:cubicBezTo>
                    <a:cubicBezTo>
                      <a:pt x="3163713" y="149047"/>
                      <a:pt x="3153970" y="285081"/>
                      <a:pt x="3151375" y="547521"/>
                    </a:cubicBezTo>
                    <a:cubicBezTo>
                      <a:pt x="3148780" y="809961"/>
                      <a:pt x="3136680" y="1037248"/>
                      <a:pt x="3151375" y="1216713"/>
                    </a:cubicBezTo>
                    <a:cubicBezTo>
                      <a:pt x="3166070" y="1396178"/>
                      <a:pt x="3142659" y="1596435"/>
                      <a:pt x="3151375" y="1764234"/>
                    </a:cubicBezTo>
                    <a:cubicBezTo>
                      <a:pt x="3160091" y="1932033"/>
                      <a:pt x="3178478" y="2270268"/>
                      <a:pt x="3151375" y="2433426"/>
                    </a:cubicBezTo>
                    <a:cubicBezTo>
                      <a:pt x="3124272" y="2596584"/>
                      <a:pt x="3123093" y="2783664"/>
                      <a:pt x="3151375" y="3041783"/>
                    </a:cubicBezTo>
                    <a:cubicBezTo>
                      <a:pt x="2912468" y="3044949"/>
                      <a:pt x="2745950" y="3039790"/>
                      <a:pt x="2615641" y="3041783"/>
                    </a:cubicBezTo>
                    <a:cubicBezTo>
                      <a:pt x="2485332" y="3043776"/>
                      <a:pt x="2288854" y="3044169"/>
                      <a:pt x="2048394" y="3041783"/>
                    </a:cubicBezTo>
                    <a:cubicBezTo>
                      <a:pt x="1807934" y="3039397"/>
                      <a:pt x="1686320" y="3059292"/>
                      <a:pt x="1512660" y="3041783"/>
                    </a:cubicBezTo>
                    <a:cubicBezTo>
                      <a:pt x="1339000" y="3024274"/>
                      <a:pt x="1073102" y="3043944"/>
                      <a:pt x="819358" y="3041783"/>
                    </a:cubicBezTo>
                    <a:cubicBezTo>
                      <a:pt x="565614" y="3039622"/>
                      <a:pt x="192580" y="3016445"/>
                      <a:pt x="0" y="3041783"/>
                    </a:cubicBezTo>
                    <a:cubicBezTo>
                      <a:pt x="15800" y="2902019"/>
                      <a:pt x="-27216" y="2594543"/>
                      <a:pt x="0" y="2403009"/>
                    </a:cubicBezTo>
                    <a:cubicBezTo>
                      <a:pt x="27216" y="2211475"/>
                      <a:pt x="25724" y="2068364"/>
                      <a:pt x="0" y="1855488"/>
                    </a:cubicBezTo>
                    <a:cubicBezTo>
                      <a:pt x="-25724" y="1642612"/>
                      <a:pt x="-24310" y="1537453"/>
                      <a:pt x="0" y="1338385"/>
                    </a:cubicBezTo>
                    <a:cubicBezTo>
                      <a:pt x="24310" y="1139317"/>
                      <a:pt x="7312" y="888857"/>
                      <a:pt x="0" y="669192"/>
                    </a:cubicBezTo>
                    <a:cubicBezTo>
                      <a:pt x="-7312" y="449527"/>
                      <a:pt x="-7007" y="281563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2"/>
                </a:solidFill>
                <a:extLst>
                  <a:ext uri="{C807C97D-BFC1-408E-A445-0C87EB9F89A2}">
                    <ask:lineSketchStyleProps xmlns="" xmlns:ask="http://schemas.microsoft.com/office/drawing/2018/sketchyshapes" sd="186484683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7 IcielBaliho Script" pitchFamily="2" charset="0"/>
                </a:endParaRPr>
              </a:p>
            </p:txBody>
          </p:sp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7FC6DD47-1286-483C-B181-91459EB667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83339" t="16646" r="5977" b="78161"/>
              <a:stretch/>
            </p:blipFill>
            <p:spPr>
              <a:xfrm rot="1978466">
                <a:off x="5799044" y="867836"/>
                <a:ext cx="974906" cy="1408281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774D557F-0AC3-4C8C-9582-77BA15F28E80}"/>
                </a:ext>
              </a:extLst>
            </p:cNvPr>
            <p:cNvSpPr txBox="1"/>
            <p:nvPr/>
          </p:nvSpPr>
          <p:spPr>
            <a:xfrm>
              <a:off x="770882" y="1167015"/>
              <a:ext cx="3125081" cy="321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dirty="0">
                  <a:latin typeface="#9Slide07 IcielBaliho Script" pitchFamily="2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Nhẹ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nhàng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, </a:t>
              </a:r>
            </a:p>
            <a:p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hào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trầm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lắng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br>
                <a:rPr lang="en-US" sz="2900" dirty="0">
                  <a:latin typeface="Times New Roman" pitchFamily="18" charset="0"/>
                  <a:cs typeface="Times New Roman" pitchFamily="18" charset="0"/>
                </a:rPr>
              </a:b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tả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cha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tới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dirty="0" err="1"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29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7CF1295-D795-49A2-8045-687F5494BE28}"/>
              </a:ext>
            </a:extLst>
          </p:cNvPr>
          <p:cNvSpPr txBox="1"/>
          <p:nvPr/>
        </p:nvSpPr>
        <p:spPr>
          <a:xfrm>
            <a:off x="8867737" y="3149090"/>
            <a:ext cx="276066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latin typeface="#9Slide07 IcielBaliho Script" pitchFamily="2" charset="0"/>
              </a:rPr>
              <a:t> 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"Sang </a:t>
            </a:r>
            <a:r>
              <a:rPr lang="en-US" sz="29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9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9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9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9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9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9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9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2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9885238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808C640F-17A3-4032-B985-A2A518567EC9}"/>
              </a:ext>
            </a:extLst>
          </p:cNvPr>
          <p:cNvSpPr/>
          <p:nvPr/>
        </p:nvSpPr>
        <p:spPr>
          <a:xfrm>
            <a:off x="4440266" y="3662477"/>
            <a:ext cx="1389947" cy="365760"/>
          </a:xfrm>
          <a:prstGeom prst="roundRect">
            <a:avLst/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DD5CDAD-4028-45FF-8B21-A2FAA731CA9D}"/>
              </a:ext>
            </a:extLst>
          </p:cNvPr>
          <p:cNvSpPr/>
          <p:nvPr/>
        </p:nvSpPr>
        <p:spPr>
          <a:xfrm>
            <a:off x="4202655" y="3207409"/>
            <a:ext cx="1024128" cy="365760"/>
          </a:xfrm>
          <a:prstGeom prst="roundRect">
            <a:avLst/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30CCF6A9-4B9E-43DA-899A-1AC7BBC21103}"/>
              </a:ext>
            </a:extLst>
          </p:cNvPr>
          <p:cNvSpPr/>
          <p:nvPr/>
        </p:nvSpPr>
        <p:spPr>
          <a:xfrm>
            <a:off x="4221245" y="4081197"/>
            <a:ext cx="1389947" cy="365760"/>
          </a:xfrm>
          <a:prstGeom prst="roundRect">
            <a:avLst/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BFC31F5A-12A0-40E4-B150-5567B31E97DA}"/>
              </a:ext>
            </a:extLst>
          </p:cNvPr>
          <p:cNvSpPr/>
          <p:nvPr/>
        </p:nvSpPr>
        <p:spPr>
          <a:xfrm>
            <a:off x="3195462" y="4499917"/>
            <a:ext cx="1389947" cy="365760"/>
          </a:xfrm>
          <a:prstGeom prst="roundRect">
            <a:avLst/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844FB513-7C27-4FBE-BCC1-18D729BFAB11}"/>
              </a:ext>
            </a:extLst>
          </p:cNvPr>
          <p:cNvSpPr/>
          <p:nvPr/>
        </p:nvSpPr>
        <p:spPr>
          <a:xfrm>
            <a:off x="7950343" y="2282207"/>
            <a:ext cx="1215603" cy="365760"/>
          </a:xfrm>
          <a:prstGeom prst="roundRect">
            <a:avLst/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C1826835-53A8-4339-B7DD-A647F470416C}"/>
              </a:ext>
            </a:extLst>
          </p:cNvPr>
          <p:cNvSpPr/>
          <p:nvPr/>
        </p:nvSpPr>
        <p:spPr>
          <a:xfrm>
            <a:off x="7208503" y="2771721"/>
            <a:ext cx="1389947" cy="365760"/>
          </a:xfrm>
          <a:prstGeom prst="roundRect">
            <a:avLst/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8BD282CD-8E48-48DD-871F-B4E31EAF821E}"/>
              </a:ext>
            </a:extLst>
          </p:cNvPr>
          <p:cNvSpPr/>
          <p:nvPr/>
        </p:nvSpPr>
        <p:spPr>
          <a:xfrm>
            <a:off x="6948162" y="3187099"/>
            <a:ext cx="1002182" cy="365760"/>
          </a:xfrm>
          <a:prstGeom prst="roundRect">
            <a:avLst/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9E790142-1743-4473-8956-29A2734762EF}"/>
              </a:ext>
            </a:extLst>
          </p:cNvPr>
          <p:cNvSpPr/>
          <p:nvPr/>
        </p:nvSpPr>
        <p:spPr>
          <a:xfrm>
            <a:off x="7007962" y="3608799"/>
            <a:ext cx="942381" cy="365760"/>
          </a:xfrm>
          <a:prstGeom prst="roundRect">
            <a:avLst/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B88E83E4-E17C-4CD4-9854-500BF928387F}"/>
              </a:ext>
            </a:extLst>
          </p:cNvPr>
          <p:cNvSpPr/>
          <p:nvPr/>
        </p:nvSpPr>
        <p:spPr>
          <a:xfrm>
            <a:off x="7679718" y="4036436"/>
            <a:ext cx="1756890" cy="365760"/>
          </a:xfrm>
          <a:prstGeom prst="roundRect">
            <a:avLst/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827F8CA5-1742-453E-A349-AE973194CDA9}"/>
              </a:ext>
            </a:extLst>
          </p:cNvPr>
          <p:cNvGrpSpPr/>
          <p:nvPr/>
        </p:nvGrpSpPr>
        <p:grpSpPr>
          <a:xfrm>
            <a:off x="2298393" y="2066163"/>
            <a:ext cx="3860360" cy="3319710"/>
            <a:chOff x="182082" y="1901036"/>
            <a:chExt cx="3860360" cy="331971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1E95F53E-0255-4F8A-9807-8D34015B8DD1}"/>
                </a:ext>
              </a:extLst>
            </p:cNvPr>
            <p:cNvSpPr/>
            <p:nvPr/>
          </p:nvSpPr>
          <p:spPr>
            <a:xfrm>
              <a:off x="182082" y="1901036"/>
              <a:ext cx="3808525" cy="3014012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B1BE8FB3-1E59-4BEE-95A0-D9FB0A4ADC96}"/>
                </a:ext>
              </a:extLst>
            </p:cNvPr>
            <p:cNvSpPr txBox="1"/>
            <p:nvPr/>
          </p:nvSpPr>
          <p:spPr>
            <a:xfrm>
              <a:off x="233917" y="2112203"/>
              <a:ext cx="3808525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Sang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năm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lên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bảy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Cha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tới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trường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Giờ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đang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lon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ton</a:t>
              </a: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Khắp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sân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vườn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chạy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nhảy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mình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nghe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thấy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muôn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loài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với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2F5563BD-8CEC-408F-9B37-0EA16B162FE2}"/>
              </a:ext>
            </a:extLst>
          </p:cNvPr>
          <p:cNvGrpSpPr/>
          <p:nvPr/>
        </p:nvGrpSpPr>
        <p:grpSpPr>
          <a:xfrm>
            <a:off x="6283706" y="2102617"/>
            <a:ext cx="4224783" cy="4118936"/>
            <a:chOff x="4224523" y="1942366"/>
            <a:chExt cx="4224783" cy="411893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1E9F4CEF-17F8-4C1D-8178-C36C7BB8919D}"/>
                </a:ext>
              </a:extLst>
            </p:cNvPr>
            <p:cNvSpPr/>
            <p:nvPr/>
          </p:nvSpPr>
          <p:spPr>
            <a:xfrm>
              <a:off x="4224523" y="1942366"/>
              <a:ext cx="3909090" cy="4000025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AE6EA51A-E858-42BA-875F-25D6E132F8C2}"/>
                </a:ext>
              </a:extLst>
            </p:cNvPr>
            <p:cNvSpPr txBox="1"/>
            <p:nvPr/>
          </p:nvSpPr>
          <p:spPr>
            <a:xfrm>
              <a:off x="4313123" y="2090984"/>
              <a:ext cx="4136183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Mai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rồi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lớn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khôn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Chim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không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biết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nói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Gió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biết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thổi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Cây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cây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Đại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bàng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chẳng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về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đây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Đậu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trên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cành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khế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nữa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Chuyện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xửa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chuyện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43" name="Graphic 42">
            <a:extLst>
              <a:ext uri="{FF2B5EF4-FFF2-40B4-BE49-F238E27FC236}">
                <a16:creationId xmlns="" xmlns:a16="http://schemas.microsoft.com/office/drawing/2014/main" id="{1CF3C90E-0926-4E52-A85C-85BBE17B2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4084">
            <a:off x="1973430" y="2121710"/>
            <a:ext cx="384582" cy="686754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="" xmlns:a16="http://schemas.microsoft.com/office/drawing/2014/main" id="{3A9220E1-3BE3-42DB-8F84-9782A7A70A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92855" y="2193833"/>
            <a:ext cx="606289" cy="75636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1BD6DCE4-ADC3-491A-8C3D-5485F3A3B16B}"/>
              </a:ext>
            </a:extLst>
          </p:cNvPr>
          <p:cNvSpPr/>
          <p:nvPr/>
        </p:nvSpPr>
        <p:spPr>
          <a:xfrm>
            <a:off x="637309" y="450273"/>
            <a:ext cx="1877291" cy="284018"/>
          </a:xfrm>
          <a:prstGeom prst="rect">
            <a:avLst/>
          </a:prstGeom>
          <a:solidFill>
            <a:srgbClr val="F8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矩形 7">
            <a:extLst>
              <a:ext uri="{FF2B5EF4-FFF2-40B4-BE49-F238E27FC236}">
                <a16:creationId xmlns="" xmlns:a16="http://schemas.microsoft.com/office/drawing/2014/main" id="{AD545321-9739-4E00-B7B5-FD5127362CAA}"/>
              </a:ext>
            </a:extLst>
          </p:cNvPr>
          <p:cNvSpPr/>
          <p:nvPr/>
        </p:nvSpPr>
        <p:spPr>
          <a:xfrm>
            <a:off x="1738859" y="299510"/>
            <a:ext cx="8728312" cy="1049605"/>
          </a:xfrm>
          <a:custGeom>
            <a:avLst/>
            <a:gdLst>
              <a:gd name="connsiteX0" fmla="*/ 0 w 8728312"/>
              <a:gd name="connsiteY0" fmla="*/ 0 h 1049605"/>
              <a:gd name="connsiteX1" fmla="*/ 409559 w 8728312"/>
              <a:gd name="connsiteY1" fmla="*/ 0 h 1049605"/>
              <a:gd name="connsiteX2" fmla="*/ 993685 w 8728312"/>
              <a:gd name="connsiteY2" fmla="*/ 0 h 1049605"/>
              <a:gd name="connsiteX3" fmla="*/ 1752376 w 8728312"/>
              <a:gd name="connsiteY3" fmla="*/ 0 h 1049605"/>
              <a:gd name="connsiteX4" fmla="*/ 2336502 w 8728312"/>
              <a:gd name="connsiteY4" fmla="*/ 0 h 1049605"/>
              <a:gd name="connsiteX5" fmla="*/ 3007911 w 8728312"/>
              <a:gd name="connsiteY5" fmla="*/ 0 h 1049605"/>
              <a:gd name="connsiteX6" fmla="*/ 3592036 w 8728312"/>
              <a:gd name="connsiteY6" fmla="*/ 0 h 1049605"/>
              <a:gd name="connsiteX7" fmla="*/ 4350728 w 8728312"/>
              <a:gd name="connsiteY7" fmla="*/ 0 h 1049605"/>
              <a:gd name="connsiteX8" fmla="*/ 5022136 w 8728312"/>
              <a:gd name="connsiteY8" fmla="*/ 0 h 1049605"/>
              <a:gd name="connsiteX9" fmla="*/ 5780828 w 8728312"/>
              <a:gd name="connsiteY9" fmla="*/ 0 h 1049605"/>
              <a:gd name="connsiteX10" fmla="*/ 6452237 w 8728312"/>
              <a:gd name="connsiteY10" fmla="*/ 0 h 1049605"/>
              <a:gd name="connsiteX11" fmla="*/ 7123645 w 8728312"/>
              <a:gd name="connsiteY11" fmla="*/ 0 h 1049605"/>
              <a:gd name="connsiteX12" fmla="*/ 7533205 w 8728312"/>
              <a:gd name="connsiteY12" fmla="*/ 0 h 1049605"/>
              <a:gd name="connsiteX13" fmla="*/ 8728312 w 8728312"/>
              <a:gd name="connsiteY13" fmla="*/ 0 h 1049605"/>
              <a:gd name="connsiteX14" fmla="*/ 8728312 w 8728312"/>
              <a:gd name="connsiteY14" fmla="*/ 545795 h 1049605"/>
              <a:gd name="connsiteX15" fmla="*/ 8728312 w 8728312"/>
              <a:gd name="connsiteY15" fmla="*/ 1049605 h 1049605"/>
              <a:gd name="connsiteX16" fmla="*/ 7882337 w 8728312"/>
              <a:gd name="connsiteY16" fmla="*/ 1049605 h 1049605"/>
              <a:gd name="connsiteX17" fmla="*/ 7036362 w 8728312"/>
              <a:gd name="connsiteY17" fmla="*/ 1049605 h 1049605"/>
              <a:gd name="connsiteX18" fmla="*/ 6452237 w 8728312"/>
              <a:gd name="connsiteY18" fmla="*/ 1049605 h 1049605"/>
              <a:gd name="connsiteX19" fmla="*/ 5955394 w 8728312"/>
              <a:gd name="connsiteY19" fmla="*/ 1049605 h 1049605"/>
              <a:gd name="connsiteX20" fmla="*/ 5283986 w 8728312"/>
              <a:gd name="connsiteY20" fmla="*/ 1049605 h 1049605"/>
              <a:gd name="connsiteX21" fmla="*/ 4525294 w 8728312"/>
              <a:gd name="connsiteY21" fmla="*/ 1049605 h 1049605"/>
              <a:gd name="connsiteX22" fmla="*/ 4115735 w 8728312"/>
              <a:gd name="connsiteY22" fmla="*/ 1049605 h 1049605"/>
              <a:gd name="connsiteX23" fmla="*/ 3269760 w 8728312"/>
              <a:gd name="connsiteY23" fmla="*/ 1049605 h 1049605"/>
              <a:gd name="connsiteX24" fmla="*/ 2511068 w 8728312"/>
              <a:gd name="connsiteY24" fmla="*/ 1049605 h 1049605"/>
              <a:gd name="connsiteX25" fmla="*/ 1839660 w 8728312"/>
              <a:gd name="connsiteY25" fmla="*/ 1049605 h 1049605"/>
              <a:gd name="connsiteX26" fmla="*/ 1168251 w 8728312"/>
              <a:gd name="connsiteY26" fmla="*/ 1049605 h 1049605"/>
              <a:gd name="connsiteX27" fmla="*/ 0 w 8728312"/>
              <a:gd name="connsiteY27" fmla="*/ 1049605 h 1049605"/>
              <a:gd name="connsiteX28" fmla="*/ 0 w 8728312"/>
              <a:gd name="connsiteY28" fmla="*/ 524803 h 1049605"/>
              <a:gd name="connsiteX29" fmla="*/ 0 w 8728312"/>
              <a:gd name="connsiteY29" fmla="*/ 0 h 104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728312" h="1049605" fill="none" extrusionOk="0">
                <a:moveTo>
                  <a:pt x="0" y="0"/>
                </a:moveTo>
                <a:cubicBezTo>
                  <a:pt x="82049" y="-11665"/>
                  <a:pt x="250567" y="5989"/>
                  <a:pt x="409559" y="0"/>
                </a:cubicBezTo>
                <a:cubicBezTo>
                  <a:pt x="568551" y="-5989"/>
                  <a:pt x="814363" y="-8168"/>
                  <a:pt x="993685" y="0"/>
                </a:cubicBezTo>
                <a:cubicBezTo>
                  <a:pt x="1173007" y="8168"/>
                  <a:pt x="1494823" y="-18197"/>
                  <a:pt x="1752376" y="0"/>
                </a:cubicBezTo>
                <a:cubicBezTo>
                  <a:pt x="2009929" y="18197"/>
                  <a:pt x="2049787" y="18240"/>
                  <a:pt x="2336502" y="0"/>
                </a:cubicBezTo>
                <a:cubicBezTo>
                  <a:pt x="2623217" y="-18240"/>
                  <a:pt x="2745471" y="18248"/>
                  <a:pt x="3007911" y="0"/>
                </a:cubicBezTo>
                <a:cubicBezTo>
                  <a:pt x="3270351" y="-18248"/>
                  <a:pt x="3390555" y="5949"/>
                  <a:pt x="3592036" y="0"/>
                </a:cubicBezTo>
                <a:cubicBezTo>
                  <a:pt x="3793517" y="-5949"/>
                  <a:pt x="4075606" y="18186"/>
                  <a:pt x="4350728" y="0"/>
                </a:cubicBezTo>
                <a:cubicBezTo>
                  <a:pt x="4625850" y="-18186"/>
                  <a:pt x="4817722" y="-31818"/>
                  <a:pt x="5022136" y="0"/>
                </a:cubicBezTo>
                <a:cubicBezTo>
                  <a:pt x="5226550" y="31818"/>
                  <a:pt x="5465321" y="-20441"/>
                  <a:pt x="5780828" y="0"/>
                </a:cubicBezTo>
                <a:cubicBezTo>
                  <a:pt x="6096335" y="20441"/>
                  <a:pt x="6317257" y="30111"/>
                  <a:pt x="6452237" y="0"/>
                </a:cubicBezTo>
                <a:cubicBezTo>
                  <a:pt x="6587217" y="-30111"/>
                  <a:pt x="6848892" y="-23457"/>
                  <a:pt x="7123645" y="0"/>
                </a:cubicBezTo>
                <a:cubicBezTo>
                  <a:pt x="7398398" y="23457"/>
                  <a:pt x="7364922" y="-6795"/>
                  <a:pt x="7533205" y="0"/>
                </a:cubicBezTo>
                <a:cubicBezTo>
                  <a:pt x="7701488" y="6795"/>
                  <a:pt x="8266226" y="47315"/>
                  <a:pt x="8728312" y="0"/>
                </a:cubicBezTo>
                <a:cubicBezTo>
                  <a:pt x="8735973" y="221861"/>
                  <a:pt x="8740410" y="326290"/>
                  <a:pt x="8728312" y="545795"/>
                </a:cubicBezTo>
                <a:cubicBezTo>
                  <a:pt x="8716214" y="765300"/>
                  <a:pt x="8748404" y="898866"/>
                  <a:pt x="8728312" y="1049605"/>
                </a:cubicBezTo>
                <a:cubicBezTo>
                  <a:pt x="8435174" y="1050395"/>
                  <a:pt x="8291792" y="1020504"/>
                  <a:pt x="7882337" y="1049605"/>
                </a:cubicBezTo>
                <a:cubicBezTo>
                  <a:pt x="7472882" y="1078706"/>
                  <a:pt x="7378622" y="1078782"/>
                  <a:pt x="7036362" y="1049605"/>
                </a:cubicBezTo>
                <a:cubicBezTo>
                  <a:pt x="6694102" y="1020428"/>
                  <a:pt x="6615034" y="1065088"/>
                  <a:pt x="6452237" y="1049605"/>
                </a:cubicBezTo>
                <a:cubicBezTo>
                  <a:pt x="6289440" y="1034122"/>
                  <a:pt x="6200647" y="1031752"/>
                  <a:pt x="5955394" y="1049605"/>
                </a:cubicBezTo>
                <a:cubicBezTo>
                  <a:pt x="5710141" y="1067458"/>
                  <a:pt x="5512088" y="1040573"/>
                  <a:pt x="5283986" y="1049605"/>
                </a:cubicBezTo>
                <a:cubicBezTo>
                  <a:pt x="5055884" y="1058637"/>
                  <a:pt x="4680063" y="1020457"/>
                  <a:pt x="4525294" y="1049605"/>
                </a:cubicBezTo>
                <a:cubicBezTo>
                  <a:pt x="4370525" y="1078753"/>
                  <a:pt x="4220409" y="1036226"/>
                  <a:pt x="4115735" y="1049605"/>
                </a:cubicBezTo>
                <a:cubicBezTo>
                  <a:pt x="4011061" y="1062984"/>
                  <a:pt x="3578236" y="1038439"/>
                  <a:pt x="3269760" y="1049605"/>
                </a:cubicBezTo>
                <a:cubicBezTo>
                  <a:pt x="2961285" y="1060771"/>
                  <a:pt x="2684624" y="1061777"/>
                  <a:pt x="2511068" y="1049605"/>
                </a:cubicBezTo>
                <a:cubicBezTo>
                  <a:pt x="2337512" y="1037433"/>
                  <a:pt x="2029667" y="1081943"/>
                  <a:pt x="1839660" y="1049605"/>
                </a:cubicBezTo>
                <a:cubicBezTo>
                  <a:pt x="1649653" y="1017267"/>
                  <a:pt x="1495307" y="1036475"/>
                  <a:pt x="1168251" y="1049605"/>
                </a:cubicBezTo>
                <a:cubicBezTo>
                  <a:pt x="841195" y="1062735"/>
                  <a:pt x="575536" y="1033548"/>
                  <a:pt x="0" y="1049605"/>
                </a:cubicBezTo>
                <a:cubicBezTo>
                  <a:pt x="-24634" y="899577"/>
                  <a:pt x="-20741" y="667442"/>
                  <a:pt x="0" y="524803"/>
                </a:cubicBezTo>
                <a:cubicBezTo>
                  <a:pt x="20741" y="382164"/>
                  <a:pt x="8463" y="151769"/>
                  <a:pt x="0" y="0"/>
                </a:cubicBezTo>
                <a:close/>
              </a:path>
              <a:path w="8728312" h="1049605" stroke="0" extrusionOk="0">
                <a:moveTo>
                  <a:pt x="0" y="0"/>
                </a:moveTo>
                <a:cubicBezTo>
                  <a:pt x="143029" y="-17103"/>
                  <a:pt x="315765" y="7298"/>
                  <a:pt x="496842" y="0"/>
                </a:cubicBezTo>
                <a:cubicBezTo>
                  <a:pt x="677919" y="-7298"/>
                  <a:pt x="978594" y="16803"/>
                  <a:pt x="1168251" y="0"/>
                </a:cubicBezTo>
                <a:cubicBezTo>
                  <a:pt x="1357908" y="-16803"/>
                  <a:pt x="1573808" y="-33658"/>
                  <a:pt x="1926943" y="0"/>
                </a:cubicBezTo>
                <a:cubicBezTo>
                  <a:pt x="2280078" y="33658"/>
                  <a:pt x="2420896" y="21738"/>
                  <a:pt x="2685634" y="0"/>
                </a:cubicBezTo>
                <a:cubicBezTo>
                  <a:pt x="2950372" y="-21738"/>
                  <a:pt x="3011659" y="-7368"/>
                  <a:pt x="3182477" y="0"/>
                </a:cubicBezTo>
                <a:cubicBezTo>
                  <a:pt x="3353295" y="7368"/>
                  <a:pt x="3582661" y="5264"/>
                  <a:pt x="3766602" y="0"/>
                </a:cubicBezTo>
                <a:cubicBezTo>
                  <a:pt x="3950544" y="-5264"/>
                  <a:pt x="4107307" y="-11021"/>
                  <a:pt x="4263445" y="0"/>
                </a:cubicBezTo>
                <a:cubicBezTo>
                  <a:pt x="4419583" y="11021"/>
                  <a:pt x="4843022" y="-4358"/>
                  <a:pt x="5109420" y="0"/>
                </a:cubicBezTo>
                <a:cubicBezTo>
                  <a:pt x="5375819" y="4358"/>
                  <a:pt x="5385150" y="-1569"/>
                  <a:pt x="5518979" y="0"/>
                </a:cubicBezTo>
                <a:cubicBezTo>
                  <a:pt x="5652808" y="1569"/>
                  <a:pt x="5984360" y="7460"/>
                  <a:pt x="6364954" y="0"/>
                </a:cubicBezTo>
                <a:cubicBezTo>
                  <a:pt x="6745548" y="-7460"/>
                  <a:pt x="6617269" y="4533"/>
                  <a:pt x="6861796" y="0"/>
                </a:cubicBezTo>
                <a:cubicBezTo>
                  <a:pt x="7106323" y="-4533"/>
                  <a:pt x="7508035" y="-22858"/>
                  <a:pt x="7707771" y="0"/>
                </a:cubicBezTo>
                <a:cubicBezTo>
                  <a:pt x="7907508" y="22858"/>
                  <a:pt x="8352263" y="6385"/>
                  <a:pt x="8728312" y="0"/>
                </a:cubicBezTo>
                <a:cubicBezTo>
                  <a:pt x="8729185" y="140609"/>
                  <a:pt x="8716542" y="309580"/>
                  <a:pt x="8728312" y="535299"/>
                </a:cubicBezTo>
                <a:cubicBezTo>
                  <a:pt x="8740082" y="761018"/>
                  <a:pt x="8725315" y="840198"/>
                  <a:pt x="8728312" y="1049605"/>
                </a:cubicBezTo>
                <a:cubicBezTo>
                  <a:pt x="8545454" y="1057387"/>
                  <a:pt x="8169373" y="1087646"/>
                  <a:pt x="7882337" y="1049605"/>
                </a:cubicBezTo>
                <a:cubicBezTo>
                  <a:pt x="7595301" y="1011564"/>
                  <a:pt x="7533432" y="1072262"/>
                  <a:pt x="7298212" y="1049605"/>
                </a:cubicBezTo>
                <a:cubicBezTo>
                  <a:pt x="7062992" y="1026948"/>
                  <a:pt x="7039964" y="1051617"/>
                  <a:pt x="6888652" y="1049605"/>
                </a:cubicBezTo>
                <a:cubicBezTo>
                  <a:pt x="6737340" y="1047593"/>
                  <a:pt x="6666693" y="1059059"/>
                  <a:pt x="6479093" y="1049605"/>
                </a:cubicBezTo>
                <a:cubicBezTo>
                  <a:pt x="6291493" y="1040151"/>
                  <a:pt x="5926876" y="1065026"/>
                  <a:pt x="5720401" y="1049605"/>
                </a:cubicBezTo>
                <a:cubicBezTo>
                  <a:pt x="5513926" y="1034184"/>
                  <a:pt x="5341499" y="1065857"/>
                  <a:pt x="5136276" y="1049605"/>
                </a:cubicBezTo>
                <a:cubicBezTo>
                  <a:pt x="4931054" y="1033353"/>
                  <a:pt x="4601001" y="1016615"/>
                  <a:pt x="4377584" y="1049605"/>
                </a:cubicBezTo>
                <a:cubicBezTo>
                  <a:pt x="4154167" y="1082595"/>
                  <a:pt x="4010355" y="1071700"/>
                  <a:pt x="3880742" y="1049605"/>
                </a:cubicBezTo>
                <a:cubicBezTo>
                  <a:pt x="3751129" y="1027510"/>
                  <a:pt x="3594944" y="1046298"/>
                  <a:pt x="3471183" y="1049605"/>
                </a:cubicBezTo>
                <a:cubicBezTo>
                  <a:pt x="3347422" y="1052912"/>
                  <a:pt x="3012014" y="1057842"/>
                  <a:pt x="2799774" y="1049605"/>
                </a:cubicBezTo>
                <a:cubicBezTo>
                  <a:pt x="2587534" y="1041368"/>
                  <a:pt x="2594946" y="1068895"/>
                  <a:pt x="2390215" y="1049605"/>
                </a:cubicBezTo>
                <a:cubicBezTo>
                  <a:pt x="2185484" y="1030315"/>
                  <a:pt x="2127079" y="1066245"/>
                  <a:pt x="1893372" y="1049605"/>
                </a:cubicBezTo>
                <a:cubicBezTo>
                  <a:pt x="1659665" y="1032965"/>
                  <a:pt x="1307350" y="1021806"/>
                  <a:pt x="1047397" y="1049605"/>
                </a:cubicBezTo>
                <a:cubicBezTo>
                  <a:pt x="787445" y="1077404"/>
                  <a:pt x="431164" y="1029439"/>
                  <a:pt x="0" y="1049605"/>
                </a:cubicBezTo>
                <a:cubicBezTo>
                  <a:pt x="-14426" y="788727"/>
                  <a:pt x="17963" y="678680"/>
                  <a:pt x="0" y="514306"/>
                </a:cubicBezTo>
                <a:cubicBezTo>
                  <a:pt x="-17963" y="349932"/>
                  <a:pt x="-17643" y="2314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3451806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46D2A10-CF1F-4E21-A66A-C1744C2D4690}"/>
              </a:ext>
            </a:extLst>
          </p:cNvPr>
          <p:cNvSpPr txBox="1"/>
          <p:nvPr/>
        </p:nvSpPr>
        <p:spPr>
          <a:xfrm>
            <a:off x="1935750" y="562702"/>
            <a:ext cx="8334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>
                <a:solidFill>
                  <a:srgbClr val="002060"/>
                </a:solidFill>
                <a:latin typeface="#9Slide05 Lobster" panose="02000506000000020003" pitchFamily="2" charset="0"/>
              </a:rPr>
              <a:t>, 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F3E83E8C-34E8-49D8-AF4F-E0B875335E79}"/>
              </a:ext>
            </a:extLst>
          </p:cNvPr>
          <p:cNvSpPr/>
          <p:nvPr/>
        </p:nvSpPr>
        <p:spPr>
          <a:xfrm>
            <a:off x="2424134" y="6411163"/>
            <a:ext cx="956272" cy="3657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F43EFFC-60D0-459B-AD90-F0297A5350C5}"/>
              </a:ext>
            </a:extLst>
          </p:cNvPr>
          <p:cNvSpPr txBox="1"/>
          <p:nvPr/>
        </p:nvSpPr>
        <p:spPr>
          <a:xfrm>
            <a:off x="3461842" y="6407727"/>
            <a:ext cx="291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giọng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C6D29E2-0710-47D5-83C1-CC2705F521D0}"/>
              </a:ext>
            </a:extLst>
          </p:cNvPr>
          <p:cNvCxnSpPr>
            <a:cxnSpLocks/>
          </p:cNvCxnSpPr>
          <p:nvPr/>
        </p:nvCxnSpPr>
        <p:spPr>
          <a:xfrm flipH="1">
            <a:off x="7367277" y="2300403"/>
            <a:ext cx="81976" cy="3552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49399531"/>
      </p:ext>
    </p:extLst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-734291" y="-928255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96001D5-C51D-446C-AFA8-E9B484DB2A7B}"/>
              </a:ext>
            </a:extLst>
          </p:cNvPr>
          <p:cNvGrpSpPr/>
          <p:nvPr/>
        </p:nvGrpSpPr>
        <p:grpSpPr>
          <a:xfrm>
            <a:off x="4924779" y="535896"/>
            <a:ext cx="6029050" cy="1036213"/>
            <a:chOff x="1046120" y="369496"/>
            <a:chExt cx="6029050" cy="1036213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CB49BB0-3BCA-46CF-B4C5-37FD3CB17647}"/>
                </a:ext>
              </a:extLst>
            </p:cNvPr>
            <p:cNvSpPr txBox="1"/>
            <p:nvPr/>
          </p:nvSpPr>
          <p:spPr>
            <a:xfrm>
              <a:off x="1046120" y="369496"/>
              <a:ext cx="60290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n w="0">
                    <a:solidFill>
                      <a:srgbClr val="002060"/>
                    </a:solidFill>
                  </a:ln>
                  <a:solidFill>
                    <a:srgbClr val="002060"/>
                  </a:solidFill>
                  <a:latin typeface="#9Slide05 SVNUT Triumph" panose="00000500000000000000" pitchFamily="2" charset="0"/>
                </a:rPr>
                <a:t>Sang năm con lên bảy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CDD0D23-19BC-4289-83FE-FCFF9D5A72C7}"/>
                </a:ext>
              </a:extLst>
            </p:cNvPr>
            <p:cNvSpPr txBox="1"/>
            <p:nvPr/>
          </p:nvSpPr>
          <p:spPr>
            <a:xfrm>
              <a:off x="3104880" y="944044"/>
              <a:ext cx="13589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 w="0">
                    <a:noFill/>
                  </a:ln>
                  <a:latin typeface="#9Slide03 BoosterNextFYBlack" panose="02000A03000000020004" pitchFamily="2" charset="0"/>
                  <a:ea typeface="#9Slide02 Noi dung dai" panose="02000000000000000000" pitchFamily="2" charset="0"/>
                </a:rPr>
                <a:t>(Trích)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E316A9C-0D08-4FB9-B913-C61DB753ADAB}"/>
              </a:ext>
            </a:extLst>
          </p:cNvPr>
          <p:cNvGrpSpPr/>
          <p:nvPr/>
        </p:nvGrpSpPr>
        <p:grpSpPr>
          <a:xfrm>
            <a:off x="182082" y="1901036"/>
            <a:ext cx="3860360" cy="3319710"/>
            <a:chOff x="182082" y="1901036"/>
            <a:chExt cx="3860360" cy="331971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80AFD12-8169-41C6-BE9E-878087F99476}"/>
                </a:ext>
              </a:extLst>
            </p:cNvPr>
            <p:cNvSpPr/>
            <p:nvPr/>
          </p:nvSpPr>
          <p:spPr>
            <a:xfrm>
              <a:off x="182082" y="1901036"/>
              <a:ext cx="3808525" cy="3014012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latin typeface="#9Slide03 Cabin Condensed SemiB" panose="00000706000000000000" pitchFamily="2" charset="0"/>
                  <a:ea typeface="#9Slide02 Noi dung dai" panose="02000000000000000000" pitchFamily="2" charset="0"/>
                  <a:cs typeface="#9Slide03 Arima Madurai Medium" panose="00000600000000000000" pitchFamily="2" charset="0"/>
                </a:rPr>
                <a:t>muôn</a:t>
              </a:r>
              <a:r>
                <a:rPr lang="en-US" dirty="0" smtClean="0">
                  <a:latin typeface="#9Slide03 Cabin Condensed SemiB" panose="00000706000000000000" pitchFamily="2" charset="0"/>
                  <a:ea typeface="#9Slide02 Noi dung dai" panose="02000000000000000000" pitchFamily="2" charset="0"/>
                  <a:cs typeface="#9Slide03 Arima Madurai Medium" panose="00000600000000000000" pitchFamily="2" charset="0"/>
                </a:rPr>
                <a:t> 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2886EA1-5C3D-41C3-B626-DD481514B0F8}"/>
                </a:ext>
              </a:extLst>
            </p:cNvPr>
            <p:cNvSpPr txBox="1"/>
            <p:nvPr/>
          </p:nvSpPr>
          <p:spPr>
            <a:xfrm>
              <a:off x="233917" y="2112203"/>
              <a:ext cx="3808525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Sang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năm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lên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bảy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Cha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tới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trường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Giờ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đang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lon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ton</a:t>
              </a: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Khắp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sân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vườn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chạy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nhảy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mình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nghe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thấy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muôn</a:t>
              </a:r>
              <a:r>
                <a:rPr lang="en-US" sz="2800" dirty="0" smtClean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loài</a:t>
              </a:r>
              <a:r>
                <a:rPr lang="en-US" sz="2800" dirty="0" smtClean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với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1A29552-7F88-4E4C-ACA3-7DF31664CB53}"/>
              </a:ext>
            </a:extLst>
          </p:cNvPr>
          <p:cNvGrpSpPr/>
          <p:nvPr/>
        </p:nvGrpSpPr>
        <p:grpSpPr>
          <a:xfrm>
            <a:off x="4170093" y="1996119"/>
            <a:ext cx="4224783" cy="4057110"/>
            <a:chOff x="4224523" y="1942366"/>
            <a:chExt cx="4224783" cy="400002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18A769BA-D0A8-44E0-825C-540F62003510}"/>
                </a:ext>
              </a:extLst>
            </p:cNvPr>
            <p:cNvSpPr/>
            <p:nvPr/>
          </p:nvSpPr>
          <p:spPr>
            <a:xfrm>
              <a:off x="4224523" y="1942366"/>
              <a:ext cx="3909090" cy="4000025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6F91851-4A9B-471B-9493-95794A7E4813}"/>
                </a:ext>
              </a:extLst>
            </p:cNvPr>
            <p:cNvSpPr txBox="1"/>
            <p:nvPr/>
          </p:nvSpPr>
          <p:spPr>
            <a:xfrm>
              <a:off x="4313123" y="2090984"/>
              <a:ext cx="4136183" cy="3489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Mai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rồi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lớn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khôn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Chim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không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biết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nói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Gió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biết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thổi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Cây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cây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Đại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bàng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chẳng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về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đây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Đậu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trên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cành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khế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nữa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Chuyện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xưa,ngày</a:t>
              </a:r>
              <a:r>
                <a:rPr lang="en-US" sz="2800" dirty="0" smtClean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xửa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chuyện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BC4164C-245A-4357-A2DE-63015321263C}"/>
              </a:ext>
            </a:extLst>
          </p:cNvPr>
          <p:cNvGrpSpPr/>
          <p:nvPr/>
        </p:nvGrpSpPr>
        <p:grpSpPr>
          <a:xfrm>
            <a:off x="8113644" y="1774446"/>
            <a:ext cx="4078356" cy="4057110"/>
            <a:chOff x="8279780" y="1885282"/>
            <a:chExt cx="4078356" cy="405711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473DE610-B4A0-48D2-AC0B-9AE93BC28F5C}"/>
                </a:ext>
              </a:extLst>
            </p:cNvPr>
            <p:cNvSpPr/>
            <p:nvPr/>
          </p:nvSpPr>
          <p:spPr>
            <a:xfrm>
              <a:off x="8279780" y="1885282"/>
              <a:ext cx="3808525" cy="4057110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AF5BF6EB-858D-4E05-9D3D-5F998B8C0D92}"/>
                </a:ext>
              </a:extLst>
            </p:cNvPr>
            <p:cNvSpPr txBox="1"/>
            <p:nvPr/>
          </p:nvSpPr>
          <p:spPr>
            <a:xfrm>
              <a:off x="8549611" y="2113698"/>
              <a:ext cx="380852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qua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thời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ấu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thơ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Bao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điều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bay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mất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trong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đời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thật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người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nói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với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</a:t>
              </a: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Hạnh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phúc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khó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khăn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hơn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Mọi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điều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đã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thấy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Nhưng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giành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lấy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Từ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hai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bàn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tay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</a:t>
              </a:r>
              <a:r>
                <a:rPr lang="en-US" sz="2800" dirty="0">
                  <a:latin typeface="#9Slide03 Cabin Condensed SemiB" panose="00000706000000000000" pitchFamily="2" charset="0"/>
                  <a:ea typeface="#9Slide02 Noi dung dai" panose="02000000000000000000" pitchFamily="2" charset="0"/>
                  <a:cs typeface="#9Slide03 Arima Madurai Medium" panose="00000600000000000000" pitchFamily="2" charset="0"/>
                </a:rPr>
                <a:t>.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095C8FFE-29EB-4F9A-BC86-AC9522BA8711}"/>
              </a:ext>
            </a:extLst>
          </p:cNvPr>
          <p:cNvSpPr/>
          <p:nvPr/>
        </p:nvSpPr>
        <p:spPr>
          <a:xfrm>
            <a:off x="254539" y="119009"/>
            <a:ext cx="4209305" cy="904248"/>
          </a:xfrm>
          <a:prstGeom prst="round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9D47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solidFill>
                  <a:srgbClr val="9D47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9D475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400" dirty="0">
                <a:solidFill>
                  <a:srgbClr val="9D47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9D475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4400" dirty="0">
              <a:solidFill>
                <a:srgbClr val="9D47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58C0EBA-234E-4282-81C2-344B5D546DC6}"/>
              </a:ext>
            </a:extLst>
          </p:cNvPr>
          <p:cNvSpPr txBox="1"/>
          <p:nvPr/>
        </p:nvSpPr>
        <p:spPr>
          <a:xfrm>
            <a:off x="7881693" y="6021607"/>
            <a:ext cx="400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BoosterNextFYBlack" panose="02000A03000000020004" pitchFamily="2" charset="0"/>
              </a:rPr>
              <a:t>Vũ Đình Minh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80FECC21-9E20-45E1-99D3-F5A00B9613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4084">
            <a:off x="122910" y="1478071"/>
            <a:ext cx="384582" cy="68675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9BAD8512-EA1D-4F6E-A8AD-6CED546BD7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20186" y="1452056"/>
            <a:ext cx="606289" cy="75636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="" xmlns:a16="http://schemas.microsoft.com/office/drawing/2014/main" id="{392A9A6F-59F3-40C4-A319-9A75630EE5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49014" y="1416309"/>
            <a:ext cx="495544" cy="7551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0F84910-2AD7-40B4-A984-FC5D1DE933FE}"/>
              </a:ext>
            </a:extLst>
          </p:cNvPr>
          <p:cNvSpPr/>
          <p:nvPr/>
        </p:nvSpPr>
        <p:spPr>
          <a:xfrm>
            <a:off x="1642493" y="2190840"/>
            <a:ext cx="1789300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DE3E25A3-CFAE-4079-A0C8-D3FE9E9AEFF5}"/>
              </a:ext>
            </a:extLst>
          </p:cNvPr>
          <p:cNvSpPr/>
          <p:nvPr/>
        </p:nvSpPr>
        <p:spPr>
          <a:xfrm>
            <a:off x="861297" y="2580981"/>
            <a:ext cx="2583651" cy="4675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4F9C80E4-75CE-4982-BF50-E240715C98F0}"/>
              </a:ext>
            </a:extLst>
          </p:cNvPr>
          <p:cNvSpPr/>
          <p:nvPr/>
        </p:nvSpPr>
        <p:spPr>
          <a:xfrm>
            <a:off x="786916" y="3020331"/>
            <a:ext cx="2429930" cy="4515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511CC1E-1759-4CD6-8940-3863EE0EF57C}"/>
              </a:ext>
            </a:extLst>
          </p:cNvPr>
          <p:cNvSpPr/>
          <p:nvPr/>
        </p:nvSpPr>
        <p:spPr>
          <a:xfrm>
            <a:off x="2328958" y="3504301"/>
            <a:ext cx="1480053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99B71DFA-E855-48BC-8C12-13681A75EE51}"/>
              </a:ext>
            </a:extLst>
          </p:cNvPr>
          <p:cNvSpPr/>
          <p:nvPr/>
        </p:nvSpPr>
        <p:spPr>
          <a:xfrm>
            <a:off x="1544156" y="3885221"/>
            <a:ext cx="1989010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10AE2DE-D296-4209-AB8C-96A79309B12F}"/>
              </a:ext>
            </a:extLst>
          </p:cNvPr>
          <p:cNvSpPr/>
          <p:nvPr/>
        </p:nvSpPr>
        <p:spPr>
          <a:xfrm>
            <a:off x="1107230" y="4342981"/>
            <a:ext cx="2491163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B559EE54-6E4D-4FB7-A437-F5B09169EAD4}"/>
              </a:ext>
            </a:extLst>
          </p:cNvPr>
          <p:cNvSpPr/>
          <p:nvPr/>
        </p:nvSpPr>
        <p:spPr>
          <a:xfrm>
            <a:off x="5305546" y="2106659"/>
            <a:ext cx="1789300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D8FB254A-A3F7-4BDA-85E6-65349A245A7E}"/>
              </a:ext>
            </a:extLst>
          </p:cNvPr>
          <p:cNvSpPr/>
          <p:nvPr/>
        </p:nvSpPr>
        <p:spPr>
          <a:xfrm>
            <a:off x="5103997" y="2539990"/>
            <a:ext cx="2511043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F5BB3A2-4EE3-4106-B6A2-CAAA0680CDE4}"/>
              </a:ext>
            </a:extLst>
          </p:cNvPr>
          <p:cNvSpPr/>
          <p:nvPr/>
        </p:nvSpPr>
        <p:spPr>
          <a:xfrm>
            <a:off x="4835910" y="2942147"/>
            <a:ext cx="2360877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E4EC7A94-5251-4482-A68D-53CF2FD863B6}"/>
              </a:ext>
            </a:extLst>
          </p:cNvPr>
          <p:cNvSpPr/>
          <p:nvPr/>
        </p:nvSpPr>
        <p:spPr>
          <a:xfrm>
            <a:off x="4924779" y="3350816"/>
            <a:ext cx="1897040" cy="4332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C17F8F6-ACC6-4EB0-8AE3-08CF8B0B34A2}"/>
              </a:ext>
            </a:extLst>
          </p:cNvPr>
          <p:cNvSpPr/>
          <p:nvPr/>
        </p:nvSpPr>
        <p:spPr>
          <a:xfrm>
            <a:off x="5634657" y="6449331"/>
            <a:ext cx="1789300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FA077C93-231B-401D-8688-85CB83384248}"/>
              </a:ext>
            </a:extLst>
          </p:cNvPr>
          <p:cNvSpPr/>
          <p:nvPr/>
        </p:nvSpPr>
        <p:spPr>
          <a:xfrm>
            <a:off x="4915755" y="4203084"/>
            <a:ext cx="2629690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1C4671CD-AB01-441A-96E9-2D7E8476EC4A}"/>
              </a:ext>
            </a:extLst>
          </p:cNvPr>
          <p:cNvSpPr/>
          <p:nvPr/>
        </p:nvSpPr>
        <p:spPr>
          <a:xfrm>
            <a:off x="4587006" y="6169799"/>
            <a:ext cx="2567221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874419FB-43FA-422F-A104-B4FA87D5FA78}"/>
              </a:ext>
            </a:extLst>
          </p:cNvPr>
          <p:cNvSpPr/>
          <p:nvPr/>
        </p:nvSpPr>
        <p:spPr>
          <a:xfrm>
            <a:off x="5869843" y="6449331"/>
            <a:ext cx="2371119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498428E0-BE4D-455B-905D-C4828A77194B}"/>
              </a:ext>
            </a:extLst>
          </p:cNvPr>
          <p:cNvSpPr/>
          <p:nvPr/>
        </p:nvSpPr>
        <p:spPr>
          <a:xfrm>
            <a:off x="9533968" y="2168980"/>
            <a:ext cx="1789300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1BD7C43F-3028-45C7-9F23-5CFFEE776C7B}"/>
              </a:ext>
            </a:extLst>
          </p:cNvPr>
          <p:cNvSpPr/>
          <p:nvPr/>
        </p:nvSpPr>
        <p:spPr>
          <a:xfrm>
            <a:off x="9890569" y="2557852"/>
            <a:ext cx="1440134" cy="4624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7D6FDF5C-9F1F-4334-B65B-5EF3A0E14892}"/>
              </a:ext>
            </a:extLst>
          </p:cNvPr>
          <p:cNvSpPr/>
          <p:nvPr/>
        </p:nvSpPr>
        <p:spPr>
          <a:xfrm>
            <a:off x="9615783" y="3046862"/>
            <a:ext cx="1877947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B6B33718-50F7-4B12-9A65-D21ACFA6D5FC}"/>
              </a:ext>
            </a:extLst>
          </p:cNvPr>
          <p:cNvSpPr/>
          <p:nvPr/>
        </p:nvSpPr>
        <p:spPr>
          <a:xfrm>
            <a:off x="9426927" y="3501441"/>
            <a:ext cx="2288477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0AE1C998-EAA6-48E8-A98E-293521EAFD5A}"/>
              </a:ext>
            </a:extLst>
          </p:cNvPr>
          <p:cNvSpPr/>
          <p:nvPr/>
        </p:nvSpPr>
        <p:spPr>
          <a:xfrm>
            <a:off x="10107288" y="3862362"/>
            <a:ext cx="1877947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E03F278B-C04B-40B8-A97E-7FE02721E6B6}"/>
              </a:ext>
            </a:extLst>
          </p:cNvPr>
          <p:cNvSpPr/>
          <p:nvPr/>
        </p:nvSpPr>
        <p:spPr>
          <a:xfrm>
            <a:off x="9863682" y="4305754"/>
            <a:ext cx="1877947" cy="4086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1BFFC57B-D0FB-406D-B6D9-DC22BF06EA2F}"/>
              </a:ext>
            </a:extLst>
          </p:cNvPr>
          <p:cNvSpPr/>
          <p:nvPr/>
        </p:nvSpPr>
        <p:spPr>
          <a:xfrm>
            <a:off x="9597520" y="4708196"/>
            <a:ext cx="2073549" cy="4723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519A2372-B58F-40AD-9302-31AD5452419A}"/>
              </a:ext>
            </a:extLst>
          </p:cNvPr>
          <p:cNvSpPr/>
          <p:nvPr/>
        </p:nvSpPr>
        <p:spPr>
          <a:xfrm>
            <a:off x="9468364" y="5716617"/>
            <a:ext cx="2163912" cy="4839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04742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餐桌, 室内, 就坐, 蛋糕&#10;&#10;描述已自动生成">
            <a:extLst>
              <a:ext uri="{FF2B5EF4-FFF2-40B4-BE49-F238E27FC236}">
                <a16:creationId xmlns="" xmlns:a16="http://schemas.microsoft.com/office/drawing/2014/main" id="{35B98FFB-7395-4600-B38F-F2F3A7AB73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3" y="807720"/>
            <a:ext cx="5142857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D9FF21A-889D-45CF-B3B0-1B28CA992AC0}"/>
              </a:ext>
            </a:extLst>
          </p:cNvPr>
          <p:cNvSpPr/>
          <p:nvPr/>
        </p:nvSpPr>
        <p:spPr>
          <a:xfrm>
            <a:off x="666750" y="428625"/>
            <a:ext cx="1876425" cy="379095"/>
          </a:xfrm>
          <a:prstGeom prst="rect">
            <a:avLst/>
          </a:prstGeom>
          <a:solidFill>
            <a:srgbClr val="FAF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579ED0E-B2BE-4C17-952D-E94D8F817012}"/>
              </a:ext>
            </a:extLst>
          </p:cNvPr>
          <p:cNvSpPr txBox="1"/>
          <p:nvPr/>
        </p:nvSpPr>
        <p:spPr>
          <a:xfrm>
            <a:off x="6455348" y="2449542"/>
            <a:ext cx="5198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ln w="34925">
                  <a:solidFill>
                    <a:schemeClr val="bg1"/>
                  </a:solidFill>
                </a:ln>
                <a:solidFill>
                  <a:srgbClr val="484A8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="" xmlns:p14="http://schemas.microsoft.com/office/powerpoint/2010/main" val="38667983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7">
            <a:extLst>
              <a:ext uri="{FF2B5EF4-FFF2-40B4-BE49-F238E27FC236}">
                <a16:creationId xmlns="" xmlns:a16="http://schemas.microsoft.com/office/drawing/2014/main" id="{3E7F8905-1208-49D5-8394-4484C8009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0126" y="1735955"/>
            <a:ext cx="3927764" cy="41148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D72DC00-7BBF-411B-BC4A-84BAC8E8DC30}"/>
              </a:ext>
            </a:extLst>
          </p:cNvPr>
          <p:cNvGrpSpPr/>
          <p:nvPr/>
        </p:nvGrpSpPr>
        <p:grpSpPr>
          <a:xfrm>
            <a:off x="827783" y="1342663"/>
            <a:ext cx="5063731" cy="4507308"/>
            <a:chOff x="654163" y="1342663"/>
            <a:chExt cx="5063731" cy="4507308"/>
          </a:xfrm>
        </p:grpSpPr>
        <p:grpSp>
          <p:nvGrpSpPr>
            <p:cNvPr id="5" name="组合 4">
              <a:extLst>
                <a:ext uri="{FF2B5EF4-FFF2-40B4-BE49-F238E27FC236}">
                  <a16:creationId xmlns="" xmlns:a16="http://schemas.microsoft.com/office/drawing/2014/main" id="{A27FFF1D-6CF1-40B5-95E0-92CE746A9181}"/>
                </a:ext>
              </a:extLst>
            </p:cNvPr>
            <p:cNvGrpSpPr/>
            <p:nvPr/>
          </p:nvGrpSpPr>
          <p:grpSpPr>
            <a:xfrm>
              <a:off x="654163" y="4501160"/>
              <a:ext cx="4316191" cy="1348811"/>
              <a:chOff x="342197" y="4945905"/>
              <a:chExt cx="5648446" cy="1765141"/>
            </a:xfrm>
          </p:grpSpPr>
          <p:sp>
            <p:nvSpPr>
              <p:cNvPr id="3" name="矩形 1">
                <a:extLst>
                  <a:ext uri="{FF2B5EF4-FFF2-40B4-BE49-F238E27FC236}">
                    <a16:creationId xmlns="" xmlns:a16="http://schemas.microsoft.com/office/drawing/2014/main" id="{E5DAADCD-FD3D-4EC7-A141-C3F9A3D89F8B}"/>
                  </a:ext>
                </a:extLst>
              </p:cNvPr>
              <p:cNvSpPr/>
              <p:nvPr/>
            </p:nvSpPr>
            <p:spPr>
              <a:xfrm>
                <a:off x="342197" y="5593575"/>
                <a:ext cx="5648446" cy="1116959"/>
              </a:xfrm>
              <a:custGeom>
                <a:avLst/>
                <a:gdLst>
                  <a:gd name="connsiteX0" fmla="*/ 0 w 5648446"/>
                  <a:gd name="connsiteY0" fmla="*/ 0 h 2656390"/>
                  <a:gd name="connsiteX1" fmla="*/ 5648446 w 5648446"/>
                  <a:gd name="connsiteY1" fmla="*/ 0 h 2656390"/>
                  <a:gd name="connsiteX2" fmla="*/ 5648446 w 5648446"/>
                  <a:gd name="connsiteY2" fmla="*/ 2656390 h 2656390"/>
                  <a:gd name="connsiteX3" fmla="*/ 0 w 5648446"/>
                  <a:gd name="connsiteY3" fmla="*/ 2656390 h 2656390"/>
                  <a:gd name="connsiteX4" fmla="*/ 0 w 5648446"/>
                  <a:gd name="connsiteY4" fmla="*/ 0 h 2656390"/>
                  <a:gd name="connsiteX0" fmla="*/ 0 w 5648446"/>
                  <a:gd name="connsiteY0" fmla="*/ 637893 h 3294283"/>
                  <a:gd name="connsiteX1" fmla="*/ 5648446 w 5648446"/>
                  <a:gd name="connsiteY1" fmla="*/ 637893 h 3294283"/>
                  <a:gd name="connsiteX2" fmla="*/ 5648446 w 5648446"/>
                  <a:gd name="connsiteY2" fmla="*/ 3294283 h 3294283"/>
                  <a:gd name="connsiteX3" fmla="*/ 0 w 5648446"/>
                  <a:gd name="connsiteY3" fmla="*/ 3294283 h 3294283"/>
                  <a:gd name="connsiteX4" fmla="*/ 0 w 5648446"/>
                  <a:gd name="connsiteY4" fmla="*/ 637893 h 3294283"/>
                  <a:gd name="connsiteX0" fmla="*/ 0 w 5648446"/>
                  <a:gd name="connsiteY0" fmla="*/ 459650 h 3116040"/>
                  <a:gd name="connsiteX1" fmla="*/ 5648446 w 5648446"/>
                  <a:gd name="connsiteY1" fmla="*/ 1408775 h 3116040"/>
                  <a:gd name="connsiteX2" fmla="*/ 5648446 w 5648446"/>
                  <a:gd name="connsiteY2" fmla="*/ 3116040 h 3116040"/>
                  <a:gd name="connsiteX3" fmla="*/ 0 w 5648446"/>
                  <a:gd name="connsiteY3" fmla="*/ 3116040 h 3116040"/>
                  <a:gd name="connsiteX4" fmla="*/ 0 w 5648446"/>
                  <a:gd name="connsiteY4" fmla="*/ 459650 h 3116040"/>
                  <a:gd name="connsiteX0" fmla="*/ 0 w 5648446"/>
                  <a:gd name="connsiteY0" fmla="*/ 309865 h 2966255"/>
                  <a:gd name="connsiteX1" fmla="*/ 5613722 w 5648446"/>
                  <a:gd name="connsiteY1" fmla="*/ 2891021 h 2966255"/>
                  <a:gd name="connsiteX2" fmla="*/ 5648446 w 5648446"/>
                  <a:gd name="connsiteY2" fmla="*/ 2966255 h 2966255"/>
                  <a:gd name="connsiteX3" fmla="*/ 0 w 5648446"/>
                  <a:gd name="connsiteY3" fmla="*/ 2966255 h 2966255"/>
                  <a:gd name="connsiteX4" fmla="*/ 0 w 5648446"/>
                  <a:gd name="connsiteY4" fmla="*/ 309865 h 296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8446" h="2966255">
                    <a:moveTo>
                      <a:pt x="0" y="309865"/>
                    </a:moveTo>
                    <a:cubicBezTo>
                      <a:pt x="1605022" y="-1125396"/>
                      <a:pt x="3730907" y="2891021"/>
                      <a:pt x="5613722" y="2891021"/>
                    </a:cubicBezTo>
                    <a:lnTo>
                      <a:pt x="5648446" y="2966255"/>
                    </a:lnTo>
                    <a:lnTo>
                      <a:pt x="0" y="2966255"/>
                    </a:lnTo>
                    <a:lnTo>
                      <a:pt x="0" y="309865"/>
                    </a:lnTo>
                    <a:close/>
                  </a:path>
                </a:pathLst>
              </a:custGeom>
              <a:solidFill>
                <a:srgbClr val="3234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4" name="图片 3">
                <a:extLst>
                  <a:ext uri="{FF2B5EF4-FFF2-40B4-BE49-F238E27FC236}">
                    <a16:creationId xmlns="" xmlns:a16="http://schemas.microsoft.com/office/drawing/2014/main" id="{71A39B02-9877-4615-A0F6-88420C5AC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2995" t="97" r="125" b="90865"/>
              <a:stretch/>
            </p:blipFill>
            <p:spPr>
              <a:xfrm flipH="1" flipV="1">
                <a:off x="374000" y="4945905"/>
                <a:ext cx="3081149" cy="1765141"/>
              </a:xfrm>
              <a:prstGeom prst="rect">
                <a:avLst/>
              </a:prstGeom>
            </p:spPr>
          </p:pic>
        </p:grp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2FF5B1E9-A17A-44C6-8EEE-AD7834F138E5}"/>
                </a:ext>
              </a:extLst>
            </p:cNvPr>
            <p:cNvSpPr/>
            <p:nvPr/>
          </p:nvSpPr>
          <p:spPr>
            <a:xfrm>
              <a:off x="718839" y="1342663"/>
              <a:ext cx="4999055" cy="4506526"/>
            </a:xfrm>
            <a:prstGeom prst="rect">
              <a:avLst/>
            </a:prstGeom>
            <a:noFill/>
            <a:ln w="38100" cap="rnd">
              <a:solidFill>
                <a:srgbClr val="323476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5E4A4A5-3C73-460C-9B87-D14CB41661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 flipH="1">
            <a:off x="3477618" y="1340150"/>
            <a:ext cx="2462615" cy="141079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8355463B-44FF-4ADB-A4B3-B725F0022C48}"/>
              </a:ext>
            </a:extLst>
          </p:cNvPr>
          <p:cNvSpPr/>
          <p:nvPr/>
        </p:nvSpPr>
        <p:spPr>
          <a:xfrm>
            <a:off x="366525" y="104563"/>
            <a:ext cx="4209305" cy="904248"/>
          </a:xfrm>
          <a:prstGeom prst="roundRect">
            <a:avLst/>
          </a:prstGeom>
          <a:solidFill>
            <a:srgbClr val="FFFFFF">
              <a:alpha val="9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9D4750"/>
                </a:solidFill>
                <a:latin typeface="SVN-Dumpling" panose="02000000000000000000" pitchFamily="50" charset="0"/>
              </a:rPr>
              <a:t>Cùng</a:t>
            </a:r>
            <a:r>
              <a:rPr lang="en-US" sz="4400" dirty="0">
                <a:solidFill>
                  <a:srgbClr val="9D4750"/>
                </a:solidFill>
                <a:latin typeface="SVN-Dumpling" panose="02000000000000000000" pitchFamily="50" charset="0"/>
              </a:rPr>
              <a:t> </a:t>
            </a:r>
            <a:r>
              <a:rPr lang="en-US" sz="4400" dirty="0" err="1">
                <a:solidFill>
                  <a:srgbClr val="9D4750"/>
                </a:solidFill>
                <a:latin typeface="SVN-Dumpling" panose="02000000000000000000" pitchFamily="50" charset="0"/>
              </a:rPr>
              <a:t>chia</a:t>
            </a:r>
            <a:r>
              <a:rPr lang="en-US" sz="4400" dirty="0">
                <a:solidFill>
                  <a:srgbClr val="9D4750"/>
                </a:solidFill>
                <a:latin typeface="SVN-Dumpling" panose="02000000000000000000" pitchFamily="50" charset="0"/>
              </a:rPr>
              <a:t> </a:t>
            </a:r>
            <a:r>
              <a:rPr lang="en-US" sz="4400" dirty="0" err="1">
                <a:solidFill>
                  <a:srgbClr val="9D4750"/>
                </a:solidFill>
                <a:latin typeface="SVN-Dumpling" panose="02000000000000000000" pitchFamily="50" charset="0"/>
              </a:rPr>
              <a:t>sẻ</a:t>
            </a:r>
            <a:endParaRPr lang="en-US" sz="4400" dirty="0">
              <a:solidFill>
                <a:srgbClr val="9D4750"/>
              </a:solidFill>
              <a:latin typeface="SVN-Dumpling" panose="02000000000000000000" pitchFamily="50" charset="0"/>
            </a:endParaRPr>
          </a:p>
        </p:txBody>
      </p:sp>
      <p:grpSp>
        <p:nvGrpSpPr>
          <p:cNvPr id="24" name="组合 10">
            <a:extLst>
              <a:ext uri="{FF2B5EF4-FFF2-40B4-BE49-F238E27FC236}">
                <a16:creationId xmlns="" xmlns:a16="http://schemas.microsoft.com/office/drawing/2014/main" id="{F4888F7E-2AF2-4683-9721-95E0100C395B}"/>
              </a:ext>
            </a:extLst>
          </p:cNvPr>
          <p:cNvGrpSpPr/>
          <p:nvPr/>
        </p:nvGrpSpPr>
        <p:grpSpPr>
          <a:xfrm>
            <a:off x="5956190" y="1342662"/>
            <a:ext cx="6019910" cy="1676108"/>
            <a:chOff x="5960723" y="1141825"/>
            <a:chExt cx="5695900" cy="1676108"/>
          </a:xfrm>
        </p:grpSpPr>
        <p:sp>
          <p:nvSpPr>
            <p:cNvPr id="25" name="TextBox 33">
              <a:extLst>
                <a:ext uri="{FF2B5EF4-FFF2-40B4-BE49-F238E27FC236}">
                  <a16:creationId xmlns="" xmlns:a16="http://schemas.microsoft.com/office/drawing/2014/main" id="{FFA3AB31-FB36-4E35-80CD-4C35B41860AF}"/>
                </a:ext>
              </a:extLst>
            </p:cNvPr>
            <p:cNvSpPr txBox="1"/>
            <p:nvPr/>
          </p:nvSpPr>
          <p:spPr>
            <a:xfrm>
              <a:off x="6839497" y="1240588"/>
              <a:ext cx="4817126" cy="1577345"/>
            </a:xfrm>
            <a:prstGeom prst="rect">
              <a:avLst/>
            </a:prstGeom>
            <a:noFill/>
          </p:spPr>
          <p:txBody>
            <a:bodyPr wrap="square" lIns="68571" tIns="34285" rIns="68571" bIns="34285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defRPr/>
              </a:pP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Nhớ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lại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những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ngày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đầu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vào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lớp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Một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,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em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thấy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mình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đã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lớn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lên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,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đã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khác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trước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như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thế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nào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?</a:t>
              </a:r>
              <a:endParaRPr kumimoji="0" lang="zh-CN" altLang="en-US" sz="2800" b="0" i="0" u="none" strike="noStrike" kern="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  <a:sym typeface="+mn-lt"/>
              </a:endParaRPr>
            </a:p>
          </p:txBody>
        </p:sp>
        <p:pic>
          <p:nvPicPr>
            <p:cNvPr id="26" name="图片 12">
              <a:extLst>
                <a:ext uri="{FF2B5EF4-FFF2-40B4-BE49-F238E27FC236}">
                  <a16:creationId xmlns="" xmlns:a16="http://schemas.microsoft.com/office/drawing/2014/main" id="{1FA41C37-A58B-43E3-95D0-27D457E286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3339" t="16646" r="5977" b="78161"/>
            <a:stretch/>
          </p:blipFill>
          <p:spPr>
            <a:xfrm>
              <a:off x="5960723" y="1141825"/>
              <a:ext cx="974906" cy="1408281"/>
            </a:xfrm>
            <a:prstGeom prst="rect">
              <a:avLst/>
            </a:prstGeom>
          </p:spPr>
        </p:pic>
      </p:grpSp>
      <p:grpSp>
        <p:nvGrpSpPr>
          <p:cNvPr id="30" name="组合 10">
            <a:extLst>
              <a:ext uri="{FF2B5EF4-FFF2-40B4-BE49-F238E27FC236}">
                <a16:creationId xmlns="" xmlns:a16="http://schemas.microsoft.com/office/drawing/2014/main" id="{DB8F0804-0347-42AA-AD53-FD6681D40692}"/>
              </a:ext>
            </a:extLst>
          </p:cNvPr>
          <p:cNvGrpSpPr/>
          <p:nvPr/>
        </p:nvGrpSpPr>
        <p:grpSpPr>
          <a:xfrm>
            <a:off x="5956190" y="3367767"/>
            <a:ext cx="6019910" cy="2094409"/>
            <a:chOff x="5960723" y="1240588"/>
            <a:chExt cx="5695900" cy="2094409"/>
          </a:xfrm>
        </p:grpSpPr>
        <p:sp>
          <p:nvSpPr>
            <p:cNvPr id="31" name="TextBox 33">
              <a:extLst>
                <a:ext uri="{FF2B5EF4-FFF2-40B4-BE49-F238E27FC236}">
                  <a16:creationId xmlns="" xmlns:a16="http://schemas.microsoft.com/office/drawing/2014/main" id="{02A45D3B-E0D3-4D61-9E04-C1EEC751236F}"/>
                </a:ext>
              </a:extLst>
            </p:cNvPr>
            <p:cNvSpPr txBox="1"/>
            <p:nvPr/>
          </p:nvSpPr>
          <p:spPr>
            <a:xfrm>
              <a:off x="6839497" y="1240588"/>
              <a:ext cx="4817126" cy="2094409"/>
            </a:xfrm>
            <a:prstGeom prst="rect">
              <a:avLst/>
            </a:prstGeom>
            <a:noFill/>
          </p:spPr>
          <p:txBody>
            <a:bodyPr wrap="square" lIns="68571" tIns="34285" rIns="68571" bIns="34285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  <a:defRPr/>
              </a:pP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Ở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thời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điểm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hiện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tại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,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những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lúc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như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thế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nào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khiến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em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cảm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thấy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hạnh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phúc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?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Em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đã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và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sẽ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làm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gì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để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luôn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cảm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thấy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hạnh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0" cap="none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phúc</a:t>
              </a:r>
              <a:r>
                <a:rPr kumimoji="0" lang="en-US" altLang="zh-CN" sz="2800" b="0" i="0" u="none" strike="noStrike" kern="0" cap="none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  <a:sym typeface="+mn-lt"/>
                </a:rPr>
                <a:t>?</a:t>
              </a:r>
              <a:endParaRPr kumimoji="0" lang="zh-CN" altLang="en-US" sz="2800" b="0" i="0" u="none" strike="noStrike" kern="0" cap="none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  <a:sym typeface="+mn-lt"/>
              </a:endParaRPr>
            </a:p>
          </p:txBody>
        </p:sp>
        <p:pic>
          <p:nvPicPr>
            <p:cNvPr id="32" name="图片 12">
              <a:extLst>
                <a:ext uri="{FF2B5EF4-FFF2-40B4-BE49-F238E27FC236}">
                  <a16:creationId xmlns="" xmlns:a16="http://schemas.microsoft.com/office/drawing/2014/main" id="{6EBCF02D-8D99-42D9-8D10-72993425B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3339" t="16646" r="5977" b="78161"/>
            <a:stretch/>
          </p:blipFill>
          <p:spPr>
            <a:xfrm>
              <a:off x="5960723" y="1337151"/>
              <a:ext cx="974906" cy="1408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4086281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9E7685E-8CCE-4BEA-9D4E-85B2D60FF2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3063436" y="1018306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3625CBBB-FDD1-42A5-8673-D4B653CA35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EFEC3FAB-22AD-4AFF-B9E0-9C6D9213E7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 flipH="1">
            <a:off x="7728155" y="3343636"/>
            <a:ext cx="4463845" cy="3538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BB67B35-F697-4C16-8E5A-E842193CD5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51868F5-90A9-48A3-AC75-BED8622FFC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909828" y="1860141"/>
            <a:ext cx="1406457" cy="14355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418D1DF-9F3A-4D69-951F-075037BA4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9360708" y="3320670"/>
            <a:ext cx="1406457" cy="14355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DE6F74DC-5E1D-41CE-9C16-351253082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2000885-E52E-48C0-BBBB-2EA550A4F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 flipH="1">
            <a:off x="4407292" y="-840411"/>
            <a:ext cx="4277815" cy="24506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09B279F-2CB1-454B-9923-CF0E4C99C019}"/>
              </a:ext>
            </a:extLst>
          </p:cNvPr>
          <p:cNvGrpSpPr/>
          <p:nvPr/>
        </p:nvGrpSpPr>
        <p:grpSpPr>
          <a:xfrm>
            <a:off x="236145" y="368322"/>
            <a:ext cx="8142296" cy="1155193"/>
            <a:chOff x="236145" y="368322"/>
            <a:chExt cx="8142296" cy="1155193"/>
          </a:xfrm>
        </p:grpSpPr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D474DBEB-4132-44A1-ACC1-CE12AEDEBF6F}"/>
                </a:ext>
              </a:extLst>
            </p:cNvPr>
            <p:cNvSpPr/>
            <p:nvPr/>
          </p:nvSpPr>
          <p:spPr>
            <a:xfrm>
              <a:off x="236145" y="368322"/>
              <a:ext cx="8006708" cy="1077686"/>
            </a:xfrm>
            <a:prstGeom prst="rect">
              <a:avLst/>
            </a:prstGeom>
            <a:solidFill>
              <a:srgbClr val="FFFFFF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83E3A8F-C530-4B79-85C6-119F31F50953}"/>
                </a:ext>
              </a:extLst>
            </p:cNvPr>
            <p:cNvSpPr txBox="1"/>
            <p:nvPr/>
          </p:nvSpPr>
          <p:spPr>
            <a:xfrm>
              <a:off x="371733" y="600185"/>
              <a:ext cx="8006708" cy="923330"/>
            </a:xfrm>
            <a:prstGeom prst="rect">
              <a:avLst/>
            </a:prstGeom>
            <a:noFill/>
            <a:ln w="38100">
              <a:solidFill>
                <a:srgbClr val="484A83"/>
              </a:solidFill>
              <a:prstDash val="dash"/>
            </a:ln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5400" b="1" dirty="0" err="1">
                  <a:solidFill>
                    <a:srgbClr val="323476"/>
                  </a:solidFill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</a:rPr>
                <a:t>Đánh</a:t>
              </a:r>
              <a:r>
                <a:rPr lang="en-US" altLang="zh-CN" sz="5400" b="1" dirty="0">
                  <a:solidFill>
                    <a:srgbClr val="323476"/>
                  </a:solidFill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5400" b="1" dirty="0" err="1">
                  <a:solidFill>
                    <a:srgbClr val="323476"/>
                  </a:solidFill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</a:rPr>
                <a:t>giá</a:t>
              </a:r>
              <a:r>
                <a:rPr lang="en-US" altLang="zh-CN" sz="5400" b="1" dirty="0">
                  <a:solidFill>
                    <a:srgbClr val="323476"/>
                  </a:solidFill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5400" b="1" dirty="0" err="1">
                  <a:solidFill>
                    <a:srgbClr val="323476"/>
                  </a:solidFill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</a:rPr>
                <a:t>lại</a:t>
              </a:r>
              <a:r>
                <a:rPr lang="en-US" altLang="zh-CN" sz="5400" b="1" dirty="0">
                  <a:solidFill>
                    <a:srgbClr val="323476"/>
                  </a:solidFill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5400" b="1" dirty="0" err="1">
                  <a:solidFill>
                    <a:srgbClr val="323476"/>
                  </a:solidFill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</a:rPr>
                <a:t>mục</a:t>
              </a:r>
              <a:r>
                <a:rPr lang="en-US" altLang="zh-CN" sz="5400" b="1" dirty="0">
                  <a:solidFill>
                    <a:srgbClr val="323476"/>
                  </a:solidFill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5400" b="1" dirty="0" err="1">
                  <a:solidFill>
                    <a:srgbClr val="323476"/>
                  </a:solidFill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</a:rPr>
                <a:t>tiêu</a:t>
              </a:r>
              <a:endParaRPr lang="zh-CN" altLang="en-US" sz="5400" b="1" dirty="0">
                <a:solidFill>
                  <a:srgbClr val="323476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endParaRPr>
            </a:p>
          </p:txBody>
        </p:sp>
      </p:grpSp>
      <p:sp>
        <p:nvSpPr>
          <p:cNvPr id="14" name="矩形 7">
            <a:extLst>
              <a:ext uri="{FF2B5EF4-FFF2-40B4-BE49-F238E27FC236}">
                <a16:creationId xmlns="" xmlns:a16="http://schemas.microsoft.com/office/drawing/2014/main" id="{52FA89A8-690A-429F-98B1-82905BC664CF}"/>
              </a:ext>
            </a:extLst>
          </p:cNvPr>
          <p:cNvSpPr/>
          <p:nvPr/>
        </p:nvSpPr>
        <p:spPr>
          <a:xfrm>
            <a:off x="1204782" y="2014379"/>
            <a:ext cx="8261291" cy="1077686"/>
          </a:xfrm>
          <a:prstGeom prst="rect">
            <a:avLst/>
          </a:prstGeom>
          <a:solidFill>
            <a:schemeClr val="accent6">
              <a:lumMod val="40000"/>
              <a:lumOff val="6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loát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7">
            <a:extLst>
              <a:ext uri="{FF2B5EF4-FFF2-40B4-BE49-F238E27FC236}">
                <a16:creationId xmlns="" xmlns:a16="http://schemas.microsoft.com/office/drawing/2014/main" id="{1677C53D-6F61-4BA4-B653-6FE91D80CB78}"/>
              </a:ext>
            </a:extLst>
          </p:cNvPr>
          <p:cNvSpPr/>
          <p:nvPr/>
        </p:nvSpPr>
        <p:spPr>
          <a:xfrm>
            <a:off x="1876710" y="3321177"/>
            <a:ext cx="8261291" cy="1077686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7">
            <a:extLst>
              <a:ext uri="{FF2B5EF4-FFF2-40B4-BE49-F238E27FC236}">
                <a16:creationId xmlns="" xmlns:a16="http://schemas.microsoft.com/office/drawing/2014/main" id="{56D21841-3E68-40BE-95E0-A680ACC18152}"/>
              </a:ext>
            </a:extLst>
          </p:cNvPr>
          <p:cNvSpPr/>
          <p:nvPr/>
        </p:nvSpPr>
        <p:spPr>
          <a:xfrm>
            <a:off x="2524593" y="4668971"/>
            <a:ext cx="8261291" cy="1077686"/>
          </a:xfrm>
          <a:prstGeom prst="rect">
            <a:avLst/>
          </a:prstGeom>
          <a:solidFill>
            <a:srgbClr val="E46C0A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zh-CN" sz="3000" dirty="0">
                <a:solidFill>
                  <a:sysClr val="windowText" lastClr="000000"/>
                </a:solidFill>
                <a:latin typeface="#9Slide03 BoosterNextFYBlack" panose="02000A03000000020004" pitchFamily="2" charset="0"/>
              </a:rPr>
              <a:t>.</a:t>
            </a:r>
            <a:endParaRPr lang="zh-CN" altLang="en-US" sz="3000" dirty="0">
              <a:solidFill>
                <a:sysClr val="windowText" lastClr="000000"/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0DB24CAA-099F-4D04-8338-0913EBC594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9182" y="2063124"/>
            <a:ext cx="390662" cy="102006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1B75E680-86D4-45B8-831A-5567D76DF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608" y="3344038"/>
            <a:ext cx="516649" cy="105482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B1E7F9CE-CBFF-43D4-9E13-770709352A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77201" y="4740073"/>
            <a:ext cx="453950" cy="10065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208CD06-A06B-46B5-9D4E-704F1764B2A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554239" y="2005499"/>
            <a:ext cx="1077686" cy="10776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2852023-80C9-432F-8000-2BA26DB7B33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26167" y="3314017"/>
            <a:ext cx="1077686" cy="10776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35D3CBC-FD26-4FCB-85F3-32A4D684DF9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912980" y="4668971"/>
            <a:ext cx="1077686" cy="10776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29212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A2A3D40-CEE3-4758-8887-74E4B8526C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8879918" y="1372162"/>
            <a:ext cx="5621671" cy="46506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452C9F5-7AFC-49D7-86CD-4EC02BFD57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685F0A4-DBAF-4403-8405-8B2A059BA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7E91F88-6F73-41F1-B299-746C44404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800369" y="5741370"/>
            <a:ext cx="2698955" cy="1140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89BAD6F-8EAC-49AE-B965-F4EDB1A82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48" y="4655575"/>
            <a:ext cx="1433052" cy="2202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B30DD5C-7459-4DDD-BA51-0DC01615D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809527" y="156347"/>
            <a:ext cx="974906" cy="1408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2163551-796D-4B59-8485-0908A04E3E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B32E42AA-B676-41B7-A749-4060F33E6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825493" y="760761"/>
            <a:ext cx="1406457" cy="14355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E8B2017-BAC2-4C81-B57F-C6A63D7B4D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7921" y="5741370"/>
            <a:ext cx="2698955" cy="11405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8CF3FB4-1FE2-46E7-822C-B8028B534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ECC87B74-5B98-4A5E-946C-72D769C778B7}"/>
              </a:ext>
            </a:extLst>
          </p:cNvPr>
          <p:cNvSpPr txBox="1"/>
          <p:nvPr/>
        </p:nvSpPr>
        <p:spPr>
          <a:xfrm>
            <a:off x="2154181" y="3332014"/>
            <a:ext cx="7853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Khi</a:t>
            </a:r>
            <a:r>
              <a:rPr lang="en-US" altLang="zh-CN" sz="3600" b="1" dirty="0" smtClean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bắt</a:t>
            </a:r>
            <a:r>
              <a:rPr lang="en-US" altLang="zh-CN" sz="3600" b="1" dirty="0" smtClean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đầu</a:t>
            </a:r>
            <a:r>
              <a:rPr lang="en-US" altLang="zh-CN" sz="3600" b="1" dirty="0" smtClean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đi</a:t>
            </a:r>
            <a:r>
              <a:rPr lang="en-US" altLang="zh-CN" sz="3600" b="1" dirty="0" smtClean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học</a:t>
            </a:r>
            <a:r>
              <a:rPr lang="en-US" altLang="zh-CN" sz="3600" b="1" dirty="0" smtClean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, </a:t>
            </a:r>
            <a:r>
              <a:rPr lang="en-US" altLang="zh-CN" sz="3600" b="1" dirty="0" err="1" smtClean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em</a:t>
            </a:r>
            <a:r>
              <a:rPr lang="en-US" altLang="zh-CN" sz="3600" b="1" dirty="0" smtClean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suy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nghĩ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và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cảm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xúc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gì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?</a:t>
            </a:r>
            <a:endParaRPr lang="zh-CN" altLang="en-US" sz="3600" b="1" dirty="0">
              <a:solidFill>
                <a:srgbClr val="7030A0"/>
              </a:solidFill>
              <a:latin typeface="Times New Roman" pitchFamily="18" charset="0"/>
              <a:ea typeface="小考拉体" panose="02000503000000000000" pitchFamily="2" charset="-122"/>
              <a:cs typeface="Times New Roman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67209113-AF08-4B85-8A1B-ECCECA65FA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87561" y="203471"/>
            <a:ext cx="1406457" cy="14355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04B3594-5FA0-4570-81E2-2EB5208AB5A2}"/>
              </a:ext>
            </a:extLst>
          </p:cNvPr>
          <p:cNvSpPr/>
          <p:nvPr/>
        </p:nvSpPr>
        <p:spPr>
          <a:xfrm>
            <a:off x="662608" y="463826"/>
            <a:ext cx="1831410" cy="396336"/>
          </a:xfrm>
          <a:prstGeom prst="rect">
            <a:avLst/>
          </a:prstGeom>
          <a:solidFill>
            <a:srgbClr val="E9E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E2F6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EFF82B90-021A-4090-AF12-8B6A9018E24D}"/>
              </a:ext>
            </a:extLst>
          </p:cNvPr>
          <p:cNvSpPr txBox="1"/>
          <p:nvPr/>
        </p:nvSpPr>
        <p:spPr>
          <a:xfrm>
            <a:off x="152471" y="316314"/>
            <a:ext cx="6781776" cy="146585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altLang="zh-CN" sz="6600" b="1" dirty="0">
                <a:solidFill>
                  <a:srgbClr val="323476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rPr>
              <a:t>KHỞI ĐỘNG</a:t>
            </a:r>
            <a:endParaRPr lang="zh-CN" altLang="en-US" sz="6600" b="1" dirty="0">
              <a:solidFill>
                <a:srgbClr val="323476"/>
              </a:solidFill>
              <a:latin typeface="Times New Roman" pitchFamily="18" charset="0"/>
              <a:ea typeface="小考拉体" panose="02000503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21791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A2A3D40-CEE3-4758-8887-74E4B8526C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8879918" y="1372162"/>
            <a:ext cx="5621671" cy="46506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452C9F5-7AFC-49D7-86CD-4EC02BFD57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685F0A4-DBAF-4403-8405-8B2A059BA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7E91F88-6F73-41F1-B299-746C44404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800369" y="5741370"/>
            <a:ext cx="2698955" cy="1140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89BAD6F-8EAC-49AE-B965-F4EDB1A82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48" y="4655575"/>
            <a:ext cx="1433052" cy="2202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B30DD5C-7459-4DDD-BA51-0DC01615D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809527" y="156347"/>
            <a:ext cx="974906" cy="1408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2163551-796D-4B59-8485-0908A04E3E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B32E42AA-B676-41B7-A749-4060F33E6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825493" y="760761"/>
            <a:ext cx="1406457" cy="14355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E8B2017-BAC2-4C81-B57F-C6A63D7B4D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7921" y="5741370"/>
            <a:ext cx="2698955" cy="11405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8CF3FB4-1FE2-46E7-822C-B8028B534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67209113-AF08-4B85-8A1B-ECCECA65FA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87561" y="203471"/>
            <a:ext cx="1406457" cy="14355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04B3594-5FA0-4570-81E2-2EB5208AB5A2}"/>
              </a:ext>
            </a:extLst>
          </p:cNvPr>
          <p:cNvSpPr/>
          <p:nvPr/>
        </p:nvSpPr>
        <p:spPr>
          <a:xfrm>
            <a:off x="662608" y="463826"/>
            <a:ext cx="1831410" cy="396336"/>
          </a:xfrm>
          <a:prstGeom prst="rect">
            <a:avLst/>
          </a:prstGeom>
          <a:solidFill>
            <a:srgbClr val="E9E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E2F6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EFF82B90-021A-4090-AF12-8B6A9018E24D}"/>
              </a:ext>
            </a:extLst>
          </p:cNvPr>
          <p:cNvSpPr txBox="1"/>
          <p:nvPr/>
        </p:nvSpPr>
        <p:spPr>
          <a:xfrm>
            <a:off x="4485052" y="1403541"/>
            <a:ext cx="3198684" cy="1142395"/>
          </a:xfrm>
          <a:prstGeom prst="rect">
            <a:avLst/>
          </a:prstGeom>
          <a:noFill/>
        </p:spPr>
        <p:txBody>
          <a:bodyPr vert="horz" wrap="square" rtlCol="0">
            <a:prstTxWarp prst="textWave2">
              <a:avLst>
                <a:gd name="adj1" fmla="val 4964"/>
                <a:gd name="adj2" fmla="val 0"/>
              </a:avLst>
            </a:prstTxWarp>
            <a:spAutoFit/>
          </a:bodyPr>
          <a:lstStyle/>
          <a:p>
            <a:pPr algn="ctr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altLang="zh-CN" sz="5400" b="1" dirty="0" err="1">
                <a:solidFill>
                  <a:srgbClr val="C00000"/>
                </a:solidFill>
                <a:latin typeface="#9Slide04 Spectral Bold" panose="02020802060000000000" pitchFamily="18" charset="0"/>
                <a:ea typeface="小考拉体" panose="02000503000000000000" pitchFamily="2" charset="-122"/>
              </a:rPr>
              <a:t>Dặn</a:t>
            </a:r>
            <a:r>
              <a:rPr lang="en-US" altLang="zh-CN" sz="5400" b="1" dirty="0">
                <a:solidFill>
                  <a:srgbClr val="C00000"/>
                </a:solidFill>
                <a:latin typeface="#9Slide04 Spectral Bold" panose="02020802060000000000" pitchFamily="18" charset="0"/>
                <a:ea typeface="小考拉体" panose="02000503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C00000"/>
                </a:solidFill>
                <a:latin typeface="#9Slide04 Spectral Bold" panose="02020802060000000000" pitchFamily="18" charset="0"/>
                <a:ea typeface="小考拉体" panose="02000503000000000000" pitchFamily="2" charset="-122"/>
              </a:rPr>
              <a:t>dò</a:t>
            </a:r>
            <a:endParaRPr lang="zh-CN" altLang="en-US" sz="5400" b="1" dirty="0">
              <a:solidFill>
                <a:srgbClr val="C00000"/>
              </a:solidFill>
              <a:latin typeface="#9Slide04 Spectral Bold" panose="02020802060000000000" pitchFamily="18" charset="0"/>
              <a:ea typeface="小考拉体" panose="02000503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B2ABEED-CC47-421D-BB54-DC2A9D1F7483}"/>
              </a:ext>
            </a:extLst>
          </p:cNvPr>
          <p:cNvSpPr txBox="1"/>
          <p:nvPr/>
        </p:nvSpPr>
        <p:spPr>
          <a:xfrm>
            <a:off x="1790789" y="2617203"/>
            <a:ext cx="91791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490475678"/>
      </p:ext>
    </p:extLst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A2A3D40-CEE3-4758-8887-74E4B8526C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8879918" y="1372162"/>
            <a:ext cx="5621671" cy="46506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452C9F5-7AFC-49D7-86CD-4EC02BFD57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685F0A4-DBAF-4403-8405-8B2A059BA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7E91F88-6F73-41F1-B299-746C44404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800369" y="5741370"/>
            <a:ext cx="2698955" cy="1140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89BAD6F-8EAC-49AE-B965-F4EDB1A82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48" y="4655575"/>
            <a:ext cx="1433052" cy="2202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B30DD5C-7459-4DDD-BA51-0DC01615D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809527" y="156347"/>
            <a:ext cx="974906" cy="1408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2163551-796D-4B59-8485-0908A04E3E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B32E42AA-B676-41B7-A749-4060F33E6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825493" y="760761"/>
            <a:ext cx="1406457" cy="14355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E8B2017-BAC2-4C81-B57F-C6A63D7B4D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7921" y="5741370"/>
            <a:ext cx="2698955" cy="11405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8CF3FB4-1FE2-46E7-822C-B8028B534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67209113-AF08-4B85-8A1B-ECCECA65FA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87561" y="203471"/>
            <a:ext cx="1406457" cy="14355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04B3594-5FA0-4570-81E2-2EB5208AB5A2}"/>
              </a:ext>
            </a:extLst>
          </p:cNvPr>
          <p:cNvSpPr/>
          <p:nvPr/>
        </p:nvSpPr>
        <p:spPr>
          <a:xfrm>
            <a:off x="662608" y="463826"/>
            <a:ext cx="1831410" cy="396336"/>
          </a:xfrm>
          <a:prstGeom prst="rect">
            <a:avLst/>
          </a:prstGeom>
          <a:solidFill>
            <a:srgbClr val="E9E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E2F6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EFF82B90-021A-4090-AF12-8B6A9018E24D}"/>
              </a:ext>
            </a:extLst>
          </p:cNvPr>
          <p:cNvSpPr txBox="1"/>
          <p:nvPr/>
        </p:nvSpPr>
        <p:spPr>
          <a:xfrm>
            <a:off x="2705112" y="2004356"/>
            <a:ext cx="6781776" cy="2989344"/>
          </a:xfrm>
          <a:prstGeom prst="rect">
            <a:avLst/>
          </a:prstGeom>
          <a:noFill/>
        </p:spPr>
        <p:txBody>
          <a:bodyPr vert="horz" wrap="square" rtlCol="0">
            <a:prstTxWarp prst="textWave2">
              <a:avLst>
                <a:gd name="adj1" fmla="val 4964"/>
                <a:gd name="adj2" fmla="val 0"/>
              </a:avLst>
            </a:prstTxWarp>
            <a:spAutoFit/>
          </a:bodyPr>
          <a:lstStyle/>
          <a:p>
            <a:pPr algn="ctr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altLang="zh-CN" sz="6600" b="1" dirty="0" err="1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Hẹn</a:t>
            </a:r>
            <a:r>
              <a:rPr lang="en-US" altLang="zh-CN" sz="6600" b="1" dirty="0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gặp</a:t>
            </a:r>
            <a:r>
              <a:rPr lang="en-US" altLang="zh-CN" sz="6600" b="1" dirty="0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lại</a:t>
            </a:r>
            <a:r>
              <a:rPr lang="en-US" altLang="zh-CN" sz="6600" b="1" dirty="0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trong</a:t>
            </a:r>
            <a:r>
              <a:rPr lang="en-US" altLang="zh-CN" sz="6600" b="1" dirty="0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những</a:t>
            </a:r>
            <a:r>
              <a:rPr lang="en-US" altLang="zh-CN" sz="6600" b="1" dirty="0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tiết</a:t>
            </a:r>
            <a:r>
              <a:rPr lang="en-US" altLang="zh-CN" sz="6600" b="1" dirty="0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học</a:t>
            </a:r>
            <a:r>
              <a:rPr lang="en-US" altLang="zh-CN" sz="6600" b="1" dirty="0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sau</a:t>
            </a:r>
            <a:r>
              <a:rPr lang="en-US" altLang="zh-CN" sz="6600" b="1" dirty="0">
                <a:solidFill>
                  <a:srgbClr val="323476"/>
                </a:solidFill>
                <a:latin typeface="#9Slide04 SVNSwashington" pitchFamily="2" charset="0"/>
                <a:ea typeface="小考拉体" panose="02000503000000000000" pitchFamily="2" charset="-122"/>
              </a:rPr>
              <a:t>!</a:t>
            </a:r>
            <a:endParaRPr lang="zh-CN" altLang="en-US" sz="6600" b="1" dirty="0">
              <a:solidFill>
                <a:srgbClr val="323476"/>
              </a:solidFill>
              <a:latin typeface="#9Slide04 SVNSwashington" pitchFamily="2" charset="0"/>
              <a:ea typeface="小考拉体" panose="02000503000000000000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70563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9E7685E-8CCE-4BEA-9D4E-85B2D60FF2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3063436" y="1018306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3625CBBB-FDD1-42A5-8673-D4B653CA35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EFEC3FAB-22AD-4AFF-B9E0-9C6D9213E7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 flipH="1">
            <a:off x="7728155" y="3343636"/>
            <a:ext cx="4463845" cy="3538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BB67B35-F697-4C16-8E5A-E842193CD5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51868F5-90A9-48A3-AC75-BED8622FFC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909828" y="1860141"/>
            <a:ext cx="1406457" cy="14355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418D1DF-9F3A-4D69-951F-075037BA4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9360708" y="3320670"/>
            <a:ext cx="1406457" cy="14355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DE6F74DC-5E1D-41CE-9C16-351253082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2000885-E52E-48C0-BBBB-2EA550A4F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 flipH="1">
            <a:off x="4407292" y="-840411"/>
            <a:ext cx="4277815" cy="24506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09B279F-2CB1-454B-9923-CF0E4C99C019}"/>
              </a:ext>
            </a:extLst>
          </p:cNvPr>
          <p:cNvGrpSpPr/>
          <p:nvPr/>
        </p:nvGrpSpPr>
        <p:grpSpPr>
          <a:xfrm>
            <a:off x="236144" y="368322"/>
            <a:ext cx="3581703" cy="1155193"/>
            <a:chOff x="236144" y="368322"/>
            <a:chExt cx="3581703" cy="1155193"/>
          </a:xfrm>
        </p:grpSpPr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D474DBEB-4132-44A1-ACC1-CE12AEDEBF6F}"/>
                </a:ext>
              </a:extLst>
            </p:cNvPr>
            <p:cNvSpPr/>
            <p:nvPr/>
          </p:nvSpPr>
          <p:spPr>
            <a:xfrm>
              <a:off x="236144" y="368322"/>
              <a:ext cx="3446115" cy="1077686"/>
            </a:xfrm>
            <a:prstGeom prst="rect">
              <a:avLst/>
            </a:prstGeom>
            <a:solidFill>
              <a:srgbClr val="FFFFFF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83E3A8F-C530-4B79-85C6-119F31F50953}"/>
                </a:ext>
              </a:extLst>
            </p:cNvPr>
            <p:cNvSpPr txBox="1"/>
            <p:nvPr/>
          </p:nvSpPr>
          <p:spPr>
            <a:xfrm>
              <a:off x="371732" y="600185"/>
              <a:ext cx="3446115" cy="923330"/>
            </a:xfrm>
            <a:prstGeom prst="rect">
              <a:avLst/>
            </a:prstGeom>
            <a:noFill/>
            <a:ln w="38100">
              <a:solidFill>
                <a:srgbClr val="484A83"/>
              </a:solidFill>
              <a:prstDash val="dash"/>
            </a:ln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5400" b="1" dirty="0" err="1">
                  <a:solidFill>
                    <a:srgbClr val="323476"/>
                  </a:solidFill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</a:rPr>
                <a:t>Mục</a:t>
              </a:r>
              <a:r>
                <a:rPr lang="en-US" altLang="zh-CN" sz="5400" b="1" dirty="0">
                  <a:solidFill>
                    <a:srgbClr val="323476"/>
                  </a:solidFill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5400" b="1" dirty="0" err="1">
                  <a:solidFill>
                    <a:srgbClr val="323476"/>
                  </a:solidFill>
                  <a:latin typeface="Times New Roman" pitchFamily="18" charset="0"/>
                  <a:ea typeface="小考拉体" panose="02000503000000000000" pitchFamily="2" charset="-122"/>
                  <a:cs typeface="Times New Roman" pitchFamily="18" charset="0"/>
                </a:rPr>
                <a:t>tiêu</a:t>
              </a:r>
              <a:endParaRPr lang="zh-CN" altLang="en-US" sz="5400" b="1" dirty="0">
                <a:solidFill>
                  <a:srgbClr val="323476"/>
                </a:solidFill>
                <a:latin typeface="Times New Roman" pitchFamily="18" charset="0"/>
                <a:ea typeface="小考拉体" panose="02000503000000000000" pitchFamily="2" charset="-122"/>
                <a:cs typeface="Times New Roman" pitchFamily="18" charset="0"/>
              </a:endParaRPr>
            </a:p>
          </p:txBody>
        </p:sp>
      </p:grpSp>
      <p:sp>
        <p:nvSpPr>
          <p:cNvPr id="14" name="矩形 7">
            <a:extLst>
              <a:ext uri="{FF2B5EF4-FFF2-40B4-BE49-F238E27FC236}">
                <a16:creationId xmlns="" xmlns:a16="http://schemas.microsoft.com/office/drawing/2014/main" id="{52FA89A8-690A-429F-98B1-82905BC664CF}"/>
              </a:ext>
            </a:extLst>
          </p:cNvPr>
          <p:cNvSpPr/>
          <p:nvPr/>
        </p:nvSpPr>
        <p:spPr>
          <a:xfrm>
            <a:off x="1743625" y="1869369"/>
            <a:ext cx="8261291" cy="1077686"/>
          </a:xfrm>
          <a:prstGeom prst="rect">
            <a:avLst/>
          </a:prstGeom>
          <a:solidFill>
            <a:schemeClr val="accent6">
              <a:lumMod val="40000"/>
              <a:lumOff val="6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loát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zh-CN" sz="3000" dirty="0">
                <a:solidFill>
                  <a:sysClr val="windowText" lastClr="000000"/>
                </a:solidFill>
                <a:latin typeface="#9Slide03 BoosterNextFYBlack" panose="02000A03000000020004" pitchFamily="2" charset="0"/>
              </a:rPr>
              <a:t>.</a:t>
            </a:r>
            <a:endParaRPr lang="zh-CN" altLang="en-US" sz="3000" dirty="0">
              <a:solidFill>
                <a:sysClr val="windowText" lastClr="00000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5" name="矩形 7">
            <a:extLst>
              <a:ext uri="{FF2B5EF4-FFF2-40B4-BE49-F238E27FC236}">
                <a16:creationId xmlns="" xmlns:a16="http://schemas.microsoft.com/office/drawing/2014/main" id="{1677C53D-6F61-4BA4-B653-6FE91D80CB78}"/>
              </a:ext>
            </a:extLst>
          </p:cNvPr>
          <p:cNvSpPr/>
          <p:nvPr/>
        </p:nvSpPr>
        <p:spPr>
          <a:xfrm>
            <a:off x="2415553" y="3176167"/>
            <a:ext cx="8261291" cy="1077686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7">
            <a:extLst>
              <a:ext uri="{FF2B5EF4-FFF2-40B4-BE49-F238E27FC236}">
                <a16:creationId xmlns="" xmlns:a16="http://schemas.microsoft.com/office/drawing/2014/main" id="{56D21841-3E68-40BE-95E0-A680ACC18152}"/>
              </a:ext>
            </a:extLst>
          </p:cNvPr>
          <p:cNvSpPr/>
          <p:nvPr/>
        </p:nvSpPr>
        <p:spPr>
          <a:xfrm>
            <a:off x="3063436" y="4523961"/>
            <a:ext cx="8261291" cy="1077686"/>
          </a:xfrm>
          <a:prstGeom prst="rect">
            <a:avLst/>
          </a:prstGeom>
          <a:solidFill>
            <a:srgbClr val="E46C0A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3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zh-CN" sz="3000" dirty="0">
                <a:solidFill>
                  <a:sysClr val="windowText" lastClr="000000"/>
                </a:solidFill>
                <a:latin typeface="#9Slide03 BoosterNextFYBlack" panose="02000A03000000020004" pitchFamily="2" charset="0"/>
              </a:rPr>
              <a:t>.</a:t>
            </a:r>
            <a:endParaRPr lang="zh-CN" altLang="en-US" sz="3000" dirty="0">
              <a:solidFill>
                <a:sysClr val="windowText" lastClr="000000"/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0DB24CAA-099F-4D04-8338-0913EBC594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8025" y="1918114"/>
            <a:ext cx="390662" cy="102006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1B75E680-86D4-45B8-831A-5567D76DF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3451" y="3199028"/>
            <a:ext cx="516649" cy="105482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B1E7F9CE-CBFF-43D4-9E13-770709352A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16044" y="4595063"/>
            <a:ext cx="453950" cy="10065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592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FF2C8474-7E8E-426E-8994-6C1AEFFCE8D3}"/>
              </a:ext>
            </a:extLst>
          </p:cNvPr>
          <p:cNvSpPr/>
          <p:nvPr/>
        </p:nvSpPr>
        <p:spPr>
          <a:xfrm>
            <a:off x="692926" y="1190598"/>
            <a:ext cx="5145667" cy="514566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l="-7632" t="4762" r="7632" b="-25334"/>
            </a:stretch>
          </a:blipFill>
          <a:ln w="38100" cap="rnd">
            <a:solidFill>
              <a:srgbClr val="32347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85B8C0E-6AE2-491C-8851-E3DF80E34E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-222894" y="4199628"/>
            <a:ext cx="3095920" cy="25611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03DA5DF7-7F18-4F25-AE97-D7256141DC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302531" y="1305406"/>
            <a:ext cx="974906" cy="14082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82C1C5F2-1038-4752-AC69-B0706458EA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096000" y="3290123"/>
            <a:ext cx="974906" cy="140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7640077-6604-4A93-B019-C71CDCBFC64E}"/>
              </a:ext>
            </a:extLst>
          </p:cNvPr>
          <p:cNvSpPr txBox="1"/>
          <p:nvPr/>
        </p:nvSpPr>
        <p:spPr>
          <a:xfrm>
            <a:off x="7070906" y="2009546"/>
            <a:ext cx="45648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n w="34925">
                  <a:solidFill>
                    <a:schemeClr val="bg1"/>
                  </a:solidFill>
                </a:ln>
                <a:solidFill>
                  <a:srgbClr val="484A8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Luyện đọc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8020E94-4E97-4011-8B6C-006FDE3C4B19}"/>
              </a:ext>
            </a:extLst>
          </p:cNvPr>
          <p:cNvSpPr/>
          <p:nvPr/>
        </p:nvSpPr>
        <p:spPr>
          <a:xfrm>
            <a:off x="566058" y="402771"/>
            <a:ext cx="2122714" cy="363291"/>
          </a:xfrm>
          <a:prstGeom prst="roundRect">
            <a:avLst/>
          </a:prstGeom>
          <a:solidFill>
            <a:srgbClr val="F8F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573174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96001D5-C51D-446C-AFA8-E9B484DB2A7B}"/>
              </a:ext>
            </a:extLst>
          </p:cNvPr>
          <p:cNvGrpSpPr/>
          <p:nvPr/>
        </p:nvGrpSpPr>
        <p:grpSpPr>
          <a:xfrm>
            <a:off x="4154992" y="559805"/>
            <a:ext cx="6029050" cy="1036213"/>
            <a:chOff x="1046120" y="369496"/>
            <a:chExt cx="6029050" cy="1036213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CB49BB0-3BCA-46CF-B4C5-37FD3CB17647}"/>
                </a:ext>
              </a:extLst>
            </p:cNvPr>
            <p:cNvSpPr txBox="1"/>
            <p:nvPr/>
          </p:nvSpPr>
          <p:spPr>
            <a:xfrm>
              <a:off x="1046120" y="369496"/>
              <a:ext cx="60290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n w="0">
                    <a:solidFill>
                      <a:srgbClr val="002060"/>
                    </a:solidFill>
                  </a:ln>
                  <a:solidFill>
                    <a:srgbClr val="002060"/>
                  </a:solidFill>
                  <a:latin typeface="#9Slide05 SVNUT Triumph" panose="00000500000000000000" pitchFamily="2" charset="0"/>
                </a:rPr>
                <a:t>Sang </a:t>
              </a:r>
              <a:r>
                <a:rPr lang="en-US" sz="4000" dirty="0" err="1">
                  <a:ln w="0">
                    <a:solidFill>
                      <a:srgbClr val="002060"/>
                    </a:solidFill>
                  </a:ln>
                  <a:solidFill>
                    <a:srgbClr val="002060"/>
                  </a:solidFill>
                  <a:latin typeface="#9Slide05 SVNUT Triumph" panose="00000500000000000000" pitchFamily="2" charset="0"/>
                </a:rPr>
                <a:t>năm</a:t>
              </a:r>
              <a:r>
                <a:rPr lang="en-US" sz="4000" dirty="0">
                  <a:ln w="0">
                    <a:solidFill>
                      <a:srgbClr val="002060"/>
                    </a:solidFill>
                  </a:ln>
                  <a:solidFill>
                    <a:srgbClr val="002060"/>
                  </a:solidFill>
                  <a:latin typeface="#9Slide05 SVNUT Triumph" panose="00000500000000000000" pitchFamily="2" charset="0"/>
                </a:rPr>
                <a:t> con </a:t>
              </a:r>
              <a:r>
                <a:rPr lang="en-US" sz="4000" dirty="0" err="1">
                  <a:ln w="0">
                    <a:solidFill>
                      <a:srgbClr val="002060"/>
                    </a:solidFill>
                  </a:ln>
                  <a:solidFill>
                    <a:srgbClr val="002060"/>
                  </a:solidFill>
                  <a:latin typeface="#9Slide05 SVNUT Triumph" panose="00000500000000000000" pitchFamily="2" charset="0"/>
                </a:rPr>
                <a:t>lên</a:t>
              </a:r>
              <a:r>
                <a:rPr lang="en-US" sz="4000" dirty="0">
                  <a:ln w="0">
                    <a:solidFill>
                      <a:srgbClr val="002060"/>
                    </a:solidFill>
                  </a:ln>
                  <a:solidFill>
                    <a:srgbClr val="002060"/>
                  </a:solidFill>
                  <a:latin typeface="#9Slide05 SVNUT Triumph" panose="00000500000000000000" pitchFamily="2" charset="0"/>
                </a:rPr>
                <a:t> </a:t>
              </a:r>
              <a:r>
                <a:rPr lang="en-US" sz="4000" dirty="0" err="1">
                  <a:ln w="0">
                    <a:solidFill>
                      <a:srgbClr val="002060"/>
                    </a:solidFill>
                  </a:ln>
                  <a:solidFill>
                    <a:srgbClr val="002060"/>
                  </a:solidFill>
                  <a:latin typeface="#9Slide05 SVNUT Triumph" panose="00000500000000000000" pitchFamily="2" charset="0"/>
                </a:rPr>
                <a:t>bảy</a:t>
              </a:r>
              <a:endParaRPr lang="en-US" sz="40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5 SVNUT Triumph" panose="00000500000000000000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CDD0D23-19BC-4289-83FE-FCFF9D5A72C7}"/>
                </a:ext>
              </a:extLst>
            </p:cNvPr>
            <p:cNvSpPr txBox="1"/>
            <p:nvPr/>
          </p:nvSpPr>
          <p:spPr>
            <a:xfrm>
              <a:off x="3104880" y="944044"/>
              <a:ext cx="13589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 w="0">
                    <a:noFill/>
                  </a:ln>
                  <a:latin typeface="#9Slide03 BoosterNextFYBlack" panose="02000A03000000020004" pitchFamily="2" charset="0"/>
                  <a:ea typeface="#9Slide02 Noi dung dai" panose="02000000000000000000" pitchFamily="2" charset="0"/>
                </a:rPr>
                <a:t>(Trích)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E316A9C-0D08-4FB9-B913-C61DB753ADAB}"/>
              </a:ext>
            </a:extLst>
          </p:cNvPr>
          <p:cNvGrpSpPr/>
          <p:nvPr/>
        </p:nvGrpSpPr>
        <p:grpSpPr>
          <a:xfrm>
            <a:off x="182082" y="1901036"/>
            <a:ext cx="3860360" cy="3319710"/>
            <a:chOff x="182082" y="1901036"/>
            <a:chExt cx="3860360" cy="331971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80AFD12-8169-41C6-BE9E-878087F99476}"/>
                </a:ext>
              </a:extLst>
            </p:cNvPr>
            <p:cNvSpPr/>
            <p:nvPr/>
          </p:nvSpPr>
          <p:spPr>
            <a:xfrm>
              <a:off x="182082" y="1901036"/>
              <a:ext cx="3808525" cy="3014012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2886EA1-5C3D-41C3-B626-DD481514B0F8}"/>
                </a:ext>
              </a:extLst>
            </p:cNvPr>
            <p:cNvSpPr txBox="1"/>
            <p:nvPr/>
          </p:nvSpPr>
          <p:spPr>
            <a:xfrm>
              <a:off x="233917" y="2112203"/>
              <a:ext cx="3808525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Sang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năm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lên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bảy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Cha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tới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trường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Giờ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đang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lon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ton</a:t>
              </a: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Khắp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sân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vườn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chạy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nhảy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mình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nghe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thấy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muôn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loài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với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1A29552-7F88-4E4C-ACA3-7DF31664CB53}"/>
              </a:ext>
            </a:extLst>
          </p:cNvPr>
          <p:cNvGrpSpPr/>
          <p:nvPr/>
        </p:nvGrpSpPr>
        <p:grpSpPr>
          <a:xfrm>
            <a:off x="4170093" y="1942366"/>
            <a:ext cx="4224783" cy="4118936"/>
            <a:chOff x="4224523" y="1942366"/>
            <a:chExt cx="4224783" cy="411893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18A769BA-D0A8-44E0-825C-540F62003510}"/>
                </a:ext>
              </a:extLst>
            </p:cNvPr>
            <p:cNvSpPr/>
            <p:nvPr/>
          </p:nvSpPr>
          <p:spPr>
            <a:xfrm>
              <a:off x="4224523" y="1942366"/>
              <a:ext cx="3909090" cy="4000025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6F91851-4A9B-471B-9493-95794A7E4813}"/>
                </a:ext>
              </a:extLst>
            </p:cNvPr>
            <p:cNvSpPr txBox="1"/>
            <p:nvPr/>
          </p:nvSpPr>
          <p:spPr>
            <a:xfrm>
              <a:off x="4313123" y="2090984"/>
              <a:ext cx="4136183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Mai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rồi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lớn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khôn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Chim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không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biết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nói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Gió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biết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thổi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Cây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cây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Đại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bàng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chẳng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về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đây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Đậu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trên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cành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khế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nữa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Chuyện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xửa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chuyện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BC4164C-245A-4357-A2DE-63015321263C}"/>
              </a:ext>
            </a:extLst>
          </p:cNvPr>
          <p:cNvGrpSpPr/>
          <p:nvPr/>
        </p:nvGrpSpPr>
        <p:grpSpPr>
          <a:xfrm>
            <a:off x="8279780" y="1885282"/>
            <a:ext cx="4078356" cy="4057110"/>
            <a:chOff x="8279780" y="1885282"/>
            <a:chExt cx="4078356" cy="405711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473DE610-B4A0-48D2-AC0B-9AE93BC28F5C}"/>
                </a:ext>
              </a:extLst>
            </p:cNvPr>
            <p:cNvSpPr/>
            <p:nvPr/>
          </p:nvSpPr>
          <p:spPr>
            <a:xfrm>
              <a:off x="8279780" y="1885282"/>
              <a:ext cx="3808525" cy="4057110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AF5BF6EB-858D-4E05-9D3D-5F998B8C0D92}"/>
                </a:ext>
              </a:extLst>
            </p:cNvPr>
            <p:cNvSpPr txBox="1"/>
            <p:nvPr/>
          </p:nvSpPr>
          <p:spPr>
            <a:xfrm>
              <a:off x="8549611" y="2113698"/>
              <a:ext cx="380852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qua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thời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ấu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thơ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Bao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điều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bay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mất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trong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đời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thật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người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nói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với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</a:t>
              </a: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Hạnh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phúc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khó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khăn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hơn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Mọi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điều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đã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thấy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Nhưng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giành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lấy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Từ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hai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bàn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tay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con.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095C8FFE-29EB-4F9A-BC86-AC9522BA8711}"/>
              </a:ext>
            </a:extLst>
          </p:cNvPr>
          <p:cNvSpPr/>
          <p:nvPr/>
        </p:nvSpPr>
        <p:spPr>
          <a:xfrm>
            <a:off x="254540" y="119009"/>
            <a:ext cx="2595864" cy="904248"/>
          </a:xfrm>
          <a:prstGeom prst="round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9D4750"/>
                </a:solidFill>
                <a:latin typeface="SVN-Dumpling" panose="02000000000000000000" pitchFamily="50" charset="0"/>
              </a:rPr>
              <a:t>Tập đọc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58C0EBA-234E-4282-81C2-344B5D546DC6}"/>
              </a:ext>
            </a:extLst>
          </p:cNvPr>
          <p:cNvSpPr txBox="1"/>
          <p:nvPr/>
        </p:nvSpPr>
        <p:spPr>
          <a:xfrm>
            <a:off x="7881693" y="6021607"/>
            <a:ext cx="400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BoosterNextFYBlack" panose="02000A03000000020004" pitchFamily="2" charset="0"/>
              </a:rPr>
              <a:t>Vũ Đình Minh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80FECC21-9E20-45E1-99D3-F5A00B9613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4084">
            <a:off x="122910" y="1478071"/>
            <a:ext cx="384582" cy="68675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9BAD8512-EA1D-4F6E-A8AD-6CED546BD7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20186" y="1452056"/>
            <a:ext cx="606289" cy="75636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="" xmlns:a16="http://schemas.microsoft.com/office/drawing/2014/main" id="{392A9A6F-59F3-40C4-A319-9A75630EE5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49014" y="1416309"/>
            <a:ext cx="495544" cy="7551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9077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492000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736473"/>
            <a:ext cx="12192000" cy="239722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1F5CD2E-BC4C-44E0-9A69-88DFE3547937}"/>
              </a:ext>
            </a:extLst>
          </p:cNvPr>
          <p:cNvSpPr/>
          <p:nvPr/>
        </p:nvSpPr>
        <p:spPr>
          <a:xfrm>
            <a:off x="2138179" y="2196759"/>
            <a:ext cx="1185810" cy="38630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96001D5-C51D-446C-AFA8-E9B484DB2A7B}"/>
              </a:ext>
            </a:extLst>
          </p:cNvPr>
          <p:cNvGrpSpPr/>
          <p:nvPr/>
        </p:nvGrpSpPr>
        <p:grpSpPr>
          <a:xfrm>
            <a:off x="4154992" y="559805"/>
            <a:ext cx="6029050" cy="1036213"/>
            <a:chOff x="1046120" y="369496"/>
            <a:chExt cx="6029050" cy="1036213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CB49BB0-3BCA-46CF-B4C5-37FD3CB17647}"/>
                </a:ext>
              </a:extLst>
            </p:cNvPr>
            <p:cNvSpPr txBox="1"/>
            <p:nvPr/>
          </p:nvSpPr>
          <p:spPr>
            <a:xfrm>
              <a:off x="1046120" y="369496"/>
              <a:ext cx="60290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n w="0">
                    <a:solidFill>
                      <a:srgbClr val="002060"/>
                    </a:solidFill>
                  </a:ln>
                  <a:solidFill>
                    <a:srgbClr val="002060"/>
                  </a:solidFill>
                  <a:latin typeface="#9Slide05 SVNUT Triumph" panose="00000500000000000000" pitchFamily="2" charset="0"/>
                </a:rPr>
                <a:t>Sang năm con lên bảy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CDD0D23-19BC-4289-83FE-FCFF9D5A72C7}"/>
                </a:ext>
              </a:extLst>
            </p:cNvPr>
            <p:cNvSpPr txBox="1"/>
            <p:nvPr/>
          </p:nvSpPr>
          <p:spPr>
            <a:xfrm>
              <a:off x="3104880" y="944044"/>
              <a:ext cx="13589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n w="0">
                    <a:noFill/>
                  </a:ln>
                  <a:latin typeface="#9Slide03 BoosterNextFYBlack" panose="02000A03000000020004" pitchFamily="2" charset="0"/>
                  <a:ea typeface="#9Slide02 Noi dung dai" panose="02000000000000000000" pitchFamily="2" charset="0"/>
                </a:rPr>
                <a:t>(Trích)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2A79F1F9-92CA-437B-841D-B49C49BF80DF}"/>
              </a:ext>
            </a:extLst>
          </p:cNvPr>
          <p:cNvSpPr/>
          <p:nvPr/>
        </p:nvSpPr>
        <p:spPr>
          <a:xfrm>
            <a:off x="2086344" y="3075485"/>
            <a:ext cx="1027917" cy="38630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BF54766E-A5ED-42BB-B28D-C2CC22D8D5F4}"/>
              </a:ext>
            </a:extLst>
          </p:cNvPr>
          <p:cNvSpPr/>
          <p:nvPr/>
        </p:nvSpPr>
        <p:spPr>
          <a:xfrm>
            <a:off x="2309650" y="3533716"/>
            <a:ext cx="1410761" cy="38630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FA4C2EC0-3C94-47F2-AE44-9D262100323D}"/>
              </a:ext>
            </a:extLst>
          </p:cNvPr>
          <p:cNvSpPr/>
          <p:nvPr/>
        </p:nvSpPr>
        <p:spPr>
          <a:xfrm>
            <a:off x="1056672" y="4363511"/>
            <a:ext cx="1410761" cy="38630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150EF1CD-D572-4DE0-87D1-400D4C2498A2}"/>
              </a:ext>
            </a:extLst>
          </p:cNvPr>
          <p:cNvSpPr/>
          <p:nvPr/>
        </p:nvSpPr>
        <p:spPr>
          <a:xfrm>
            <a:off x="5811727" y="2118893"/>
            <a:ext cx="1265567" cy="35351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B69452DF-0AFB-4AC5-B339-56B21339C305}"/>
              </a:ext>
            </a:extLst>
          </p:cNvPr>
          <p:cNvSpPr/>
          <p:nvPr/>
        </p:nvSpPr>
        <p:spPr>
          <a:xfrm>
            <a:off x="10397401" y="4735347"/>
            <a:ext cx="1383781" cy="43300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E316A9C-0D08-4FB9-B913-C61DB753ADAB}"/>
              </a:ext>
            </a:extLst>
          </p:cNvPr>
          <p:cNvGrpSpPr/>
          <p:nvPr/>
        </p:nvGrpSpPr>
        <p:grpSpPr>
          <a:xfrm>
            <a:off x="182082" y="1942366"/>
            <a:ext cx="3860360" cy="3319710"/>
            <a:chOff x="182082" y="1901036"/>
            <a:chExt cx="3860360" cy="331971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80AFD12-8169-41C6-BE9E-878087F99476}"/>
                </a:ext>
              </a:extLst>
            </p:cNvPr>
            <p:cNvSpPr/>
            <p:nvPr/>
          </p:nvSpPr>
          <p:spPr>
            <a:xfrm>
              <a:off x="182082" y="1901036"/>
              <a:ext cx="3808525" cy="3014012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2886EA1-5C3D-41C3-B626-DD481514B0F8}"/>
                </a:ext>
              </a:extLst>
            </p:cNvPr>
            <p:cNvSpPr txBox="1"/>
            <p:nvPr/>
          </p:nvSpPr>
          <p:spPr>
            <a:xfrm>
              <a:off x="233917" y="2112203"/>
              <a:ext cx="3808525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Sang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năm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lên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bảy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Cha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tới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trường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Giờ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đang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lon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ton</a:t>
              </a: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Khắp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sân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vườn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chạy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nhảy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mình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nghe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thấy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muôn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loài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với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1A29552-7F88-4E4C-ACA3-7DF31664CB53}"/>
              </a:ext>
            </a:extLst>
          </p:cNvPr>
          <p:cNvGrpSpPr/>
          <p:nvPr/>
        </p:nvGrpSpPr>
        <p:grpSpPr>
          <a:xfrm>
            <a:off x="4170093" y="1942366"/>
            <a:ext cx="4224783" cy="4118936"/>
            <a:chOff x="4224523" y="1942366"/>
            <a:chExt cx="4224783" cy="411893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18A769BA-D0A8-44E0-825C-540F62003510}"/>
                </a:ext>
              </a:extLst>
            </p:cNvPr>
            <p:cNvSpPr/>
            <p:nvPr/>
          </p:nvSpPr>
          <p:spPr>
            <a:xfrm>
              <a:off x="4224523" y="1942366"/>
              <a:ext cx="3909090" cy="4000025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6F91851-4A9B-471B-9493-95794A7E4813}"/>
                </a:ext>
              </a:extLst>
            </p:cNvPr>
            <p:cNvSpPr txBox="1"/>
            <p:nvPr/>
          </p:nvSpPr>
          <p:spPr>
            <a:xfrm>
              <a:off x="4313123" y="2090984"/>
              <a:ext cx="4136183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Mai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rồi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lớn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khôn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Chim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không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biết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nói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Gió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biết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thổi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Cây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cây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Đại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bàng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chẳng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về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đây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Đậu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trên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cành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khế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nữa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Chuyện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xửa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chuyện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BC4164C-245A-4357-A2DE-63015321263C}"/>
              </a:ext>
            </a:extLst>
          </p:cNvPr>
          <p:cNvGrpSpPr/>
          <p:nvPr/>
        </p:nvGrpSpPr>
        <p:grpSpPr>
          <a:xfrm>
            <a:off x="8279780" y="1885282"/>
            <a:ext cx="3912220" cy="4057110"/>
            <a:chOff x="8279780" y="1885282"/>
            <a:chExt cx="3912220" cy="405711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473DE610-B4A0-48D2-AC0B-9AE93BC28F5C}"/>
                </a:ext>
              </a:extLst>
            </p:cNvPr>
            <p:cNvSpPr/>
            <p:nvPr/>
          </p:nvSpPr>
          <p:spPr>
            <a:xfrm>
              <a:off x="8279780" y="1885282"/>
              <a:ext cx="3808525" cy="4057110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AF5BF6EB-858D-4E05-9D3D-5F998B8C0D92}"/>
                </a:ext>
              </a:extLst>
            </p:cNvPr>
            <p:cNvSpPr txBox="1"/>
            <p:nvPr/>
          </p:nvSpPr>
          <p:spPr>
            <a:xfrm>
              <a:off x="8383475" y="2141407"/>
              <a:ext cx="380852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qua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thời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ấu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thơ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Bao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điều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bay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mất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trong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đời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thật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người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nói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với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</a:t>
              </a: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Hạnh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phúc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khó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khăn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hơn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Mọi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điều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đã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thấy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Nhưng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giành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lấy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Từ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hai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bàn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tay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con.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095C8FFE-29EB-4F9A-BC86-AC9522BA8711}"/>
              </a:ext>
            </a:extLst>
          </p:cNvPr>
          <p:cNvSpPr/>
          <p:nvPr/>
        </p:nvSpPr>
        <p:spPr>
          <a:xfrm>
            <a:off x="254540" y="119009"/>
            <a:ext cx="2595864" cy="904248"/>
          </a:xfrm>
          <a:prstGeom prst="round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9D4750"/>
                </a:solidFill>
                <a:latin typeface="SVN-Dumpling" panose="02000000000000000000" pitchFamily="50" charset="0"/>
              </a:rPr>
              <a:t>Tập đọc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58C0EBA-234E-4282-81C2-344B5D546DC6}"/>
              </a:ext>
            </a:extLst>
          </p:cNvPr>
          <p:cNvSpPr txBox="1"/>
          <p:nvPr/>
        </p:nvSpPr>
        <p:spPr>
          <a:xfrm>
            <a:off x="8079183" y="5942391"/>
            <a:ext cx="400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BoosterNextFYBlack" panose="02000A03000000020004" pitchFamily="2" charset="0"/>
              </a:rPr>
              <a:t>Vũ Đình Minh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80FECC21-9E20-45E1-99D3-F5A00B9613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4084">
            <a:off x="122910" y="1478071"/>
            <a:ext cx="384582" cy="68675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9BAD8512-EA1D-4F6E-A8AD-6CED546BD7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20186" y="1452056"/>
            <a:ext cx="606289" cy="75636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="" xmlns:a16="http://schemas.microsoft.com/office/drawing/2014/main" id="{392A9A6F-59F3-40C4-A319-9A75630EE5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49014" y="1416309"/>
            <a:ext cx="495544" cy="755114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7AE3E041-CDF4-402A-9F23-1F5AEFDE85F9}"/>
              </a:ext>
            </a:extLst>
          </p:cNvPr>
          <p:cNvSpPr/>
          <p:nvPr/>
        </p:nvSpPr>
        <p:spPr>
          <a:xfrm>
            <a:off x="4262592" y="6079186"/>
            <a:ext cx="1081507" cy="3535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1C70DE8-B1E6-41D6-A568-943C4771F973}"/>
              </a:ext>
            </a:extLst>
          </p:cNvPr>
          <p:cNvSpPr txBox="1"/>
          <p:nvPr/>
        </p:nvSpPr>
        <p:spPr>
          <a:xfrm>
            <a:off x="5449412" y="6045391"/>
            <a:ext cx="228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5 Lobster" panose="02000506000000020003" pitchFamily="2" charset="0"/>
              </a:rPr>
              <a:t>Từ</a:t>
            </a:r>
            <a:r>
              <a:rPr lang="en-US" sz="2400" dirty="0">
                <a:latin typeface="#9Slide05 Lobster" panose="02000506000000020003" pitchFamily="2" charset="0"/>
              </a:rPr>
              <a:t> </a:t>
            </a:r>
            <a:r>
              <a:rPr lang="en-US" sz="2400" dirty="0" err="1">
                <a:latin typeface="#9Slide05 Lobster" panose="02000506000000020003" pitchFamily="2" charset="0"/>
              </a:rPr>
              <a:t>khó</a:t>
            </a:r>
            <a:r>
              <a:rPr lang="en-US" sz="2400" dirty="0">
                <a:latin typeface="#9Slide05 Lobster" panose="02000506000000020003" pitchFamily="2" charset="0"/>
              </a:rPr>
              <a:t> </a:t>
            </a:r>
            <a:r>
              <a:rPr lang="en-US" sz="2400" dirty="0" err="1">
                <a:latin typeface="#9Slide05 Lobster" panose="02000506000000020003" pitchFamily="2" charset="0"/>
              </a:rPr>
              <a:t>đọc</a:t>
            </a:r>
            <a:endParaRPr lang="en-US" sz="2400" dirty="0">
              <a:latin typeface="#9Slide05 Lobster" panose="02000506000000020003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84417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">
            <a:extLst>
              <a:ext uri="{FF2B5EF4-FFF2-40B4-BE49-F238E27FC236}">
                <a16:creationId xmlns="" xmlns:a16="http://schemas.microsoft.com/office/drawing/2014/main" id="{5754C271-7563-4B45-8C41-1B3F49F5F04C}"/>
              </a:ext>
            </a:extLst>
          </p:cNvPr>
          <p:cNvSpPr/>
          <p:nvPr/>
        </p:nvSpPr>
        <p:spPr>
          <a:xfrm>
            <a:off x="0" y="3949620"/>
            <a:ext cx="5648446" cy="2966255"/>
          </a:xfrm>
          <a:custGeom>
            <a:avLst/>
            <a:gdLst>
              <a:gd name="connsiteX0" fmla="*/ 0 w 5648446"/>
              <a:gd name="connsiteY0" fmla="*/ 0 h 2656390"/>
              <a:gd name="connsiteX1" fmla="*/ 5648446 w 5648446"/>
              <a:gd name="connsiteY1" fmla="*/ 0 h 2656390"/>
              <a:gd name="connsiteX2" fmla="*/ 5648446 w 5648446"/>
              <a:gd name="connsiteY2" fmla="*/ 2656390 h 2656390"/>
              <a:gd name="connsiteX3" fmla="*/ 0 w 5648446"/>
              <a:gd name="connsiteY3" fmla="*/ 2656390 h 2656390"/>
              <a:gd name="connsiteX4" fmla="*/ 0 w 5648446"/>
              <a:gd name="connsiteY4" fmla="*/ 0 h 2656390"/>
              <a:gd name="connsiteX0" fmla="*/ 0 w 5648446"/>
              <a:gd name="connsiteY0" fmla="*/ 637893 h 3294283"/>
              <a:gd name="connsiteX1" fmla="*/ 5648446 w 5648446"/>
              <a:gd name="connsiteY1" fmla="*/ 637893 h 3294283"/>
              <a:gd name="connsiteX2" fmla="*/ 5648446 w 5648446"/>
              <a:gd name="connsiteY2" fmla="*/ 3294283 h 3294283"/>
              <a:gd name="connsiteX3" fmla="*/ 0 w 5648446"/>
              <a:gd name="connsiteY3" fmla="*/ 3294283 h 3294283"/>
              <a:gd name="connsiteX4" fmla="*/ 0 w 5648446"/>
              <a:gd name="connsiteY4" fmla="*/ 637893 h 3294283"/>
              <a:gd name="connsiteX0" fmla="*/ 0 w 5648446"/>
              <a:gd name="connsiteY0" fmla="*/ 459650 h 3116040"/>
              <a:gd name="connsiteX1" fmla="*/ 5648446 w 5648446"/>
              <a:gd name="connsiteY1" fmla="*/ 1408775 h 3116040"/>
              <a:gd name="connsiteX2" fmla="*/ 5648446 w 5648446"/>
              <a:gd name="connsiteY2" fmla="*/ 3116040 h 3116040"/>
              <a:gd name="connsiteX3" fmla="*/ 0 w 5648446"/>
              <a:gd name="connsiteY3" fmla="*/ 3116040 h 3116040"/>
              <a:gd name="connsiteX4" fmla="*/ 0 w 5648446"/>
              <a:gd name="connsiteY4" fmla="*/ 459650 h 3116040"/>
              <a:gd name="connsiteX0" fmla="*/ 0 w 5648446"/>
              <a:gd name="connsiteY0" fmla="*/ 309865 h 2966255"/>
              <a:gd name="connsiteX1" fmla="*/ 5613722 w 5648446"/>
              <a:gd name="connsiteY1" fmla="*/ 2891021 h 2966255"/>
              <a:gd name="connsiteX2" fmla="*/ 5648446 w 5648446"/>
              <a:gd name="connsiteY2" fmla="*/ 2966255 h 2966255"/>
              <a:gd name="connsiteX3" fmla="*/ 0 w 5648446"/>
              <a:gd name="connsiteY3" fmla="*/ 2966255 h 2966255"/>
              <a:gd name="connsiteX4" fmla="*/ 0 w 5648446"/>
              <a:gd name="connsiteY4" fmla="*/ 309865 h 296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8446" h="2966255">
                <a:moveTo>
                  <a:pt x="0" y="309865"/>
                </a:moveTo>
                <a:cubicBezTo>
                  <a:pt x="1605022" y="-1125396"/>
                  <a:pt x="3730907" y="2891021"/>
                  <a:pt x="5613722" y="2891021"/>
                </a:cubicBezTo>
                <a:lnTo>
                  <a:pt x="5648446" y="2966255"/>
                </a:lnTo>
                <a:lnTo>
                  <a:pt x="0" y="2966255"/>
                </a:lnTo>
                <a:lnTo>
                  <a:pt x="0" y="309865"/>
                </a:lnTo>
                <a:close/>
              </a:path>
            </a:pathLst>
          </a:custGeom>
          <a:solidFill>
            <a:srgbClr val="323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E0A063A-B54A-4EBD-B372-1E744B77D1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 flipH="1" flipV="1">
            <a:off x="72601" y="3657600"/>
            <a:ext cx="5687495" cy="325827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48C65F4D-E0A3-4A33-9374-05ACB8A69B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45000" y="1449053"/>
            <a:ext cx="4152068" cy="441709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9E101CE2-7349-44E1-BA08-38804D79693F}"/>
              </a:ext>
            </a:extLst>
          </p:cNvPr>
          <p:cNvSpPr/>
          <p:nvPr/>
        </p:nvSpPr>
        <p:spPr>
          <a:xfrm>
            <a:off x="7030838" y="1110343"/>
            <a:ext cx="5044753" cy="5044753"/>
          </a:xfrm>
          <a:prstGeom prst="ellipse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3CB1790-B6C0-4695-9D86-25C09D30742E}"/>
              </a:ext>
            </a:extLst>
          </p:cNvPr>
          <p:cNvSpPr/>
          <p:nvPr/>
        </p:nvSpPr>
        <p:spPr>
          <a:xfrm>
            <a:off x="631371" y="425518"/>
            <a:ext cx="1948543" cy="402771"/>
          </a:xfrm>
          <a:prstGeom prst="rect">
            <a:avLst/>
          </a:prstGeom>
          <a:solidFill>
            <a:srgbClr val="F7F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2E7F464-534B-481B-92F2-6BAF460576E9}"/>
              </a:ext>
            </a:extLst>
          </p:cNvPr>
          <p:cNvSpPr txBox="1"/>
          <p:nvPr/>
        </p:nvSpPr>
        <p:spPr>
          <a:xfrm>
            <a:off x="410990" y="1011471"/>
            <a:ext cx="61325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n w="34925">
                  <a:solidFill>
                    <a:schemeClr val="bg1"/>
                  </a:solidFill>
                </a:ln>
                <a:solidFill>
                  <a:srgbClr val="484A8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</a:rPr>
              <a:t>Tìm hiểu bài</a:t>
            </a:r>
          </a:p>
        </p:txBody>
      </p:sp>
    </p:spTree>
    <p:extLst>
      <p:ext uri="{BB962C8B-B14F-4D97-AF65-F5344CB8AC3E}">
        <p14:creationId xmlns="" xmlns:p14="http://schemas.microsoft.com/office/powerpoint/2010/main" val="34066594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6AC25B91-8B1B-4476-9C31-1C66CAD52D20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449106640"/>
              </p:ext>
            </p:extLst>
          </p:nvPr>
        </p:nvGraphicFramePr>
        <p:xfrm>
          <a:off x="-552174" y="457200"/>
          <a:ext cx="12518887" cy="637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7B0BB8A-8517-4FAC-B478-E8C6665AE677}"/>
              </a:ext>
            </a:extLst>
          </p:cNvPr>
          <p:cNvSpPr/>
          <p:nvPr/>
        </p:nvSpPr>
        <p:spPr>
          <a:xfrm>
            <a:off x="622852" y="457200"/>
            <a:ext cx="1974574" cy="311426"/>
          </a:xfrm>
          <a:prstGeom prst="rect">
            <a:avLst/>
          </a:prstGeom>
          <a:solidFill>
            <a:srgbClr val="F9F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AB4BDE2-7781-4304-A60C-D7144B93BB5A}"/>
              </a:ext>
            </a:extLst>
          </p:cNvPr>
          <p:cNvSpPr txBox="1"/>
          <p:nvPr/>
        </p:nvSpPr>
        <p:spPr>
          <a:xfrm>
            <a:off x="2713509" y="457200"/>
            <a:ext cx="6764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5 SVNUT Triumph" panose="00000500000000000000" pitchFamily="2" charset="0"/>
              </a:rPr>
              <a:t>Nội dung tìm hiểu</a:t>
            </a:r>
          </a:p>
        </p:txBody>
      </p:sp>
    </p:spTree>
    <p:extLst>
      <p:ext uri="{BB962C8B-B14F-4D97-AF65-F5344CB8AC3E}">
        <p14:creationId xmlns="" xmlns:p14="http://schemas.microsoft.com/office/powerpoint/2010/main" val="811393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500" advClick="0" advTm="3000">
        <p:random/>
      </p:transition>
    </mc:Choice>
    <mc:Fallback>
      <p:transition spd="slow" advClick="0" advTm="3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7578662" y="-674147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="" xmlns:a16="http://schemas.microsoft.com/office/drawing/2014/main" id="{5C688C6D-61FE-4284-AA1F-B870A86EFE1A}"/>
              </a:ext>
            </a:extLst>
          </p:cNvPr>
          <p:cNvSpPr/>
          <p:nvPr/>
        </p:nvSpPr>
        <p:spPr>
          <a:xfrm>
            <a:off x="696090" y="418727"/>
            <a:ext cx="10453285" cy="1003714"/>
          </a:xfrm>
          <a:custGeom>
            <a:avLst/>
            <a:gdLst>
              <a:gd name="connsiteX0" fmla="*/ 0 w 10453285"/>
              <a:gd name="connsiteY0" fmla="*/ 0 h 1003714"/>
              <a:gd name="connsiteX1" fmla="*/ 10453285 w 10453285"/>
              <a:gd name="connsiteY1" fmla="*/ 0 h 1003714"/>
              <a:gd name="connsiteX2" fmla="*/ 10453285 w 10453285"/>
              <a:gd name="connsiteY2" fmla="*/ 1003714 h 1003714"/>
              <a:gd name="connsiteX3" fmla="*/ 0 w 10453285"/>
              <a:gd name="connsiteY3" fmla="*/ 1003714 h 1003714"/>
              <a:gd name="connsiteX4" fmla="*/ 0 w 10453285"/>
              <a:gd name="connsiteY4" fmla="*/ 0 h 10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3285" h="1003714" fill="none" extrusionOk="0">
                <a:moveTo>
                  <a:pt x="0" y="0"/>
                </a:moveTo>
                <a:cubicBezTo>
                  <a:pt x="4104832" y="149419"/>
                  <a:pt x="8574095" y="47934"/>
                  <a:pt x="10453285" y="0"/>
                </a:cubicBezTo>
                <a:cubicBezTo>
                  <a:pt x="10460066" y="392995"/>
                  <a:pt x="10438287" y="731352"/>
                  <a:pt x="10453285" y="1003714"/>
                </a:cubicBezTo>
                <a:cubicBezTo>
                  <a:pt x="7764031" y="1161867"/>
                  <a:pt x="3177997" y="1030363"/>
                  <a:pt x="0" y="1003714"/>
                </a:cubicBezTo>
                <a:cubicBezTo>
                  <a:pt x="-8833" y="615898"/>
                  <a:pt x="74066" y="196464"/>
                  <a:pt x="0" y="0"/>
                </a:cubicBezTo>
                <a:close/>
              </a:path>
              <a:path w="10453285" h="1003714" stroke="0" extrusionOk="0">
                <a:moveTo>
                  <a:pt x="0" y="0"/>
                </a:moveTo>
                <a:cubicBezTo>
                  <a:pt x="5155619" y="86071"/>
                  <a:pt x="6083300" y="-89606"/>
                  <a:pt x="10453285" y="0"/>
                </a:cubicBezTo>
                <a:cubicBezTo>
                  <a:pt x="10382699" y="183903"/>
                  <a:pt x="10364720" y="563587"/>
                  <a:pt x="10453285" y="1003714"/>
                </a:cubicBezTo>
                <a:cubicBezTo>
                  <a:pt x="7891234" y="1141709"/>
                  <a:pt x="2741093" y="996374"/>
                  <a:pt x="0" y="1003714"/>
                </a:cubicBezTo>
                <a:cubicBezTo>
                  <a:pt x="25011" y="777359"/>
                  <a:pt x="-19346" y="30670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78367153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76536103-2407-4C5A-B33E-7F79CBB38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 rot="1902218">
            <a:off x="9645310" y="132558"/>
            <a:ext cx="974906" cy="1408281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="" xmlns:a16="http://schemas.microsoft.com/office/drawing/2014/main" id="{B99DEFE7-9AA4-4CE6-BF8F-1E639F8CA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304228" y="3525207"/>
            <a:ext cx="1406457" cy="1435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9D2415-6943-4624-ABC1-22E975D69DF5}"/>
              </a:ext>
            </a:extLst>
          </p:cNvPr>
          <p:cNvSpPr txBox="1"/>
          <p:nvPr/>
        </p:nvSpPr>
        <p:spPr>
          <a:xfrm>
            <a:off x="1462600" y="622965"/>
            <a:ext cx="9133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9CD887D5-899E-4D55-8D47-34DD27864F98}"/>
              </a:ext>
            </a:extLst>
          </p:cNvPr>
          <p:cNvGrpSpPr/>
          <p:nvPr/>
        </p:nvGrpSpPr>
        <p:grpSpPr>
          <a:xfrm>
            <a:off x="182082" y="1901036"/>
            <a:ext cx="3860360" cy="3319710"/>
            <a:chOff x="182082" y="1901036"/>
            <a:chExt cx="3860360" cy="331971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CF02AC86-A1F3-4EE9-9B11-A6CF08DBFB74}"/>
                </a:ext>
              </a:extLst>
            </p:cNvPr>
            <p:cNvSpPr/>
            <p:nvPr/>
          </p:nvSpPr>
          <p:spPr>
            <a:xfrm>
              <a:off x="182082" y="1901036"/>
              <a:ext cx="3808525" cy="3014012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BFF26459-0538-4C5D-99DD-260E7182656F}"/>
                </a:ext>
              </a:extLst>
            </p:cNvPr>
            <p:cNvSpPr txBox="1"/>
            <p:nvPr/>
          </p:nvSpPr>
          <p:spPr>
            <a:xfrm>
              <a:off x="233917" y="2112203"/>
              <a:ext cx="3808525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Sang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năm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lên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bảy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Cha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tới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trường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Giờ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đang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lon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ton</a:t>
              </a: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Khắp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sân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vườn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chạy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nhảy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mình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nghe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thấy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muôn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loài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với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A4D5AC6C-9314-48ED-8FD9-28EC5008435C}"/>
              </a:ext>
            </a:extLst>
          </p:cNvPr>
          <p:cNvGrpSpPr/>
          <p:nvPr/>
        </p:nvGrpSpPr>
        <p:grpSpPr>
          <a:xfrm>
            <a:off x="4170093" y="1942366"/>
            <a:ext cx="4224783" cy="4118936"/>
            <a:chOff x="4224523" y="1942366"/>
            <a:chExt cx="4224783" cy="411893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F9739D20-ACF7-4420-ACDC-736C49AF20F0}"/>
                </a:ext>
              </a:extLst>
            </p:cNvPr>
            <p:cNvSpPr/>
            <p:nvPr/>
          </p:nvSpPr>
          <p:spPr>
            <a:xfrm>
              <a:off x="4224523" y="1942366"/>
              <a:ext cx="3909090" cy="4000025"/>
            </a:xfrm>
            <a:prstGeom prst="roundRect">
              <a:avLst>
                <a:gd name="adj" fmla="val 11465"/>
              </a:avLst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233BD484-04C7-4F27-9912-6BDF6C651A1F}"/>
                </a:ext>
              </a:extLst>
            </p:cNvPr>
            <p:cNvSpPr txBox="1"/>
            <p:nvPr/>
          </p:nvSpPr>
          <p:spPr>
            <a:xfrm>
              <a:off x="4313123" y="2090984"/>
              <a:ext cx="4136183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Mai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rồi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con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lớn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khôn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Chim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không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biết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nói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Gió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biết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thổi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Cây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còn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cây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Đại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bàng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chẳng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về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đây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Đậu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trên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cành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khế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nữa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Chuyện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xửa</a:t>
              </a:r>
              <a:endParaRPr lang="en-US" sz="2800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chuyện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ngày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xưa</a:t>
              </a:r>
              <a:r>
                <a:rPr lang="en-US" sz="2800" dirty="0">
                  <a:latin typeface="Times New Roman" pitchFamily="18" charset="0"/>
                  <a:ea typeface="#9Slide02 Noi dung dai" panose="02000000000000000000" pitchFamily="2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44" name="Graphic 43">
            <a:extLst>
              <a:ext uri="{FF2B5EF4-FFF2-40B4-BE49-F238E27FC236}">
                <a16:creationId xmlns="" xmlns:a16="http://schemas.microsoft.com/office/drawing/2014/main" id="{51F0E919-A959-446E-8CBF-94C3DEAE8B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4084">
            <a:off x="122910" y="1478071"/>
            <a:ext cx="384582" cy="686754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="" xmlns:a16="http://schemas.microsoft.com/office/drawing/2014/main" id="{D2E50257-0A13-46DA-8B74-C756C5EAE9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20186" y="1452056"/>
            <a:ext cx="606289" cy="75636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010AAD24-4B67-4F31-A741-CF9629842B7D}"/>
              </a:ext>
            </a:extLst>
          </p:cNvPr>
          <p:cNvCxnSpPr>
            <a:cxnSpLocks/>
          </p:cNvCxnSpPr>
          <p:nvPr/>
        </p:nvCxnSpPr>
        <p:spPr>
          <a:xfrm>
            <a:off x="315201" y="3397156"/>
            <a:ext cx="275457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616D1D7E-BB95-487B-9F12-6AD0470ADC2A}"/>
              </a:ext>
            </a:extLst>
          </p:cNvPr>
          <p:cNvCxnSpPr>
            <a:cxnSpLocks/>
          </p:cNvCxnSpPr>
          <p:nvPr/>
        </p:nvCxnSpPr>
        <p:spPr>
          <a:xfrm>
            <a:off x="315201" y="3860699"/>
            <a:ext cx="33206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00167431-03B7-4E87-B573-6BE94563F34B}"/>
              </a:ext>
            </a:extLst>
          </p:cNvPr>
          <p:cNvCxnSpPr>
            <a:cxnSpLocks/>
          </p:cNvCxnSpPr>
          <p:nvPr/>
        </p:nvCxnSpPr>
        <p:spPr>
          <a:xfrm>
            <a:off x="315201" y="4242962"/>
            <a:ext cx="308114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A7C97567-F24B-4691-8FB2-0FD027740856}"/>
              </a:ext>
            </a:extLst>
          </p:cNvPr>
          <p:cNvCxnSpPr>
            <a:cxnSpLocks/>
          </p:cNvCxnSpPr>
          <p:nvPr/>
        </p:nvCxnSpPr>
        <p:spPr>
          <a:xfrm>
            <a:off x="315201" y="4688013"/>
            <a:ext cx="31899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hought Bubble: Cloud 10">
            <a:extLst>
              <a:ext uri="{FF2B5EF4-FFF2-40B4-BE49-F238E27FC236}">
                <a16:creationId xmlns="" xmlns:a16="http://schemas.microsoft.com/office/drawing/2014/main" id="{F3E6AC88-C175-46B0-86ED-081D60267629}"/>
              </a:ext>
            </a:extLst>
          </p:cNvPr>
          <p:cNvSpPr/>
          <p:nvPr/>
        </p:nvSpPr>
        <p:spPr>
          <a:xfrm>
            <a:off x="8276653" y="1255575"/>
            <a:ext cx="3828484" cy="2351760"/>
          </a:xfrm>
          <a:custGeom>
            <a:avLst/>
            <a:gdLst>
              <a:gd name="connsiteX0" fmla="*/ 345627 w 3828484"/>
              <a:gd name="connsiteY0" fmla="*/ 782286 h 2351760"/>
              <a:gd name="connsiteX1" fmla="*/ 498323 w 3828484"/>
              <a:gd name="connsiteY1" fmla="*/ 376009 h 2351760"/>
              <a:gd name="connsiteX2" fmla="*/ 1241155 w 3828484"/>
              <a:gd name="connsiteY2" fmla="*/ 283191 h 2351760"/>
              <a:gd name="connsiteX3" fmla="*/ 1990102 w 3828484"/>
              <a:gd name="connsiteY3" fmla="*/ 186834 h 2351760"/>
              <a:gd name="connsiteX4" fmla="*/ 2281935 w 3828484"/>
              <a:gd name="connsiteY4" fmla="*/ 10887 h 2351760"/>
              <a:gd name="connsiteX5" fmla="*/ 2643869 w 3828484"/>
              <a:gd name="connsiteY5" fmla="*/ 135062 h 2351760"/>
              <a:gd name="connsiteX6" fmla="*/ 3142813 w 3828484"/>
              <a:gd name="connsiteY6" fmla="*/ 37562 h 2351760"/>
              <a:gd name="connsiteX7" fmla="*/ 3395829 w 3828484"/>
              <a:gd name="connsiteY7" fmla="*/ 303551 h 2351760"/>
              <a:gd name="connsiteX8" fmla="*/ 3720542 w 3828484"/>
              <a:gd name="connsiteY8" fmla="*/ 561700 h 2351760"/>
              <a:gd name="connsiteX9" fmla="*/ 3706007 w 3828484"/>
              <a:gd name="connsiteY9" fmla="*/ 841625 h 2351760"/>
              <a:gd name="connsiteX10" fmla="*/ 3812177 w 3828484"/>
              <a:gd name="connsiteY10" fmla="*/ 1269623 h 2351760"/>
              <a:gd name="connsiteX11" fmla="*/ 3314829 w 3828484"/>
              <a:gd name="connsiteY11" fmla="*/ 1644272 h 2351760"/>
              <a:gd name="connsiteX12" fmla="*/ 3136786 w 3828484"/>
              <a:gd name="connsiteY12" fmla="*/ 1965298 h 2351760"/>
              <a:gd name="connsiteX13" fmla="*/ 2530610 w 3828484"/>
              <a:gd name="connsiteY13" fmla="*/ 2004167 h 2351760"/>
              <a:gd name="connsiteX14" fmla="*/ 2097424 w 3828484"/>
              <a:gd name="connsiteY14" fmla="*/ 2346642 h 2351760"/>
              <a:gd name="connsiteX15" fmla="*/ 1460495 w 3828484"/>
              <a:gd name="connsiteY15" fmla="*/ 2137597 h 2351760"/>
              <a:gd name="connsiteX16" fmla="*/ 514363 w 3828484"/>
              <a:gd name="connsiteY16" fmla="*/ 1931056 h 2351760"/>
              <a:gd name="connsiteX17" fmla="*/ 98370 w 3828484"/>
              <a:gd name="connsiteY17" fmla="*/ 1701215 h 2351760"/>
              <a:gd name="connsiteX18" fmla="*/ 187258 w 3828484"/>
              <a:gd name="connsiteY18" fmla="*/ 1390968 h 2351760"/>
              <a:gd name="connsiteX19" fmla="*/ -444 w 3828484"/>
              <a:gd name="connsiteY19" fmla="*/ 1072663 h 2351760"/>
              <a:gd name="connsiteX20" fmla="*/ 342348 w 3828484"/>
              <a:gd name="connsiteY20" fmla="*/ 789744 h 2351760"/>
              <a:gd name="connsiteX21" fmla="*/ 345627 w 3828484"/>
              <a:gd name="connsiteY21" fmla="*/ 782286 h 2351760"/>
              <a:gd name="connsiteX0" fmla="*/ -500753 w 3828484"/>
              <a:gd name="connsiteY0" fmla="*/ 2591310 h 2351760"/>
              <a:gd name="connsiteX1" fmla="*/ -566080 w 3828484"/>
              <a:gd name="connsiteY1" fmla="*/ 2656637 h 2351760"/>
              <a:gd name="connsiteX2" fmla="*/ -631407 w 3828484"/>
              <a:gd name="connsiteY2" fmla="*/ 2591310 h 2351760"/>
              <a:gd name="connsiteX3" fmla="*/ -566080 w 3828484"/>
              <a:gd name="connsiteY3" fmla="*/ 2525983 h 2351760"/>
              <a:gd name="connsiteX4" fmla="*/ -500753 w 3828484"/>
              <a:gd name="connsiteY4" fmla="*/ 2591310 h 2351760"/>
              <a:gd name="connsiteX0" fmla="*/ -113960 w 3828484"/>
              <a:gd name="connsiteY0" fmla="*/ 2407861 h 2351760"/>
              <a:gd name="connsiteX1" fmla="*/ -244613 w 3828484"/>
              <a:gd name="connsiteY1" fmla="*/ 2538514 h 2351760"/>
              <a:gd name="connsiteX2" fmla="*/ -375266 w 3828484"/>
              <a:gd name="connsiteY2" fmla="*/ 2407861 h 2351760"/>
              <a:gd name="connsiteX3" fmla="*/ -244613 w 3828484"/>
              <a:gd name="connsiteY3" fmla="*/ 2277208 h 2351760"/>
              <a:gd name="connsiteX4" fmla="*/ -113960 w 3828484"/>
              <a:gd name="connsiteY4" fmla="*/ 2407861 h 2351760"/>
              <a:gd name="connsiteX0" fmla="*/ 386309 w 3828484"/>
              <a:gd name="connsiteY0" fmla="*/ 2159655 h 2351760"/>
              <a:gd name="connsiteX1" fmla="*/ 190329 w 3828484"/>
              <a:gd name="connsiteY1" fmla="*/ 2355635 h 2351760"/>
              <a:gd name="connsiteX2" fmla="*/ -5651 w 3828484"/>
              <a:gd name="connsiteY2" fmla="*/ 2159655 h 2351760"/>
              <a:gd name="connsiteX3" fmla="*/ 190329 w 3828484"/>
              <a:gd name="connsiteY3" fmla="*/ 1963675 h 2351760"/>
              <a:gd name="connsiteX4" fmla="*/ 386309 w 3828484"/>
              <a:gd name="connsiteY4" fmla="*/ 2159655 h 2351760"/>
              <a:gd name="connsiteX0" fmla="*/ 415904 w 3828484"/>
              <a:gd name="connsiteY0" fmla="*/ 1425046 h 2351760"/>
              <a:gd name="connsiteX1" fmla="*/ 191424 w 3828484"/>
              <a:gd name="connsiteY1" fmla="*/ 1381659 h 2351760"/>
              <a:gd name="connsiteX2" fmla="*/ 613975 w 3828484"/>
              <a:gd name="connsiteY2" fmla="*/ 1899862 h 2351760"/>
              <a:gd name="connsiteX3" fmla="*/ 515781 w 3828484"/>
              <a:gd name="connsiteY3" fmla="*/ 1920604 h 2351760"/>
              <a:gd name="connsiteX4" fmla="*/ 1460318 w 3828484"/>
              <a:gd name="connsiteY4" fmla="*/ 2128016 h 2351760"/>
              <a:gd name="connsiteX5" fmla="*/ 1401118 w 3828484"/>
              <a:gd name="connsiteY5" fmla="*/ 2033292 h 2351760"/>
              <a:gd name="connsiteX6" fmla="*/ 2554715 w 3828484"/>
              <a:gd name="connsiteY6" fmla="*/ 1891805 h 2351760"/>
              <a:gd name="connsiteX7" fmla="*/ 2531053 w 3828484"/>
              <a:gd name="connsiteY7" fmla="*/ 1995729 h 2351760"/>
              <a:gd name="connsiteX8" fmla="*/ 3024590 w 3828484"/>
              <a:gd name="connsiteY8" fmla="*/ 1249590 h 2351760"/>
              <a:gd name="connsiteX9" fmla="*/ 3312702 w 3828484"/>
              <a:gd name="connsiteY9" fmla="*/ 1638066 h 2351760"/>
              <a:gd name="connsiteX10" fmla="*/ 3704235 w 3828484"/>
              <a:gd name="connsiteY10" fmla="*/ 835854 h 2351760"/>
              <a:gd name="connsiteX11" fmla="*/ 3575910 w 3828484"/>
              <a:gd name="connsiteY11" fmla="*/ 981533 h 2351760"/>
              <a:gd name="connsiteX12" fmla="*/ 3396361 w 3828484"/>
              <a:gd name="connsiteY12" fmla="*/ 295385 h 2351760"/>
              <a:gd name="connsiteX13" fmla="*/ 3403096 w 3828484"/>
              <a:gd name="connsiteY13" fmla="*/ 364196 h 2351760"/>
              <a:gd name="connsiteX14" fmla="*/ 2576959 w 3828484"/>
              <a:gd name="connsiteY14" fmla="*/ 215142 h 2351760"/>
              <a:gd name="connsiteX15" fmla="*/ 2642717 w 3828484"/>
              <a:gd name="connsiteY15" fmla="*/ 127387 h 2351760"/>
              <a:gd name="connsiteX16" fmla="*/ 1962186 w 3828484"/>
              <a:gd name="connsiteY16" fmla="*/ 256951 h 2351760"/>
              <a:gd name="connsiteX17" fmla="*/ 1994002 w 3828484"/>
              <a:gd name="connsiteY17" fmla="*/ 181281 h 2351760"/>
              <a:gd name="connsiteX18" fmla="*/ 1240712 w 3828484"/>
              <a:gd name="connsiteY18" fmla="*/ 282646 h 2351760"/>
              <a:gd name="connsiteX19" fmla="*/ 1355921 w 3828484"/>
              <a:gd name="connsiteY19" fmla="*/ 356030 h 2351760"/>
              <a:gd name="connsiteX20" fmla="*/ 365744 w 3828484"/>
              <a:gd name="connsiteY20" fmla="*/ 859535 h 2351760"/>
              <a:gd name="connsiteX21" fmla="*/ 345627 w 3828484"/>
              <a:gd name="connsiteY21" fmla="*/ 782286 h 23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28484" h="2351760" fill="none" extrusionOk="0">
                <a:moveTo>
                  <a:pt x="345627" y="782286"/>
                </a:moveTo>
                <a:cubicBezTo>
                  <a:pt x="318764" y="628465"/>
                  <a:pt x="409112" y="490987"/>
                  <a:pt x="498323" y="376009"/>
                </a:cubicBezTo>
                <a:cubicBezTo>
                  <a:pt x="693701" y="146772"/>
                  <a:pt x="1001545" y="136679"/>
                  <a:pt x="1241155" y="283191"/>
                </a:cubicBezTo>
                <a:cubicBezTo>
                  <a:pt x="1406059" y="29655"/>
                  <a:pt x="1794157" y="30415"/>
                  <a:pt x="1990102" y="186834"/>
                </a:cubicBezTo>
                <a:cubicBezTo>
                  <a:pt x="2037272" y="115364"/>
                  <a:pt x="2155997" y="32142"/>
                  <a:pt x="2281935" y="10887"/>
                </a:cubicBezTo>
                <a:cubicBezTo>
                  <a:pt x="2428605" y="-6207"/>
                  <a:pt x="2544490" y="62048"/>
                  <a:pt x="2643869" y="135062"/>
                </a:cubicBezTo>
                <a:cubicBezTo>
                  <a:pt x="2735938" y="-5673"/>
                  <a:pt x="2967224" y="-18776"/>
                  <a:pt x="3142813" y="37562"/>
                </a:cubicBezTo>
                <a:cubicBezTo>
                  <a:pt x="3287607" y="82221"/>
                  <a:pt x="3383289" y="197267"/>
                  <a:pt x="3395829" y="303551"/>
                </a:cubicBezTo>
                <a:cubicBezTo>
                  <a:pt x="3528945" y="355147"/>
                  <a:pt x="3658525" y="453951"/>
                  <a:pt x="3720542" y="561700"/>
                </a:cubicBezTo>
                <a:cubicBezTo>
                  <a:pt x="3776206" y="644275"/>
                  <a:pt x="3744673" y="731187"/>
                  <a:pt x="3706007" y="841625"/>
                </a:cubicBezTo>
                <a:cubicBezTo>
                  <a:pt x="3788876" y="969677"/>
                  <a:pt x="3853663" y="1117141"/>
                  <a:pt x="3812177" y="1269623"/>
                </a:cubicBezTo>
                <a:cubicBezTo>
                  <a:pt x="3694778" y="1482734"/>
                  <a:pt x="3572049" y="1623990"/>
                  <a:pt x="3314829" y="1644272"/>
                </a:cubicBezTo>
                <a:cubicBezTo>
                  <a:pt x="3315636" y="1764393"/>
                  <a:pt x="3238243" y="1907443"/>
                  <a:pt x="3136786" y="1965298"/>
                </a:cubicBezTo>
                <a:cubicBezTo>
                  <a:pt x="2972656" y="2083355"/>
                  <a:pt x="2756522" y="2106597"/>
                  <a:pt x="2530610" y="2004167"/>
                </a:cubicBezTo>
                <a:cubicBezTo>
                  <a:pt x="2470912" y="2205323"/>
                  <a:pt x="2300004" y="2342859"/>
                  <a:pt x="2097424" y="2346642"/>
                </a:cubicBezTo>
                <a:cubicBezTo>
                  <a:pt x="1833855" y="2367413"/>
                  <a:pt x="1585903" y="2309367"/>
                  <a:pt x="1460495" y="2137597"/>
                </a:cubicBezTo>
                <a:cubicBezTo>
                  <a:pt x="1134507" y="2288844"/>
                  <a:pt x="724450" y="2174994"/>
                  <a:pt x="514363" y="1931056"/>
                </a:cubicBezTo>
                <a:cubicBezTo>
                  <a:pt x="321162" y="1917714"/>
                  <a:pt x="115966" y="1853501"/>
                  <a:pt x="98370" y="1701215"/>
                </a:cubicBezTo>
                <a:cubicBezTo>
                  <a:pt x="50040" y="1578825"/>
                  <a:pt x="95294" y="1452887"/>
                  <a:pt x="187258" y="1390968"/>
                </a:cubicBezTo>
                <a:cubicBezTo>
                  <a:pt x="52168" y="1341093"/>
                  <a:pt x="-7732" y="1186044"/>
                  <a:pt x="-444" y="1072663"/>
                </a:cubicBezTo>
                <a:cubicBezTo>
                  <a:pt x="50720" y="937635"/>
                  <a:pt x="166015" y="793193"/>
                  <a:pt x="342348" y="789744"/>
                </a:cubicBezTo>
                <a:cubicBezTo>
                  <a:pt x="343549" y="787397"/>
                  <a:pt x="344870" y="784551"/>
                  <a:pt x="345627" y="782286"/>
                </a:cubicBezTo>
                <a:close/>
              </a:path>
              <a:path w="3828484" h="2351760" fill="none" extrusionOk="0">
                <a:moveTo>
                  <a:pt x="-500753" y="2591310"/>
                </a:moveTo>
                <a:cubicBezTo>
                  <a:pt x="-504100" y="2626663"/>
                  <a:pt x="-526955" y="2653332"/>
                  <a:pt x="-566080" y="2656637"/>
                </a:cubicBezTo>
                <a:cubicBezTo>
                  <a:pt x="-602329" y="2648219"/>
                  <a:pt x="-636115" y="2623564"/>
                  <a:pt x="-631407" y="2591310"/>
                </a:cubicBezTo>
                <a:cubicBezTo>
                  <a:pt x="-636805" y="2554771"/>
                  <a:pt x="-599394" y="2527779"/>
                  <a:pt x="-566080" y="2525983"/>
                </a:cubicBezTo>
                <a:cubicBezTo>
                  <a:pt x="-533984" y="2523356"/>
                  <a:pt x="-505872" y="2550821"/>
                  <a:pt x="-500753" y="2591310"/>
                </a:cubicBezTo>
                <a:close/>
              </a:path>
              <a:path w="3828484" h="2351760" fill="none" extrusionOk="0">
                <a:moveTo>
                  <a:pt x="-113960" y="2407861"/>
                </a:moveTo>
                <a:cubicBezTo>
                  <a:pt x="-113173" y="2477565"/>
                  <a:pt x="-176325" y="2544952"/>
                  <a:pt x="-244613" y="2538514"/>
                </a:cubicBezTo>
                <a:cubicBezTo>
                  <a:pt x="-318614" y="2538417"/>
                  <a:pt x="-381057" y="2466112"/>
                  <a:pt x="-375266" y="2407861"/>
                </a:cubicBezTo>
                <a:cubicBezTo>
                  <a:pt x="-379026" y="2321504"/>
                  <a:pt x="-318712" y="2276664"/>
                  <a:pt x="-244613" y="2277208"/>
                </a:cubicBezTo>
                <a:cubicBezTo>
                  <a:pt x="-171276" y="2274790"/>
                  <a:pt x="-112358" y="2332858"/>
                  <a:pt x="-113960" y="2407861"/>
                </a:cubicBezTo>
                <a:close/>
              </a:path>
              <a:path w="3828484" h="2351760" fill="none" extrusionOk="0">
                <a:moveTo>
                  <a:pt x="386309" y="2159655"/>
                </a:moveTo>
                <a:cubicBezTo>
                  <a:pt x="365124" y="2272699"/>
                  <a:pt x="305047" y="2346837"/>
                  <a:pt x="190329" y="2355635"/>
                </a:cubicBezTo>
                <a:cubicBezTo>
                  <a:pt x="80958" y="2348422"/>
                  <a:pt x="-8203" y="2263922"/>
                  <a:pt x="-5651" y="2159655"/>
                </a:cubicBezTo>
                <a:cubicBezTo>
                  <a:pt x="7929" y="2060333"/>
                  <a:pt x="79877" y="1962030"/>
                  <a:pt x="190329" y="1963675"/>
                </a:cubicBezTo>
                <a:cubicBezTo>
                  <a:pt x="296915" y="1978191"/>
                  <a:pt x="400014" y="2061721"/>
                  <a:pt x="386309" y="2159655"/>
                </a:cubicBezTo>
                <a:close/>
              </a:path>
              <a:path w="3828484" h="2351760" fill="none" extrusionOk="0">
                <a:moveTo>
                  <a:pt x="415904" y="1425046"/>
                </a:moveTo>
                <a:cubicBezTo>
                  <a:pt x="328923" y="1427914"/>
                  <a:pt x="261174" y="1413892"/>
                  <a:pt x="191424" y="1381659"/>
                </a:cubicBezTo>
                <a:moveTo>
                  <a:pt x="613975" y="1899862"/>
                </a:moveTo>
                <a:cubicBezTo>
                  <a:pt x="584177" y="1907451"/>
                  <a:pt x="550959" y="1916124"/>
                  <a:pt x="515781" y="1920604"/>
                </a:cubicBezTo>
                <a:moveTo>
                  <a:pt x="1460318" y="2128016"/>
                </a:moveTo>
                <a:cubicBezTo>
                  <a:pt x="1439427" y="2097094"/>
                  <a:pt x="1415621" y="2073261"/>
                  <a:pt x="1401118" y="2033292"/>
                </a:cubicBezTo>
                <a:moveTo>
                  <a:pt x="2554715" y="1891805"/>
                </a:moveTo>
                <a:cubicBezTo>
                  <a:pt x="2551000" y="1923512"/>
                  <a:pt x="2548929" y="1960297"/>
                  <a:pt x="2531053" y="1995729"/>
                </a:cubicBezTo>
                <a:moveTo>
                  <a:pt x="3024590" y="1249590"/>
                </a:moveTo>
                <a:cubicBezTo>
                  <a:pt x="3216118" y="1311580"/>
                  <a:pt x="3331844" y="1464982"/>
                  <a:pt x="3312702" y="1638066"/>
                </a:cubicBezTo>
                <a:moveTo>
                  <a:pt x="3704235" y="835854"/>
                </a:moveTo>
                <a:cubicBezTo>
                  <a:pt x="3669153" y="903772"/>
                  <a:pt x="3633253" y="937832"/>
                  <a:pt x="3575910" y="981533"/>
                </a:cubicBezTo>
                <a:moveTo>
                  <a:pt x="3396361" y="295385"/>
                </a:moveTo>
                <a:cubicBezTo>
                  <a:pt x="3402829" y="320135"/>
                  <a:pt x="3403772" y="337072"/>
                  <a:pt x="3403096" y="364196"/>
                </a:cubicBezTo>
                <a:moveTo>
                  <a:pt x="2576959" y="215142"/>
                </a:moveTo>
                <a:cubicBezTo>
                  <a:pt x="2589100" y="182688"/>
                  <a:pt x="2616271" y="155662"/>
                  <a:pt x="2642717" y="127387"/>
                </a:cubicBezTo>
                <a:moveTo>
                  <a:pt x="1962186" y="256951"/>
                </a:moveTo>
                <a:cubicBezTo>
                  <a:pt x="1968673" y="234570"/>
                  <a:pt x="1982499" y="205564"/>
                  <a:pt x="1994002" y="181281"/>
                </a:cubicBezTo>
                <a:moveTo>
                  <a:pt x="1240712" y="282646"/>
                </a:moveTo>
                <a:cubicBezTo>
                  <a:pt x="1273786" y="302164"/>
                  <a:pt x="1312570" y="328087"/>
                  <a:pt x="1355921" y="356030"/>
                </a:cubicBezTo>
                <a:moveTo>
                  <a:pt x="365744" y="859535"/>
                </a:moveTo>
                <a:cubicBezTo>
                  <a:pt x="354439" y="837361"/>
                  <a:pt x="350537" y="813860"/>
                  <a:pt x="345627" y="782286"/>
                </a:cubicBezTo>
              </a:path>
              <a:path w="3828484" h="2351760" stroke="0" extrusionOk="0">
                <a:moveTo>
                  <a:pt x="345627" y="782286"/>
                </a:moveTo>
                <a:cubicBezTo>
                  <a:pt x="337976" y="641798"/>
                  <a:pt x="408842" y="493662"/>
                  <a:pt x="498323" y="376009"/>
                </a:cubicBezTo>
                <a:cubicBezTo>
                  <a:pt x="647888" y="217482"/>
                  <a:pt x="960098" y="129379"/>
                  <a:pt x="1241155" y="283191"/>
                </a:cubicBezTo>
                <a:cubicBezTo>
                  <a:pt x="1335953" y="6245"/>
                  <a:pt x="1779145" y="-824"/>
                  <a:pt x="1990102" y="186834"/>
                </a:cubicBezTo>
                <a:cubicBezTo>
                  <a:pt x="2064229" y="100899"/>
                  <a:pt x="2150300" y="17211"/>
                  <a:pt x="2281935" y="10887"/>
                </a:cubicBezTo>
                <a:cubicBezTo>
                  <a:pt x="2401774" y="-19638"/>
                  <a:pt x="2557996" y="31206"/>
                  <a:pt x="2643869" y="135062"/>
                </a:cubicBezTo>
                <a:cubicBezTo>
                  <a:pt x="2768958" y="18107"/>
                  <a:pt x="2927209" y="-19135"/>
                  <a:pt x="3142813" y="37562"/>
                </a:cubicBezTo>
                <a:cubicBezTo>
                  <a:pt x="3269148" y="108956"/>
                  <a:pt x="3354431" y="199587"/>
                  <a:pt x="3395829" y="303551"/>
                </a:cubicBezTo>
                <a:cubicBezTo>
                  <a:pt x="3546288" y="324822"/>
                  <a:pt x="3661751" y="432755"/>
                  <a:pt x="3720542" y="561700"/>
                </a:cubicBezTo>
                <a:cubicBezTo>
                  <a:pt x="3757501" y="644737"/>
                  <a:pt x="3762899" y="754810"/>
                  <a:pt x="3706007" y="841625"/>
                </a:cubicBezTo>
                <a:cubicBezTo>
                  <a:pt x="3827478" y="951523"/>
                  <a:pt x="3863762" y="1140866"/>
                  <a:pt x="3812177" y="1269623"/>
                </a:cubicBezTo>
                <a:cubicBezTo>
                  <a:pt x="3742227" y="1462038"/>
                  <a:pt x="3530272" y="1606622"/>
                  <a:pt x="3314829" y="1644272"/>
                </a:cubicBezTo>
                <a:cubicBezTo>
                  <a:pt x="3332703" y="1791779"/>
                  <a:pt x="3257236" y="1873228"/>
                  <a:pt x="3136786" y="1965298"/>
                </a:cubicBezTo>
                <a:cubicBezTo>
                  <a:pt x="2932394" y="2051580"/>
                  <a:pt x="2692767" y="2131155"/>
                  <a:pt x="2530610" y="2004167"/>
                </a:cubicBezTo>
                <a:cubicBezTo>
                  <a:pt x="2461053" y="2191888"/>
                  <a:pt x="2295094" y="2305112"/>
                  <a:pt x="2097424" y="2346642"/>
                </a:cubicBezTo>
                <a:cubicBezTo>
                  <a:pt x="1856755" y="2428870"/>
                  <a:pt x="1572749" y="2339197"/>
                  <a:pt x="1460495" y="2137597"/>
                </a:cubicBezTo>
                <a:cubicBezTo>
                  <a:pt x="1069660" y="2277801"/>
                  <a:pt x="727581" y="2181142"/>
                  <a:pt x="514363" y="1931056"/>
                </a:cubicBezTo>
                <a:cubicBezTo>
                  <a:pt x="331267" y="1920998"/>
                  <a:pt x="171113" y="1862856"/>
                  <a:pt x="98370" y="1701215"/>
                </a:cubicBezTo>
                <a:cubicBezTo>
                  <a:pt x="69300" y="1571832"/>
                  <a:pt x="99529" y="1476036"/>
                  <a:pt x="187258" y="1390968"/>
                </a:cubicBezTo>
                <a:cubicBezTo>
                  <a:pt x="58946" y="1334577"/>
                  <a:pt x="-4406" y="1204089"/>
                  <a:pt x="-444" y="1072663"/>
                </a:cubicBezTo>
                <a:cubicBezTo>
                  <a:pt x="-14146" y="931312"/>
                  <a:pt x="197881" y="782050"/>
                  <a:pt x="342348" y="789744"/>
                </a:cubicBezTo>
                <a:cubicBezTo>
                  <a:pt x="343990" y="787511"/>
                  <a:pt x="344803" y="785323"/>
                  <a:pt x="345627" y="782286"/>
                </a:cubicBezTo>
                <a:close/>
              </a:path>
              <a:path w="3828484" h="2351760" stroke="0" extrusionOk="0">
                <a:moveTo>
                  <a:pt x="-500753" y="2591310"/>
                </a:moveTo>
                <a:cubicBezTo>
                  <a:pt x="-500417" y="2625843"/>
                  <a:pt x="-535004" y="2657925"/>
                  <a:pt x="-566080" y="2656637"/>
                </a:cubicBezTo>
                <a:cubicBezTo>
                  <a:pt x="-601701" y="2652811"/>
                  <a:pt x="-637798" y="2625433"/>
                  <a:pt x="-631407" y="2591310"/>
                </a:cubicBezTo>
                <a:cubicBezTo>
                  <a:pt x="-629736" y="2554955"/>
                  <a:pt x="-608407" y="2527125"/>
                  <a:pt x="-566080" y="2525983"/>
                </a:cubicBezTo>
                <a:cubicBezTo>
                  <a:pt x="-530764" y="2522524"/>
                  <a:pt x="-502291" y="2555342"/>
                  <a:pt x="-500753" y="2591310"/>
                </a:cubicBezTo>
                <a:close/>
              </a:path>
              <a:path w="3828484" h="2351760" stroke="0" extrusionOk="0">
                <a:moveTo>
                  <a:pt x="-113960" y="2407861"/>
                </a:moveTo>
                <a:cubicBezTo>
                  <a:pt x="-111774" y="2478929"/>
                  <a:pt x="-187002" y="2544513"/>
                  <a:pt x="-244613" y="2538514"/>
                </a:cubicBezTo>
                <a:cubicBezTo>
                  <a:pt x="-329811" y="2536829"/>
                  <a:pt x="-379566" y="2480309"/>
                  <a:pt x="-375266" y="2407861"/>
                </a:cubicBezTo>
                <a:cubicBezTo>
                  <a:pt x="-376774" y="2332529"/>
                  <a:pt x="-314267" y="2277682"/>
                  <a:pt x="-244613" y="2277208"/>
                </a:cubicBezTo>
                <a:cubicBezTo>
                  <a:pt x="-163514" y="2275687"/>
                  <a:pt x="-123621" y="2336340"/>
                  <a:pt x="-113960" y="2407861"/>
                </a:cubicBezTo>
                <a:close/>
              </a:path>
              <a:path w="3828484" h="2351760" stroke="0" extrusionOk="0">
                <a:moveTo>
                  <a:pt x="386309" y="2159655"/>
                </a:moveTo>
                <a:cubicBezTo>
                  <a:pt x="404341" y="2272914"/>
                  <a:pt x="323326" y="2366533"/>
                  <a:pt x="190329" y="2355635"/>
                </a:cubicBezTo>
                <a:cubicBezTo>
                  <a:pt x="86594" y="2353667"/>
                  <a:pt x="-26785" y="2283437"/>
                  <a:pt x="-5651" y="2159655"/>
                </a:cubicBezTo>
                <a:cubicBezTo>
                  <a:pt x="-16706" y="2074889"/>
                  <a:pt x="69379" y="1980872"/>
                  <a:pt x="190329" y="1963675"/>
                </a:cubicBezTo>
                <a:cubicBezTo>
                  <a:pt x="314533" y="1975507"/>
                  <a:pt x="393149" y="2052296"/>
                  <a:pt x="386309" y="2159655"/>
                </a:cubicBezTo>
                <a:close/>
              </a:path>
              <a:path w="3828484" h="2351760" fill="none" stroke="0" extrusionOk="0">
                <a:moveTo>
                  <a:pt x="415904" y="1425046"/>
                </a:moveTo>
                <a:cubicBezTo>
                  <a:pt x="337223" y="1426878"/>
                  <a:pt x="268282" y="1400126"/>
                  <a:pt x="191424" y="1381659"/>
                </a:cubicBezTo>
                <a:moveTo>
                  <a:pt x="613975" y="1899862"/>
                </a:moveTo>
                <a:cubicBezTo>
                  <a:pt x="581114" y="1906465"/>
                  <a:pt x="550409" y="1918662"/>
                  <a:pt x="515781" y="1920604"/>
                </a:cubicBezTo>
                <a:moveTo>
                  <a:pt x="1460318" y="2128016"/>
                </a:moveTo>
                <a:cubicBezTo>
                  <a:pt x="1435152" y="2095703"/>
                  <a:pt x="1409588" y="2069094"/>
                  <a:pt x="1401118" y="2033292"/>
                </a:cubicBezTo>
                <a:moveTo>
                  <a:pt x="2554715" y="1891805"/>
                </a:moveTo>
                <a:cubicBezTo>
                  <a:pt x="2546673" y="1920080"/>
                  <a:pt x="2541725" y="1962996"/>
                  <a:pt x="2531053" y="1995729"/>
                </a:cubicBezTo>
                <a:moveTo>
                  <a:pt x="3024590" y="1249590"/>
                </a:moveTo>
                <a:cubicBezTo>
                  <a:pt x="3214785" y="1354944"/>
                  <a:pt x="3325932" y="1463150"/>
                  <a:pt x="3312702" y="1638066"/>
                </a:cubicBezTo>
                <a:moveTo>
                  <a:pt x="3704235" y="835854"/>
                </a:moveTo>
                <a:cubicBezTo>
                  <a:pt x="3671308" y="885454"/>
                  <a:pt x="3615115" y="943905"/>
                  <a:pt x="3575910" y="981533"/>
                </a:cubicBezTo>
                <a:moveTo>
                  <a:pt x="3396361" y="295385"/>
                </a:moveTo>
                <a:cubicBezTo>
                  <a:pt x="3405995" y="314890"/>
                  <a:pt x="3400239" y="343365"/>
                  <a:pt x="3403096" y="364196"/>
                </a:cubicBezTo>
                <a:moveTo>
                  <a:pt x="2576959" y="215142"/>
                </a:moveTo>
                <a:cubicBezTo>
                  <a:pt x="2596547" y="181396"/>
                  <a:pt x="2615644" y="154978"/>
                  <a:pt x="2642717" y="127387"/>
                </a:cubicBezTo>
                <a:moveTo>
                  <a:pt x="1962186" y="256951"/>
                </a:moveTo>
                <a:cubicBezTo>
                  <a:pt x="1973695" y="229526"/>
                  <a:pt x="1986101" y="206946"/>
                  <a:pt x="1994002" y="181281"/>
                </a:cubicBezTo>
                <a:moveTo>
                  <a:pt x="1240712" y="282646"/>
                </a:moveTo>
                <a:cubicBezTo>
                  <a:pt x="1283626" y="307614"/>
                  <a:pt x="1328712" y="327530"/>
                  <a:pt x="1355921" y="356030"/>
                </a:cubicBezTo>
                <a:moveTo>
                  <a:pt x="365744" y="859535"/>
                </a:moveTo>
                <a:cubicBezTo>
                  <a:pt x="354222" y="830459"/>
                  <a:pt x="346087" y="809056"/>
                  <a:pt x="345627" y="782286"/>
                </a:cubicBezTo>
              </a:path>
            </a:pathLst>
          </a:custGeom>
          <a:solidFill>
            <a:srgbClr val="B7DEE8"/>
          </a:solidFill>
          <a:ln w="28575">
            <a:solidFill>
              <a:srgbClr val="323476"/>
            </a:solidFill>
            <a:extLst>
              <a:ext uri="{C807C97D-BFC1-408E-A445-0C87EB9F89A2}">
                <ask:lineSketchStyleProps xmlns="" xmlns:ask="http://schemas.microsoft.com/office/drawing/2018/sketchyshapes" sd="3999604120">
                  <a:prstGeom prst="cloudCallout">
                    <a:avLst>
                      <a:gd name="adj1" fmla="val -64786"/>
                      <a:gd name="adj2" fmla="val 6018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F6F450F-CF02-4F80-8E46-E1178C4AE5C2}"/>
              </a:ext>
            </a:extLst>
          </p:cNvPr>
          <p:cNvSpPr txBox="1"/>
          <p:nvPr/>
        </p:nvSpPr>
        <p:spPr>
          <a:xfrm>
            <a:off x="8655166" y="1606916"/>
            <a:ext cx="29523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C94EE9F0-6D62-48A7-B71D-A9DB9F8EB95B}"/>
              </a:ext>
            </a:extLst>
          </p:cNvPr>
          <p:cNvCxnSpPr>
            <a:cxnSpLocks/>
          </p:cNvCxnSpPr>
          <p:nvPr/>
        </p:nvCxnSpPr>
        <p:spPr>
          <a:xfrm>
            <a:off x="4375572" y="2939956"/>
            <a:ext cx="310291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9D953986-4EBA-4CBA-80FF-BC2654EB57AE}"/>
              </a:ext>
            </a:extLst>
          </p:cNvPr>
          <p:cNvCxnSpPr>
            <a:cxnSpLocks/>
          </p:cNvCxnSpPr>
          <p:nvPr/>
        </p:nvCxnSpPr>
        <p:spPr>
          <a:xfrm>
            <a:off x="4375572" y="3370841"/>
            <a:ext cx="259128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0C906553-276C-440C-840B-81EAC782DA1D}"/>
              </a:ext>
            </a:extLst>
          </p:cNvPr>
          <p:cNvCxnSpPr>
            <a:cxnSpLocks/>
          </p:cNvCxnSpPr>
          <p:nvPr/>
        </p:nvCxnSpPr>
        <p:spPr>
          <a:xfrm>
            <a:off x="4375572" y="3785762"/>
            <a:ext cx="22538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="" xmlns:a16="http://schemas.microsoft.com/office/drawing/2014/main" id="{B0B13829-F695-4075-9B61-85B39F85907D}"/>
              </a:ext>
            </a:extLst>
          </p:cNvPr>
          <p:cNvCxnSpPr>
            <a:cxnSpLocks/>
          </p:cNvCxnSpPr>
          <p:nvPr/>
        </p:nvCxnSpPr>
        <p:spPr>
          <a:xfrm>
            <a:off x="4375572" y="4243774"/>
            <a:ext cx="290697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B598407C-BD05-4231-9F4C-44132E8D72DC}"/>
              </a:ext>
            </a:extLst>
          </p:cNvPr>
          <p:cNvCxnSpPr>
            <a:cxnSpLocks/>
          </p:cNvCxnSpPr>
          <p:nvPr/>
        </p:nvCxnSpPr>
        <p:spPr>
          <a:xfrm>
            <a:off x="4375572" y="4656169"/>
            <a:ext cx="290697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Down 17">
            <a:extLst>
              <a:ext uri="{FF2B5EF4-FFF2-40B4-BE49-F238E27FC236}">
                <a16:creationId xmlns="" xmlns:a16="http://schemas.microsoft.com/office/drawing/2014/main" id="{ABC7397D-B1A4-4019-9ECB-F84432F360F8}"/>
              </a:ext>
            </a:extLst>
          </p:cNvPr>
          <p:cNvSpPr/>
          <p:nvPr/>
        </p:nvSpPr>
        <p:spPr>
          <a:xfrm>
            <a:off x="10048500" y="3745260"/>
            <a:ext cx="511455" cy="6989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4B5658B8-C81B-4EC4-8BB5-035CEFA4870B}"/>
              </a:ext>
            </a:extLst>
          </p:cNvPr>
          <p:cNvSpPr/>
          <p:nvPr/>
        </p:nvSpPr>
        <p:spPr>
          <a:xfrm>
            <a:off x="8231805" y="4600498"/>
            <a:ext cx="3909090" cy="1904947"/>
          </a:xfrm>
          <a:custGeom>
            <a:avLst/>
            <a:gdLst>
              <a:gd name="connsiteX0" fmla="*/ 0 w 3909090"/>
              <a:gd name="connsiteY0" fmla="*/ 162721 h 1904947"/>
              <a:gd name="connsiteX1" fmla="*/ 162721 w 3909090"/>
              <a:gd name="connsiteY1" fmla="*/ 0 h 1904947"/>
              <a:gd name="connsiteX2" fmla="*/ 831669 w 3909090"/>
              <a:gd name="connsiteY2" fmla="*/ 0 h 1904947"/>
              <a:gd name="connsiteX3" fmla="*/ 1500616 w 3909090"/>
              <a:gd name="connsiteY3" fmla="*/ 0 h 1904947"/>
              <a:gd name="connsiteX4" fmla="*/ 1990381 w 3909090"/>
              <a:gd name="connsiteY4" fmla="*/ 0 h 1904947"/>
              <a:gd name="connsiteX5" fmla="*/ 2480147 w 3909090"/>
              <a:gd name="connsiteY5" fmla="*/ 0 h 1904947"/>
              <a:gd name="connsiteX6" fmla="*/ 3149094 w 3909090"/>
              <a:gd name="connsiteY6" fmla="*/ 0 h 1904947"/>
              <a:gd name="connsiteX7" fmla="*/ 3746369 w 3909090"/>
              <a:gd name="connsiteY7" fmla="*/ 0 h 1904947"/>
              <a:gd name="connsiteX8" fmla="*/ 3909090 w 3909090"/>
              <a:gd name="connsiteY8" fmla="*/ 162721 h 1904947"/>
              <a:gd name="connsiteX9" fmla="*/ 3909090 w 3909090"/>
              <a:gd name="connsiteY9" fmla="*/ 673428 h 1904947"/>
              <a:gd name="connsiteX10" fmla="*/ 3909090 w 3909090"/>
              <a:gd name="connsiteY10" fmla="*/ 1199929 h 1904947"/>
              <a:gd name="connsiteX11" fmla="*/ 3909090 w 3909090"/>
              <a:gd name="connsiteY11" fmla="*/ 1742226 h 1904947"/>
              <a:gd name="connsiteX12" fmla="*/ 3746369 w 3909090"/>
              <a:gd name="connsiteY12" fmla="*/ 1904947 h 1904947"/>
              <a:gd name="connsiteX13" fmla="*/ 3113258 w 3909090"/>
              <a:gd name="connsiteY13" fmla="*/ 1904947 h 1904947"/>
              <a:gd name="connsiteX14" fmla="*/ 2515983 w 3909090"/>
              <a:gd name="connsiteY14" fmla="*/ 1904947 h 1904947"/>
              <a:gd name="connsiteX15" fmla="*/ 1990381 w 3909090"/>
              <a:gd name="connsiteY15" fmla="*/ 1904947 h 1904947"/>
              <a:gd name="connsiteX16" fmla="*/ 1357270 w 3909090"/>
              <a:gd name="connsiteY16" fmla="*/ 1904947 h 1904947"/>
              <a:gd name="connsiteX17" fmla="*/ 795832 w 3909090"/>
              <a:gd name="connsiteY17" fmla="*/ 1904947 h 1904947"/>
              <a:gd name="connsiteX18" fmla="*/ 162721 w 3909090"/>
              <a:gd name="connsiteY18" fmla="*/ 1904947 h 1904947"/>
              <a:gd name="connsiteX19" fmla="*/ 0 w 3909090"/>
              <a:gd name="connsiteY19" fmla="*/ 1742226 h 1904947"/>
              <a:gd name="connsiteX20" fmla="*/ 0 w 3909090"/>
              <a:gd name="connsiteY20" fmla="*/ 1247314 h 1904947"/>
              <a:gd name="connsiteX21" fmla="*/ 0 w 3909090"/>
              <a:gd name="connsiteY21" fmla="*/ 736608 h 1904947"/>
              <a:gd name="connsiteX22" fmla="*/ 0 w 3909090"/>
              <a:gd name="connsiteY22" fmla="*/ 162721 h 190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09090" h="1904947" fill="none" extrusionOk="0">
                <a:moveTo>
                  <a:pt x="0" y="162721"/>
                </a:moveTo>
                <a:cubicBezTo>
                  <a:pt x="-602" y="60625"/>
                  <a:pt x="64311" y="19763"/>
                  <a:pt x="162721" y="0"/>
                </a:cubicBezTo>
                <a:cubicBezTo>
                  <a:pt x="453379" y="-17729"/>
                  <a:pt x="641886" y="15825"/>
                  <a:pt x="831669" y="0"/>
                </a:cubicBezTo>
                <a:cubicBezTo>
                  <a:pt x="1021452" y="-15825"/>
                  <a:pt x="1349332" y="17333"/>
                  <a:pt x="1500616" y="0"/>
                </a:cubicBezTo>
                <a:cubicBezTo>
                  <a:pt x="1651900" y="-17333"/>
                  <a:pt x="1761657" y="-244"/>
                  <a:pt x="1990381" y="0"/>
                </a:cubicBezTo>
                <a:cubicBezTo>
                  <a:pt x="2219105" y="244"/>
                  <a:pt x="2258002" y="17579"/>
                  <a:pt x="2480147" y="0"/>
                </a:cubicBezTo>
                <a:cubicBezTo>
                  <a:pt x="2702292" y="-17579"/>
                  <a:pt x="2948062" y="12868"/>
                  <a:pt x="3149094" y="0"/>
                </a:cubicBezTo>
                <a:cubicBezTo>
                  <a:pt x="3350126" y="-12868"/>
                  <a:pt x="3459309" y="-3851"/>
                  <a:pt x="3746369" y="0"/>
                </a:cubicBezTo>
                <a:cubicBezTo>
                  <a:pt x="3824908" y="11515"/>
                  <a:pt x="3901191" y="66336"/>
                  <a:pt x="3909090" y="162721"/>
                </a:cubicBezTo>
                <a:cubicBezTo>
                  <a:pt x="3928845" y="269233"/>
                  <a:pt x="3893788" y="487168"/>
                  <a:pt x="3909090" y="673428"/>
                </a:cubicBezTo>
                <a:cubicBezTo>
                  <a:pt x="3924392" y="859688"/>
                  <a:pt x="3914927" y="937186"/>
                  <a:pt x="3909090" y="1199929"/>
                </a:cubicBezTo>
                <a:cubicBezTo>
                  <a:pt x="3903253" y="1462672"/>
                  <a:pt x="3905098" y="1506594"/>
                  <a:pt x="3909090" y="1742226"/>
                </a:cubicBezTo>
                <a:cubicBezTo>
                  <a:pt x="3908615" y="1829928"/>
                  <a:pt x="3820512" y="1893662"/>
                  <a:pt x="3746369" y="1904947"/>
                </a:cubicBezTo>
                <a:cubicBezTo>
                  <a:pt x="3594048" y="1894691"/>
                  <a:pt x="3304880" y="1934519"/>
                  <a:pt x="3113258" y="1904947"/>
                </a:cubicBezTo>
                <a:cubicBezTo>
                  <a:pt x="2921636" y="1875375"/>
                  <a:pt x="2756015" y="1915748"/>
                  <a:pt x="2515983" y="1904947"/>
                </a:cubicBezTo>
                <a:cubicBezTo>
                  <a:pt x="2275952" y="1894146"/>
                  <a:pt x="2189280" y="1884945"/>
                  <a:pt x="1990381" y="1904947"/>
                </a:cubicBezTo>
                <a:cubicBezTo>
                  <a:pt x="1791482" y="1924949"/>
                  <a:pt x="1595584" y="1909411"/>
                  <a:pt x="1357270" y="1904947"/>
                </a:cubicBezTo>
                <a:cubicBezTo>
                  <a:pt x="1118956" y="1900483"/>
                  <a:pt x="910821" y="1896620"/>
                  <a:pt x="795832" y="1904947"/>
                </a:cubicBezTo>
                <a:cubicBezTo>
                  <a:pt x="680843" y="1913274"/>
                  <a:pt x="433457" y="1895298"/>
                  <a:pt x="162721" y="1904947"/>
                </a:cubicBezTo>
                <a:cubicBezTo>
                  <a:pt x="69463" y="1923922"/>
                  <a:pt x="-2027" y="1835275"/>
                  <a:pt x="0" y="1742226"/>
                </a:cubicBezTo>
                <a:cubicBezTo>
                  <a:pt x="-23007" y="1617565"/>
                  <a:pt x="14494" y="1430082"/>
                  <a:pt x="0" y="1247314"/>
                </a:cubicBezTo>
                <a:cubicBezTo>
                  <a:pt x="-14494" y="1064546"/>
                  <a:pt x="10238" y="865702"/>
                  <a:pt x="0" y="736608"/>
                </a:cubicBezTo>
                <a:cubicBezTo>
                  <a:pt x="-10238" y="607514"/>
                  <a:pt x="-25892" y="290107"/>
                  <a:pt x="0" y="162721"/>
                </a:cubicBezTo>
                <a:close/>
              </a:path>
              <a:path w="3909090" h="1904947" stroke="0" extrusionOk="0">
                <a:moveTo>
                  <a:pt x="0" y="162721"/>
                </a:moveTo>
                <a:cubicBezTo>
                  <a:pt x="3430" y="80768"/>
                  <a:pt x="88167" y="4645"/>
                  <a:pt x="162721" y="0"/>
                </a:cubicBezTo>
                <a:cubicBezTo>
                  <a:pt x="385900" y="25344"/>
                  <a:pt x="451750" y="23331"/>
                  <a:pt x="688323" y="0"/>
                </a:cubicBezTo>
                <a:cubicBezTo>
                  <a:pt x="924896" y="-23331"/>
                  <a:pt x="987560" y="-24958"/>
                  <a:pt x="1213924" y="0"/>
                </a:cubicBezTo>
                <a:cubicBezTo>
                  <a:pt x="1440288" y="24958"/>
                  <a:pt x="1541316" y="22668"/>
                  <a:pt x="1739526" y="0"/>
                </a:cubicBezTo>
                <a:cubicBezTo>
                  <a:pt x="1937736" y="-22668"/>
                  <a:pt x="2168017" y="-17343"/>
                  <a:pt x="2372637" y="0"/>
                </a:cubicBezTo>
                <a:cubicBezTo>
                  <a:pt x="2577257" y="17343"/>
                  <a:pt x="2774530" y="-28041"/>
                  <a:pt x="2969912" y="0"/>
                </a:cubicBezTo>
                <a:cubicBezTo>
                  <a:pt x="3165294" y="28041"/>
                  <a:pt x="3371297" y="-8375"/>
                  <a:pt x="3746369" y="0"/>
                </a:cubicBezTo>
                <a:cubicBezTo>
                  <a:pt x="3843399" y="-14043"/>
                  <a:pt x="3910891" y="75163"/>
                  <a:pt x="3909090" y="162721"/>
                </a:cubicBezTo>
                <a:cubicBezTo>
                  <a:pt x="3883614" y="318434"/>
                  <a:pt x="3920923" y="479500"/>
                  <a:pt x="3909090" y="720813"/>
                </a:cubicBezTo>
                <a:cubicBezTo>
                  <a:pt x="3897257" y="962126"/>
                  <a:pt x="3885955" y="992824"/>
                  <a:pt x="3909090" y="1247314"/>
                </a:cubicBezTo>
                <a:cubicBezTo>
                  <a:pt x="3932225" y="1501804"/>
                  <a:pt x="3901244" y="1601749"/>
                  <a:pt x="3909090" y="1742226"/>
                </a:cubicBezTo>
                <a:cubicBezTo>
                  <a:pt x="3888086" y="1836016"/>
                  <a:pt x="3850145" y="1887318"/>
                  <a:pt x="3746369" y="1904947"/>
                </a:cubicBezTo>
                <a:cubicBezTo>
                  <a:pt x="3607214" y="1920685"/>
                  <a:pt x="3306621" y="1893941"/>
                  <a:pt x="3184931" y="1904947"/>
                </a:cubicBezTo>
                <a:cubicBezTo>
                  <a:pt x="3063241" y="1915953"/>
                  <a:pt x="2837296" y="1882806"/>
                  <a:pt x="2587656" y="1904947"/>
                </a:cubicBezTo>
                <a:cubicBezTo>
                  <a:pt x="2338016" y="1927088"/>
                  <a:pt x="2122576" y="1908256"/>
                  <a:pt x="1990381" y="1904947"/>
                </a:cubicBezTo>
                <a:cubicBezTo>
                  <a:pt x="1858186" y="1901638"/>
                  <a:pt x="1665996" y="1886251"/>
                  <a:pt x="1393107" y="1904947"/>
                </a:cubicBezTo>
                <a:cubicBezTo>
                  <a:pt x="1120218" y="1923643"/>
                  <a:pt x="1072515" y="1884793"/>
                  <a:pt x="903342" y="1904947"/>
                </a:cubicBezTo>
                <a:cubicBezTo>
                  <a:pt x="734169" y="1925101"/>
                  <a:pt x="330411" y="1907731"/>
                  <a:pt x="162721" y="1904947"/>
                </a:cubicBezTo>
                <a:cubicBezTo>
                  <a:pt x="69421" y="1910144"/>
                  <a:pt x="-10993" y="1833158"/>
                  <a:pt x="0" y="1742226"/>
                </a:cubicBezTo>
                <a:cubicBezTo>
                  <a:pt x="5236" y="1574309"/>
                  <a:pt x="3521" y="1403907"/>
                  <a:pt x="0" y="1215724"/>
                </a:cubicBezTo>
                <a:cubicBezTo>
                  <a:pt x="-3521" y="1027541"/>
                  <a:pt x="-21355" y="781901"/>
                  <a:pt x="0" y="657633"/>
                </a:cubicBezTo>
                <a:cubicBezTo>
                  <a:pt x="21355" y="533365"/>
                  <a:pt x="9995" y="365338"/>
                  <a:pt x="0" y="162721"/>
                </a:cubicBezTo>
                <a:close/>
              </a:path>
            </a:pathLst>
          </a:custGeom>
          <a:solidFill>
            <a:srgbClr val="FFFFFF">
              <a:alpha val="74118"/>
            </a:srgbClr>
          </a:solidFill>
          <a:ln w="28575"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4217014056">
                  <a:prstGeom prst="roundRect">
                    <a:avLst>
                      <a:gd name="adj" fmla="val 854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4187618E-7C7D-4FEA-9CA0-7339AC1E8C1B}"/>
              </a:ext>
            </a:extLst>
          </p:cNvPr>
          <p:cNvSpPr txBox="1"/>
          <p:nvPr/>
        </p:nvSpPr>
        <p:spPr>
          <a:xfrm>
            <a:off x="8258709" y="4785447"/>
            <a:ext cx="3770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#9Slide05 Lobster" panose="02000506000000020003" pitchFamily="2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3" name="Graphic 82">
            <a:extLst>
              <a:ext uri="{FF2B5EF4-FFF2-40B4-BE49-F238E27FC236}">
                <a16:creationId xmlns="" xmlns:a16="http://schemas.microsoft.com/office/drawing/2014/main" id="{A5DDDDF0-F21F-4797-8321-9B311D232A8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4036" y="527714"/>
            <a:ext cx="578388" cy="790842"/>
          </a:xfrm>
          <a:prstGeom prst="rect">
            <a:avLst/>
          </a:prstGeom>
        </p:spPr>
      </p:pic>
      <p:sp>
        <p:nvSpPr>
          <p:cNvPr id="20" name="Arrow: Left 1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50221CAD-09FC-4B8D-8B7D-626F9908BA03}"/>
              </a:ext>
            </a:extLst>
          </p:cNvPr>
          <p:cNvSpPr/>
          <p:nvPr/>
        </p:nvSpPr>
        <p:spPr>
          <a:xfrm>
            <a:off x="71194" y="6312616"/>
            <a:ext cx="784729" cy="460977"/>
          </a:xfrm>
          <a:prstGeom prst="leftArrow">
            <a:avLst/>
          </a:prstGeom>
          <a:solidFill>
            <a:srgbClr val="F1ACB7"/>
          </a:solidFill>
          <a:ln>
            <a:solidFill>
              <a:srgbClr val="F1AC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15836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 animBg="1"/>
      <p:bldP spid="19" grpId="0" animBg="1"/>
      <p:bldP spid="8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4474</TotalTime>
  <Words>1297</Words>
  <Application>Microsoft Office PowerPoint</Application>
  <PresentationFormat>Custom</PresentationFormat>
  <Paragraphs>201</Paragraphs>
  <Slides>21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Manager>9Slide.vn</Manager>
  <Company>9Slide.vn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ADMIN</dc:creator>
  <dc:description>9Slide.vn</dc:description>
  <cp:lastModifiedBy>admi</cp:lastModifiedBy>
  <cp:revision>35</cp:revision>
  <dcterms:created xsi:type="dcterms:W3CDTF">2017-08-18T03:02:00Z</dcterms:created>
  <dcterms:modified xsi:type="dcterms:W3CDTF">2023-06-02T14:15:53Z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