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25"/>
  </p:notesMasterIdLst>
  <p:sldIdLst>
    <p:sldId id="297" r:id="rId2"/>
    <p:sldId id="303" r:id="rId3"/>
    <p:sldId id="298" r:id="rId4"/>
    <p:sldId id="300" r:id="rId5"/>
    <p:sldId id="299" r:id="rId6"/>
    <p:sldId id="301" r:id="rId7"/>
    <p:sldId id="260" r:id="rId8"/>
    <p:sldId id="304" r:id="rId9"/>
    <p:sldId id="305" r:id="rId10"/>
    <p:sldId id="306" r:id="rId11"/>
    <p:sldId id="307" r:id="rId12"/>
    <p:sldId id="308" r:id="rId13"/>
    <p:sldId id="309" r:id="rId14"/>
    <p:sldId id="312" r:id="rId15"/>
    <p:sldId id="316" r:id="rId16"/>
    <p:sldId id="315" r:id="rId17"/>
    <p:sldId id="314" r:id="rId18"/>
    <p:sldId id="326" r:id="rId19"/>
    <p:sldId id="318" r:id="rId20"/>
    <p:sldId id="319" r:id="rId21"/>
    <p:sldId id="261" r:id="rId22"/>
    <p:sldId id="323" r:id="rId23"/>
    <p:sldId id="325" r:id="rId24"/>
  </p:sldIdLst>
  <p:sldSz cx="12190413" cy="6859588"/>
  <p:notesSz cx="6858000" cy="9144000"/>
  <p:embeddedFontLst>
    <p:embeddedFont>
      <p:font typeface=".TMC-Ong Do" pitchFamily="2" charset="0"/>
      <p:regular r:id="rId26"/>
    </p:embeddedFont>
    <p:embeddedFont>
      <p:font typeface="Calibri" panose="020F0502020204030204" pitchFamily="34" charset="0"/>
      <p:regular r:id="rId27"/>
      <p:bold r:id="rId28"/>
      <p:italic r:id="rId29"/>
      <p:boldItalic r:id="rId30"/>
    </p:embeddedFont>
    <p:embeddedFont>
      <p:font typeface="Calibri Light" panose="020F0302020204030204" pitchFamily="34" charset="0"/>
      <p:regular r:id="rId31"/>
      <p:italic r:id="rId32"/>
    </p:embeddedFont>
    <p:embeddedFont>
      <p:font typeface="SFU Stafford" panose="020B0604020202020204"/>
      <p:bold r:id="rId33"/>
    </p:embeddedFont>
    <p:embeddedFont>
      <p:font typeface="UTM Aristote" panose="02040603050506020204" pitchFamily="18" charset="0"/>
      <p:regular r:id="rId34"/>
    </p:embeddedFont>
    <p:embeddedFont>
      <p:font typeface="UTM Cabaret" panose="02040603050506020204" pitchFamily="18" charset="0"/>
      <p:regular r:id="rId35"/>
    </p:embeddedFont>
    <p:embeddedFont>
      <p:font typeface="UTM Cookies" panose="02040603050506020204" pitchFamily="18" charset="0"/>
      <p:regular r:id="rId36"/>
    </p:embeddedFont>
    <p:embeddedFont>
      <p:font typeface="UTM Isadora" panose="02040603050506020204" pitchFamily="18" charset="0"/>
      <p:regular r:id="rId37"/>
      <p:bold r:id="rId38"/>
    </p:embeddedFont>
    <p:embeddedFont>
      <p:font typeface="UTM Khuccamta" panose="02040603050506020204" pitchFamily="18" charset="0"/>
      <p:regular r:id="rId39"/>
    </p:embeddedFont>
    <p:embeddedFont>
      <p:font typeface="UTM Showcard" panose="02040603050506020204" pitchFamily="18" charset="0"/>
      <p:regular r:id="rId40"/>
    </p:embeddedFont>
  </p:embeddedFontLst>
  <p:custDataLst>
    <p:tags r:id="rId41"/>
  </p:custDataLst>
  <p:defaultText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guide id="3" orient="horz" pos="2161">
          <p15:clr>
            <a:srgbClr val="A4A3A4"/>
          </p15:clr>
        </p15:guide>
        <p15:guide id="4"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059" autoAdjust="0"/>
    <p:restoredTop sz="94660"/>
  </p:normalViewPr>
  <p:slideViewPr>
    <p:cSldViewPr>
      <p:cViewPr varScale="1">
        <p:scale>
          <a:sx n="68" d="100"/>
          <a:sy n="68" d="100"/>
        </p:scale>
        <p:origin x="732" y="60"/>
      </p:cViewPr>
      <p:guideLst>
        <p:guide orient="horz" pos="1620"/>
        <p:guide pos="2880"/>
        <p:guide orient="horz" pos="2161"/>
        <p:guide pos="3840"/>
      </p:guideLst>
    </p:cSldViewPr>
  </p:slideViewPr>
  <p:notesTextViewPr>
    <p:cViewPr>
      <p:scale>
        <a:sx n="100" d="100"/>
        <a:sy n="100" d="100"/>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1.fntdata"/><Relationship Id="rId39" Type="http://schemas.openxmlformats.org/officeDocument/2006/relationships/font" Target="fonts/font14.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9.fntdata"/><Relationship Id="rId42"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33" Type="http://schemas.openxmlformats.org/officeDocument/2006/relationships/font" Target="fonts/font8.fntdata"/><Relationship Id="rId38" Type="http://schemas.openxmlformats.org/officeDocument/2006/relationships/font" Target="fonts/font13.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4.fntdata"/><Relationship Id="rId41"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7.fntdata"/><Relationship Id="rId37" Type="http://schemas.openxmlformats.org/officeDocument/2006/relationships/font" Target="fonts/font12.fntdata"/><Relationship Id="rId40" Type="http://schemas.openxmlformats.org/officeDocument/2006/relationships/font" Target="fonts/font15.fntdata"/><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3.fntdata"/><Relationship Id="rId36" Type="http://schemas.openxmlformats.org/officeDocument/2006/relationships/font" Target="fonts/font11.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6.fntdata"/><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font" Target="fonts/font10.fntdata"/><Relationship Id="rId43"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ea typeface="楷体" panose="02010609060101010101" pitchFamily="49" charset="-122"/>
              </a:defRPr>
            </a:lvl1pPr>
          </a:lstStyle>
          <a:p>
            <a:endParaRPr lang="zh-CN" altLang="en-US" dirty="0"/>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ea typeface="楷体" panose="02010609060101010101" pitchFamily="49" charset="-122"/>
              </a:defRPr>
            </a:lvl1pPr>
          </a:lstStyle>
          <a:p>
            <a:fld id="{B742D0A0-D0A5-4B5D-889C-F50722E5FEE5}" type="datetimeFigureOut">
              <a:rPr lang="zh-CN" altLang="en-US" smtClean="0"/>
              <a:pPr/>
              <a:t>2024/4/8</a:t>
            </a:fld>
            <a:endParaRPr lang="zh-CN" altLang="en-US" dirty="0"/>
          </a:p>
        </p:txBody>
      </p:sp>
      <p:sp>
        <p:nvSpPr>
          <p:cNvPr id="4" name="幻灯片图像占位符 3"/>
          <p:cNvSpPr>
            <a:spLocks noGrp="1" noRot="1" noChangeAspect="1"/>
          </p:cNvSpPr>
          <p:nvPr>
            <p:ph type="sldImg" idx="2"/>
          </p:nvPr>
        </p:nvSpPr>
        <p:spPr>
          <a:xfrm>
            <a:off x="687388" y="1143000"/>
            <a:ext cx="5483225" cy="3086100"/>
          </a:xfrm>
          <a:prstGeom prst="rect">
            <a:avLst/>
          </a:prstGeom>
          <a:noFill/>
          <a:ln w="12700">
            <a:solidFill>
              <a:prstClr val="black"/>
            </a:solidFill>
          </a:ln>
        </p:spPr>
        <p:txBody>
          <a:bodyPr vert="horz" lIns="91440" tIns="45720" rIns="91440" bIns="45720" rtlCol="0" anchor="ctr"/>
          <a:lstStyle/>
          <a:p>
            <a:endParaRPr lang="zh-CN" altLang="en-US" dirty="0"/>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ea typeface="楷体" panose="02010609060101010101" pitchFamily="49" charset="-122"/>
              </a:defRPr>
            </a:lvl1pPr>
          </a:lstStyle>
          <a:p>
            <a:endParaRPr lang="zh-CN" altLang="en-US" dirty="0"/>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ea typeface="楷体" panose="02010609060101010101" pitchFamily="49" charset="-122"/>
              </a:defRPr>
            </a:lvl1pPr>
          </a:lstStyle>
          <a:p>
            <a:fld id="{27A1A15F-C1A7-45C2-8241-1CA8D69F6986}" type="slidenum">
              <a:rPr lang="zh-CN" altLang="en-US" smtClean="0"/>
              <a:pPr/>
              <a:t>‹#›</a:t>
            </a:fld>
            <a:endParaRPr lang="zh-CN" altLang="en-US" dirty="0"/>
          </a:p>
        </p:txBody>
      </p:sp>
    </p:spTree>
    <p:extLst>
      <p:ext uri="{BB962C8B-B14F-4D97-AF65-F5344CB8AC3E}">
        <p14:creationId xmlns:p14="http://schemas.microsoft.com/office/powerpoint/2010/main" val="1560552666"/>
      </p:ext>
    </p:extLst>
  </p:cSld>
  <p:clrMap bg1="lt1" tx1="dk1" bg2="lt2" tx2="dk2" accent1="accent1" accent2="accent2" accent3="accent3" accent4="accent4" accent5="accent5" accent6="accent6" hlink="hlink" folHlink="folHlink"/>
  <p:notesStyle>
    <a:lvl1pPr marL="0" algn="l" defTabSz="1219170" rtl="0" eaLnBrk="1" latinLnBrk="0" hangingPunct="1">
      <a:defRPr sz="1600" kern="1200">
        <a:solidFill>
          <a:schemeClr val="tx1"/>
        </a:solidFill>
        <a:latin typeface="+mn-lt"/>
        <a:ea typeface="楷体" panose="02010609060101010101" pitchFamily="49" charset="-122"/>
        <a:cs typeface="+mn-cs"/>
      </a:defRPr>
    </a:lvl1pPr>
    <a:lvl2pPr marL="609585" algn="l" defTabSz="1219170" rtl="0" eaLnBrk="1" latinLnBrk="0" hangingPunct="1">
      <a:defRPr sz="1600" kern="1200">
        <a:solidFill>
          <a:schemeClr val="tx1"/>
        </a:solidFill>
        <a:latin typeface="+mn-lt"/>
        <a:ea typeface="楷体" panose="02010609060101010101" pitchFamily="49" charset="-122"/>
        <a:cs typeface="+mn-cs"/>
      </a:defRPr>
    </a:lvl2pPr>
    <a:lvl3pPr marL="1219170" algn="l" defTabSz="1219170" rtl="0" eaLnBrk="1" latinLnBrk="0" hangingPunct="1">
      <a:defRPr sz="1600" kern="1200">
        <a:solidFill>
          <a:schemeClr val="tx1"/>
        </a:solidFill>
        <a:latin typeface="+mn-lt"/>
        <a:ea typeface="楷体" panose="02010609060101010101" pitchFamily="49" charset="-122"/>
        <a:cs typeface="+mn-cs"/>
      </a:defRPr>
    </a:lvl3pPr>
    <a:lvl4pPr marL="1828754" algn="l" defTabSz="1219170" rtl="0" eaLnBrk="1" latinLnBrk="0" hangingPunct="1">
      <a:defRPr sz="1600" kern="1200">
        <a:solidFill>
          <a:schemeClr val="tx1"/>
        </a:solidFill>
        <a:latin typeface="+mn-lt"/>
        <a:ea typeface="楷体" panose="02010609060101010101" pitchFamily="49" charset="-122"/>
        <a:cs typeface="+mn-cs"/>
      </a:defRPr>
    </a:lvl4pPr>
    <a:lvl5pPr marL="2438339" algn="l" defTabSz="1219170" rtl="0" eaLnBrk="1" latinLnBrk="0" hangingPunct="1">
      <a:defRPr sz="1600" kern="1200">
        <a:solidFill>
          <a:schemeClr val="tx1"/>
        </a:solidFill>
        <a:latin typeface="+mn-lt"/>
        <a:ea typeface="楷体" panose="02010609060101010101" pitchFamily="49" charset="-122"/>
        <a:cs typeface="+mn-cs"/>
      </a:defRPr>
    </a:lvl5pPr>
    <a:lvl6pPr marL="3047924" algn="l" defTabSz="1219170" rtl="0" eaLnBrk="1" latinLnBrk="0" hangingPunct="1">
      <a:defRPr sz="1600" kern="1200">
        <a:solidFill>
          <a:schemeClr val="tx1"/>
        </a:solidFill>
        <a:latin typeface="+mn-lt"/>
        <a:ea typeface="+mn-ea"/>
        <a:cs typeface="+mn-cs"/>
      </a:defRPr>
    </a:lvl6pPr>
    <a:lvl7pPr marL="3657509" algn="l" defTabSz="1219170" rtl="0" eaLnBrk="1" latinLnBrk="0" hangingPunct="1">
      <a:defRPr sz="1600" kern="1200">
        <a:solidFill>
          <a:schemeClr val="tx1"/>
        </a:solidFill>
        <a:latin typeface="+mn-lt"/>
        <a:ea typeface="+mn-ea"/>
        <a:cs typeface="+mn-cs"/>
      </a:defRPr>
    </a:lvl7pPr>
    <a:lvl8pPr marL="4267093" algn="l" defTabSz="1219170" rtl="0" eaLnBrk="1" latinLnBrk="0" hangingPunct="1">
      <a:defRPr sz="1600" kern="1200">
        <a:solidFill>
          <a:schemeClr val="tx1"/>
        </a:solidFill>
        <a:latin typeface="+mn-lt"/>
        <a:ea typeface="+mn-ea"/>
        <a:cs typeface="+mn-cs"/>
      </a:defRPr>
    </a:lvl8pPr>
    <a:lvl9pPr marL="4876678" algn="l" defTabSz="1219170"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7388" y="1143000"/>
            <a:ext cx="5483225"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7A1A15F-C1A7-45C2-8241-1CA8D69F6986}" type="slidenum">
              <a:rPr lang="zh-CN" altLang="en-US" smtClean="0"/>
              <a:pPr/>
              <a:t>7</a:t>
            </a:fld>
            <a:endParaRPr lang="zh-CN" altLang="en-US"/>
          </a:p>
        </p:txBody>
      </p:sp>
    </p:spTree>
    <p:extLst>
      <p:ext uri="{BB962C8B-B14F-4D97-AF65-F5344CB8AC3E}">
        <p14:creationId xmlns:p14="http://schemas.microsoft.com/office/powerpoint/2010/main" val="8773712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7388" y="1143000"/>
            <a:ext cx="5483225"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7A1A15F-C1A7-45C2-8241-1CA8D69F6986}" type="slidenum">
              <a:rPr lang="zh-CN" altLang="en-US" smtClean="0"/>
              <a:pPr/>
              <a:t>21</a:t>
            </a:fld>
            <a:endParaRPr lang="zh-CN" altLang="en-US"/>
          </a:p>
        </p:txBody>
      </p:sp>
    </p:spTree>
    <p:extLst>
      <p:ext uri="{BB962C8B-B14F-4D97-AF65-F5344CB8AC3E}">
        <p14:creationId xmlns:p14="http://schemas.microsoft.com/office/powerpoint/2010/main" val="30973342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281" y="2130919"/>
            <a:ext cx="10361851" cy="1470366"/>
          </a:xfrm>
        </p:spPr>
        <p:txBody>
          <a:bodyPr/>
          <a:lstStyle/>
          <a:p>
            <a:r>
              <a:rPr lang="zh-CN" altLang="en-US"/>
              <a:t>单击此处编辑母版标题样式</a:t>
            </a:r>
          </a:p>
        </p:txBody>
      </p:sp>
      <p:sp>
        <p:nvSpPr>
          <p:cNvPr id="3" name="副标题 2"/>
          <p:cNvSpPr>
            <a:spLocks noGrp="1"/>
          </p:cNvSpPr>
          <p:nvPr>
            <p:ph type="subTitle" idx="1"/>
          </p:nvPr>
        </p:nvSpPr>
        <p:spPr>
          <a:xfrm>
            <a:off x="1828562" y="3887100"/>
            <a:ext cx="8533289" cy="1753006"/>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p>
            <a:fld id="{530820CF-B880-4189-942D-D702A7CBA730}" type="datetimeFigureOut">
              <a:rPr lang="zh-CN" altLang="en-US" smtClean="0"/>
              <a:pPr/>
              <a:t>2024/4/8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pPr/>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 advTm="0"/>
    </mc:Choice>
    <mc:Fallback xmlns="">
      <p:transition advTm="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0820CF-B880-4189-942D-D702A7CBA730}" type="datetimeFigureOut">
              <a:rPr lang="zh-CN" altLang="en-US" smtClean="0"/>
              <a:pPr/>
              <a:t>2024/4/8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pPr/>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 advTm="0"/>
    </mc:Choice>
    <mc:Fallback xmlns="">
      <p:transition advTm="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8049" y="274702"/>
            <a:ext cx="2742843" cy="5852880"/>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521" y="274702"/>
            <a:ext cx="8025355" cy="5852880"/>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0820CF-B880-4189-942D-D702A7CBA730}" type="datetimeFigureOut">
              <a:rPr lang="zh-CN" altLang="en-US" smtClean="0"/>
              <a:pPr/>
              <a:t>2024/4/8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pPr/>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 advTm="0"/>
    </mc:Choice>
    <mc:Fallback xmlns="">
      <p:transition advTm="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0820CF-B880-4189-942D-D702A7CBA730}" type="datetimeFigureOut">
              <a:rPr lang="zh-CN" altLang="en-US" smtClean="0"/>
              <a:pPr/>
              <a:t>2024/4/8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pPr/>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 advTm="0"/>
    </mc:Choice>
    <mc:Fallback xmlns="">
      <p:transition advTm="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2959" y="4407922"/>
            <a:ext cx="10361851" cy="1362390"/>
          </a:xfrm>
        </p:spPr>
        <p:txBody>
          <a:bodyPr anchor="t"/>
          <a:lstStyle>
            <a:lvl1pPr algn="l">
              <a:defRPr sz="5300" b="1" cap="all"/>
            </a:lvl1pPr>
          </a:lstStyle>
          <a:p>
            <a:r>
              <a:rPr lang="zh-CN" altLang="en-US"/>
              <a:t>单击此处编辑母版标题样式</a:t>
            </a:r>
          </a:p>
        </p:txBody>
      </p:sp>
      <p:sp>
        <p:nvSpPr>
          <p:cNvPr id="3" name="文本占位符 2"/>
          <p:cNvSpPr>
            <a:spLocks noGrp="1"/>
          </p:cNvSpPr>
          <p:nvPr>
            <p:ph type="body" idx="1"/>
          </p:nvPr>
        </p:nvSpPr>
        <p:spPr>
          <a:xfrm>
            <a:off x="962959" y="2907386"/>
            <a:ext cx="10361851" cy="1500534"/>
          </a:xfrm>
        </p:spPr>
        <p:txBody>
          <a:bodyPr anchor="b"/>
          <a:lstStyle>
            <a:lvl1pPr marL="0" indent="0">
              <a:buNone/>
              <a:defRPr sz="2700">
                <a:solidFill>
                  <a:schemeClr val="tx1">
                    <a:tint val="75000"/>
                  </a:schemeClr>
                </a:solidFill>
              </a:defRPr>
            </a:lvl1pPr>
            <a:lvl2pPr marL="609585" indent="0">
              <a:buNone/>
              <a:defRPr sz="2400">
                <a:solidFill>
                  <a:schemeClr val="tx1">
                    <a:tint val="75000"/>
                  </a:schemeClr>
                </a:solidFill>
              </a:defRPr>
            </a:lvl2pPr>
            <a:lvl3pPr marL="1219170" indent="0">
              <a:buNone/>
              <a:defRPr sz="2100">
                <a:solidFill>
                  <a:schemeClr val="tx1">
                    <a:tint val="75000"/>
                  </a:schemeClr>
                </a:solidFill>
              </a:defRPr>
            </a:lvl3pPr>
            <a:lvl4pPr marL="1828754" indent="0">
              <a:buNone/>
              <a:defRPr sz="1900">
                <a:solidFill>
                  <a:schemeClr val="tx1">
                    <a:tint val="75000"/>
                  </a:schemeClr>
                </a:solidFill>
              </a:defRPr>
            </a:lvl4pPr>
            <a:lvl5pPr marL="2438339" indent="0">
              <a:buNone/>
              <a:defRPr sz="1900">
                <a:solidFill>
                  <a:schemeClr val="tx1">
                    <a:tint val="75000"/>
                  </a:schemeClr>
                </a:solidFill>
              </a:defRPr>
            </a:lvl5pPr>
            <a:lvl6pPr marL="3047924" indent="0">
              <a:buNone/>
              <a:defRPr sz="1900">
                <a:solidFill>
                  <a:schemeClr val="tx1">
                    <a:tint val="75000"/>
                  </a:schemeClr>
                </a:solidFill>
              </a:defRPr>
            </a:lvl6pPr>
            <a:lvl7pPr marL="3657509" indent="0">
              <a:buNone/>
              <a:defRPr sz="1900">
                <a:solidFill>
                  <a:schemeClr val="tx1">
                    <a:tint val="75000"/>
                  </a:schemeClr>
                </a:solidFill>
              </a:defRPr>
            </a:lvl7pPr>
            <a:lvl8pPr marL="4267093" indent="0">
              <a:buNone/>
              <a:defRPr sz="1900">
                <a:solidFill>
                  <a:schemeClr val="tx1">
                    <a:tint val="75000"/>
                  </a:schemeClr>
                </a:solidFill>
              </a:defRPr>
            </a:lvl8pPr>
            <a:lvl9pPr marL="4876678" indent="0">
              <a:buNone/>
              <a:defRPr sz="19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530820CF-B880-4189-942D-D702A7CBA730}" type="datetimeFigureOut">
              <a:rPr lang="zh-CN" altLang="en-US" smtClean="0"/>
              <a:pPr/>
              <a:t>2024/4/8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pPr/>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 advTm="0"/>
    </mc:Choice>
    <mc:Fallback xmlns="">
      <p:transition advTm="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09521" y="1600572"/>
            <a:ext cx="5384099" cy="4527011"/>
          </a:xfrm>
        </p:spPr>
        <p:txBody>
          <a:bodyPr/>
          <a:lstStyle>
            <a:lvl1pPr>
              <a:defRPr sz="37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6793" y="1600572"/>
            <a:ext cx="5384099" cy="4527011"/>
          </a:xfrm>
        </p:spPr>
        <p:txBody>
          <a:bodyPr/>
          <a:lstStyle>
            <a:lvl1pPr>
              <a:defRPr sz="37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530820CF-B880-4189-942D-D702A7CBA730}" type="datetimeFigureOut">
              <a:rPr lang="zh-CN" altLang="en-US" smtClean="0"/>
              <a:pPr/>
              <a:t>2024/4/8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pPr/>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 advTm="0"/>
    </mc:Choice>
    <mc:Fallback xmlns="">
      <p:transition advTm="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521" y="1535469"/>
            <a:ext cx="5386216" cy="639911"/>
          </a:xfrm>
        </p:spPr>
        <p:txBody>
          <a:bodyPr anchor="b"/>
          <a:lstStyle>
            <a:lvl1pPr marL="0" indent="0">
              <a:buNone/>
              <a:defRPr sz="3200" b="1"/>
            </a:lvl1pPr>
            <a:lvl2pPr marL="609585" indent="0">
              <a:buNone/>
              <a:defRPr sz="2700" b="1"/>
            </a:lvl2pPr>
            <a:lvl3pPr marL="1219170" indent="0">
              <a:buNone/>
              <a:defRPr sz="2400" b="1"/>
            </a:lvl3pPr>
            <a:lvl4pPr marL="1828754" indent="0">
              <a:buNone/>
              <a:defRPr sz="2100" b="1"/>
            </a:lvl4pPr>
            <a:lvl5pPr marL="2438339" indent="0">
              <a:buNone/>
              <a:defRPr sz="2100" b="1"/>
            </a:lvl5pPr>
            <a:lvl6pPr marL="3047924" indent="0">
              <a:buNone/>
              <a:defRPr sz="2100" b="1"/>
            </a:lvl6pPr>
            <a:lvl7pPr marL="3657509" indent="0">
              <a:buNone/>
              <a:defRPr sz="2100" b="1"/>
            </a:lvl7pPr>
            <a:lvl8pPr marL="4267093" indent="0">
              <a:buNone/>
              <a:defRPr sz="2100" b="1"/>
            </a:lvl8pPr>
            <a:lvl9pPr marL="4876678" indent="0">
              <a:buNone/>
              <a:defRPr sz="2100" b="1"/>
            </a:lvl9pPr>
          </a:lstStyle>
          <a:p>
            <a:pPr lvl="0"/>
            <a:r>
              <a:rPr lang="zh-CN" altLang="en-US"/>
              <a:t>单击此处编辑母版文本样式</a:t>
            </a:r>
          </a:p>
        </p:txBody>
      </p:sp>
      <p:sp>
        <p:nvSpPr>
          <p:cNvPr id="4" name="内容占位符 3"/>
          <p:cNvSpPr>
            <a:spLocks noGrp="1"/>
          </p:cNvSpPr>
          <p:nvPr>
            <p:ph sz="half" idx="2"/>
          </p:nvPr>
        </p:nvSpPr>
        <p:spPr>
          <a:xfrm>
            <a:off x="609521" y="2175378"/>
            <a:ext cx="5386216" cy="3952203"/>
          </a:xfrm>
        </p:spPr>
        <p:txBody>
          <a:bodyPr/>
          <a:lstStyle>
            <a:lvl1pPr>
              <a:defRPr sz="32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2562" y="1535469"/>
            <a:ext cx="5388332" cy="639911"/>
          </a:xfrm>
        </p:spPr>
        <p:txBody>
          <a:bodyPr anchor="b"/>
          <a:lstStyle>
            <a:lvl1pPr marL="0" indent="0">
              <a:buNone/>
              <a:defRPr sz="3200" b="1"/>
            </a:lvl1pPr>
            <a:lvl2pPr marL="609585" indent="0">
              <a:buNone/>
              <a:defRPr sz="2700" b="1"/>
            </a:lvl2pPr>
            <a:lvl3pPr marL="1219170" indent="0">
              <a:buNone/>
              <a:defRPr sz="2400" b="1"/>
            </a:lvl3pPr>
            <a:lvl4pPr marL="1828754" indent="0">
              <a:buNone/>
              <a:defRPr sz="2100" b="1"/>
            </a:lvl4pPr>
            <a:lvl5pPr marL="2438339" indent="0">
              <a:buNone/>
              <a:defRPr sz="2100" b="1"/>
            </a:lvl5pPr>
            <a:lvl6pPr marL="3047924" indent="0">
              <a:buNone/>
              <a:defRPr sz="2100" b="1"/>
            </a:lvl6pPr>
            <a:lvl7pPr marL="3657509" indent="0">
              <a:buNone/>
              <a:defRPr sz="2100" b="1"/>
            </a:lvl7pPr>
            <a:lvl8pPr marL="4267093" indent="0">
              <a:buNone/>
              <a:defRPr sz="2100" b="1"/>
            </a:lvl8pPr>
            <a:lvl9pPr marL="4876678" indent="0">
              <a:buNone/>
              <a:defRPr sz="2100" b="1"/>
            </a:lvl9pPr>
          </a:lstStyle>
          <a:p>
            <a:pPr lvl="0"/>
            <a:r>
              <a:rPr lang="zh-CN" altLang="en-US"/>
              <a:t>单击此处编辑母版文本样式</a:t>
            </a:r>
          </a:p>
        </p:txBody>
      </p:sp>
      <p:sp>
        <p:nvSpPr>
          <p:cNvPr id="6" name="内容占位符 5"/>
          <p:cNvSpPr>
            <a:spLocks noGrp="1"/>
          </p:cNvSpPr>
          <p:nvPr>
            <p:ph sz="quarter" idx="4"/>
          </p:nvPr>
        </p:nvSpPr>
        <p:spPr>
          <a:xfrm>
            <a:off x="6192562" y="2175378"/>
            <a:ext cx="5388332" cy="3952203"/>
          </a:xfrm>
        </p:spPr>
        <p:txBody>
          <a:bodyPr/>
          <a:lstStyle>
            <a:lvl1pPr>
              <a:defRPr sz="32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530820CF-B880-4189-942D-D702A7CBA730}" type="datetimeFigureOut">
              <a:rPr lang="zh-CN" altLang="en-US" smtClean="0"/>
              <a:pPr/>
              <a:t>2024/4/8</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0C913308-F349-4B6D-A68A-DD1791B4A57B}" type="slidenum">
              <a:rPr lang="zh-CN" altLang="en-US" smtClean="0"/>
              <a:pPr/>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 advTm="0"/>
    </mc:Choice>
    <mc:Fallback xmlns="">
      <p:transition advTm="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530820CF-B880-4189-942D-D702A7CBA730}" type="datetimeFigureOut">
              <a:rPr lang="zh-CN" altLang="en-US" smtClean="0"/>
              <a:pPr/>
              <a:t>2024/4/8</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0C913308-F349-4B6D-A68A-DD1791B4A57B}" type="slidenum">
              <a:rPr lang="zh-CN" altLang="en-US" smtClean="0"/>
              <a:pPr/>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 advTm="0"/>
    </mc:Choice>
    <mc:Fallback xmlns="">
      <p:transition advTm="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pPr/>
              <a:t>2024/4/8</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C913308-F349-4B6D-A68A-DD1791B4A57B}" type="slidenum">
              <a:rPr lang="zh-CN" altLang="en-US" smtClean="0"/>
              <a:pPr/>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 advTm="0"/>
    </mc:Choice>
    <mc:Fallback xmlns="">
      <p:transition advTm="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523" y="273112"/>
            <a:ext cx="4010562" cy="1162320"/>
          </a:xfrm>
        </p:spPr>
        <p:txBody>
          <a:bodyPr anchor="b"/>
          <a:lstStyle>
            <a:lvl1pPr algn="l">
              <a:defRPr sz="2700" b="1"/>
            </a:lvl1pPr>
          </a:lstStyle>
          <a:p>
            <a:r>
              <a:rPr lang="zh-CN" altLang="en-US"/>
              <a:t>单击此处编辑母版标题样式</a:t>
            </a:r>
          </a:p>
        </p:txBody>
      </p:sp>
      <p:sp>
        <p:nvSpPr>
          <p:cNvPr id="3" name="内容占位符 2"/>
          <p:cNvSpPr>
            <a:spLocks noGrp="1"/>
          </p:cNvSpPr>
          <p:nvPr>
            <p:ph idx="1"/>
          </p:nvPr>
        </p:nvSpPr>
        <p:spPr>
          <a:xfrm>
            <a:off x="4766113" y="273114"/>
            <a:ext cx="6814779" cy="5854469"/>
          </a:xfrm>
        </p:spPr>
        <p:txBody>
          <a:bodyPr/>
          <a:lstStyle>
            <a:lvl1pPr>
              <a:defRPr sz="4300"/>
            </a:lvl1pPr>
            <a:lvl2pPr>
              <a:defRPr sz="3700"/>
            </a:lvl2pPr>
            <a:lvl3pPr>
              <a:defRPr sz="3200"/>
            </a:lvl3pPr>
            <a:lvl4pPr>
              <a:defRPr sz="2700"/>
            </a:lvl4pPr>
            <a:lvl5pPr>
              <a:defRPr sz="2700"/>
            </a:lvl5pPr>
            <a:lvl6pPr>
              <a:defRPr sz="2700"/>
            </a:lvl6pPr>
            <a:lvl7pPr>
              <a:defRPr sz="2700"/>
            </a:lvl7pPr>
            <a:lvl8pPr>
              <a:defRPr sz="2700"/>
            </a:lvl8pPr>
            <a:lvl9pPr>
              <a:defRPr sz="27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523" y="1435434"/>
            <a:ext cx="4010562" cy="4692149"/>
          </a:xfrm>
        </p:spPr>
        <p:txBody>
          <a:bodyPr/>
          <a:lstStyle>
            <a:lvl1pPr marL="0" indent="0">
              <a:buNone/>
              <a:defRPr sz="1900"/>
            </a:lvl1pPr>
            <a:lvl2pPr marL="609585" indent="0">
              <a:buNone/>
              <a:defRPr sz="1600"/>
            </a:lvl2pPr>
            <a:lvl3pPr marL="1219170" indent="0">
              <a:buNone/>
              <a:defRPr sz="1300"/>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pPr/>
              <a:t>2024/4/8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pPr/>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 advTm="0"/>
    </mc:Choice>
    <mc:Fallback xmlns="">
      <p:transition advTm="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406" y="4801712"/>
            <a:ext cx="7314248" cy="566870"/>
          </a:xfrm>
        </p:spPr>
        <p:txBody>
          <a:bodyPr anchor="b"/>
          <a:lstStyle>
            <a:lvl1pPr algn="l">
              <a:defRPr sz="2700" b="1"/>
            </a:lvl1pPr>
          </a:lstStyle>
          <a:p>
            <a:r>
              <a:rPr lang="zh-CN" altLang="en-US"/>
              <a:t>单击此处编辑母版标题样式</a:t>
            </a:r>
          </a:p>
        </p:txBody>
      </p:sp>
      <p:sp>
        <p:nvSpPr>
          <p:cNvPr id="3" name="图片占位符 2"/>
          <p:cNvSpPr>
            <a:spLocks noGrp="1"/>
          </p:cNvSpPr>
          <p:nvPr>
            <p:ph type="pic" idx="1"/>
          </p:nvPr>
        </p:nvSpPr>
        <p:spPr>
          <a:xfrm>
            <a:off x="2389406" y="612916"/>
            <a:ext cx="7314248" cy="4115753"/>
          </a:xfrm>
        </p:spPr>
        <p:txBody>
          <a:bodyPr/>
          <a:lstStyle>
            <a:lvl1pPr marL="0" indent="0">
              <a:buNone/>
              <a:defRPr sz="4300"/>
            </a:lvl1pPr>
            <a:lvl2pPr marL="609585" indent="0">
              <a:buNone/>
              <a:defRPr sz="3700"/>
            </a:lvl2pPr>
            <a:lvl3pPr marL="1219170" indent="0">
              <a:buNone/>
              <a:defRPr sz="3200"/>
            </a:lvl3pPr>
            <a:lvl4pPr marL="1828754" indent="0">
              <a:buNone/>
              <a:defRPr sz="2700"/>
            </a:lvl4pPr>
            <a:lvl5pPr marL="2438339" indent="0">
              <a:buNone/>
              <a:defRPr sz="2700"/>
            </a:lvl5pPr>
            <a:lvl6pPr marL="3047924" indent="0">
              <a:buNone/>
              <a:defRPr sz="2700"/>
            </a:lvl6pPr>
            <a:lvl7pPr marL="3657509" indent="0">
              <a:buNone/>
              <a:defRPr sz="2700"/>
            </a:lvl7pPr>
            <a:lvl8pPr marL="4267093" indent="0">
              <a:buNone/>
              <a:defRPr sz="2700"/>
            </a:lvl8pPr>
            <a:lvl9pPr marL="4876678" indent="0">
              <a:buNone/>
              <a:defRPr sz="2700"/>
            </a:lvl9pPr>
          </a:lstStyle>
          <a:p>
            <a:endParaRPr lang="zh-CN" altLang="en-US"/>
          </a:p>
        </p:txBody>
      </p:sp>
      <p:sp>
        <p:nvSpPr>
          <p:cNvPr id="4" name="文本占位符 3"/>
          <p:cNvSpPr>
            <a:spLocks noGrp="1"/>
          </p:cNvSpPr>
          <p:nvPr>
            <p:ph type="body" sz="half" idx="2"/>
          </p:nvPr>
        </p:nvSpPr>
        <p:spPr>
          <a:xfrm>
            <a:off x="2389406" y="5368581"/>
            <a:ext cx="7314248" cy="805049"/>
          </a:xfrm>
        </p:spPr>
        <p:txBody>
          <a:bodyPr/>
          <a:lstStyle>
            <a:lvl1pPr marL="0" indent="0">
              <a:buNone/>
              <a:defRPr sz="1900"/>
            </a:lvl1pPr>
            <a:lvl2pPr marL="609585" indent="0">
              <a:buNone/>
              <a:defRPr sz="1600"/>
            </a:lvl2pPr>
            <a:lvl3pPr marL="1219170" indent="0">
              <a:buNone/>
              <a:defRPr sz="1300"/>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pPr/>
              <a:t>2024/4/8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pPr/>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 advTm="0"/>
    </mc:Choice>
    <mc:Fallback xmlns="">
      <p:transition advTm="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521" y="274701"/>
            <a:ext cx="10971372" cy="1143265"/>
          </a:xfrm>
          <a:prstGeom prst="rect">
            <a:avLst/>
          </a:prstGeom>
        </p:spPr>
        <p:txBody>
          <a:bodyPr vert="horz" lIns="121917" tIns="60958" rIns="121917" bIns="60958" rtlCol="0" anchor="ctr">
            <a:normAutofit/>
          </a:bodyPr>
          <a:lstStyle/>
          <a:p>
            <a:r>
              <a:rPr lang="zh-CN" altLang="en-US" dirty="0"/>
              <a:t>单击此处编辑母版标题样式</a:t>
            </a:r>
          </a:p>
        </p:txBody>
      </p:sp>
      <p:sp>
        <p:nvSpPr>
          <p:cNvPr id="3" name="文本占位符 2"/>
          <p:cNvSpPr>
            <a:spLocks noGrp="1"/>
          </p:cNvSpPr>
          <p:nvPr>
            <p:ph type="body" idx="1"/>
          </p:nvPr>
        </p:nvSpPr>
        <p:spPr>
          <a:xfrm>
            <a:off x="609521" y="1600572"/>
            <a:ext cx="10971372" cy="4527011"/>
          </a:xfrm>
          <a:prstGeom prst="rect">
            <a:avLst/>
          </a:prstGeom>
        </p:spPr>
        <p:txBody>
          <a:bodyPr vert="horz" lIns="121917" tIns="60958" rIns="121917" bIns="60958"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nvPr>
        </p:nvSpPr>
        <p:spPr>
          <a:xfrm>
            <a:off x="609521" y="6357822"/>
            <a:ext cx="2844430" cy="365210"/>
          </a:xfrm>
          <a:prstGeom prst="rect">
            <a:avLst/>
          </a:prstGeom>
        </p:spPr>
        <p:txBody>
          <a:bodyPr vert="horz" lIns="121917" tIns="60958" rIns="121917" bIns="60958" rtlCol="0" anchor="ctr"/>
          <a:lstStyle>
            <a:lvl1pPr algn="l">
              <a:defRPr sz="1600">
                <a:solidFill>
                  <a:schemeClr val="tx1">
                    <a:tint val="75000"/>
                  </a:schemeClr>
                </a:solidFill>
                <a:ea typeface="楷体" panose="02010609060101010101" pitchFamily="49" charset="-122"/>
              </a:defRPr>
            </a:lvl1pPr>
          </a:lstStyle>
          <a:p>
            <a:fld id="{530820CF-B880-4189-942D-D702A7CBA730}" type="datetimeFigureOut">
              <a:rPr lang="zh-CN" altLang="en-US" smtClean="0"/>
              <a:pPr/>
              <a:t>2024/4/8</a:t>
            </a:fld>
            <a:endParaRPr lang="zh-CN" altLang="en-US" dirty="0"/>
          </a:p>
        </p:txBody>
      </p:sp>
      <p:sp>
        <p:nvSpPr>
          <p:cNvPr id="5" name="页脚占位符 4"/>
          <p:cNvSpPr>
            <a:spLocks noGrp="1"/>
          </p:cNvSpPr>
          <p:nvPr>
            <p:ph type="ftr" sz="quarter" idx="3"/>
          </p:nvPr>
        </p:nvSpPr>
        <p:spPr>
          <a:xfrm>
            <a:off x="4165058" y="6357822"/>
            <a:ext cx="3860297" cy="365210"/>
          </a:xfrm>
          <a:prstGeom prst="rect">
            <a:avLst/>
          </a:prstGeom>
        </p:spPr>
        <p:txBody>
          <a:bodyPr vert="horz" lIns="121917" tIns="60958" rIns="121917" bIns="60958" rtlCol="0" anchor="ctr"/>
          <a:lstStyle>
            <a:lvl1pPr algn="ctr">
              <a:defRPr sz="1600">
                <a:solidFill>
                  <a:schemeClr val="tx1">
                    <a:tint val="75000"/>
                  </a:schemeClr>
                </a:solidFill>
                <a:ea typeface="楷体" panose="02010609060101010101" pitchFamily="49" charset="-122"/>
              </a:defRPr>
            </a:lvl1pPr>
          </a:lstStyle>
          <a:p>
            <a:endParaRPr lang="zh-CN" altLang="en-US" dirty="0"/>
          </a:p>
        </p:txBody>
      </p:sp>
      <p:sp>
        <p:nvSpPr>
          <p:cNvPr id="6" name="灯片编号占位符 5"/>
          <p:cNvSpPr>
            <a:spLocks noGrp="1"/>
          </p:cNvSpPr>
          <p:nvPr>
            <p:ph type="sldNum" sz="quarter" idx="4"/>
          </p:nvPr>
        </p:nvSpPr>
        <p:spPr>
          <a:xfrm>
            <a:off x="8736463" y="6357822"/>
            <a:ext cx="2844430" cy="365210"/>
          </a:xfrm>
          <a:prstGeom prst="rect">
            <a:avLst/>
          </a:prstGeom>
        </p:spPr>
        <p:txBody>
          <a:bodyPr vert="horz" lIns="121917" tIns="60958" rIns="121917" bIns="60958" rtlCol="0" anchor="ctr"/>
          <a:lstStyle>
            <a:lvl1pPr algn="r">
              <a:defRPr sz="1600">
                <a:solidFill>
                  <a:schemeClr val="tx1">
                    <a:tint val="75000"/>
                  </a:schemeClr>
                </a:solidFill>
                <a:ea typeface="楷体" panose="02010609060101010101" pitchFamily="49" charset="-122"/>
              </a:defRPr>
            </a:lvl1pPr>
          </a:lstStyle>
          <a:p>
            <a:fld id="{0C913308-F349-4B6D-A68A-DD1791B4A57B}" type="slidenum">
              <a:rPr lang="zh-CN" altLang="en-US" smtClean="0"/>
              <a:pPr/>
              <a:t>‹#›</a:t>
            </a:fld>
            <a:endParaRPr lang="zh-CN" altLang="en-US" dirty="0"/>
          </a:p>
        </p:txBody>
      </p:sp>
      <p:pic>
        <p:nvPicPr>
          <p:cNvPr id="8" name="图片 7"/>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806" y="0"/>
            <a:ext cx="12186801" cy="6859588"/>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p14:dur="10" advTm="0"/>
    </mc:Choice>
    <mc:Fallback xmlns="">
      <p:transition advTm="0"/>
    </mc:Fallback>
  </mc:AlternateContent>
  <p:txStyles>
    <p:titleStyle>
      <a:lvl1pPr algn="ctr" defTabSz="1219170" rtl="0" eaLnBrk="1" latinLnBrk="0" hangingPunct="1">
        <a:spcBef>
          <a:spcPct val="0"/>
        </a:spcBef>
        <a:buNone/>
        <a:defRPr sz="5900" kern="1200">
          <a:solidFill>
            <a:schemeClr val="tx1"/>
          </a:solidFill>
          <a:latin typeface="+mj-lt"/>
          <a:ea typeface="楷体" panose="02010609060101010101" pitchFamily="49" charset="-122"/>
          <a:cs typeface="+mj-cs"/>
        </a:defRPr>
      </a:lvl1pPr>
    </p:titleStyle>
    <p:bodyStyle>
      <a:lvl1pPr marL="457189" indent="-457189" algn="l" defTabSz="1219170" rtl="0" eaLnBrk="1" latinLnBrk="0" hangingPunct="1">
        <a:spcBef>
          <a:spcPct val="20000"/>
        </a:spcBef>
        <a:buFont typeface="Arial" pitchFamily="34" charset="0"/>
        <a:buChar char="•"/>
        <a:defRPr sz="4300" kern="1200">
          <a:solidFill>
            <a:schemeClr val="tx1"/>
          </a:solidFill>
          <a:latin typeface="+mn-lt"/>
          <a:ea typeface="楷体" panose="02010609060101010101" pitchFamily="49" charset="-122"/>
          <a:cs typeface="+mn-cs"/>
        </a:defRPr>
      </a:lvl1pPr>
      <a:lvl2pPr marL="990575" indent="-380990" algn="l" defTabSz="1219170" rtl="0" eaLnBrk="1" latinLnBrk="0" hangingPunct="1">
        <a:spcBef>
          <a:spcPct val="20000"/>
        </a:spcBef>
        <a:buFont typeface="Arial" pitchFamily="34" charset="0"/>
        <a:buChar char="–"/>
        <a:defRPr sz="3700" kern="1200">
          <a:solidFill>
            <a:schemeClr val="tx1"/>
          </a:solidFill>
          <a:latin typeface="+mn-lt"/>
          <a:ea typeface="楷体" panose="02010609060101010101" pitchFamily="49" charset="-122"/>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楷体" panose="02010609060101010101" pitchFamily="49" charset="-122"/>
          <a:cs typeface="+mn-cs"/>
        </a:defRPr>
      </a:lvl3pPr>
      <a:lvl4pPr marL="2133547" indent="-304792" algn="l" defTabSz="1219170" rtl="0" eaLnBrk="1" latinLnBrk="0" hangingPunct="1">
        <a:spcBef>
          <a:spcPct val="20000"/>
        </a:spcBef>
        <a:buFont typeface="Arial" pitchFamily="34" charset="0"/>
        <a:buChar char="–"/>
        <a:defRPr sz="2700" kern="1200">
          <a:solidFill>
            <a:schemeClr val="tx1"/>
          </a:solidFill>
          <a:latin typeface="+mn-lt"/>
          <a:ea typeface="楷体" panose="02010609060101010101" pitchFamily="49" charset="-122"/>
          <a:cs typeface="+mn-cs"/>
        </a:defRPr>
      </a:lvl4pPr>
      <a:lvl5pPr marL="2743131" indent="-304792" algn="l" defTabSz="1219170" rtl="0" eaLnBrk="1" latinLnBrk="0" hangingPunct="1">
        <a:spcBef>
          <a:spcPct val="20000"/>
        </a:spcBef>
        <a:buFont typeface="Arial" pitchFamily="34" charset="0"/>
        <a:buChar char="»"/>
        <a:defRPr sz="2700" kern="1200">
          <a:solidFill>
            <a:schemeClr val="tx1"/>
          </a:solidFill>
          <a:latin typeface="+mn-lt"/>
          <a:ea typeface="楷体" panose="02010609060101010101" pitchFamily="49" charset="-122"/>
          <a:cs typeface="+mn-cs"/>
        </a:defRPr>
      </a:lvl5pPr>
      <a:lvl6pPr marL="335271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g"/><Relationship Id="rId1" Type="http://schemas.openxmlformats.org/officeDocument/2006/relationships/slideLayout" Target="../slideLayouts/slideLayout2.xml"/><Relationship Id="rId5" Type="http://schemas.openxmlformats.org/officeDocument/2006/relationships/image" Target="../media/image10.jpg"/><Relationship Id="rId4" Type="http://schemas.openxmlformats.org/officeDocument/2006/relationships/image" Target="../media/image9.jpg"/></Relationships>
</file>

<file path=ppt/slides/_rels/slide11.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g"/><Relationship Id="rId1" Type="http://schemas.openxmlformats.org/officeDocument/2006/relationships/slideLayout" Target="../slideLayouts/slideLayout2.xml"/><Relationship Id="rId5" Type="http://schemas.openxmlformats.org/officeDocument/2006/relationships/image" Target="../media/image14.jpg"/><Relationship Id="rId4" Type="http://schemas.openxmlformats.org/officeDocument/2006/relationships/image" Target="../media/image13.jpg"/></Relationships>
</file>

<file path=ppt/slides/_rels/slide12.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jpg"/><Relationship Id="rId1" Type="http://schemas.openxmlformats.org/officeDocument/2006/relationships/slideLayout" Target="../slideLayouts/slideLayout2.xml"/><Relationship Id="rId6" Type="http://schemas.openxmlformats.org/officeDocument/2006/relationships/image" Target="../media/image27.jpg"/><Relationship Id="rId5" Type="http://schemas.openxmlformats.org/officeDocument/2006/relationships/image" Target="../media/image26.jpg"/><Relationship Id="rId4" Type="http://schemas.openxmlformats.org/officeDocument/2006/relationships/image" Target="../media/image25.jpeg"/></Relationships>
</file>

<file path=ppt/slides/_rels/slide17.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8.jp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1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1.png"/><Relationship Id="rId1" Type="http://schemas.openxmlformats.org/officeDocument/2006/relationships/slideLayout" Target="../slideLayouts/slideLayout2.xml"/><Relationship Id="rId4" Type="http://schemas.openxmlformats.org/officeDocument/2006/relationships/image" Target="../media/image32.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35.png"/></Relationships>
</file>

<file path=ppt/slides/_rels/slide2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stretch>
            <a:fillRect/>
          </a:stretch>
        </p:blipFill>
        <p:spPr>
          <a:xfrm>
            <a:off x="690685" y="333450"/>
            <a:ext cx="10437257" cy="5108891"/>
          </a:xfrm>
          <a:prstGeom prst="rect">
            <a:avLst/>
          </a:prstGeom>
        </p:spPr>
      </p:pic>
      <p:sp>
        <p:nvSpPr>
          <p:cNvPr id="12" name="TextBox 11"/>
          <p:cNvSpPr txBox="1"/>
          <p:nvPr/>
        </p:nvSpPr>
        <p:spPr>
          <a:xfrm>
            <a:off x="4469154" y="1486628"/>
            <a:ext cx="3672408" cy="1015663"/>
          </a:xfrm>
          <a:prstGeom prst="rect">
            <a:avLst/>
          </a:prstGeom>
          <a:noFill/>
        </p:spPr>
        <p:txBody>
          <a:bodyPr wrap="square" rtlCol="0">
            <a:spAutoFit/>
          </a:bodyPr>
          <a:lstStyle/>
          <a:p>
            <a:r>
              <a:rPr lang="en-US" sz="6000" b="1" dirty="0" err="1">
                <a:effectLst>
                  <a:outerShdw blurRad="38100" dist="38100" dir="2700000" algn="tl">
                    <a:srgbClr val="000000">
                      <a:alpha val="43137"/>
                    </a:srgbClr>
                  </a:outerShdw>
                </a:effectLst>
                <a:latin typeface=".TMC-Ong Do" pitchFamily="2" charset="0"/>
              </a:rPr>
              <a:t>Kể</a:t>
            </a:r>
            <a:r>
              <a:rPr lang="en-US" sz="6000" b="1" dirty="0">
                <a:effectLst>
                  <a:outerShdw blurRad="38100" dist="38100" dir="2700000" algn="tl">
                    <a:srgbClr val="000000">
                      <a:alpha val="43137"/>
                    </a:srgbClr>
                  </a:outerShdw>
                </a:effectLst>
                <a:latin typeface=".TMC-Ong Do" pitchFamily="2" charset="0"/>
              </a:rPr>
              <a:t> </a:t>
            </a:r>
            <a:r>
              <a:rPr lang="en-US" sz="6000" b="1" dirty="0" err="1">
                <a:effectLst>
                  <a:outerShdw blurRad="38100" dist="38100" dir="2700000" algn="tl">
                    <a:srgbClr val="000000">
                      <a:alpha val="43137"/>
                    </a:srgbClr>
                  </a:outerShdw>
                </a:effectLst>
                <a:latin typeface=".TMC-Ong Do" pitchFamily="2" charset="0"/>
              </a:rPr>
              <a:t>chuyện</a:t>
            </a:r>
            <a:endParaRPr lang="en-US" sz="6000" b="1" dirty="0">
              <a:effectLst>
                <a:outerShdw blurRad="38100" dist="38100" dir="2700000" algn="tl">
                  <a:srgbClr val="000000">
                    <a:alpha val="43137"/>
                  </a:srgbClr>
                </a:outerShdw>
              </a:effectLst>
              <a:latin typeface=".TMC-Ong Do" pitchFamily="2" charset="0"/>
            </a:endParaRPr>
          </a:p>
        </p:txBody>
      </p:sp>
      <p:sp>
        <p:nvSpPr>
          <p:cNvPr id="13" name="TextBox 12"/>
          <p:cNvSpPr txBox="1"/>
          <p:nvPr/>
        </p:nvSpPr>
        <p:spPr>
          <a:xfrm>
            <a:off x="1833651" y="2444848"/>
            <a:ext cx="8784976" cy="1938992"/>
          </a:xfrm>
          <a:prstGeom prst="rect">
            <a:avLst/>
          </a:prstGeom>
          <a:noFill/>
        </p:spPr>
        <p:txBody>
          <a:bodyPr wrap="square" rtlCol="0">
            <a:spAutoFit/>
          </a:bodyPr>
          <a:lstStyle/>
          <a:p>
            <a:pPr algn="ctr"/>
            <a:r>
              <a:rPr lang="en-US" sz="6000" b="1" dirty="0" err="1">
                <a:solidFill>
                  <a:srgbClr val="FF0000"/>
                </a:solidFill>
                <a:effectLst>
                  <a:outerShdw blurRad="38100" dist="38100" dir="2700000" algn="tl">
                    <a:srgbClr val="000000">
                      <a:alpha val="43137"/>
                    </a:srgbClr>
                  </a:outerShdw>
                </a:effectLst>
                <a:latin typeface="SFU Stafford" panose="00000700000000000000" pitchFamily="2" charset="0"/>
              </a:rPr>
              <a:t>Kể</a:t>
            </a:r>
            <a:r>
              <a:rPr lang="en-US" sz="6000" b="1" dirty="0">
                <a:solidFill>
                  <a:srgbClr val="FF0000"/>
                </a:solidFill>
                <a:effectLst>
                  <a:outerShdw blurRad="38100" dist="38100" dir="2700000" algn="tl">
                    <a:srgbClr val="000000">
                      <a:alpha val="43137"/>
                    </a:srgbClr>
                  </a:outerShdw>
                </a:effectLst>
                <a:latin typeface="SFU Stafford" panose="00000700000000000000" pitchFamily="2" charset="0"/>
              </a:rPr>
              <a:t> </a:t>
            </a:r>
            <a:r>
              <a:rPr lang="en-US" sz="6000" b="1" dirty="0" err="1">
                <a:solidFill>
                  <a:srgbClr val="FF0000"/>
                </a:solidFill>
                <a:effectLst>
                  <a:outerShdw blurRad="38100" dist="38100" dir="2700000" algn="tl">
                    <a:srgbClr val="000000">
                      <a:alpha val="43137"/>
                    </a:srgbClr>
                  </a:outerShdw>
                </a:effectLst>
                <a:latin typeface="SFU Stafford" panose="00000700000000000000" pitchFamily="2" charset="0"/>
              </a:rPr>
              <a:t>chuyện</a:t>
            </a:r>
            <a:r>
              <a:rPr lang="en-US" sz="6000" b="1" dirty="0">
                <a:solidFill>
                  <a:srgbClr val="FF0000"/>
                </a:solidFill>
                <a:effectLst>
                  <a:outerShdw blurRad="38100" dist="38100" dir="2700000" algn="tl">
                    <a:srgbClr val="000000">
                      <a:alpha val="43137"/>
                    </a:srgbClr>
                  </a:outerShdw>
                </a:effectLst>
                <a:latin typeface="SFU Stafford" panose="00000700000000000000" pitchFamily="2" charset="0"/>
              </a:rPr>
              <a:t> </a:t>
            </a:r>
            <a:r>
              <a:rPr lang="en-US" sz="6000" b="1" dirty="0" err="1">
                <a:solidFill>
                  <a:srgbClr val="FF0000"/>
                </a:solidFill>
                <a:effectLst>
                  <a:outerShdw blurRad="38100" dist="38100" dir="2700000" algn="tl">
                    <a:srgbClr val="000000">
                      <a:alpha val="43137"/>
                    </a:srgbClr>
                  </a:outerShdw>
                </a:effectLst>
                <a:latin typeface="SFU Stafford" panose="00000700000000000000" pitchFamily="2" charset="0"/>
              </a:rPr>
              <a:t>đã</a:t>
            </a:r>
            <a:r>
              <a:rPr lang="en-US" sz="6000" b="1" dirty="0">
                <a:solidFill>
                  <a:srgbClr val="FF0000"/>
                </a:solidFill>
                <a:effectLst>
                  <a:outerShdw blurRad="38100" dist="38100" dir="2700000" algn="tl">
                    <a:srgbClr val="000000">
                      <a:alpha val="43137"/>
                    </a:srgbClr>
                  </a:outerShdw>
                </a:effectLst>
                <a:latin typeface="SFU Stafford" panose="00000700000000000000" pitchFamily="2" charset="0"/>
              </a:rPr>
              <a:t> </a:t>
            </a:r>
            <a:r>
              <a:rPr lang="en-US" sz="6000" b="1" dirty="0" err="1">
                <a:solidFill>
                  <a:srgbClr val="FF0000"/>
                </a:solidFill>
                <a:effectLst>
                  <a:outerShdw blurRad="38100" dist="38100" dir="2700000" algn="tl">
                    <a:srgbClr val="000000">
                      <a:alpha val="43137"/>
                    </a:srgbClr>
                  </a:outerShdw>
                </a:effectLst>
                <a:latin typeface="SFU Stafford" panose="00000700000000000000" pitchFamily="2" charset="0"/>
              </a:rPr>
              <a:t>nghe</a:t>
            </a:r>
            <a:r>
              <a:rPr lang="en-US" sz="6000" b="1" dirty="0">
                <a:solidFill>
                  <a:srgbClr val="FF0000"/>
                </a:solidFill>
                <a:effectLst>
                  <a:outerShdw blurRad="38100" dist="38100" dir="2700000" algn="tl">
                    <a:srgbClr val="000000">
                      <a:alpha val="43137"/>
                    </a:srgbClr>
                  </a:outerShdw>
                </a:effectLst>
                <a:latin typeface="SFU Stafford" panose="00000700000000000000" pitchFamily="2" charset="0"/>
              </a:rPr>
              <a:t>, </a:t>
            </a:r>
            <a:r>
              <a:rPr lang="en-US" sz="6000" b="1" dirty="0" err="1">
                <a:solidFill>
                  <a:srgbClr val="FF0000"/>
                </a:solidFill>
                <a:effectLst>
                  <a:outerShdw blurRad="38100" dist="38100" dir="2700000" algn="tl">
                    <a:srgbClr val="000000">
                      <a:alpha val="43137"/>
                    </a:srgbClr>
                  </a:outerShdw>
                </a:effectLst>
                <a:latin typeface="SFU Stafford" panose="00000700000000000000" pitchFamily="2" charset="0"/>
              </a:rPr>
              <a:t>đã</a:t>
            </a:r>
            <a:r>
              <a:rPr lang="en-US" sz="6000" b="1" dirty="0">
                <a:solidFill>
                  <a:srgbClr val="FF0000"/>
                </a:solidFill>
                <a:effectLst>
                  <a:outerShdw blurRad="38100" dist="38100" dir="2700000" algn="tl">
                    <a:srgbClr val="000000">
                      <a:alpha val="43137"/>
                    </a:srgbClr>
                  </a:outerShdw>
                </a:effectLst>
                <a:latin typeface="SFU Stafford" panose="00000700000000000000" pitchFamily="2" charset="0"/>
              </a:rPr>
              <a:t> </a:t>
            </a:r>
            <a:r>
              <a:rPr lang="en-US" sz="6000" b="1" dirty="0" err="1">
                <a:solidFill>
                  <a:srgbClr val="FF0000"/>
                </a:solidFill>
                <a:effectLst>
                  <a:outerShdw blurRad="38100" dist="38100" dir="2700000" algn="tl">
                    <a:srgbClr val="000000">
                      <a:alpha val="43137"/>
                    </a:srgbClr>
                  </a:outerShdw>
                </a:effectLst>
                <a:latin typeface="SFU Stafford" panose="00000700000000000000" pitchFamily="2" charset="0"/>
              </a:rPr>
              <a:t>đọc</a:t>
            </a:r>
            <a:r>
              <a:rPr lang="en-US" sz="6000" b="1" dirty="0">
                <a:solidFill>
                  <a:srgbClr val="FF0000"/>
                </a:solidFill>
                <a:effectLst>
                  <a:outerShdw blurRad="38100" dist="38100" dir="2700000" algn="tl">
                    <a:srgbClr val="000000">
                      <a:alpha val="43137"/>
                    </a:srgbClr>
                  </a:outerShdw>
                </a:effectLst>
                <a:latin typeface="SFU Stafford" panose="00000700000000000000" pitchFamily="2" charset="0"/>
              </a:rPr>
              <a:t>.</a:t>
            </a:r>
          </a:p>
        </p:txBody>
      </p:sp>
    </p:spTree>
    <p:extLst>
      <p:ext uri="{BB962C8B-B14F-4D97-AF65-F5344CB8AC3E}">
        <p14:creationId xmlns:p14="http://schemas.microsoft.com/office/powerpoint/2010/main" val="3589027664"/>
      </p:ext>
    </p:extLst>
  </p:cSld>
  <p:clrMapOvr>
    <a:masterClrMapping/>
  </p:clrMapOvr>
  <p:transition spd="slow" advTm="0">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arn(inVertical)">
                                      <p:cBhvr>
                                        <p:cTn id="10" dur="500"/>
                                        <p:tgtEl>
                                          <p:spTgt spid="13"/>
                                        </p:tgtEl>
                                      </p:cBhvr>
                                    </p:animEffect>
                                  </p:childTnLst>
                                </p:cTn>
                              </p:par>
                              <p:par>
                                <p:cTn id="11" presetID="16" presetClass="entr" presetSubtype="21"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barn(inVertical)">
                                      <p:cBhvr>
                                        <p:cTn id="1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5667353" y="311890"/>
            <a:ext cx="5832648" cy="648072"/>
          </a:xfrm>
          <a:prstGeom prst="roundRect">
            <a:avLst>
              <a:gd name="adj" fmla="val 3931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dirty="0">
              <a:solidFill>
                <a:srgbClr val="00B050"/>
              </a:solidFill>
            </a:endParaRPr>
          </a:p>
        </p:txBody>
      </p:sp>
      <p:sp>
        <p:nvSpPr>
          <p:cNvPr id="4" name="TextBox 3">
            <a:extLst>
              <a:ext uri="{FF2B5EF4-FFF2-40B4-BE49-F238E27FC236}">
                <a16:creationId xmlns:a16="http://schemas.microsoft.com/office/drawing/2014/main" id="{EF418FDB-6336-414A-95B6-7FA51C98746D}"/>
              </a:ext>
            </a:extLst>
          </p:cNvPr>
          <p:cNvSpPr txBox="1"/>
          <p:nvPr/>
        </p:nvSpPr>
        <p:spPr>
          <a:xfrm>
            <a:off x="5663158" y="324739"/>
            <a:ext cx="5966849" cy="584775"/>
          </a:xfrm>
          <a:prstGeom prst="rect">
            <a:avLst/>
          </a:prstGeom>
          <a:noFill/>
        </p:spPr>
        <p:txBody>
          <a:bodyPr wrap="square" rtlCol="0">
            <a:spAutoFit/>
          </a:bodyPr>
          <a:lstStyle/>
          <a:p>
            <a:pPr defTabSz="914400"/>
            <a:r>
              <a:rPr lang="en-US" sz="3200" b="1" dirty="0" err="1">
                <a:solidFill>
                  <a:srgbClr val="C00000"/>
                </a:solidFill>
                <a:latin typeface="UTM Khuccamta" panose="02040603050506020204" pitchFamily="18" charset="0"/>
                <a:ea typeface="微软雅黑"/>
              </a:rPr>
              <a:t>Truyện</a:t>
            </a:r>
            <a:r>
              <a:rPr lang="en-US" sz="3200" b="1" dirty="0">
                <a:solidFill>
                  <a:srgbClr val="C00000"/>
                </a:solidFill>
                <a:latin typeface="UTM Khuccamta" panose="02040603050506020204" pitchFamily="18" charset="0"/>
                <a:ea typeface="微软雅黑"/>
              </a:rPr>
              <a:t> </a:t>
            </a:r>
            <a:r>
              <a:rPr lang="en-US" sz="3200" b="1" dirty="0" err="1">
                <a:solidFill>
                  <a:srgbClr val="C00000"/>
                </a:solidFill>
                <a:latin typeface="UTM Khuccamta" panose="02040603050506020204" pitchFamily="18" charset="0"/>
                <a:ea typeface="微软雅黑"/>
              </a:rPr>
              <a:t>về</a:t>
            </a:r>
            <a:r>
              <a:rPr lang="en-US" sz="3200" b="1" dirty="0">
                <a:solidFill>
                  <a:srgbClr val="C00000"/>
                </a:solidFill>
                <a:latin typeface="UTM Khuccamta" panose="02040603050506020204" pitchFamily="18" charset="0"/>
                <a:ea typeface="微软雅黑"/>
              </a:rPr>
              <a:t> </a:t>
            </a:r>
            <a:r>
              <a:rPr lang="en-US" sz="3200" b="1" dirty="0" err="1">
                <a:solidFill>
                  <a:srgbClr val="C00000"/>
                </a:solidFill>
                <a:latin typeface="UTM Khuccamta" panose="02040603050506020204" pitchFamily="18" charset="0"/>
                <a:ea typeface="微软雅黑"/>
              </a:rPr>
              <a:t>những</a:t>
            </a:r>
            <a:r>
              <a:rPr lang="en-US" sz="3200" b="1" dirty="0">
                <a:solidFill>
                  <a:srgbClr val="C00000"/>
                </a:solidFill>
                <a:latin typeface="UTM Khuccamta" panose="02040603050506020204" pitchFamily="18" charset="0"/>
                <a:ea typeface="微软雅黑"/>
              </a:rPr>
              <a:t> </a:t>
            </a:r>
            <a:r>
              <a:rPr lang="en-US" sz="3200" b="1" dirty="0" err="1">
                <a:solidFill>
                  <a:srgbClr val="C00000"/>
                </a:solidFill>
                <a:latin typeface="UTM Khuccamta" panose="02040603050506020204" pitchFamily="18" charset="0"/>
                <a:ea typeface="微软雅黑"/>
              </a:rPr>
              <a:t>phụ</a:t>
            </a:r>
            <a:r>
              <a:rPr lang="en-US" sz="3200" b="1" dirty="0">
                <a:solidFill>
                  <a:srgbClr val="C00000"/>
                </a:solidFill>
                <a:latin typeface="UTM Khuccamta" panose="02040603050506020204" pitchFamily="18" charset="0"/>
                <a:ea typeface="微软雅黑"/>
              </a:rPr>
              <a:t> </a:t>
            </a:r>
            <a:r>
              <a:rPr lang="en-US" sz="3200" b="1" dirty="0" err="1">
                <a:solidFill>
                  <a:srgbClr val="C00000"/>
                </a:solidFill>
                <a:latin typeface="UTM Khuccamta" panose="02040603050506020204" pitchFamily="18" charset="0"/>
                <a:ea typeface="微软雅黑"/>
              </a:rPr>
              <a:t>nữ</a:t>
            </a:r>
            <a:r>
              <a:rPr lang="en-US" sz="3200" b="1" dirty="0">
                <a:solidFill>
                  <a:srgbClr val="C00000"/>
                </a:solidFill>
                <a:latin typeface="UTM Khuccamta" panose="02040603050506020204" pitchFamily="18" charset="0"/>
                <a:ea typeface="微软雅黑"/>
              </a:rPr>
              <a:t> </a:t>
            </a:r>
            <a:r>
              <a:rPr lang="en-US" sz="3200" b="1" dirty="0" err="1">
                <a:solidFill>
                  <a:srgbClr val="C00000"/>
                </a:solidFill>
                <a:latin typeface="UTM Khuccamta" panose="02040603050506020204" pitchFamily="18" charset="0"/>
                <a:ea typeface="微软雅黑"/>
              </a:rPr>
              <a:t>anh</a:t>
            </a:r>
            <a:r>
              <a:rPr lang="en-US" sz="3200" b="1" dirty="0">
                <a:solidFill>
                  <a:srgbClr val="C00000"/>
                </a:solidFill>
                <a:latin typeface="UTM Khuccamta" panose="02040603050506020204" pitchFamily="18" charset="0"/>
                <a:ea typeface="微软雅黑"/>
              </a:rPr>
              <a:t> </a:t>
            </a:r>
            <a:r>
              <a:rPr lang="en-US" sz="3200" b="1" dirty="0" err="1">
                <a:solidFill>
                  <a:srgbClr val="C00000"/>
                </a:solidFill>
                <a:latin typeface="UTM Khuccamta" panose="02040603050506020204" pitchFamily="18" charset="0"/>
                <a:ea typeface="微软雅黑"/>
              </a:rPr>
              <a:t>hùng</a:t>
            </a:r>
            <a:r>
              <a:rPr lang="en-US" sz="3200" b="1" dirty="0">
                <a:solidFill>
                  <a:srgbClr val="C00000"/>
                </a:solidFill>
                <a:latin typeface="UTM Khuccamta" panose="02040603050506020204" pitchFamily="18" charset="0"/>
                <a:ea typeface="微软雅黑"/>
              </a:rPr>
              <a:t>:</a:t>
            </a:r>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b="10494"/>
          <a:stretch/>
        </p:blipFill>
        <p:spPr>
          <a:xfrm>
            <a:off x="5223752" y="1478949"/>
            <a:ext cx="3391734" cy="429949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61352" y="1501816"/>
            <a:ext cx="3138510" cy="430424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l="9310" r="5469"/>
          <a:stretch/>
        </p:blipFill>
        <p:spPr>
          <a:xfrm>
            <a:off x="190550" y="189912"/>
            <a:ext cx="4786760" cy="3159043"/>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8" name="Picture 7"/>
          <p:cNvPicPr>
            <a:picLocks noChangeAspect="1"/>
          </p:cNvPicPr>
          <p:nvPr/>
        </p:nvPicPr>
        <p:blipFill rotWithShape="1">
          <a:blip r:embed="rId5">
            <a:extLst>
              <a:ext uri="{28A0092B-C50C-407E-A947-70E740481C1C}">
                <a14:useLocalDpi xmlns:a14="http://schemas.microsoft.com/office/drawing/2010/main" val="0"/>
              </a:ext>
            </a:extLst>
          </a:blip>
          <a:srcRect t="2148" b="4560"/>
          <a:stretch/>
        </p:blipFill>
        <p:spPr>
          <a:xfrm>
            <a:off x="190550" y="3430529"/>
            <a:ext cx="4742837" cy="331163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9" name="TextBox 8">
            <a:extLst>
              <a:ext uri="{FF2B5EF4-FFF2-40B4-BE49-F238E27FC236}">
                <a16:creationId xmlns:a16="http://schemas.microsoft.com/office/drawing/2014/main" id="{9439775D-28CB-429E-9BBC-65EF4BB665AE}"/>
              </a:ext>
            </a:extLst>
          </p:cNvPr>
          <p:cNvSpPr txBox="1"/>
          <p:nvPr/>
        </p:nvSpPr>
        <p:spPr>
          <a:xfrm>
            <a:off x="3955448" y="189912"/>
            <a:ext cx="1165867" cy="1200329"/>
          </a:xfrm>
          <a:prstGeom prst="rect">
            <a:avLst/>
          </a:prstGeom>
          <a:noFill/>
        </p:spPr>
        <p:txBody>
          <a:bodyPr wrap="square" rtlCol="0">
            <a:spAutoFit/>
          </a:bodyPr>
          <a:lstStyle/>
          <a:p>
            <a:pPr defTabSz="914400"/>
            <a:r>
              <a:rPr lang="en-US" b="1" dirty="0" err="1">
                <a:solidFill>
                  <a:srgbClr val="FF0000"/>
                </a:solidFill>
                <a:latin typeface="UTM Isadora" panose="02040603050506020204" pitchFamily="18" charset="0"/>
              </a:rPr>
              <a:t>Bà</a:t>
            </a:r>
            <a:r>
              <a:rPr lang="en-US" b="1" dirty="0">
                <a:solidFill>
                  <a:srgbClr val="FF0000"/>
                </a:solidFill>
                <a:latin typeface="UTM Isadora" panose="02040603050506020204" pitchFamily="18" charset="0"/>
              </a:rPr>
              <a:t> </a:t>
            </a:r>
            <a:r>
              <a:rPr lang="en-US" b="1" dirty="0" err="1">
                <a:solidFill>
                  <a:srgbClr val="FF0000"/>
                </a:solidFill>
                <a:latin typeface="UTM Isadora" panose="02040603050506020204" pitchFamily="18" charset="0"/>
              </a:rPr>
              <a:t>Triệu</a:t>
            </a:r>
            <a:endParaRPr lang="en-US" b="1" dirty="0">
              <a:solidFill>
                <a:srgbClr val="FF0000"/>
              </a:solidFill>
              <a:latin typeface="UTM Isadora" panose="02040603050506020204" pitchFamily="18" charset="0"/>
            </a:endParaRPr>
          </a:p>
          <a:p>
            <a:pPr defTabSz="914400"/>
            <a:r>
              <a:rPr lang="en-US" b="1" dirty="0">
                <a:solidFill>
                  <a:srgbClr val="FF0000"/>
                </a:solidFill>
                <a:latin typeface="UTM Isadora" panose="02040603050506020204" pitchFamily="18" charset="0"/>
              </a:rPr>
              <a:t>Trinh</a:t>
            </a:r>
          </a:p>
        </p:txBody>
      </p:sp>
      <p:sp>
        <p:nvSpPr>
          <p:cNvPr id="10" name="TextBox 9">
            <a:extLst>
              <a:ext uri="{FF2B5EF4-FFF2-40B4-BE49-F238E27FC236}">
                <a16:creationId xmlns:a16="http://schemas.microsoft.com/office/drawing/2014/main" id="{9439775D-28CB-429E-9BBC-65EF4BB665AE}"/>
              </a:ext>
            </a:extLst>
          </p:cNvPr>
          <p:cNvSpPr txBox="1"/>
          <p:nvPr/>
        </p:nvSpPr>
        <p:spPr>
          <a:xfrm>
            <a:off x="284207" y="3510042"/>
            <a:ext cx="1165867" cy="830997"/>
          </a:xfrm>
          <a:prstGeom prst="rect">
            <a:avLst/>
          </a:prstGeom>
          <a:noFill/>
        </p:spPr>
        <p:txBody>
          <a:bodyPr wrap="square" rtlCol="0">
            <a:spAutoFit/>
          </a:bodyPr>
          <a:lstStyle/>
          <a:p>
            <a:pPr defTabSz="914400"/>
            <a:r>
              <a:rPr lang="en-US" b="1" dirty="0" err="1">
                <a:solidFill>
                  <a:srgbClr val="FF0000"/>
                </a:solidFill>
                <a:latin typeface="UTM Isadora" panose="02040603050506020204" pitchFamily="18" charset="0"/>
              </a:rPr>
              <a:t>Trưng</a:t>
            </a:r>
            <a:r>
              <a:rPr lang="en-US" b="1" dirty="0">
                <a:solidFill>
                  <a:srgbClr val="FF0000"/>
                </a:solidFill>
                <a:latin typeface="UTM Isadora" panose="02040603050506020204" pitchFamily="18" charset="0"/>
              </a:rPr>
              <a:t> </a:t>
            </a:r>
            <a:r>
              <a:rPr lang="en-US" b="1" dirty="0" err="1">
                <a:solidFill>
                  <a:srgbClr val="FF0000"/>
                </a:solidFill>
                <a:latin typeface="UTM Isadora" panose="02040603050506020204" pitchFamily="18" charset="0"/>
              </a:rPr>
              <a:t>Trắc</a:t>
            </a:r>
            <a:endParaRPr lang="en-US" b="1" dirty="0">
              <a:solidFill>
                <a:srgbClr val="FF0000"/>
              </a:solidFill>
              <a:latin typeface="UTM Isadora" panose="02040603050506020204" pitchFamily="18" charset="0"/>
            </a:endParaRPr>
          </a:p>
        </p:txBody>
      </p:sp>
      <p:sp>
        <p:nvSpPr>
          <p:cNvPr id="11" name="TextBox 10">
            <a:extLst>
              <a:ext uri="{FF2B5EF4-FFF2-40B4-BE49-F238E27FC236}">
                <a16:creationId xmlns:a16="http://schemas.microsoft.com/office/drawing/2014/main" id="{9439775D-28CB-429E-9BBC-65EF4BB665AE}"/>
              </a:ext>
            </a:extLst>
          </p:cNvPr>
          <p:cNvSpPr txBox="1"/>
          <p:nvPr/>
        </p:nvSpPr>
        <p:spPr>
          <a:xfrm>
            <a:off x="3849824" y="3840323"/>
            <a:ext cx="1165867" cy="830997"/>
          </a:xfrm>
          <a:prstGeom prst="rect">
            <a:avLst/>
          </a:prstGeom>
          <a:noFill/>
        </p:spPr>
        <p:txBody>
          <a:bodyPr wrap="square" rtlCol="0">
            <a:spAutoFit/>
          </a:bodyPr>
          <a:lstStyle/>
          <a:p>
            <a:pPr defTabSz="914400"/>
            <a:r>
              <a:rPr lang="en-US" b="1" dirty="0" err="1">
                <a:solidFill>
                  <a:srgbClr val="FF0000"/>
                </a:solidFill>
                <a:latin typeface="UTM Isadora" panose="02040603050506020204" pitchFamily="18" charset="0"/>
              </a:rPr>
              <a:t>Trưng</a:t>
            </a:r>
            <a:r>
              <a:rPr lang="en-US" b="1" dirty="0">
                <a:solidFill>
                  <a:srgbClr val="FF0000"/>
                </a:solidFill>
                <a:latin typeface="UTM Isadora" panose="02040603050506020204" pitchFamily="18" charset="0"/>
              </a:rPr>
              <a:t> </a:t>
            </a:r>
            <a:r>
              <a:rPr lang="en-US" b="1" dirty="0" err="1">
                <a:solidFill>
                  <a:srgbClr val="FF0000"/>
                </a:solidFill>
                <a:latin typeface="UTM Isadora" panose="02040603050506020204" pitchFamily="18" charset="0"/>
              </a:rPr>
              <a:t>Nhị</a:t>
            </a:r>
            <a:endParaRPr lang="en-US" b="1" dirty="0">
              <a:solidFill>
                <a:srgbClr val="FF0000"/>
              </a:solidFill>
              <a:latin typeface="UTM Isadora" panose="02040603050506020204" pitchFamily="18" charset="0"/>
            </a:endParaRPr>
          </a:p>
        </p:txBody>
      </p:sp>
      <p:sp>
        <p:nvSpPr>
          <p:cNvPr id="12" name="TextBox 11">
            <a:extLst>
              <a:ext uri="{FF2B5EF4-FFF2-40B4-BE49-F238E27FC236}">
                <a16:creationId xmlns:a16="http://schemas.microsoft.com/office/drawing/2014/main" id="{9439775D-28CB-429E-9BBC-65EF4BB665AE}"/>
              </a:ext>
            </a:extLst>
          </p:cNvPr>
          <p:cNvSpPr txBox="1"/>
          <p:nvPr/>
        </p:nvSpPr>
        <p:spPr>
          <a:xfrm>
            <a:off x="5519142" y="5920457"/>
            <a:ext cx="2842247" cy="461665"/>
          </a:xfrm>
          <a:prstGeom prst="rect">
            <a:avLst/>
          </a:prstGeom>
          <a:noFill/>
        </p:spPr>
        <p:txBody>
          <a:bodyPr wrap="square" rtlCol="0">
            <a:spAutoFit/>
          </a:bodyPr>
          <a:lstStyle/>
          <a:p>
            <a:pPr defTabSz="914400"/>
            <a:r>
              <a:rPr lang="en-US" b="1" dirty="0" err="1">
                <a:solidFill>
                  <a:srgbClr val="FF0000"/>
                </a:solidFill>
                <a:latin typeface="UTM Isadora" panose="02040603050506020204" pitchFamily="18" charset="0"/>
              </a:rPr>
              <a:t>Nguyễn</a:t>
            </a:r>
            <a:r>
              <a:rPr lang="en-US" b="1" dirty="0">
                <a:solidFill>
                  <a:srgbClr val="FF0000"/>
                </a:solidFill>
                <a:latin typeface="UTM Isadora" panose="02040603050506020204" pitchFamily="18" charset="0"/>
              </a:rPr>
              <a:t> </a:t>
            </a:r>
            <a:r>
              <a:rPr lang="en-US" b="1" dirty="0" err="1">
                <a:solidFill>
                  <a:srgbClr val="FF0000"/>
                </a:solidFill>
                <a:latin typeface="UTM Isadora" panose="02040603050506020204" pitchFamily="18" charset="0"/>
              </a:rPr>
              <a:t>Thị</a:t>
            </a:r>
            <a:r>
              <a:rPr lang="en-US" b="1" dirty="0">
                <a:solidFill>
                  <a:srgbClr val="FF0000"/>
                </a:solidFill>
                <a:latin typeface="UTM Isadora" panose="02040603050506020204" pitchFamily="18" charset="0"/>
              </a:rPr>
              <a:t> </a:t>
            </a:r>
            <a:r>
              <a:rPr lang="en-US" b="1" dirty="0" err="1">
                <a:solidFill>
                  <a:srgbClr val="FF0000"/>
                </a:solidFill>
                <a:latin typeface="UTM Isadora" panose="02040603050506020204" pitchFamily="18" charset="0"/>
              </a:rPr>
              <a:t>Định</a:t>
            </a:r>
            <a:endParaRPr lang="en-US" b="1" dirty="0">
              <a:solidFill>
                <a:srgbClr val="FF0000"/>
              </a:solidFill>
              <a:latin typeface="UTM Isadora" panose="02040603050506020204" pitchFamily="18" charset="0"/>
            </a:endParaRPr>
          </a:p>
        </p:txBody>
      </p:sp>
      <p:sp>
        <p:nvSpPr>
          <p:cNvPr id="13" name="TextBox 12">
            <a:extLst>
              <a:ext uri="{FF2B5EF4-FFF2-40B4-BE49-F238E27FC236}">
                <a16:creationId xmlns:a16="http://schemas.microsoft.com/office/drawing/2014/main" id="{9439775D-28CB-429E-9BBC-65EF4BB665AE}"/>
              </a:ext>
            </a:extLst>
          </p:cNvPr>
          <p:cNvSpPr txBox="1"/>
          <p:nvPr/>
        </p:nvSpPr>
        <p:spPr>
          <a:xfrm>
            <a:off x="9351224" y="5860693"/>
            <a:ext cx="2278783" cy="461665"/>
          </a:xfrm>
          <a:prstGeom prst="rect">
            <a:avLst/>
          </a:prstGeom>
          <a:noFill/>
        </p:spPr>
        <p:txBody>
          <a:bodyPr wrap="square" rtlCol="0">
            <a:spAutoFit/>
          </a:bodyPr>
          <a:lstStyle/>
          <a:p>
            <a:pPr defTabSz="914400"/>
            <a:r>
              <a:rPr lang="en-US" b="1" dirty="0" err="1">
                <a:solidFill>
                  <a:srgbClr val="FF0000"/>
                </a:solidFill>
                <a:latin typeface="UTM Isadora" panose="02040603050506020204" pitchFamily="18" charset="0"/>
              </a:rPr>
              <a:t>Võ</a:t>
            </a:r>
            <a:r>
              <a:rPr lang="en-US" b="1" dirty="0">
                <a:solidFill>
                  <a:srgbClr val="FF0000"/>
                </a:solidFill>
                <a:latin typeface="UTM Isadora" panose="02040603050506020204" pitchFamily="18" charset="0"/>
              </a:rPr>
              <a:t> </a:t>
            </a:r>
            <a:r>
              <a:rPr lang="en-US" b="1" dirty="0" err="1">
                <a:solidFill>
                  <a:srgbClr val="FF0000"/>
                </a:solidFill>
                <a:latin typeface="UTM Isadora" panose="02040603050506020204" pitchFamily="18" charset="0"/>
              </a:rPr>
              <a:t>Thị</a:t>
            </a:r>
            <a:r>
              <a:rPr lang="en-US" b="1" dirty="0">
                <a:solidFill>
                  <a:srgbClr val="FF0000"/>
                </a:solidFill>
                <a:latin typeface="UTM Isadora" panose="02040603050506020204" pitchFamily="18" charset="0"/>
              </a:rPr>
              <a:t> </a:t>
            </a:r>
            <a:r>
              <a:rPr lang="en-US" b="1" dirty="0" err="1">
                <a:solidFill>
                  <a:srgbClr val="FF0000"/>
                </a:solidFill>
                <a:latin typeface="UTM Isadora" panose="02040603050506020204" pitchFamily="18" charset="0"/>
              </a:rPr>
              <a:t>Sáu</a:t>
            </a:r>
            <a:endParaRPr lang="en-US" b="1" dirty="0">
              <a:solidFill>
                <a:srgbClr val="FF0000"/>
              </a:solidFill>
              <a:latin typeface="UTM Isadora" panose="02040603050506020204" pitchFamily="18" charset="0"/>
            </a:endParaRPr>
          </a:p>
        </p:txBody>
      </p:sp>
    </p:spTree>
    <p:extLst>
      <p:ext uri="{BB962C8B-B14F-4D97-AF65-F5344CB8AC3E}">
        <p14:creationId xmlns:p14="http://schemas.microsoft.com/office/powerpoint/2010/main" val="854340933"/>
      </p:ext>
    </p:extLst>
  </p:cSld>
  <p:clrMapOvr>
    <a:masterClrMapping/>
  </p:clrMapOvr>
  <mc:AlternateContent xmlns:mc="http://schemas.openxmlformats.org/markup-compatibility/2006" xmlns:p14="http://schemas.microsoft.com/office/powerpoint/2010/main">
    <mc:Choice Requires="p14">
      <p:transition p14:dur="10" advTm="0"/>
    </mc:Choice>
    <mc:Fallback xmlns="">
      <p:transition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arn(inVertical)">
                                      <p:cBhvr>
                                        <p:cTn id="18" dur="500"/>
                                        <p:tgtEl>
                                          <p:spTgt spid="9"/>
                                        </p:tgtEl>
                                      </p:cBhvr>
                                    </p:animEffect>
                                  </p:childTnLst>
                                </p:cTn>
                              </p:par>
                              <p:par>
                                <p:cTn id="19" presetID="16" presetClass="entr" presetSubtype="21" fill="hold"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barn(inVertical)">
                                      <p:cBhvr>
                                        <p:cTn id="21" dur="500"/>
                                        <p:tgtEl>
                                          <p:spTgt spid="8"/>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barn(inVertical)">
                                      <p:cBhvr>
                                        <p:cTn id="24" dur="500"/>
                                        <p:tgtEl>
                                          <p:spTgt spid="11"/>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barn(inVertical)">
                                      <p:cBhvr>
                                        <p:cTn id="27" dur="500"/>
                                        <p:tgtEl>
                                          <p:spTgt spid="10"/>
                                        </p:tgtEl>
                                      </p:cBhvr>
                                    </p:animEffect>
                                  </p:childTnLst>
                                </p:cTn>
                              </p:par>
                              <p:par>
                                <p:cTn id="28" presetID="16" presetClass="entr" presetSubtype="21" fill="hold" nodeType="with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barn(inVertical)">
                                      <p:cBhvr>
                                        <p:cTn id="30" dur="500"/>
                                        <p:tgtEl>
                                          <p:spTgt spid="5"/>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barn(inVertical)">
                                      <p:cBhvr>
                                        <p:cTn id="33" dur="500"/>
                                        <p:tgtEl>
                                          <p:spTgt spid="12"/>
                                        </p:tgtEl>
                                      </p:cBhvr>
                                    </p:animEffect>
                                  </p:childTnLst>
                                </p:cTn>
                              </p:par>
                              <p:par>
                                <p:cTn id="34" presetID="16" presetClass="entr" presetSubtype="21" fill="hold" nodeType="with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barn(inVertical)">
                                      <p:cBhvr>
                                        <p:cTn id="36" dur="500"/>
                                        <p:tgtEl>
                                          <p:spTgt spid="6"/>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barn(inVertical)">
                                      <p:cBhvr>
                                        <p:cTn id="3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9" grpId="0"/>
      <p:bldP spid="10" grpId="0"/>
      <p:bldP spid="11" grpId="0"/>
      <p:bldP spid="12" grpId="0"/>
      <p:bldP spid="1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334566" y="189434"/>
            <a:ext cx="10873208" cy="587323"/>
          </a:xfrm>
          <a:prstGeom prst="roundRect">
            <a:avLst>
              <a:gd name="adj" fmla="val 3931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dirty="0">
              <a:solidFill>
                <a:srgbClr val="00B050"/>
              </a:solidFill>
            </a:endParaRPr>
          </a:p>
        </p:txBody>
      </p:sp>
      <p:sp>
        <p:nvSpPr>
          <p:cNvPr id="5" name="TextBox 4">
            <a:extLst>
              <a:ext uri="{FF2B5EF4-FFF2-40B4-BE49-F238E27FC236}">
                <a16:creationId xmlns:a16="http://schemas.microsoft.com/office/drawing/2014/main" id="{EF418FDB-6336-414A-95B6-7FA51C98746D}"/>
              </a:ext>
            </a:extLst>
          </p:cNvPr>
          <p:cNvSpPr txBox="1"/>
          <p:nvPr/>
        </p:nvSpPr>
        <p:spPr>
          <a:xfrm>
            <a:off x="-385514" y="160344"/>
            <a:ext cx="12272598" cy="523220"/>
          </a:xfrm>
          <a:prstGeom prst="rect">
            <a:avLst/>
          </a:prstGeom>
          <a:noFill/>
        </p:spPr>
        <p:txBody>
          <a:bodyPr wrap="square" rtlCol="0">
            <a:spAutoFit/>
          </a:bodyPr>
          <a:lstStyle/>
          <a:p>
            <a:pPr algn="ctr" defTabSz="914400"/>
            <a:r>
              <a:rPr lang="en-US" sz="2800" b="1" dirty="0" err="1">
                <a:solidFill>
                  <a:srgbClr val="C00000"/>
                </a:solidFill>
                <a:latin typeface="UTM Khuccamta" panose="02040603050506020204" pitchFamily="18" charset="0"/>
                <a:ea typeface="微软雅黑"/>
              </a:rPr>
              <a:t>Truyện</a:t>
            </a:r>
            <a:r>
              <a:rPr lang="en-US" sz="2800" b="1" dirty="0">
                <a:solidFill>
                  <a:srgbClr val="C00000"/>
                </a:solidFill>
                <a:latin typeface="UTM Khuccamta" panose="02040603050506020204" pitchFamily="18" charset="0"/>
                <a:ea typeface="微软雅黑"/>
              </a:rPr>
              <a:t> </a:t>
            </a:r>
            <a:r>
              <a:rPr lang="en-US" sz="2800" b="1" dirty="0" err="1">
                <a:solidFill>
                  <a:srgbClr val="C00000"/>
                </a:solidFill>
                <a:latin typeface="UTM Khuccamta" panose="02040603050506020204" pitchFamily="18" charset="0"/>
                <a:ea typeface="微软雅黑"/>
              </a:rPr>
              <a:t>về</a:t>
            </a:r>
            <a:r>
              <a:rPr lang="en-US" sz="2800" b="1" dirty="0">
                <a:solidFill>
                  <a:srgbClr val="C00000"/>
                </a:solidFill>
                <a:latin typeface="UTM Khuccamta" panose="02040603050506020204" pitchFamily="18" charset="0"/>
                <a:ea typeface="微软雅黑"/>
              </a:rPr>
              <a:t> </a:t>
            </a:r>
            <a:r>
              <a:rPr lang="en-US" sz="2800" b="1" dirty="0" err="1">
                <a:solidFill>
                  <a:srgbClr val="C00000"/>
                </a:solidFill>
                <a:latin typeface="UTM Khuccamta" panose="02040603050506020204" pitchFamily="18" charset="0"/>
                <a:ea typeface="微软雅黑"/>
              </a:rPr>
              <a:t>các</a:t>
            </a:r>
            <a:r>
              <a:rPr lang="en-US" sz="2800" b="1" dirty="0">
                <a:solidFill>
                  <a:srgbClr val="C00000"/>
                </a:solidFill>
                <a:latin typeface="UTM Khuccamta" panose="02040603050506020204" pitchFamily="18" charset="0"/>
                <a:ea typeface="微软雅黑"/>
              </a:rPr>
              <a:t> </a:t>
            </a:r>
            <a:r>
              <a:rPr lang="en-US" sz="2800" b="1" dirty="0" err="1">
                <a:solidFill>
                  <a:srgbClr val="C00000"/>
                </a:solidFill>
                <a:latin typeface="UTM Khuccamta" panose="02040603050506020204" pitchFamily="18" charset="0"/>
                <a:ea typeface="微软雅黑"/>
              </a:rPr>
              <a:t>nhà</a:t>
            </a:r>
            <a:r>
              <a:rPr lang="en-US" sz="2800" b="1" dirty="0">
                <a:solidFill>
                  <a:srgbClr val="C00000"/>
                </a:solidFill>
                <a:latin typeface="UTM Khuccamta" panose="02040603050506020204" pitchFamily="18" charset="0"/>
                <a:ea typeface="微软雅黑"/>
              </a:rPr>
              <a:t> </a:t>
            </a:r>
            <a:r>
              <a:rPr lang="en-US" sz="2800" b="1" dirty="0" err="1">
                <a:solidFill>
                  <a:srgbClr val="C00000"/>
                </a:solidFill>
                <a:latin typeface="UTM Khuccamta" panose="02040603050506020204" pitchFamily="18" charset="0"/>
                <a:ea typeface="微软雅黑"/>
              </a:rPr>
              <a:t>hoạt</a:t>
            </a:r>
            <a:r>
              <a:rPr lang="en-US" sz="2800" b="1" dirty="0">
                <a:solidFill>
                  <a:srgbClr val="C00000"/>
                </a:solidFill>
                <a:latin typeface="UTM Khuccamta" panose="02040603050506020204" pitchFamily="18" charset="0"/>
                <a:ea typeface="微软雅黑"/>
              </a:rPr>
              <a:t> </a:t>
            </a:r>
            <a:r>
              <a:rPr lang="en-US" sz="2800" b="1" dirty="0" err="1">
                <a:solidFill>
                  <a:srgbClr val="C00000"/>
                </a:solidFill>
                <a:latin typeface="UTM Khuccamta" panose="02040603050506020204" pitchFamily="18" charset="0"/>
                <a:ea typeface="微软雅黑"/>
              </a:rPr>
              <a:t>động</a:t>
            </a:r>
            <a:r>
              <a:rPr lang="en-US" sz="2800" b="1" dirty="0">
                <a:solidFill>
                  <a:srgbClr val="C00000"/>
                </a:solidFill>
                <a:latin typeface="UTM Khuccamta" panose="02040603050506020204" pitchFamily="18" charset="0"/>
                <a:ea typeface="微软雅黑"/>
              </a:rPr>
              <a:t> </a:t>
            </a:r>
            <a:r>
              <a:rPr lang="en-US" sz="2800" b="1" dirty="0" err="1">
                <a:solidFill>
                  <a:srgbClr val="C00000"/>
                </a:solidFill>
                <a:latin typeface="UTM Khuccamta" panose="02040603050506020204" pitchFamily="18" charset="0"/>
                <a:ea typeface="微软雅黑"/>
              </a:rPr>
              <a:t>xã</a:t>
            </a:r>
            <a:r>
              <a:rPr lang="en-US" sz="2800" b="1" dirty="0">
                <a:solidFill>
                  <a:srgbClr val="C00000"/>
                </a:solidFill>
                <a:latin typeface="UTM Khuccamta" panose="02040603050506020204" pitchFamily="18" charset="0"/>
                <a:ea typeface="微软雅黑"/>
              </a:rPr>
              <a:t> </a:t>
            </a:r>
            <a:r>
              <a:rPr lang="en-US" sz="2800" b="1" dirty="0" err="1">
                <a:solidFill>
                  <a:srgbClr val="C00000"/>
                </a:solidFill>
                <a:latin typeface="UTM Khuccamta" panose="02040603050506020204" pitchFamily="18" charset="0"/>
                <a:ea typeface="微软雅黑"/>
              </a:rPr>
              <a:t>hội</a:t>
            </a:r>
            <a:r>
              <a:rPr lang="en-US" sz="2800" b="1" dirty="0">
                <a:solidFill>
                  <a:srgbClr val="C00000"/>
                </a:solidFill>
                <a:latin typeface="UTM Khuccamta" panose="02040603050506020204" pitchFamily="18" charset="0"/>
                <a:ea typeface="微软雅黑"/>
              </a:rPr>
              <a:t>, </a:t>
            </a:r>
            <a:r>
              <a:rPr lang="en-US" sz="2800" b="1" dirty="0" err="1">
                <a:solidFill>
                  <a:srgbClr val="C00000"/>
                </a:solidFill>
                <a:latin typeface="UTM Khuccamta" panose="02040603050506020204" pitchFamily="18" charset="0"/>
                <a:ea typeface="微软雅黑"/>
              </a:rPr>
              <a:t>văn</a:t>
            </a:r>
            <a:r>
              <a:rPr lang="en-US" sz="2800" b="1" dirty="0">
                <a:solidFill>
                  <a:srgbClr val="C00000"/>
                </a:solidFill>
                <a:latin typeface="UTM Khuccamta" panose="02040603050506020204" pitchFamily="18" charset="0"/>
                <a:ea typeface="微软雅黑"/>
              </a:rPr>
              <a:t> </a:t>
            </a:r>
            <a:r>
              <a:rPr lang="en-US" sz="2800" b="1" dirty="0" err="1">
                <a:solidFill>
                  <a:srgbClr val="C00000"/>
                </a:solidFill>
                <a:latin typeface="UTM Khuccamta" panose="02040603050506020204" pitchFamily="18" charset="0"/>
                <a:ea typeface="微软雅黑"/>
              </a:rPr>
              <a:t>hóa</a:t>
            </a:r>
            <a:r>
              <a:rPr lang="en-US" sz="2800" b="1" dirty="0">
                <a:solidFill>
                  <a:srgbClr val="C00000"/>
                </a:solidFill>
                <a:latin typeface="UTM Khuccamta" panose="02040603050506020204" pitchFamily="18" charset="0"/>
                <a:ea typeface="微软雅黑"/>
              </a:rPr>
              <a:t>, </a:t>
            </a:r>
            <a:r>
              <a:rPr lang="en-US" sz="2800" b="1" dirty="0" err="1">
                <a:solidFill>
                  <a:srgbClr val="C00000"/>
                </a:solidFill>
                <a:latin typeface="UTM Khuccamta" panose="02040603050506020204" pitchFamily="18" charset="0"/>
                <a:ea typeface="微软雅黑"/>
              </a:rPr>
              <a:t>khoa</a:t>
            </a:r>
            <a:r>
              <a:rPr lang="en-US" sz="2800" b="1" dirty="0">
                <a:solidFill>
                  <a:srgbClr val="C00000"/>
                </a:solidFill>
                <a:latin typeface="UTM Khuccamta" panose="02040603050506020204" pitchFamily="18" charset="0"/>
                <a:ea typeface="微软雅黑"/>
              </a:rPr>
              <a:t> </a:t>
            </a:r>
            <a:r>
              <a:rPr lang="en-US" sz="2800" b="1" dirty="0" err="1">
                <a:solidFill>
                  <a:srgbClr val="C00000"/>
                </a:solidFill>
                <a:latin typeface="UTM Khuccamta" panose="02040603050506020204" pitchFamily="18" charset="0"/>
                <a:ea typeface="微软雅黑"/>
              </a:rPr>
              <a:t>học</a:t>
            </a:r>
            <a:r>
              <a:rPr lang="en-US" sz="2800" b="1" dirty="0">
                <a:solidFill>
                  <a:srgbClr val="C00000"/>
                </a:solidFill>
                <a:latin typeface="UTM Khuccamta" panose="02040603050506020204" pitchFamily="18" charset="0"/>
                <a:ea typeface="微软雅黑"/>
              </a:rPr>
              <a:t> </a:t>
            </a:r>
            <a:r>
              <a:rPr lang="en-US" sz="2800" b="1" dirty="0" err="1">
                <a:solidFill>
                  <a:srgbClr val="C00000"/>
                </a:solidFill>
                <a:latin typeface="UTM Khuccamta" panose="02040603050506020204" pitchFamily="18" charset="0"/>
                <a:ea typeface="微软雅黑"/>
              </a:rPr>
              <a:t>nổi</a:t>
            </a:r>
            <a:r>
              <a:rPr lang="en-US" sz="2800" b="1" dirty="0">
                <a:solidFill>
                  <a:srgbClr val="C00000"/>
                </a:solidFill>
                <a:latin typeface="UTM Khuccamta" panose="02040603050506020204" pitchFamily="18" charset="0"/>
                <a:ea typeface="微软雅黑"/>
              </a:rPr>
              <a:t> </a:t>
            </a:r>
            <a:r>
              <a:rPr lang="en-US" sz="2800" b="1" dirty="0" err="1">
                <a:solidFill>
                  <a:srgbClr val="C00000"/>
                </a:solidFill>
                <a:latin typeface="UTM Khuccamta" panose="02040603050506020204" pitchFamily="18" charset="0"/>
                <a:ea typeface="微软雅黑"/>
              </a:rPr>
              <a:t>tiếng</a:t>
            </a:r>
            <a:r>
              <a:rPr lang="en-US" sz="2800" b="1" dirty="0">
                <a:solidFill>
                  <a:srgbClr val="C00000"/>
                </a:solidFill>
                <a:latin typeface="UTM Khuccamta" panose="02040603050506020204" pitchFamily="18" charset="0"/>
                <a:ea typeface="微软雅黑"/>
              </a:rPr>
              <a:t> </a:t>
            </a:r>
            <a:r>
              <a:rPr lang="en-US" sz="2800" b="1" dirty="0" err="1">
                <a:solidFill>
                  <a:srgbClr val="C00000"/>
                </a:solidFill>
                <a:latin typeface="UTM Khuccamta" panose="02040603050506020204" pitchFamily="18" charset="0"/>
                <a:ea typeface="微软雅黑"/>
              </a:rPr>
              <a:t>là</a:t>
            </a:r>
            <a:r>
              <a:rPr lang="en-US" sz="2800" b="1" dirty="0">
                <a:solidFill>
                  <a:srgbClr val="C00000"/>
                </a:solidFill>
                <a:latin typeface="UTM Khuccamta" panose="02040603050506020204" pitchFamily="18" charset="0"/>
                <a:ea typeface="微软雅黑"/>
              </a:rPr>
              <a:t> </a:t>
            </a:r>
            <a:r>
              <a:rPr lang="en-US" sz="2800" b="1" dirty="0" err="1">
                <a:solidFill>
                  <a:srgbClr val="C00000"/>
                </a:solidFill>
                <a:latin typeface="UTM Khuccamta" panose="02040603050506020204" pitchFamily="18" charset="0"/>
                <a:ea typeface="微软雅黑"/>
              </a:rPr>
              <a:t>phụ</a:t>
            </a:r>
            <a:r>
              <a:rPr lang="en-US" sz="2800" b="1" dirty="0">
                <a:solidFill>
                  <a:srgbClr val="C00000"/>
                </a:solidFill>
                <a:latin typeface="UTM Khuccamta" panose="02040603050506020204" pitchFamily="18" charset="0"/>
                <a:ea typeface="微软雅黑"/>
              </a:rPr>
              <a:t> </a:t>
            </a:r>
            <a:r>
              <a:rPr lang="en-US" sz="2800" b="1" dirty="0" err="1">
                <a:solidFill>
                  <a:srgbClr val="C00000"/>
                </a:solidFill>
                <a:latin typeface="UTM Khuccamta" panose="02040603050506020204" pitchFamily="18" charset="0"/>
                <a:ea typeface="微软雅黑"/>
              </a:rPr>
              <a:t>nữ</a:t>
            </a:r>
            <a:r>
              <a:rPr lang="en-US" sz="2800" b="1" dirty="0">
                <a:solidFill>
                  <a:srgbClr val="C00000"/>
                </a:solidFill>
                <a:latin typeface="UTM Khuccamta" panose="02040603050506020204" pitchFamily="18" charset="0"/>
                <a:ea typeface="微软雅黑"/>
              </a:rPr>
              <a:t>:</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0630" y="875499"/>
            <a:ext cx="4560687" cy="2867705"/>
          </a:xfrm>
          <a:prstGeom prst="rect">
            <a:avLst/>
          </a:prstGeom>
          <a:ln>
            <a:noFill/>
          </a:ln>
          <a:effectLst>
            <a:outerShdw blurRad="292100" dist="139700" dir="2700000" algn="tl" rotWithShape="0">
              <a:srgbClr val="333333">
                <a:alpha val="65000"/>
              </a:srgbClr>
            </a:outerShdw>
          </a:effectLst>
        </p:spPr>
      </p:pic>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7809" r="403"/>
          <a:stretch/>
        </p:blipFill>
        <p:spPr>
          <a:xfrm>
            <a:off x="6671271" y="863586"/>
            <a:ext cx="4536503" cy="2876279"/>
          </a:xfrm>
          <a:prstGeom prst="rect">
            <a:avLst/>
          </a:prstGeom>
          <a:ln>
            <a:noFill/>
          </a:ln>
          <a:effectLst>
            <a:outerShdw blurRad="292100" dist="139700" dir="2700000" algn="tl" rotWithShape="0">
              <a:srgbClr val="333333">
                <a:alpha val="65000"/>
              </a:srgbClr>
            </a:outerShdw>
          </a:effectLst>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04132" y="3726034"/>
            <a:ext cx="3667162" cy="308813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Picture 7"/>
          <p:cNvPicPr>
            <a:picLocks noChangeAspect="1"/>
          </p:cNvPicPr>
          <p:nvPr/>
        </p:nvPicPr>
        <p:blipFill rotWithShape="1">
          <a:blip r:embed="rId5">
            <a:extLst>
              <a:ext uri="{28A0092B-C50C-407E-A947-70E740481C1C}">
                <a14:useLocalDpi xmlns:a14="http://schemas.microsoft.com/office/drawing/2010/main" val="0"/>
              </a:ext>
            </a:extLst>
          </a:blip>
          <a:srcRect t="4409" b="17744"/>
          <a:stretch/>
        </p:blipFill>
        <p:spPr>
          <a:xfrm>
            <a:off x="6067230" y="3729594"/>
            <a:ext cx="3333750" cy="308457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9" name="TextBox 8">
            <a:extLst>
              <a:ext uri="{FF2B5EF4-FFF2-40B4-BE49-F238E27FC236}">
                <a16:creationId xmlns:a16="http://schemas.microsoft.com/office/drawing/2014/main" id="{9439775D-28CB-429E-9BBC-65EF4BB665AE}"/>
              </a:ext>
            </a:extLst>
          </p:cNvPr>
          <p:cNvSpPr txBox="1"/>
          <p:nvPr/>
        </p:nvSpPr>
        <p:spPr>
          <a:xfrm>
            <a:off x="3778826" y="863586"/>
            <a:ext cx="1688427" cy="830997"/>
          </a:xfrm>
          <a:prstGeom prst="rect">
            <a:avLst/>
          </a:prstGeom>
          <a:solidFill>
            <a:schemeClr val="bg1"/>
          </a:solidFill>
        </p:spPr>
        <p:txBody>
          <a:bodyPr wrap="square" rtlCol="0">
            <a:spAutoFit/>
          </a:bodyPr>
          <a:lstStyle/>
          <a:p>
            <a:pPr algn="ctr" defTabSz="914400"/>
            <a:r>
              <a:rPr lang="en-US" b="1" dirty="0" err="1">
                <a:solidFill>
                  <a:srgbClr val="FF0000"/>
                </a:solidFill>
                <a:latin typeface="UTM Isadora" panose="02040603050506020204" pitchFamily="18" charset="0"/>
              </a:rPr>
              <a:t>Nguyên</a:t>
            </a:r>
            <a:r>
              <a:rPr lang="en-US" b="1" dirty="0">
                <a:solidFill>
                  <a:srgbClr val="FF0000"/>
                </a:solidFill>
                <a:latin typeface="UTM Isadora" panose="02040603050506020204" pitchFamily="18" charset="0"/>
              </a:rPr>
              <a:t> Phi Ỷ Lan</a:t>
            </a:r>
          </a:p>
        </p:txBody>
      </p:sp>
      <p:sp>
        <p:nvSpPr>
          <p:cNvPr id="10" name="TextBox 9">
            <a:extLst>
              <a:ext uri="{FF2B5EF4-FFF2-40B4-BE49-F238E27FC236}">
                <a16:creationId xmlns:a16="http://schemas.microsoft.com/office/drawing/2014/main" id="{9439775D-28CB-429E-9BBC-65EF4BB665AE}"/>
              </a:ext>
            </a:extLst>
          </p:cNvPr>
          <p:cNvSpPr txBox="1"/>
          <p:nvPr/>
        </p:nvSpPr>
        <p:spPr>
          <a:xfrm>
            <a:off x="6880720" y="956779"/>
            <a:ext cx="1368152" cy="1200329"/>
          </a:xfrm>
          <a:prstGeom prst="rect">
            <a:avLst/>
          </a:prstGeom>
          <a:noFill/>
        </p:spPr>
        <p:txBody>
          <a:bodyPr wrap="square" rtlCol="0">
            <a:spAutoFit/>
          </a:bodyPr>
          <a:lstStyle/>
          <a:p>
            <a:pPr defTabSz="914400"/>
            <a:r>
              <a:rPr lang="en-US" b="1" dirty="0" err="1">
                <a:solidFill>
                  <a:srgbClr val="FF0000"/>
                </a:solidFill>
                <a:latin typeface="UTM Isadora" panose="02040603050506020204" pitchFamily="18" charset="0"/>
              </a:rPr>
              <a:t>Hồ</a:t>
            </a:r>
            <a:r>
              <a:rPr lang="en-US" b="1" dirty="0">
                <a:solidFill>
                  <a:srgbClr val="FF0000"/>
                </a:solidFill>
                <a:latin typeface="UTM Isadora" panose="02040603050506020204" pitchFamily="18" charset="0"/>
              </a:rPr>
              <a:t> </a:t>
            </a:r>
            <a:r>
              <a:rPr lang="en-US" b="1" dirty="0" err="1">
                <a:solidFill>
                  <a:srgbClr val="FF0000"/>
                </a:solidFill>
                <a:latin typeface="UTM Isadora" panose="02040603050506020204" pitchFamily="18" charset="0"/>
              </a:rPr>
              <a:t>Xuân</a:t>
            </a:r>
            <a:r>
              <a:rPr lang="en-US" b="1" dirty="0">
                <a:solidFill>
                  <a:srgbClr val="FF0000"/>
                </a:solidFill>
                <a:latin typeface="UTM Isadora" panose="02040603050506020204" pitchFamily="18" charset="0"/>
              </a:rPr>
              <a:t> </a:t>
            </a:r>
            <a:r>
              <a:rPr lang="en-US" b="1" dirty="0" err="1">
                <a:solidFill>
                  <a:srgbClr val="FF0000"/>
                </a:solidFill>
                <a:latin typeface="UTM Isadora" panose="02040603050506020204" pitchFamily="18" charset="0"/>
              </a:rPr>
              <a:t>Hương</a:t>
            </a:r>
            <a:endParaRPr lang="en-US" b="1" dirty="0">
              <a:solidFill>
                <a:srgbClr val="FF0000"/>
              </a:solidFill>
              <a:latin typeface="UTM Isadora" panose="02040603050506020204" pitchFamily="18" charset="0"/>
            </a:endParaRPr>
          </a:p>
        </p:txBody>
      </p:sp>
      <p:sp>
        <p:nvSpPr>
          <p:cNvPr id="11" name="TextBox 10">
            <a:extLst>
              <a:ext uri="{FF2B5EF4-FFF2-40B4-BE49-F238E27FC236}">
                <a16:creationId xmlns:a16="http://schemas.microsoft.com/office/drawing/2014/main" id="{9439775D-28CB-429E-9BBC-65EF4BB665AE}"/>
              </a:ext>
            </a:extLst>
          </p:cNvPr>
          <p:cNvSpPr txBox="1"/>
          <p:nvPr/>
        </p:nvSpPr>
        <p:spPr>
          <a:xfrm>
            <a:off x="2523595" y="3684982"/>
            <a:ext cx="1334755" cy="1200329"/>
          </a:xfrm>
          <a:prstGeom prst="rect">
            <a:avLst/>
          </a:prstGeom>
          <a:noFill/>
        </p:spPr>
        <p:txBody>
          <a:bodyPr wrap="square" rtlCol="0">
            <a:spAutoFit/>
          </a:bodyPr>
          <a:lstStyle/>
          <a:p>
            <a:pPr defTabSz="914400"/>
            <a:r>
              <a:rPr lang="en-US" b="1" dirty="0" err="1">
                <a:solidFill>
                  <a:srgbClr val="FF0000"/>
                </a:solidFill>
                <a:latin typeface="UTM Isadora" panose="02040603050506020204" pitchFamily="18" charset="0"/>
              </a:rPr>
              <a:t>Đoàn</a:t>
            </a:r>
            <a:r>
              <a:rPr lang="en-US" b="1" dirty="0">
                <a:solidFill>
                  <a:srgbClr val="FF0000"/>
                </a:solidFill>
                <a:latin typeface="UTM Isadora" panose="02040603050506020204" pitchFamily="18" charset="0"/>
              </a:rPr>
              <a:t> </a:t>
            </a:r>
            <a:r>
              <a:rPr lang="en-US" b="1" dirty="0" err="1">
                <a:solidFill>
                  <a:srgbClr val="FF0000"/>
                </a:solidFill>
                <a:latin typeface="UTM Isadora" panose="02040603050506020204" pitchFamily="18" charset="0"/>
              </a:rPr>
              <a:t>Thị</a:t>
            </a:r>
            <a:r>
              <a:rPr lang="en-US" b="1" dirty="0">
                <a:solidFill>
                  <a:srgbClr val="FF0000"/>
                </a:solidFill>
                <a:latin typeface="UTM Isadora" panose="02040603050506020204" pitchFamily="18" charset="0"/>
              </a:rPr>
              <a:t> </a:t>
            </a:r>
            <a:r>
              <a:rPr lang="en-US" b="1" dirty="0" err="1">
                <a:solidFill>
                  <a:srgbClr val="FF0000"/>
                </a:solidFill>
                <a:latin typeface="UTM Isadora" panose="02040603050506020204" pitchFamily="18" charset="0"/>
              </a:rPr>
              <a:t>Điểm</a:t>
            </a:r>
            <a:endParaRPr lang="en-US" b="1" dirty="0">
              <a:solidFill>
                <a:srgbClr val="FF0000"/>
              </a:solidFill>
              <a:latin typeface="UTM Isadora" panose="02040603050506020204" pitchFamily="18" charset="0"/>
            </a:endParaRPr>
          </a:p>
        </p:txBody>
      </p:sp>
      <p:sp>
        <p:nvSpPr>
          <p:cNvPr id="12" name="TextBox 11">
            <a:extLst>
              <a:ext uri="{FF2B5EF4-FFF2-40B4-BE49-F238E27FC236}">
                <a16:creationId xmlns:a16="http://schemas.microsoft.com/office/drawing/2014/main" id="{9439775D-28CB-429E-9BBC-65EF4BB665AE}"/>
              </a:ext>
            </a:extLst>
          </p:cNvPr>
          <p:cNvSpPr txBox="1"/>
          <p:nvPr/>
        </p:nvSpPr>
        <p:spPr>
          <a:xfrm>
            <a:off x="6067230" y="5590034"/>
            <a:ext cx="1132864" cy="830997"/>
          </a:xfrm>
          <a:prstGeom prst="rect">
            <a:avLst/>
          </a:prstGeom>
          <a:noFill/>
        </p:spPr>
        <p:txBody>
          <a:bodyPr wrap="square" rtlCol="0">
            <a:spAutoFit/>
          </a:bodyPr>
          <a:lstStyle/>
          <a:p>
            <a:pPr defTabSz="914400"/>
            <a:r>
              <a:rPr lang="en-US" b="1" dirty="0">
                <a:solidFill>
                  <a:srgbClr val="FF0000"/>
                </a:solidFill>
                <a:latin typeface="UTM Isadora" panose="02040603050506020204" pitchFamily="18" charset="0"/>
              </a:rPr>
              <a:t>Ma-</a:t>
            </a:r>
            <a:r>
              <a:rPr lang="en-US" b="1" dirty="0" err="1">
                <a:solidFill>
                  <a:srgbClr val="FF0000"/>
                </a:solidFill>
                <a:latin typeface="UTM Isadora" panose="02040603050506020204" pitchFamily="18" charset="0"/>
              </a:rPr>
              <a:t>ri</a:t>
            </a:r>
            <a:r>
              <a:rPr lang="en-US" b="1" dirty="0">
                <a:solidFill>
                  <a:srgbClr val="FF0000"/>
                </a:solidFill>
                <a:latin typeface="UTM Isadora" panose="02040603050506020204" pitchFamily="18" charset="0"/>
              </a:rPr>
              <a:t> </a:t>
            </a:r>
            <a:r>
              <a:rPr lang="en-US" b="1" dirty="0" err="1">
                <a:solidFill>
                  <a:srgbClr val="FF0000"/>
                </a:solidFill>
                <a:latin typeface="UTM Isadora" panose="02040603050506020204" pitchFamily="18" charset="0"/>
              </a:rPr>
              <a:t>Quy-ri</a:t>
            </a:r>
            <a:endParaRPr lang="en-US" b="1" dirty="0">
              <a:solidFill>
                <a:srgbClr val="FF0000"/>
              </a:solidFill>
              <a:latin typeface="UTM Isadora" panose="02040603050506020204" pitchFamily="18" charset="0"/>
            </a:endParaRPr>
          </a:p>
        </p:txBody>
      </p:sp>
    </p:spTree>
    <p:extLst>
      <p:ext uri="{BB962C8B-B14F-4D97-AF65-F5344CB8AC3E}">
        <p14:creationId xmlns:p14="http://schemas.microsoft.com/office/powerpoint/2010/main" val="1932262601"/>
      </p:ext>
    </p:extLst>
  </p:cSld>
  <p:clrMapOvr>
    <a:masterClrMapping/>
  </p:clrMapOvr>
  <mc:AlternateContent xmlns:mc="http://schemas.openxmlformats.org/markup-compatibility/2006" xmlns:p14="http://schemas.microsoft.com/office/powerpoint/2010/main">
    <mc:Choice Requires="p14">
      <p:transition p14:dur="10" advTm="0"/>
    </mc:Choice>
    <mc:Fallback xmlns="">
      <p:transition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500"/>
                                        <p:tgtEl>
                                          <p:spTgt spid="12"/>
                                        </p:tgtEl>
                                      </p:cBhvr>
                                    </p:animEffect>
                                  </p:childTnLst>
                                </p:cTn>
                              </p:par>
                              <p:par>
                                <p:cTn id="16" presetID="16" presetClass="entr" presetSubtype="21" fill="hold"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barn(inVertical)">
                                      <p:cBhvr>
                                        <p:cTn id="18" dur="500"/>
                                        <p:tgtEl>
                                          <p:spTgt spid="2"/>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barn(inVertical)">
                                      <p:cBhvr>
                                        <p:cTn id="21" dur="500"/>
                                        <p:tgtEl>
                                          <p:spTgt spid="9"/>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barn(inVertical)">
                                      <p:cBhvr>
                                        <p:cTn id="24" dur="500"/>
                                        <p:tgtEl>
                                          <p:spTgt spid="10"/>
                                        </p:tgtEl>
                                      </p:cBhvr>
                                    </p:animEffect>
                                  </p:childTnLst>
                                </p:cTn>
                              </p:par>
                              <p:par>
                                <p:cTn id="25" presetID="16" presetClass="entr" presetSubtype="21" fill="hold"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barn(inVertical)">
                                      <p:cBhvr>
                                        <p:cTn id="27" dur="500"/>
                                        <p:tgtEl>
                                          <p:spTgt spid="6"/>
                                        </p:tgtEl>
                                      </p:cBhvr>
                                    </p:animEffect>
                                  </p:childTnLst>
                                </p:cTn>
                              </p:par>
                              <p:par>
                                <p:cTn id="28" presetID="16" presetClass="entr" presetSubtype="21" fill="hold" nodeType="with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barn(inVertical)">
                                      <p:cBhvr>
                                        <p:cTn id="30" dur="500"/>
                                        <p:tgtEl>
                                          <p:spTgt spid="7"/>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barn(inVertical)">
                                      <p:cBhvr>
                                        <p:cTn id="33" dur="500"/>
                                        <p:tgtEl>
                                          <p:spTgt spid="11"/>
                                        </p:tgtEl>
                                      </p:cBhvr>
                                    </p:animEffect>
                                  </p:childTnLst>
                                </p:cTn>
                              </p:par>
                              <p:par>
                                <p:cTn id="34" presetID="16" presetClass="entr" presetSubtype="21" fill="hold" nodeType="with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barn(inVertical)">
                                      <p:cBhvr>
                                        <p:cTn id="3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P spid="9" grpId="0" animBg="1"/>
      <p:bldP spid="10" grpId="0"/>
      <p:bldP spid="11" grpId="0"/>
      <p:bldP spid="1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262558" y="142387"/>
            <a:ext cx="6336704" cy="1186681"/>
          </a:xfrm>
          <a:prstGeom prst="roundRect">
            <a:avLst>
              <a:gd name="adj" fmla="val 50000"/>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dirty="0">
              <a:solidFill>
                <a:srgbClr val="00B050"/>
              </a:solidFill>
            </a:endParaRPr>
          </a:p>
        </p:txBody>
      </p:sp>
      <p:sp>
        <p:nvSpPr>
          <p:cNvPr id="5" name="TextBox 4">
            <a:extLst>
              <a:ext uri="{FF2B5EF4-FFF2-40B4-BE49-F238E27FC236}">
                <a16:creationId xmlns:a16="http://schemas.microsoft.com/office/drawing/2014/main" id="{EF418FDB-6336-414A-95B6-7FA51C98746D}"/>
              </a:ext>
            </a:extLst>
          </p:cNvPr>
          <p:cNvSpPr txBox="1"/>
          <p:nvPr/>
        </p:nvSpPr>
        <p:spPr>
          <a:xfrm>
            <a:off x="262558" y="241430"/>
            <a:ext cx="6336704" cy="1077218"/>
          </a:xfrm>
          <a:prstGeom prst="rect">
            <a:avLst/>
          </a:prstGeom>
          <a:noFill/>
        </p:spPr>
        <p:txBody>
          <a:bodyPr wrap="square" rtlCol="0">
            <a:spAutoFit/>
          </a:bodyPr>
          <a:lstStyle/>
          <a:p>
            <a:pPr algn="ctr" defTabSz="914400"/>
            <a:r>
              <a:rPr lang="en-US" sz="3200" b="1" dirty="0" err="1">
                <a:solidFill>
                  <a:srgbClr val="C00000"/>
                </a:solidFill>
                <a:latin typeface="UTM Khuccamta" panose="02040603050506020204" pitchFamily="18" charset="0"/>
                <a:ea typeface="微软雅黑"/>
              </a:rPr>
              <a:t>Truyện</a:t>
            </a:r>
            <a:r>
              <a:rPr lang="en-US" sz="3200" b="1" dirty="0">
                <a:solidFill>
                  <a:srgbClr val="C00000"/>
                </a:solidFill>
                <a:latin typeface="UTM Khuccamta" panose="02040603050506020204" pitchFamily="18" charset="0"/>
                <a:ea typeface="微软雅黑"/>
              </a:rPr>
              <a:t> </a:t>
            </a:r>
            <a:r>
              <a:rPr lang="en-US" sz="3200" b="1" dirty="0" err="1">
                <a:solidFill>
                  <a:srgbClr val="C00000"/>
                </a:solidFill>
                <a:latin typeface="UTM Khuccamta" panose="02040603050506020204" pitchFamily="18" charset="0"/>
                <a:ea typeface="微软雅黑"/>
              </a:rPr>
              <a:t>về</a:t>
            </a:r>
            <a:r>
              <a:rPr lang="en-US" sz="3200" b="1" dirty="0">
                <a:solidFill>
                  <a:srgbClr val="C00000"/>
                </a:solidFill>
                <a:latin typeface="UTM Khuccamta" panose="02040603050506020204" pitchFamily="18" charset="0"/>
                <a:ea typeface="微软雅黑"/>
              </a:rPr>
              <a:t> </a:t>
            </a:r>
            <a:r>
              <a:rPr lang="en-US" sz="3200" b="1" dirty="0" err="1">
                <a:solidFill>
                  <a:srgbClr val="C00000"/>
                </a:solidFill>
                <a:latin typeface="UTM Khuccamta" panose="02040603050506020204" pitchFamily="18" charset="0"/>
                <a:ea typeface="微软雅黑"/>
              </a:rPr>
              <a:t>những</a:t>
            </a:r>
            <a:r>
              <a:rPr lang="en-US" sz="3200" b="1" dirty="0">
                <a:solidFill>
                  <a:srgbClr val="C00000"/>
                </a:solidFill>
                <a:latin typeface="UTM Khuccamta" panose="02040603050506020204" pitchFamily="18" charset="0"/>
                <a:ea typeface="微软雅黑"/>
              </a:rPr>
              <a:t> </a:t>
            </a:r>
            <a:r>
              <a:rPr lang="en-US" sz="3200" b="1" dirty="0" err="1">
                <a:solidFill>
                  <a:srgbClr val="C00000"/>
                </a:solidFill>
                <a:latin typeface="UTM Khuccamta" panose="02040603050506020204" pitchFamily="18" charset="0"/>
                <a:ea typeface="微软雅黑"/>
              </a:rPr>
              <a:t>phụ</a:t>
            </a:r>
            <a:r>
              <a:rPr lang="en-US" sz="3200" b="1" dirty="0">
                <a:solidFill>
                  <a:srgbClr val="C00000"/>
                </a:solidFill>
                <a:latin typeface="UTM Khuccamta" panose="02040603050506020204" pitchFamily="18" charset="0"/>
                <a:ea typeface="微软雅黑"/>
              </a:rPr>
              <a:t> </a:t>
            </a:r>
            <a:r>
              <a:rPr lang="en-US" sz="3200" b="1" dirty="0" err="1">
                <a:solidFill>
                  <a:srgbClr val="C00000"/>
                </a:solidFill>
                <a:latin typeface="UTM Khuccamta" panose="02040603050506020204" pitchFamily="18" charset="0"/>
                <a:ea typeface="微软雅黑"/>
              </a:rPr>
              <a:t>nữ</a:t>
            </a:r>
            <a:r>
              <a:rPr lang="en-US" sz="3200" b="1" dirty="0">
                <a:solidFill>
                  <a:srgbClr val="C00000"/>
                </a:solidFill>
                <a:latin typeface="UTM Khuccamta" panose="02040603050506020204" pitchFamily="18" charset="0"/>
                <a:ea typeface="微软雅黑"/>
              </a:rPr>
              <a:t> </a:t>
            </a:r>
            <a:r>
              <a:rPr lang="en-US" sz="3200" b="1" dirty="0" err="1">
                <a:solidFill>
                  <a:srgbClr val="C00000"/>
                </a:solidFill>
                <a:latin typeface="UTM Khuccamta" panose="02040603050506020204" pitchFamily="18" charset="0"/>
                <a:ea typeface="微软雅黑"/>
              </a:rPr>
              <a:t>bình</a:t>
            </a:r>
            <a:r>
              <a:rPr lang="en-US" sz="3200" b="1" dirty="0">
                <a:solidFill>
                  <a:srgbClr val="C00000"/>
                </a:solidFill>
                <a:latin typeface="UTM Khuccamta" panose="02040603050506020204" pitchFamily="18" charset="0"/>
                <a:ea typeface="微软雅黑"/>
              </a:rPr>
              <a:t> </a:t>
            </a:r>
            <a:r>
              <a:rPr lang="en-US" sz="3200" b="1" dirty="0" err="1">
                <a:solidFill>
                  <a:srgbClr val="C00000"/>
                </a:solidFill>
                <a:latin typeface="UTM Khuccamta" panose="02040603050506020204" pitchFamily="18" charset="0"/>
                <a:ea typeface="微软雅黑"/>
              </a:rPr>
              <a:t>thường</a:t>
            </a:r>
            <a:r>
              <a:rPr lang="en-US" sz="3200" b="1" dirty="0">
                <a:solidFill>
                  <a:srgbClr val="C00000"/>
                </a:solidFill>
                <a:latin typeface="UTM Khuccamta" panose="02040603050506020204" pitchFamily="18" charset="0"/>
                <a:ea typeface="微软雅黑"/>
              </a:rPr>
              <a:t> </a:t>
            </a:r>
            <a:r>
              <a:rPr lang="en-US" sz="3200" b="1" dirty="0" err="1">
                <a:solidFill>
                  <a:srgbClr val="C00000"/>
                </a:solidFill>
                <a:latin typeface="UTM Khuccamta" panose="02040603050506020204" pitchFamily="18" charset="0"/>
                <a:ea typeface="微软雅黑"/>
              </a:rPr>
              <a:t>mà</a:t>
            </a:r>
            <a:r>
              <a:rPr lang="en-US" sz="3200" b="1" dirty="0">
                <a:solidFill>
                  <a:srgbClr val="C00000"/>
                </a:solidFill>
                <a:latin typeface="UTM Khuccamta" panose="02040603050506020204" pitchFamily="18" charset="0"/>
                <a:ea typeface="微软雅黑"/>
              </a:rPr>
              <a:t> </a:t>
            </a:r>
            <a:r>
              <a:rPr lang="en-US" sz="3200" b="1" dirty="0" err="1">
                <a:solidFill>
                  <a:srgbClr val="C00000"/>
                </a:solidFill>
                <a:latin typeface="UTM Khuccamta" panose="02040603050506020204" pitchFamily="18" charset="0"/>
                <a:ea typeface="微软雅黑"/>
              </a:rPr>
              <a:t>đảm</a:t>
            </a:r>
            <a:r>
              <a:rPr lang="en-US" sz="3200" b="1" dirty="0">
                <a:solidFill>
                  <a:srgbClr val="C00000"/>
                </a:solidFill>
                <a:latin typeface="UTM Khuccamta" panose="02040603050506020204" pitchFamily="18" charset="0"/>
                <a:ea typeface="微软雅黑"/>
              </a:rPr>
              <a:t> </a:t>
            </a:r>
            <a:r>
              <a:rPr lang="en-US" sz="3200" b="1" dirty="0" err="1">
                <a:solidFill>
                  <a:srgbClr val="C00000"/>
                </a:solidFill>
                <a:latin typeface="UTM Khuccamta" panose="02040603050506020204" pitchFamily="18" charset="0"/>
                <a:ea typeface="微软雅黑"/>
              </a:rPr>
              <a:t>đang</a:t>
            </a:r>
            <a:r>
              <a:rPr lang="en-US" sz="3200" b="1" dirty="0">
                <a:solidFill>
                  <a:srgbClr val="C00000"/>
                </a:solidFill>
                <a:latin typeface="UTM Khuccamta" panose="02040603050506020204" pitchFamily="18" charset="0"/>
                <a:ea typeface="微软雅黑"/>
              </a:rPr>
              <a:t>, </a:t>
            </a:r>
            <a:r>
              <a:rPr lang="en-US" sz="3200" b="1" dirty="0" err="1">
                <a:solidFill>
                  <a:srgbClr val="C00000"/>
                </a:solidFill>
                <a:latin typeface="UTM Khuccamta" panose="02040603050506020204" pitchFamily="18" charset="0"/>
                <a:ea typeface="微软雅黑"/>
              </a:rPr>
              <a:t>tài</a:t>
            </a:r>
            <a:r>
              <a:rPr lang="en-US" sz="3200" b="1" dirty="0">
                <a:solidFill>
                  <a:srgbClr val="C00000"/>
                </a:solidFill>
                <a:latin typeface="UTM Khuccamta" panose="02040603050506020204" pitchFamily="18" charset="0"/>
                <a:ea typeface="微软雅黑"/>
              </a:rPr>
              <a:t> </a:t>
            </a:r>
            <a:r>
              <a:rPr lang="en-US" sz="3200" b="1" dirty="0" err="1">
                <a:solidFill>
                  <a:srgbClr val="C00000"/>
                </a:solidFill>
                <a:latin typeface="UTM Khuccamta" panose="02040603050506020204" pitchFamily="18" charset="0"/>
                <a:ea typeface="微软雅黑"/>
              </a:rPr>
              <a:t>trí</a:t>
            </a:r>
            <a:r>
              <a:rPr lang="en-US" sz="3200" b="1" dirty="0">
                <a:solidFill>
                  <a:srgbClr val="C00000"/>
                </a:solidFill>
                <a:latin typeface="UTM Khuccamta" panose="02040603050506020204" pitchFamily="18" charset="0"/>
                <a:ea typeface="微软雅黑"/>
              </a:rPr>
              <a:t>:</a:t>
            </a:r>
          </a:p>
        </p:txBody>
      </p:sp>
      <p:pic>
        <p:nvPicPr>
          <p:cNvPr id="6" name="Picture 9" descr="tải xuống">
            <a:extLst>
              <a:ext uri="{FF2B5EF4-FFF2-40B4-BE49-F238E27FC236}">
                <a16:creationId xmlns:a16="http://schemas.microsoft.com/office/drawing/2014/main" id="{1F23C546-B681-4B98-8EC1-85A71562160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78782" y="1428111"/>
            <a:ext cx="3663677" cy="456786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5">
            <a:extLst>
              <a:ext uri="{FF2B5EF4-FFF2-40B4-BE49-F238E27FC236}">
                <a16:creationId xmlns:a16="http://schemas.microsoft.com/office/drawing/2014/main" id="{8B1E6168-4271-4CED-9569-CE266197153B}"/>
              </a:ext>
            </a:extLst>
          </p:cNvPr>
          <p:cNvSpPr txBox="1">
            <a:spLocks noChangeArrowheads="1"/>
          </p:cNvSpPr>
          <p:nvPr/>
        </p:nvSpPr>
        <p:spPr bwMode="auto">
          <a:xfrm>
            <a:off x="1630710" y="5995973"/>
            <a:ext cx="4652424" cy="954107"/>
          </a:xfrm>
          <a:prstGeom prst="rect">
            <a:avLst/>
          </a:prstGeom>
          <a:noFill/>
          <a:ln w="12700" cap="flat" cmpd="sng" algn="ctr">
            <a:solidFill>
              <a:sysClr val="window" lastClr="FFFFFF"/>
            </a:solidFill>
            <a:prstDash val="solid"/>
            <a:miter lim="800000"/>
          </a:ln>
          <a:effectLst/>
        </p:spPr>
        <p:txBody>
          <a:bodyPr wrap="square">
            <a:spAutoFit/>
          </a:bodyPr>
          <a:lstStyle>
            <a:lvl1pPr eaLnBrk="0" hangingPunct="0">
              <a:defRPr sz="2000">
                <a:solidFill>
                  <a:schemeClr val="tx1"/>
                </a:solidFill>
                <a:latin typeface="Tahoma" panose="020B0604030504040204" pitchFamily="34" charset="0"/>
                <a:cs typeface="Arial" panose="020B0604020202020204" pitchFamily="34" charset="0"/>
              </a:defRPr>
            </a:lvl1pPr>
            <a:lvl2pPr marL="742950" indent="-285750" eaLnBrk="0" hangingPunct="0">
              <a:defRPr sz="2000">
                <a:solidFill>
                  <a:schemeClr val="tx1"/>
                </a:solidFill>
                <a:latin typeface="Tahoma" panose="020B0604030504040204" pitchFamily="34" charset="0"/>
                <a:cs typeface="Arial" panose="020B0604020202020204" pitchFamily="34" charset="0"/>
              </a:defRPr>
            </a:lvl2pPr>
            <a:lvl3pPr marL="1143000" indent="-228600" eaLnBrk="0" hangingPunct="0">
              <a:defRPr sz="2000">
                <a:solidFill>
                  <a:schemeClr val="tx1"/>
                </a:solidFill>
                <a:latin typeface="Tahoma" panose="020B0604030504040204" pitchFamily="34" charset="0"/>
                <a:cs typeface="Arial" panose="020B0604020202020204" pitchFamily="34" charset="0"/>
              </a:defRPr>
            </a:lvl3pPr>
            <a:lvl4pPr marL="1600200" indent="-228600" eaLnBrk="0" hangingPunct="0">
              <a:defRPr sz="2000">
                <a:solidFill>
                  <a:schemeClr val="tx1"/>
                </a:solidFill>
                <a:latin typeface="Tahoma" panose="020B0604030504040204" pitchFamily="34" charset="0"/>
                <a:cs typeface="Arial" panose="020B0604020202020204" pitchFamily="34" charset="0"/>
              </a:defRPr>
            </a:lvl4pPr>
            <a:lvl5pPr marL="2057400" indent="-228600" eaLnBrk="0" hangingPunct="0">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2800" b="1" i="0" u="none" strike="noStrike" kern="0" cap="none" spc="0" normalizeH="0" baseline="0" noProof="0" dirty="0" err="1">
                <a:ln>
                  <a:noFill/>
                </a:ln>
                <a:solidFill>
                  <a:srgbClr val="FF0000"/>
                </a:solidFill>
                <a:effectLst/>
                <a:uLnTx/>
                <a:uFillTx/>
                <a:latin typeface="Times New Roman" panose="02020603050405020304" pitchFamily="18" charset="0"/>
                <a:ea typeface="+mn-ea"/>
                <a:cs typeface="Arial" panose="020B0604020202020204" pitchFamily="34" charset="0"/>
              </a:rPr>
              <a:t>Bà</a:t>
            </a:r>
            <a:r>
              <a:rPr kumimoji="0" lang="en-US" altLang="en-US" sz="2800" b="1" i="0" u="none" strike="noStrike" kern="0" cap="none" spc="0" normalizeH="0" baseline="0" noProof="0" dirty="0">
                <a:ln>
                  <a:noFill/>
                </a:ln>
                <a:solidFill>
                  <a:srgbClr val="FF0000"/>
                </a:solidFill>
                <a:effectLst/>
                <a:uLnTx/>
                <a:uFillTx/>
                <a:latin typeface="Times New Roman" panose="02020603050405020304" pitchFamily="18" charset="0"/>
                <a:ea typeface="+mn-ea"/>
                <a:cs typeface="Arial" panose="020B0604020202020204" pitchFamily="34" charset="0"/>
              </a:rPr>
              <a:t>: </a:t>
            </a:r>
            <a:r>
              <a:rPr kumimoji="0" lang="en-US" altLang="en-US" sz="2800" b="1" i="0" u="none" strike="noStrike" kern="0" cap="none" spc="0" normalizeH="0" baseline="0" noProof="0" dirty="0" err="1">
                <a:ln>
                  <a:noFill/>
                </a:ln>
                <a:solidFill>
                  <a:srgbClr val="FF0000"/>
                </a:solidFill>
                <a:effectLst/>
                <a:uLnTx/>
                <a:uFillTx/>
                <a:latin typeface="Times New Roman" panose="02020603050405020304" pitchFamily="18" charset="0"/>
                <a:ea typeface="+mn-ea"/>
                <a:cs typeface="Arial" panose="020B0604020202020204" pitchFamily="34" charset="0"/>
              </a:rPr>
              <a:t>Nguyễn</a:t>
            </a:r>
            <a:r>
              <a:rPr kumimoji="0" lang="en-US" altLang="en-US" sz="2800" b="1" i="0" u="none" strike="noStrike" kern="0" cap="none" spc="0" normalizeH="0" baseline="0" noProof="0" dirty="0">
                <a:ln>
                  <a:noFill/>
                </a:ln>
                <a:solidFill>
                  <a:srgbClr val="FF0000"/>
                </a:solidFill>
                <a:effectLst/>
                <a:uLnTx/>
                <a:uFillTx/>
                <a:latin typeface="Times New Roman" panose="02020603050405020304" pitchFamily="18" charset="0"/>
                <a:ea typeface="+mn-ea"/>
                <a:cs typeface="Arial" panose="020B0604020202020204" pitchFamily="34" charset="0"/>
              </a:rPr>
              <a:t> </a:t>
            </a:r>
            <a:r>
              <a:rPr kumimoji="0" lang="en-US" altLang="en-US" sz="2800" b="1" i="0" u="none" strike="noStrike" kern="0" cap="none" spc="0" normalizeH="0" baseline="0" noProof="0" dirty="0" err="1">
                <a:ln>
                  <a:noFill/>
                </a:ln>
                <a:solidFill>
                  <a:srgbClr val="FF0000"/>
                </a:solidFill>
                <a:effectLst/>
                <a:uLnTx/>
                <a:uFillTx/>
                <a:latin typeface="Times New Roman" panose="02020603050405020304" pitchFamily="18" charset="0"/>
                <a:ea typeface="+mn-ea"/>
                <a:cs typeface="Arial" panose="020B0604020202020204" pitchFamily="34" charset="0"/>
              </a:rPr>
              <a:t>Thị</a:t>
            </a:r>
            <a:r>
              <a:rPr kumimoji="0" lang="en-US" altLang="en-US" sz="2800" b="1" i="0" u="none" strike="noStrike" kern="0" cap="none" spc="0" normalizeH="0" baseline="0" noProof="0" dirty="0">
                <a:ln>
                  <a:noFill/>
                </a:ln>
                <a:solidFill>
                  <a:srgbClr val="FF0000"/>
                </a:solidFill>
                <a:effectLst/>
                <a:uLnTx/>
                <a:uFillTx/>
                <a:latin typeface="Times New Roman" panose="02020603050405020304" pitchFamily="18" charset="0"/>
                <a:ea typeface="+mn-ea"/>
                <a:cs typeface="Arial" panose="020B0604020202020204" pitchFamily="34" charset="0"/>
              </a:rPr>
              <a:t> Kim </a:t>
            </a:r>
            <a:r>
              <a:rPr kumimoji="0" lang="en-US" altLang="en-US" sz="2800" b="1" i="0" u="none" strike="noStrike" kern="0" cap="none" spc="0" normalizeH="0" baseline="0" noProof="0" dirty="0" err="1">
                <a:ln>
                  <a:noFill/>
                </a:ln>
                <a:solidFill>
                  <a:srgbClr val="FF0000"/>
                </a:solidFill>
                <a:effectLst/>
                <a:uLnTx/>
                <a:uFillTx/>
                <a:latin typeface="Times New Roman" panose="02020603050405020304" pitchFamily="18" charset="0"/>
                <a:ea typeface="+mn-ea"/>
                <a:cs typeface="Arial" panose="020B0604020202020204" pitchFamily="34" charset="0"/>
              </a:rPr>
              <a:t>Ngân</a:t>
            </a:r>
            <a:endParaRPr kumimoji="0" lang="en-US" altLang="en-US" sz="2800" b="1" i="0" u="none" strike="noStrike" kern="0" cap="none" spc="0" normalizeH="0" baseline="0" noProof="0" dirty="0">
              <a:ln>
                <a:noFill/>
              </a:ln>
              <a:solidFill>
                <a:srgbClr val="FF0000"/>
              </a:solidFill>
              <a:effectLst/>
              <a:uLnTx/>
              <a:uFillTx/>
              <a:latin typeface="Times New Roman" panose="02020603050405020304" pitchFamily="18" charset="0"/>
              <a:ea typeface="+mn-ea"/>
              <a:cs typeface="Arial" panose="020B0604020202020204" pitchFamily="34" charset="0"/>
            </a:endParaRPr>
          </a:p>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2800" b="1" i="1" u="none" strike="noStrike" kern="0" cap="none" spc="0" normalizeH="0" baseline="0" noProof="0" dirty="0">
                <a:ln>
                  <a:noFill/>
                </a:ln>
                <a:solidFill>
                  <a:srgbClr val="FF0000"/>
                </a:solidFill>
                <a:effectLst/>
                <a:uLnTx/>
                <a:uFillTx/>
                <a:latin typeface="Times New Roman" panose="02020603050405020304" pitchFamily="18" charset="0"/>
                <a:ea typeface="+mn-ea"/>
                <a:cs typeface="Arial" panose="020B0604020202020204" pitchFamily="34" charset="0"/>
              </a:rPr>
              <a:t>(12/04/1954) </a:t>
            </a: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24583" y="2061642"/>
            <a:ext cx="5256584" cy="384185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9" name="Text Box 4">
            <a:extLst>
              <a:ext uri="{FF2B5EF4-FFF2-40B4-BE49-F238E27FC236}">
                <a16:creationId xmlns:a16="http://schemas.microsoft.com/office/drawing/2014/main" id="{F39E9151-3F08-4F5B-8620-5E7E698FDEED}"/>
              </a:ext>
            </a:extLst>
          </p:cNvPr>
          <p:cNvSpPr txBox="1">
            <a:spLocks noChangeArrowheads="1"/>
          </p:cNvSpPr>
          <p:nvPr/>
        </p:nvSpPr>
        <p:spPr bwMode="auto">
          <a:xfrm>
            <a:off x="7319342" y="5979073"/>
            <a:ext cx="4253303" cy="954107"/>
          </a:xfrm>
          <a:prstGeom prst="rect">
            <a:avLst/>
          </a:prstGeom>
          <a:noFill/>
          <a:ln>
            <a:noFill/>
          </a:ln>
        </p:spPr>
        <p:txBody>
          <a:bodyPr wrap="square">
            <a:spAutoFit/>
          </a:bodyPr>
          <a:lstStyle>
            <a:lvl1pPr eaLnBrk="0" hangingPunct="0">
              <a:defRPr sz="2000">
                <a:solidFill>
                  <a:schemeClr val="tx1"/>
                </a:solidFill>
                <a:latin typeface="Tahoma" panose="020B0604030504040204" pitchFamily="34" charset="0"/>
                <a:cs typeface="Arial" panose="020B0604020202020204" pitchFamily="34" charset="0"/>
              </a:defRPr>
            </a:lvl1pPr>
            <a:lvl2pPr marL="742950" indent="-285750" eaLnBrk="0" hangingPunct="0">
              <a:defRPr sz="2000">
                <a:solidFill>
                  <a:schemeClr val="tx1"/>
                </a:solidFill>
                <a:latin typeface="Tahoma" panose="020B0604030504040204" pitchFamily="34" charset="0"/>
                <a:cs typeface="Arial" panose="020B0604020202020204" pitchFamily="34" charset="0"/>
              </a:defRPr>
            </a:lvl2pPr>
            <a:lvl3pPr marL="1143000" indent="-228600" eaLnBrk="0" hangingPunct="0">
              <a:defRPr sz="2000">
                <a:solidFill>
                  <a:schemeClr val="tx1"/>
                </a:solidFill>
                <a:latin typeface="Tahoma" panose="020B0604030504040204" pitchFamily="34" charset="0"/>
                <a:cs typeface="Arial" panose="020B0604020202020204" pitchFamily="34" charset="0"/>
              </a:defRPr>
            </a:lvl3pPr>
            <a:lvl4pPr marL="1600200" indent="-228600" eaLnBrk="0" hangingPunct="0">
              <a:defRPr sz="2000">
                <a:solidFill>
                  <a:schemeClr val="tx1"/>
                </a:solidFill>
                <a:latin typeface="Tahoma" panose="020B0604030504040204" pitchFamily="34" charset="0"/>
                <a:cs typeface="Arial" panose="020B0604020202020204" pitchFamily="34" charset="0"/>
              </a:defRPr>
            </a:lvl4pPr>
            <a:lvl5pPr marL="2057400" indent="-228600" eaLnBrk="0" hangingPunct="0">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9pPr>
          </a:lstStyle>
          <a:p>
            <a:pPr algn="ctr" defTabSz="914400" eaLnBrk="1" fontAlgn="base" hangingPunct="1">
              <a:spcBef>
                <a:spcPct val="0"/>
              </a:spcBef>
              <a:spcAft>
                <a:spcPct val="0"/>
              </a:spcAft>
              <a:defRPr/>
            </a:pPr>
            <a:r>
              <a:rPr lang="en-US" altLang="en-US" sz="2800" b="1" kern="0" dirty="0" err="1">
                <a:solidFill>
                  <a:srgbClr val="FF0000"/>
                </a:solidFill>
                <a:latin typeface="Arial" panose="020B0604020202020204" pitchFamily="34" charset="0"/>
              </a:rPr>
              <a:t>Bà</a:t>
            </a:r>
            <a:r>
              <a:rPr lang="en-US" altLang="en-US" sz="2800" b="1" kern="0" dirty="0">
                <a:solidFill>
                  <a:srgbClr val="FF0000"/>
                </a:solidFill>
                <a:latin typeface="Arial" panose="020B0604020202020204" pitchFamily="34" charset="0"/>
              </a:rPr>
              <a:t>: </a:t>
            </a:r>
            <a:r>
              <a:rPr lang="en-US" altLang="en-US" sz="2800" b="1" kern="0" dirty="0" err="1">
                <a:solidFill>
                  <a:srgbClr val="FF0000"/>
                </a:solidFill>
                <a:latin typeface="Arial" panose="020B0604020202020204" pitchFamily="34" charset="0"/>
              </a:rPr>
              <a:t>Trương</a:t>
            </a:r>
            <a:r>
              <a:rPr lang="en-US" altLang="en-US" sz="2800" b="1" kern="0" dirty="0">
                <a:solidFill>
                  <a:srgbClr val="FF0000"/>
                </a:solidFill>
                <a:latin typeface="Arial" panose="020B0604020202020204" pitchFamily="34" charset="0"/>
              </a:rPr>
              <a:t> </a:t>
            </a:r>
            <a:r>
              <a:rPr lang="en-US" altLang="en-US" sz="2800" b="1" kern="0" dirty="0" err="1">
                <a:solidFill>
                  <a:srgbClr val="FF0000"/>
                </a:solidFill>
                <a:latin typeface="Arial" panose="020B0604020202020204" pitchFamily="34" charset="0"/>
              </a:rPr>
              <a:t>Mỹ</a:t>
            </a:r>
            <a:r>
              <a:rPr lang="en-US" altLang="en-US" sz="2800" b="1" kern="0" dirty="0">
                <a:solidFill>
                  <a:srgbClr val="FF0000"/>
                </a:solidFill>
                <a:latin typeface="Arial" panose="020B0604020202020204" pitchFamily="34" charset="0"/>
              </a:rPr>
              <a:t> </a:t>
            </a:r>
            <a:r>
              <a:rPr lang="en-US" altLang="en-US" sz="2800" b="1" kern="0" dirty="0" err="1">
                <a:solidFill>
                  <a:srgbClr val="FF0000"/>
                </a:solidFill>
                <a:latin typeface="Arial" panose="020B0604020202020204" pitchFamily="34" charset="0"/>
              </a:rPr>
              <a:t>Hoa</a:t>
            </a:r>
            <a:endParaRPr lang="en-US" altLang="en-US" sz="2800" b="1" kern="0" dirty="0">
              <a:solidFill>
                <a:srgbClr val="FF0000"/>
              </a:solidFill>
              <a:latin typeface="Arial" panose="020B0604020202020204" pitchFamily="34" charset="0"/>
            </a:endParaRPr>
          </a:p>
          <a:p>
            <a:pPr algn="ctr" defTabSz="914400" eaLnBrk="1" fontAlgn="base" hangingPunct="1">
              <a:spcBef>
                <a:spcPct val="0"/>
              </a:spcBef>
              <a:spcAft>
                <a:spcPct val="0"/>
              </a:spcAft>
              <a:defRPr/>
            </a:pPr>
            <a:r>
              <a:rPr lang="en-US" altLang="en-US" sz="2800" b="1" i="1" kern="0" dirty="0">
                <a:solidFill>
                  <a:srgbClr val="FF0000"/>
                </a:solidFill>
                <a:latin typeface="Arial" panose="020B0604020202020204" pitchFamily="34" charset="0"/>
              </a:rPr>
              <a:t>(18/08/1945)</a:t>
            </a:r>
            <a:endParaRPr lang="en-US" altLang="en-US" sz="2800" i="1" kern="0" dirty="0">
              <a:solidFill>
                <a:srgbClr val="FF0000"/>
              </a:solidFill>
              <a:latin typeface="Arial" panose="020B0604020202020204" pitchFamily="34" charset="0"/>
            </a:endParaRPr>
          </a:p>
        </p:txBody>
      </p:sp>
    </p:spTree>
    <p:extLst>
      <p:ext uri="{BB962C8B-B14F-4D97-AF65-F5344CB8AC3E}">
        <p14:creationId xmlns:p14="http://schemas.microsoft.com/office/powerpoint/2010/main" val="1746460472"/>
      </p:ext>
    </p:extLst>
  </p:cSld>
  <p:clrMapOvr>
    <a:masterClrMapping/>
  </p:clrMapOvr>
  <mc:AlternateContent xmlns:mc="http://schemas.openxmlformats.org/markup-compatibility/2006" xmlns:p14="http://schemas.microsoft.com/office/powerpoint/2010/main">
    <mc:Choice Requires="p14">
      <p:transition p14:dur="10" advTm="0"/>
    </mc:Choice>
    <mc:Fallback xmlns="">
      <p:transition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inVertical)">
                                      <p:cBhvr>
                                        <p:cTn id="18" dur="500"/>
                                        <p:tgtEl>
                                          <p:spTgt spid="7"/>
                                        </p:tgtEl>
                                      </p:cBhvr>
                                    </p:animEffect>
                                  </p:childTnLst>
                                </p:cTn>
                              </p:par>
                              <p:par>
                                <p:cTn id="19" presetID="16" presetClass="entr" presetSubtype="21" fill="hold"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barn(inVertical)">
                                      <p:cBhvr>
                                        <p:cTn id="21" dur="500"/>
                                        <p:tgtEl>
                                          <p:spTgt spid="8"/>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barn(inVertical)">
                                      <p:cBhvr>
                                        <p:cTn id="2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P spid="7" grpId="0" animBg="1"/>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478582" y="14261"/>
            <a:ext cx="4104456" cy="1126695"/>
          </a:xfrm>
          <a:prstGeom prst="roundRect">
            <a:avLst>
              <a:gd name="adj" fmla="val 50000"/>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dirty="0">
              <a:solidFill>
                <a:srgbClr val="00B050"/>
              </a:solidFill>
            </a:endParaRPr>
          </a:p>
        </p:txBody>
      </p:sp>
      <p:sp>
        <p:nvSpPr>
          <p:cNvPr id="5" name="TextBox 4">
            <a:extLst>
              <a:ext uri="{FF2B5EF4-FFF2-40B4-BE49-F238E27FC236}">
                <a16:creationId xmlns:a16="http://schemas.microsoft.com/office/drawing/2014/main" id="{EF418FDB-6336-414A-95B6-7FA51C98746D}"/>
              </a:ext>
            </a:extLst>
          </p:cNvPr>
          <p:cNvSpPr txBox="1"/>
          <p:nvPr/>
        </p:nvSpPr>
        <p:spPr>
          <a:xfrm>
            <a:off x="574138" y="41296"/>
            <a:ext cx="3936892" cy="1077218"/>
          </a:xfrm>
          <a:prstGeom prst="rect">
            <a:avLst/>
          </a:prstGeom>
          <a:noFill/>
        </p:spPr>
        <p:txBody>
          <a:bodyPr wrap="square" rtlCol="0">
            <a:spAutoFit/>
          </a:bodyPr>
          <a:lstStyle/>
          <a:p>
            <a:pPr algn="ctr" defTabSz="914400"/>
            <a:r>
              <a:rPr lang="en-US" sz="3200" b="1" dirty="0" err="1">
                <a:solidFill>
                  <a:srgbClr val="C00000"/>
                </a:solidFill>
                <a:latin typeface="UTM Khuccamta" panose="02040603050506020204" pitchFamily="18" charset="0"/>
                <a:ea typeface="微软雅黑"/>
              </a:rPr>
              <a:t>Truyện</a:t>
            </a:r>
            <a:r>
              <a:rPr lang="en-US" sz="3200" b="1" dirty="0">
                <a:solidFill>
                  <a:srgbClr val="C00000"/>
                </a:solidFill>
                <a:latin typeface="UTM Khuccamta" panose="02040603050506020204" pitchFamily="18" charset="0"/>
                <a:ea typeface="微软雅黑"/>
              </a:rPr>
              <a:t> </a:t>
            </a:r>
            <a:r>
              <a:rPr lang="en-US" sz="3200" b="1" dirty="0" err="1">
                <a:solidFill>
                  <a:srgbClr val="C00000"/>
                </a:solidFill>
                <a:latin typeface="UTM Khuccamta" panose="02040603050506020204" pitchFamily="18" charset="0"/>
                <a:ea typeface="微软雅黑"/>
              </a:rPr>
              <a:t>về</a:t>
            </a:r>
            <a:r>
              <a:rPr lang="en-US" sz="3200" b="1" dirty="0">
                <a:solidFill>
                  <a:srgbClr val="C00000"/>
                </a:solidFill>
                <a:latin typeface="UTM Khuccamta" panose="02040603050506020204" pitchFamily="18" charset="0"/>
                <a:ea typeface="微软雅黑"/>
              </a:rPr>
              <a:t> </a:t>
            </a:r>
            <a:r>
              <a:rPr lang="en-US" sz="3200" b="1" dirty="0" err="1">
                <a:solidFill>
                  <a:srgbClr val="C00000"/>
                </a:solidFill>
                <a:latin typeface="UTM Khuccamta" panose="02040603050506020204" pitchFamily="18" charset="0"/>
                <a:ea typeface="微软雅黑"/>
              </a:rPr>
              <a:t>các</a:t>
            </a:r>
            <a:r>
              <a:rPr lang="en-US" sz="3200" b="1" dirty="0">
                <a:solidFill>
                  <a:srgbClr val="C00000"/>
                </a:solidFill>
                <a:latin typeface="UTM Khuccamta" panose="02040603050506020204" pitchFamily="18" charset="0"/>
                <a:ea typeface="微软雅黑"/>
              </a:rPr>
              <a:t> </a:t>
            </a:r>
            <a:r>
              <a:rPr lang="en-US" sz="3200" b="1" dirty="0" err="1">
                <a:solidFill>
                  <a:srgbClr val="C00000"/>
                </a:solidFill>
                <a:latin typeface="UTM Khuccamta" panose="02040603050506020204" pitchFamily="18" charset="0"/>
                <a:ea typeface="微软雅黑"/>
              </a:rPr>
              <a:t>bạn</a:t>
            </a:r>
            <a:r>
              <a:rPr lang="en-US" sz="3200" b="1" dirty="0">
                <a:solidFill>
                  <a:srgbClr val="C00000"/>
                </a:solidFill>
                <a:latin typeface="UTM Khuccamta" panose="02040603050506020204" pitchFamily="18" charset="0"/>
                <a:ea typeface="微软雅黑"/>
              </a:rPr>
              <a:t> </a:t>
            </a:r>
            <a:r>
              <a:rPr lang="en-US" sz="3200" b="1" dirty="0" err="1">
                <a:solidFill>
                  <a:srgbClr val="C00000"/>
                </a:solidFill>
                <a:latin typeface="UTM Khuccamta" panose="02040603050506020204" pitchFamily="18" charset="0"/>
                <a:ea typeface="微软雅黑"/>
              </a:rPr>
              <a:t>nữ</a:t>
            </a:r>
            <a:r>
              <a:rPr lang="en-US" sz="3200" b="1" dirty="0">
                <a:solidFill>
                  <a:srgbClr val="C00000"/>
                </a:solidFill>
                <a:latin typeface="UTM Khuccamta" panose="02040603050506020204" pitchFamily="18" charset="0"/>
                <a:ea typeface="微软雅黑"/>
              </a:rPr>
              <a:t> </a:t>
            </a:r>
            <a:r>
              <a:rPr lang="en-US" sz="3200" b="1" dirty="0" err="1">
                <a:solidFill>
                  <a:srgbClr val="C00000"/>
                </a:solidFill>
                <a:latin typeface="UTM Khuccamta" panose="02040603050506020204" pitchFamily="18" charset="0"/>
                <a:ea typeface="微软雅黑"/>
              </a:rPr>
              <a:t>thông</a:t>
            </a:r>
            <a:r>
              <a:rPr lang="en-US" sz="3200" b="1" dirty="0">
                <a:solidFill>
                  <a:srgbClr val="C00000"/>
                </a:solidFill>
                <a:latin typeface="UTM Khuccamta" panose="02040603050506020204" pitchFamily="18" charset="0"/>
                <a:ea typeface="微软雅黑"/>
              </a:rPr>
              <a:t> minh, </a:t>
            </a:r>
            <a:r>
              <a:rPr lang="en-US" sz="3200" b="1" dirty="0" err="1">
                <a:solidFill>
                  <a:srgbClr val="C00000"/>
                </a:solidFill>
                <a:latin typeface="UTM Khuccamta" panose="02040603050506020204" pitchFamily="18" charset="0"/>
                <a:ea typeface="微软雅黑"/>
              </a:rPr>
              <a:t>tài</a:t>
            </a:r>
            <a:r>
              <a:rPr lang="en-US" sz="3200" b="1" dirty="0">
                <a:solidFill>
                  <a:srgbClr val="C00000"/>
                </a:solidFill>
                <a:latin typeface="UTM Khuccamta" panose="02040603050506020204" pitchFamily="18" charset="0"/>
                <a:ea typeface="微软雅黑"/>
              </a:rPr>
              <a:t> </a:t>
            </a:r>
            <a:r>
              <a:rPr lang="en-US" sz="3200" b="1" dirty="0" err="1">
                <a:solidFill>
                  <a:srgbClr val="C00000"/>
                </a:solidFill>
                <a:latin typeface="UTM Khuccamta" panose="02040603050506020204" pitchFamily="18" charset="0"/>
                <a:ea typeface="微软雅黑"/>
              </a:rPr>
              <a:t>giỏi</a:t>
            </a:r>
            <a:r>
              <a:rPr lang="en-US" sz="3200" b="1" dirty="0">
                <a:solidFill>
                  <a:srgbClr val="C00000"/>
                </a:solidFill>
                <a:latin typeface="UTM Khuccamta" panose="02040603050506020204" pitchFamily="18" charset="0"/>
                <a:ea typeface="微软雅黑"/>
              </a:rPr>
              <a:t>:</a:t>
            </a:r>
          </a:p>
        </p:txBody>
      </p:sp>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t="4617" b="3036"/>
          <a:stretch/>
        </p:blipFill>
        <p:spPr>
          <a:xfrm>
            <a:off x="1582250" y="1337440"/>
            <a:ext cx="3888432" cy="4574626"/>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46746" y="1337440"/>
            <a:ext cx="5077102" cy="4574626"/>
          </a:xfrm>
          <a:prstGeom prst="rect">
            <a:avLst/>
          </a:prstGeom>
        </p:spPr>
      </p:pic>
      <p:sp>
        <p:nvSpPr>
          <p:cNvPr id="7" name="TextBox 6">
            <a:extLst>
              <a:ext uri="{FF2B5EF4-FFF2-40B4-BE49-F238E27FC236}">
                <a16:creationId xmlns:a16="http://schemas.microsoft.com/office/drawing/2014/main" id="{EF418FDB-6336-414A-95B6-7FA51C98746D}"/>
              </a:ext>
            </a:extLst>
          </p:cNvPr>
          <p:cNvSpPr txBox="1"/>
          <p:nvPr/>
        </p:nvSpPr>
        <p:spPr>
          <a:xfrm>
            <a:off x="1598759" y="5889034"/>
            <a:ext cx="3600400" cy="954107"/>
          </a:xfrm>
          <a:prstGeom prst="rect">
            <a:avLst/>
          </a:prstGeom>
          <a:noFill/>
        </p:spPr>
        <p:txBody>
          <a:bodyPr wrap="square" rtlCol="0">
            <a:spAutoFit/>
          </a:bodyPr>
          <a:lstStyle/>
          <a:p>
            <a:pPr algn="ctr" defTabSz="914400"/>
            <a:r>
              <a:rPr lang="en-US" sz="2800" b="1" dirty="0">
                <a:solidFill>
                  <a:srgbClr val="FF0000"/>
                </a:solidFill>
                <a:latin typeface="UTM Khuccamta" panose="02040603050506020204" pitchFamily="18" charset="0"/>
                <a:ea typeface="微软雅黑"/>
              </a:rPr>
              <a:t> “Con </a:t>
            </a:r>
            <a:r>
              <a:rPr lang="en-US" sz="2800" b="1" dirty="0" err="1">
                <a:solidFill>
                  <a:srgbClr val="FF0000"/>
                </a:solidFill>
                <a:latin typeface="UTM Khuccamta" panose="02040603050506020204" pitchFamily="18" charset="0"/>
                <a:ea typeface="微软雅黑"/>
              </a:rPr>
              <a:t>gái</a:t>
            </a:r>
            <a:r>
              <a:rPr lang="en-US" sz="2800" b="1" dirty="0">
                <a:solidFill>
                  <a:srgbClr val="FF0000"/>
                </a:solidFill>
                <a:latin typeface="UTM Khuccamta" panose="02040603050506020204" pitchFamily="18" charset="0"/>
                <a:ea typeface="微软雅黑"/>
              </a:rPr>
              <a:t>”</a:t>
            </a:r>
          </a:p>
          <a:p>
            <a:pPr algn="ctr" defTabSz="914400"/>
            <a:r>
              <a:rPr lang="en-US" sz="2800" b="1" dirty="0">
                <a:solidFill>
                  <a:srgbClr val="FF0000"/>
                </a:solidFill>
                <a:latin typeface="UTM Khuccamta" panose="02040603050506020204" pitchFamily="18" charset="0"/>
                <a:ea typeface="微软雅黑"/>
              </a:rPr>
              <a:t>(</a:t>
            </a:r>
            <a:r>
              <a:rPr lang="en-US" sz="2800" b="1" dirty="0" err="1">
                <a:solidFill>
                  <a:srgbClr val="FF0000"/>
                </a:solidFill>
                <a:latin typeface="UTM Khuccamta" panose="02040603050506020204" pitchFamily="18" charset="0"/>
                <a:ea typeface="微软雅黑"/>
              </a:rPr>
              <a:t>Tiếng</a:t>
            </a:r>
            <a:r>
              <a:rPr lang="en-US" sz="2800" b="1" dirty="0">
                <a:solidFill>
                  <a:srgbClr val="FF0000"/>
                </a:solidFill>
                <a:latin typeface="UTM Khuccamta" panose="02040603050506020204" pitchFamily="18" charset="0"/>
                <a:ea typeface="微软雅黑"/>
              </a:rPr>
              <a:t> </a:t>
            </a:r>
            <a:r>
              <a:rPr lang="en-US" sz="2800" b="1" dirty="0" err="1">
                <a:solidFill>
                  <a:srgbClr val="FF0000"/>
                </a:solidFill>
                <a:latin typeface="UTM Khuccamta" panose="02040603050506020204" pitchFamily="18" charset="0"/>
                <a:ea typeface="微软雅黑"/>
              </a:rPr>
              <a:t>việt</a:t>
            </a:r>
            <a:r>
              <a:rPr lang="en-US" sz="2800" b="1" dirty="0">
                <a:solidFill>
                  <a:srgbClr val="FF0000"/>
                </a:solidFill>
                <a:latin typeface="UTM Khuccamta" panose="02040603050506020204" pitchFamily="18" charset="0"/>
                <a:ea typeface="微软雅黑"/>
              </a:rPr>
              <a:t> 5, </a:t>
            </a:r>
            <a:r>
              <a:rPr lang="en-US" sz="2800" b="1" dirty="0" err="1">
                <a:solidFill>
                  <a:srgbClr val="FF0000"/>
                </a:solidFill>
                <a:latin typeface="UTM Khuccamta" panose="02040603050506020204" pitchFamily="18" charset="0"/>
                <a:ea typeface="微软雅黑"/>
              </a:rPr>
              <a:t>tập</a:t>
            </a:r>
            <a:r>
              <a:rPr lang="en-US" sz="2800" b="1" dirty="0">
                <a:solidFill>
                  <a:srgbClr val="FF0000"/>
                </a:solidFill>
                <a:latin typeface="UTM Khuccamta" panose="02040603050506020204" pitchFamily="18" charset="0"/>
                <a:ea typeface="微软雅黑"/>
              </a:rPr>
              <a:t> </a:t>
            </a:r>
            <a:r>
              <a:rPr lang="en-US" sz="2800" b="1" dirty="0" err="1">
                <a:solidFill>
                  <a:srgbClr val="FF0000"/>
                </a:solidFill>
                <a:latin typeface="UTM Khuccamta" panose="02040603050506020204" pitchFamily="18" charset="0"/>
                <a:ea typeface="微软雅黑"/>
              </a:rPr>
              <a:t>hai</a:t>
            </a:r>
            <a:r>
              <a:rPr lang="en-US" sz="2800" b="1" dirty="0">
                <a:solidFill>
                  <a:srgbClr val="FF0000"/>
                </a:solidFill>
                <a:latin typeface="UTM Khuccamta" panose="02040603050506020204" pitchFamily="18" charset="0"/>
                <a:ea typeface="微软雅黑"/>
              </a:rPr>
              <a:t>)</a:t>
            </a:r>
          </a:p>
        </p:txBody>
      </p:sp>
      <p:sp>
        <p:nvSpPr>
          <p:cNvPr id="9" name="TextBox 8">
            <a:extLst>
              <a:ext uri="{FF2B5EF4-FFF2-40B4-BE49-F238E27FC236}">
                <a16:creationId xmlns:a16="http://schemas.microsoft.com/office/drawing/2014/main" id="{EF418FDB-6336-414A-95B6-7FA51C98746D}"/>
              </a:ext>
            </a:extLst>
          </p:cNvPr>
          <p:cNvSpPr txBox="1"/>
          <p:nvPr/>
        </p:nvSpPr>
        <p:spPr>
          <a:xfrm>
            <a:off x="6671270" y="5889033"/>
            <a:ext cx="3600400" cy="954107"/>
          </a:xfrm>
          <a:prstGeom prst="rect">
            <a:avLst/>
          </a:prstGeom>
          <a:noFill/>
        </p:spPr>
        <p:txBody>
          <a:bodyPr wrap="square" rtlCol="0">
            <a:spAutoFit/>
          </a:bodyPr>
          <a:lstStyle/>
          <a:p>
            <a:pPr algn="ctr" defTabSz="914400"/>
            <a:r>
              <a:rPr lang="en-US" sz="2800" b="1" dirty="0">
                <a:solidFill>
                  <a:srgbClr val="FF0000"/>
                </a:solidFill>
                <a:latin typeface="UTM Khuccamta" panose="02040603050506020204" pitchFamily="18" charset="0"/>
                <a:ea typeface="微软雅黑"/>
              </a:rPr>
              <a:t> “</a:t>
            </a:r>
            <a:r>
              <a:rPr lang="en-US" sz="2800" b="1" dirty="0" err="1">
                <a:solidFill>
                  <a:srgbClr val="FF0000"/>
                </a:solidFill>
                <a:latin typeface="UTM Khuccamta" panose="02040603050506020204" pitchFamily="18" charset="0"/>
                <a:ea typeface="微软雅黑"/>
              </a:rPr>
              <a:t>Lớp</a:t>
            </a:r>
            <a:r>
              <a:rPr lang="en-US" sz="2800" b="1" dirty="0">
                <a:solidFill>
                  <a:srgbClr val="FF0000"/>
                </a:solidFill>
                <a:latin typeface="UTM Khuccamta" panose="02040603050506020204" pitchFamily="18" charset="0"/>
                <a:ea typeface="微软雅黑"/>
              </a:rPr>
              <a:t> </a:t>
            </a:r>
            <a:r>
              <a:rPr lang="en-US" sz="2800" b="1" dirty="0" err="1">
                <a:solidFill>
                  <a:srgbClr val="FF0000"/>
                </a:solidFill>
                <a:latin typeface="UTM Khuccamta" panose="02040603050506020204" pitchFamily="18" charset="0"/>
                <a:ea typeface="微软雅黑"/>
              </a:rPr>
              <a:t>trưởng</a:t>
            </a:r>
            <a:r>
              <a:rPr lang="en-US" sz="2800" b="1" dirty="0">
                <a:solidFill>
                  <a:srgbClr val="FF0000"/>
                </a:solidFill>
                <a:latin typeface="UTM Khuccamta" panose="02040603050506020204" pitchFamily="18" charset="0"/>
                <a:ea typeface="微软雅黑"/>
              </a:rPr>
              <a:t> </a:t>
            </a:r>
            <a:r>
              <a:rPr lang="en-US" sz="2800" b="1" dirty="0" err="1">
                <a:solidFill>
                  <a:srgbClr val="FF0000"/>
                </a:solidFill>
                <a:latin typeface="UTM Khuccamta" panose="02040603050506020204" pitchFamily="18" charset="0"/>
                <a:ea typeface="微软雅黑"/>
              </a:rPr>
              <a:t>lớp</a:t>
            </a:r>
            <a:r>
              <a:rPr lang="en-US" sz="2800" b="1" dirty="0">
                <a:solidFill>
                  <a:srgbClr val="FF0000"/>
                </a:solidFill>
                <a:latin typeface="UTM Khuccamta" panose="02040603050506020204" pitchFamily="18" charset="0"/>
                <a:ea typeface="微软雅黑"/>
              </a:rPr>
              <a:t>  </a:t>
            </a:r>
            <a:r>
              <a:rPr lang="en-US" sz="2800" b="1" dirty="0" err="1">
                <a:solidFill>
                  <a:srgbClr val="FF0000"/>
                </a:solidFill>
                <a:latin typeface="UTM Khuccamta" panose="02040603050506020204" pitchFamily="18" charset="0"/>
                <a:ea typeface="微软雅黑"/>
              </a:rPr>
              <a:t>tôi</a:t>
            </a:r>
            <a:r>
              <a:rPr lang="en-US" sz="2800" b="1" dirty="0">
                <a:solidFill>
                  <a:srgbClr val="FF0000"/>
                </a:solidFill>
                <a:latin typeface="UTM Khuccamta" panose="02040603050506020204" pitchFamily="18" charset="0"/>
                <a:ea typeface="微软雅黑"/>
              </a:rPr>
              <a:t>”</a:t>
            </a:r>
          </a:p>
          <a:p>
            <a:pPr algn="ctr" defTabSz="914400"/>
            <a:r>
              <a:rPr lang="en-US" sz="2800" b="1" dirty="0">
                <a:solidFill>
                  <a:srgbClr val="FF0000"/>
                </a:solidFill>
                <a:latin typeface="UTM Khuccamta" panose="02040603050506020204" pitchFamily="18" charset="0"/>
                <a:ea typeface="微软雅黑"/>
              </a:rPr>
              <a:t>(</a:t>
            </a:r>
            <a:r>
              <a:rPr lang="en-US" sz="2800" b="1" dirty="0" err="1">
                <a:solidFill>
                  <a:srgbClr val="FF0000"/>
                </a:solidFill>
                <a:latin typeface="UTM Khuccamta" panose="02040603050506020204" pitchFamily="18" charset="0"/>
                <a:ea typeface="微软雅黑"/>
              </a:rPr>
              <a:t>Tiếng</a:t>
            </a:r>
            <a:r>
              <a:rPr lang="en-US" sz="2800" b="1" dirty="0">
                <a:solidFill>
                  <a:srgbClr val="FF0000"/>
                </a:solidFill>
                <a:latin typeface="UTM Khuccamta" panose="02040603050506020204" pitchFamily="18" charset="0"/>
                <a:ea typeface="微软雅黑"/>
              </a:rPr>
              <a:t> </a:t>
            </a:r>
            <a:r>
              <a:rPr lang="en-US" sz="2800" b="1" dirty="0" err="1">
                <a:solidFill>
                  <a:srgbClr val="FF0000"/>
                </a:solidFill>
                <a:latin typeface="UTM Khuccamta" panose="02040603050506020204" pitchFamily="18" charset="0"/>
                <a:ea typeface="微软雅黑"/>
              </a:rPr>
              <a:t>việt</a:t>
            </a:r>
            <a:r>
              <a:rPr lang="en-US" sz="2800" b="1" dirty="0">
                <a:solidFill>
                  <a:srgbClr val="FF0000"/>
                </a:solidFill>
                <a:latin typeface="UTM Khuccamta" panose="02040603050506020204" pitchFamily="18" charset="0"/>
                <a:ea typeface="微软雅黑"/>
              </a:rPr>
              <a:t> 5, </a:t>
            </a:r>
            <a:r>
              <a:rPr lang="en-US" sz="2800" b="1" dirty="0" err="1">
                <a:solidFill>
                  <a:srgbClr val="FF0000"/>
                </a:solidFill>
                <a:latin typeface="UTM Khuccamta" panose="02040603050506020204" pitchFamily="18" charset="0"/>
                <a:ea typeface="微软雅黑"/>
              </a:rPr>
              <a:t>tập</a:t>
            </a:r>
            <a:r>
              <a:rPr lang="en-US" sz="2800" b="1" dirty="0">
                <a:solidFill>
                  <a:srgbClr val="FF0000"/>
                </a:solidFill>
                <a:latin typeface="UTM Khuccamta" panose="02040603050506020204" pitchFamily="18" charset="0"/>
                <a:ea typeface="微软雅黑"/>
              </a:rPr>
              <a:t> </a:t>
            </a:r>
            <a:r>
              <a:rPr lang="en-US" sz="2800" b="1" dirty="0" err="1">
                <a:solidFill>
                  <a:srgbClr val="FF0000"/>
                </a:solidFill>
                <a:latin typeface="UTM Khuccamta" panose="02040603050506020204" pitchFamily="18" charset="0"/>
                <a:ea typeface="微软雅黑"/>
              </a:rPr>
              <a:t>hai</a:t>
            </a:r>
            <a:r>
              <a:rPr lang="en-US" sz="2800" b="1" dirty="0">
                <a:solidFill>
                  <a:srgbClr val="FF0000"/>
                </a:solidFill>
                <a:latin typeface="UTM Khuccamta" panose="02040603050506020204" pitchFamily="18" charset="0"/>
                <a:ea typeface="微软雅黑"/>
              </a:rPr>
              <a:t>)</a:t>
            </a:r>
          </a:p>
        </p:txBody>
      </p:sp>
    </p:spTree>
    <p:extLst>
      <p:ext uri="{BB962C8B-B14F-4D97-AF65-F5344CB8AC3E}">
        <p14:creationId xmlns:p14="http://schemas.microsoft.com/office/powerpoint/2010/main" val="1022159241"/>
      </p:ext>
    </p:extLst>
  </p:cSld>
  <p:clrMapOvr>
    <a:masterClrMapping/>
  </p:clrMapOvr>
  <mc:AlternateContent xmlns:mc="http://schemas.openxmlformats.org/markup-compatibility/2006" xmlns:p14="http://schemas.microsoft.com/office/powerpoint/2010/main">
    <mc:Choice Requires="p14">
      <p:transition p14:dur="10" advTm="0"/>
    </mc:Choice>
    <mc:Fallback xmlns="">
      <p:transition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inVertical)">
                                      <p:cBhvr>
                                        <p:cTn id="18" dur="500"/>
                                        <p:tgtEl>
                                          <p:spTgt spid="7"/>
                                        </p:tgtEl>
                                      </p:cBhvr>
                                    </p:animEffect>
                                  </p:childTnLst>
                                </p:cTn>
                              </p:par>
                              <p:par>
                                <p:cTn id="19" presetID="16" presetClass="entr" presetSubtype="21" fill="hold"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barn(inVertical)">
                                      <p:cBhvr>
                                        <p:cTn id="21" dur="500"/>
                                        <p:tgtEl>
                                          <p:spTgt spid="6"/>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barn(inVertical)">
                                      <p:cBhvr>
                                        <p:cTn id="2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P spid="7" grpId="0"/>
      <p:bldP spid="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stretch>
            <a:fillRect/>
          </a:stretch>
        </p:blipFill>
        <p:spPr>
          <a:xfrm>
            <a:off x="2134766" y="1125538"/>
            <a:ext cx="7992888" cy="4032447"/>
          </a:xfrm>
          <a:prstGeom prst="rect">
            <a:avLst/>
          </a:prstGeom>
        </p:spPr>
      </p:pic>
      <p:sp>
        <p:nvSpPr>
          <p:cNvPr id="12" name="Text Box 30"/>
          <p:cNvSpPr txBox="1">
            <a:spLocks noChangeArrowheads="1"/>
          </p:cNvSpPr>
          <p:nvPr/>
        </p:nvSpPr>
        <p:spPr bwMode="auto">
          <a:xfrm>
            <a:off x="2854846" y="2133650"/>
            <a:ext cx="7093849" cy="25545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defTabSz="914400">
              <a:spcBef>
                <a:spcPct val="50000"/>
              </a:spcBef>
              <a:buFontTx/>
              <a:buNone/>
            </a:pPr>
            <a:r>
              <a:rPr lang="en-US" altLang="en-US" sz="8000" b="1" dirty="0" err="1">
                <a:solidFill>
                  <a:schemeClr val="accent6">
                    <a:lumMod val="75000"/>
                  </a:schemeClr>
                </a:solidFill>
                <a:effectLst>
                  <a:outerShdw blurRad="38100" dist="38100" dir="2700000" algn="tl">
                    <a:srgbClr val="000000">
                      <a:alpha val="43137"/>
                    </a:srgbClr>
                  </a:outerShdw>
                </a:effectLst>
                <a:latin typeface="+mn-lt"/>
                <a:cs typeface="Arial" panose="020B0604020202020204" pitchFamily="34" charset="0"/>
              </a:rPr>
              <a:t>Tìm</a:t>
            </a:r>
            <a:r>
              <a:rPr lang="en-US" altLang="en-US" sz="8000" b="1" dirty="0">
                <a:solidFill>
                  <a:schemeClr val="accent6">
                    <a:lumMod val="75000"/>
                  </a:schemeClr>
                </a:solidFill>
                <a:effectLst>
                  <a:outerShdw blurRad="38100" dist="38100" dir="2700000" algn="tl">
                    <a:srgbClr val="000000">
                      <a:alpha val="43137"/>
                    </a:srgbClr>
                  </a:outerShdw>
                </a:effectLst>
                <a:latin typeface="+mn-lt"/>
                <a:cs typeface="Arial" panose="020B0604020202020204" pitchFamily="34" charset="0"/>
              </a:rPr>
              <a:t> </a:t>
            </a:r>
            <a:r>
              <a:rPr lang="en-US" altLang="en-US" sz="8000" b="1" dirty="0" err="1">
                <a:solidFill>
                  <a:schemeClr val="accent6">
                    <a:lumMod val="75000"/>
                  </a:schemeClr>
                </a:solidFill>
                <a:effectLst>
                  <a:outerShdw blurRad="38100" dist="38100" dir="2700000" algn="tl">
                    <a:srgbClr val="000000">
                      <a:alpha val="43137"/>
                    </a:srgbClr>
                  </a:outerShdw>
                </a:effectLst>
                <a:latin typeface="+mn-lt"/>
                <a:cs typeface="Arial" panose="020B0604020202020204" pitchFamily="34" charset="0"/>
              </a:rPr>
              <a:t>câu</a:t>
            </a:r>
            <a:r>
              <a:rPr lang="en-US" altLang="en-US" sz="8000" b="1" dirty="0">
                <a:solidFill>
                  <a:schemeClr val="accent6">
                    <a:lumMod val="75000"/>
                  </a:schemeClr>
                </a:solidFill>
                <a:effectLst>
                  <a:outerShdw blurRad="38100" dist="38100" dir="2700000" algn="tl">
                    <a:srgbClr val="000000">
                      <a:alpha val="43137"/>
                    </a:srgbClr>
                  </a:outerShdw>
                </a:effectLst>
                <a:latin typeface="+mn-lt"/>
                <a:cs typeface="Arial" panose="020B0604020202020204" pitchFamily="34" charset="0"/>
              </a:rPr>
              <a:t> </a:t>
            </a:r>
            <a:r>
              <a:rPr lang="en-US" altLang="en-US" sz="8000" b="1" dirty="0" err="1">
                <a:solidFill>
                  <a:schemeClr val="accent6">
                    <a:lumMod val="75000"/>
                  </a:schemeClr>
                </a:solidFill>
                <a:effectLst>
                  <a:outerShdw blurRad="38100" dist="38100" dir="2700000" algn="tl">
                    <a:srgbClr val="000000">
                      <a:alpha val="43137"/>
                    </a:srgbClr>
                  </a:outerShdw>
                </a:effectLst>
                <a:latin typeface="+mn-lt"/>
                <a:cs typeface="Arial" panose="020B0604020202020204" pitchFamily="34" charset="0"/>
              </a:rPr>
              <a:t>chuyện</a:t>
            </a:r>
            <a:r>
              <a:rPr lang="en-US" altLang="en-US" sz="8000" b="1" dirty="0">
                <a:solidFill>
                  <a:schemeClr val="accent6">
                    <a:lumMod val="75000"/>
                  </a:schemeClr>
                </a:solidFill>
                <a:effectLst>
                  <a:outerShdw blurRad="38100" dist="38100" dir="2700000" algn="tl">
                    <a:srgbClr val="000000">
                      <a:alpha val="43137"/>
                    </a:srgbClr>
                  </a:outerShdw>
                </a:effectLst>
                <a:latin typeface="+mn-lt"/>
                <a:cs typeface="Arial" panose="020B0604020202020204" pitchFamily="34" charset="0"/>
              </a:rPr>
              <a:t> </a:t>
            </a:r>
            <a:r>
              <a:rPr lang="en-US" altLang="en-US" sz="8000" b="1" dirty="0">
                <a:solidFill>
                  <a:srgbClr val="C00000"/>
                </a:solidFill>
                <a:effectLst>
                  <a:outerShdw blurRad="38100" dist="38100" dir="2700000" algn="tl">
                    <a:srgbClr val="000000">
                      <a:alpha val="43137"/>
                    </a:srgbClr>
                  </a:outerShdw>
                </a:effectLst>
                <a:latin typeface="+mn-lt"/>
                <a:cs typeface="Arial" panose="020B0604020202020204" pitchFamily="34" charset="0"/>
              </a:rPr>
              <a:t>ở </a:t>
            </a:r>
            <a:r>
              <a:rPr lang="en-US" altLang="en-US" sz="8000" b="1" dirty="0" err="1">
                <a:solidFill>
                  <a:srgbClr val="C00000"/>
                </a:solidFill>
                <a:effectLst>
                  <a:outerShdw blurRad="38100" dist="38100" dir="2700000" algn="tl">
                    <a:srgbClr val="000000">
                      <a:alpha val="43137"/>
                    </a:srgbClr>
                  </a:outerShdw>
                </a:effectLst>
                <a:latin typeface="+mn-lt"/>
                <a:cs typeface="Arial" panose="020B0604020202020204" pitchFamily="34" charset="0"/>
              </a:rPr>
              <a:t>đâu</a:t>
            </a:r>
            <a:r>
              <a:rPr lang="en-US" altLang="en-US" sz="8000" b="1" dirty="0">
                <a:solidFill>
                  <a:srgbClr val="C00000"/>
                </a:solidFill>
                <a:effectLst>
                  <a:outerShdw blurRad="38100" dist="38100" dir="2700000" algn="tl">
                    <a:srgbClr val="000000">
                      <a:alpha val="43137"/>
                    </a:srgbClr>
                  </a:outerShdw>
                </a:effectLst>
                <a:latin typeface="+mn-lt"/>
                <a:cs typeface="Arial" panose="020B0604020202020204" pitchFamily="34" charset="0"/>
              </a:rPr>
              <a:t>?</a:t>
            </a:r>
          </a:p>
        </p:txBody>
      </p:sp>
    </p:spTree>
    <p:extLst>
      <p:ext uri="{BB962C8B-B14F-4D97-AF65-F5344CB8AC3E}">
        <p14:creationId xmlns:p14="http://schemas.microsoft.com/office/powerpoint/2010/main" val="4173763859"/>
      </p:ext>
    </p:extLst>
  </p:cSld>
  <p:clrMapOvr>
    <a:masterClrMapping/>
  </p:clrMapOvr>
  <mc:AlternateContent xmlns:mc="http://schemas.openxmlformats.org/markup-compatibility/2006" xmlns:p14="http://schemas.microsoft.com/office/powerpoint/2010/main">
    <mc:Choice Requires="p14">
      <p:transition p14:dur="10" advTm="0"/>
    </mc:Choice>
    <mc:Fallback xmlns="">
      <p:transition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18542" y="261442"/>
            <a:ext cx="11881320" cy="6336704"/>
          </a:xfrm>
          <a:prstGeom prst="rect">
            <a:avLst/>
          </a:prstGeom>
          <a:solidFill>
            <a:schemeClr val="bg1"/>
          </a:solidFill>
          <a:ln>
            <a:solidFill>
              <a:schemeClr val="accent6">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EF418FDB-6336-414A-95B6-7FA51C98746D}"/>
              </a:ext>
            </a:extLst>
          </p:cNvPr>
          <p:cNvSpPr txBox="1"/>
          <p:nvPr/>
        </p:nvSpPr>
        <p:spPr>
          <a:xfrm>
            <a:off x="5709999" y="4879217"/>
            <a:ext cx="6195673" cy="1077218"/>
          </a:xfrm>
          <a:prstGeom prst="rect">
            <a:avLst/>
          </a:prstGeom>
          <a:solidFill>
            <a:srgbClr val="002060"/>
          </a:solidFill>
        </p:spPr>
        <p:txBody>
          <a:bodyPr wrap="square" rtlCol="0">
            <a:spAutoFit/>
          </a:bodyPr>
          <a:lstStyle/>
          <a:p>
            <a:pPr algn="ctr" defTabSz="914400"/>
            <a:r>
              <a:rPr lang="en-US" sz="3200" b="1" dirty="0" err="1">
                <a:solidFill>
                  <a:srgbClr val="FFFF00"/>
                </a:solidFill>
                <a:latin typeface="UTM Khuccamta" panose="02040603050506020204" pitchFamily="18" charset="0"/>
                <a:ea typeface="微软雅黑"/>
              </a:rPr>
              <a:t>Những</a:t>
            </a:r>
            <a:r>
              <a:rPr lang="en-US" sz="3200" b="1" dirty="0">
                <a:solidFill>
                  <a:srgbClr val="FFFF00"/>
                </a:solidFill>
                <a:latin typeface="UTM Khuccamta" panose="02040603050506020204" pitchFamily="18" charset="0"/>
                <a:ea typeface="微软雅黑"/>
              </a:rPr>
              <a:t> </a:t>
            </a:r>
            <a:r>
              <a:rPr lang="en-US" sz="3200" b="1" dirty="0" err="1">
                <a:solidFill>
                  <a:srgbClr val="FFFF00"/>
                </a:solidFill>
                <a:latin typeface="UTM Khuccamta" panose="02040603050506020204" pitchFamily="18" charset="0"/>
                <a:ea typeface="微软雅黑"/>
              </a:rPr>
              <a:t>câu</a:t>
            </a:r>
            <a:r>
              <a:rPr lang="en-US" sz="3200" b="1" dirty="0">
                <a:solidFill>
                  <a:srgbClr val="FFFF00"/>
                </a:solidFill>
                <a:latin typeface="UTM Khuccamta" panose="02040603050506020204" pitchFamily="18" charset="0"/>
                <a:ea typeface="微软雅黑"/>
              </a:rPr>
              <a:t> </a:t>
            </a:r>
            <a:r>
              <a:rPr lang="en-US" sz="3200" b="1" dirty="0" err="1">
                <a:solidFill>
                  <a:srgbClr val="FFFF00"/>
                </a:solidFill>
                <a:latin typeface="UTM Khuccamta" panose="02040603050506020204" pitchFamily="18" charset="0"/>
                <a:ea typeface="微软雅黑"/>
              </a:rPr>
              <a:t>chuyện</a:t>
            </a:r>
            <a:r>
              <a:rPr lang="en-US" sz="3200" b="1" dirty="0">
                <a:solidFill>
                  <a:srgbClr val="FFFF00"/>
                </a:solidFill>
                <a:latin typeface="UTM Khuccamta" panose="02040603050506020204" pitchFamily="18" charset="0"/>
                <a:ea typeface="微软雅黑"/>
              </a:rPr>
              <a:t> </a:t>
            </a:r>
            <a:r>
              <a:rPr lang="en-US" sz="3200" b="1" dirty="0" err="1">
                <a:solidFill>
                  <a:srgbClr val="FFFF00"/>
                </a:solidFill>
                <a:latin typeface="UTM Khuccamta" panose="02040603050506020204" pitchFamily="18" charset="0"/>
                <a:ea typeface="微软雅黑"/>
              </a:rPr>
              <a:t>được</a:t>
            </a:r>
            <a:r>
              <a:rPr lang="en-US" sz="3200" b="1" dirty="0">
                <a:solidFill>
                  <a:srgbClr val="FFFF00"/>
                </a:solidFill>
                <a:latin typeface="UTM Khuccamta" panose="02040603050506020204" pitchFamily="18" charset="0"/>
                <a:ea typeface="微软雅黑"/>
              </a:rPr>
              <a:t> </a:t>
            </a:r>
            <a:r>
              <a:rPr lang="en-US" sz="3200" b="1" dirty="0" err="1">
                <a:solidFill>
                  <a:srgbClr val="FFFF00"/>
                </a:solidFill>
                <a:latin typeface="UTM Khuccamta" panose="02040603050506020204" pitchFamily="18" charset="0"/>
                <a:ea typeface="微软雅黑"/>
              </a:rPr>
              <a:t>nghe</a:t>
            </a:r>
            <a:r>
              <a:rPr lang="en-US" sz="3200" b="1" dirty="0">
                <a:solidFill>
                  <a:srgbClr val="FFFF00"/>
                </a:solidFill>
                <a:latin typeface="UTM Khuccamta" panose="02040603050506020204" pitchFamily="18" charset="0"/>
                <a:ea typeface="微软雅黑"/>
              </a:rPr>
              <a:t> </a:t>
            </a:r>
          </a:p>
          <a:p>
            <a:pPr algn="ctr" defTabSz="914400"/>
            <a:r>
              <a:rPr lang="en-US" sz="3200" b="1" dirty="0" err="1">
                <a:solidFill>
                  <a:srgbClr val="FFFF00"/>
                </a:solidFill>
                <a:latin typeface="UTM Khuccamta" panose="02040603050506020204" pitchFamily="18" charset="0"/>
                <a:ea typeface="微软雅黑"/>
              </a:rPr>
              <a:t>từ</a:t>
            </a:r>
            <a:r>
              <a:rPr lang="en-US" sz="3200" b="1" dirty="0">
                <a:solidFill>
                  <a:srgbClr val="FFFF00"/>
                </a:solidFill>
                <a:latin typeface="UTM Khuccamta" panose="02040603050506020204" pitchFamily="18" charset="0"/>
                <a:ea typeface="微软雅黑"/>
              </a:rPr>
              <a:t> </a:t>
            </a:r>
            <a:r>
              <a:rPr lang="en-US" sz="3200" b="1" dirty="0" err="1">
                <a:solidFill>
                  <a:srgbClr val="FFFF00"/>
                </a:solidFill>
                <a:latin typeface="UTM Khuccamta" panose="02040603050506020204" pitchFamily="18" charset="0"/>
                <a:ea typeface="微软雅黑"/>
              </a:rPr>
              <a:t>người</a:t>
            </a:r>
            <a:r>
              <a:rPr lang="en-US" sz="3200" b="1" dirty="0">
                <a:solidFill>
                  <a:srgbClr val="FFFF00"/>
                </a:solidFill>
                <a:latin typeface="UTM Khuccamta" panose="02040603050506020204" pitchFamily="18" charset="0"/>
                <a:ea typeface="微软雅黑"/>
              </a:rPr>
              <a:t> </a:t>
            </a:r>
            <a:r>
              <a:rPr lang="en-US" sz="3200" b="1" dirty="0" err="1">
                <a:solidFill>
                  <a:srgbClr val="FFFF00"/>
                </a:solidFill>
                <a:latin typeface="UTM Khuccamta" panose="02040603050506020204" pitchFamily="18" charset="0"/>
                <a:ea typeface="微软雅黑"/>
              </a:rPr>
              <a:t>thân</a:t>
            </a:r>
            <a:r>
              <a:rPr lang="en-US" sz="3200" b="1" dirty="0">
                <a:solidFill>
                  <a:srgbClr val="FFFF00"/>
                </a:solidFill>
                <a:latin typeface="UTM Khuccamta" panose="02040603050506020204" pitchFamily="18" charset="0"/>
                <a:ea typeface="微软雅黑"/>
              </a:rPr>
              <a:t>, </a:t>
            </a:r>
            <a:r>
              <a:rPr lang="en-US" sz="3200" b="1" dirty="0" err="1">
                <a:solidFill>
                  <a:srgbClr val="FFFF00"/>
                </a:solidFill>
                <a:latin typeface="UTM Khuccamta" panose="02040603050506020204" pitchFamily="18" charset="0"/>
                <a:ea typeface="微软雅黑"/>
              </a:rPr>
              <a:t>cô</a:t>
            </a:r>
            <a:r>
              <a:rPr lang="en-US" sz="3200" b="1" dirty="0">
                <a:solidFill>
                  <a:srgbClr val="FFFF00"/>
                </a:solidFill>
                <a:latin typeface="UTM Khuccamta" panose="02040603050506020204" pitchFamily="18" charset="0"/>
                <a:ea typeface="微软雅黑"/>
              </a:rPr>
              <a:t> </a:t>
            </a:r>
            <a:r>
              <a:rPr lang="en-US" sz="3200" b="1" dirty="0" err="1">
                <a:solidFill>
                  <a:srgbClr val="FFFF00"/>
                </a:solidFill>
                <a:latin typeface="UTM Khuccamta" panose="02040603050506020204" pitchFamily="18" charset="0"/>
                <a:ea typeface="微软雅黑"/>
              </a:rPr>
              <a:t>giáo</a:t>
            </a:r>
            <a:r>
              <a:rPr lang="en-US" sz="3200" b="1" dirty="0">
                <a:solidFill>
                  <a:srgbClr val="FFFF00"/>
                </a:solidFill>
                <a:latin typeface="UTM Khuccamta" panose="02040603050506020204" pitchFamily="18" charset="0"/>
                <a:ea typeface="微软雅黑"/>
              </a:rPr>
              <a:t>, </a:t>
            </a:r>
            <a:r>
              <a:rPr lang="en-US" sz="3200" b="1" dirty="0" err="1">
                <a:solidFill>
                  <a:srgbClr val="FFFF00"/>
                </a:solidFill>
                <a:latin typeface="UTM Khuccamta" panose="02040603050506020204" pitchFamily="18" charset="0"/>
                <a:ea typeface="微软雅黑"/>
              </a:rPr>
              <a:t>bạn</a:t>
            </a:r>
            <a:r>
              <a:rPr lang="en-US" sz="3200" b="1" dirty="0">
                <a:solidFill>
                  <a:srgbClr val="FFFF00"/>
                </a:solidFill>
                <a:latin typeface="UTM Khuccamta" panose="02040603050506020204" pitchFamily="18" charset="0"/>
                <a:ea typeface="微软雅黑"/>
              </a:rPr>
              <a:t> </a:t>
            </a:r>
            <a:r>
              <a:rPr lang="en-US" sz="3200" b="1" dirty="0" err="1">
                <a:solidFill>
                  <a:srgbClr val="FFFF00"/>
                </a:solidFill>
                <a:latin typeface="UTM Khuccamta" panose="02040603050506020204" pitchFamily="18" charset="0"/>
                <a:ea typeface="微软雅黑"/>
              </a:rPr>
              <a:t>bè</a:t>
            </a:r>
            <a:r>
              <a:rPr lang="en-US" sz="3200" b="1" dirty="0">
                <a:solidFill>
                  <a:srgbClr val="FFFF00"/>
                </a:solidFill>
                <a:latin typeface="UTM Khuccamta" panose="02040603050506020204" pitchFamily="18" charset="0"/>
                <a:ea typeface="微软雅黑"/>
              </a:rPr>
              <a:t> </a:t>
            </a:r>
            <a:r>
              <a:rPr lang="en-US" sz="3200" b="1" dirty="0" err="1">
                <a:solidFill>
                  <a:srgbClr val="FFFF00"/>
                </a:solidFill>
                <a:latin typeface="UTM Khuccamta" panose="02040603050506020204" pitchFamily="18" charset="0"/>
                <a:ea typeface="微软雅黑"/>
              </a:rPr>
              <a:t>kể</a:t>
            </a:r>
            <a:r>
              <a:rPr lang="en-US" sz="3200" b="1" dirty="0">
                <a:solidFill>
                  <a:srgbClr val="FFFF00"/>
                </a:solidFill>
                <a:latin typeface="UTM Khuccamta" panose="02040603050506020204" pitchFamily="18" charset="0"/>
                <a:ea typeface="微软雅黑"/>
              </a:rPr>
              <a:t> </a:t>
            </a:r>
            <a:r>
              <a:rPr lang="en-US" sz="3200" b="1" dirty="0" err="1">
                <a:solidFill>
                  <a:srgbClr val="FFFF00"/>
                </a:solidFill>
                <a:latin typeface="UTM Khuccamta" panose="02040603050506020204" pitchFamily="18" charset="0"/>
                <a:ea typeface="微软雅黑"/>
              </a:rPr>
              <a:t>lại</a:t>
            </a:r>
            <a:r>
              <a:rPr lang="en-US" sz="3200" b="1" dirty="0">
                <a:solidFill>
                  <a:srgbClr val="FFFF00"/>
                </a:solidFill>
                <a:latin typeface="UTM Khuccamta" panose="02040603050506020204" pitchFamily="18" charset="0"/>
                <a:ea typeface="微软雅黑"/>
              </a:rPr>
              <a:t>.</a:t>
            </a:r>
          </a:p>
        </p:txBody>
      </p:sp>
      <p:pic>
        <p:nvPicPr>
          <p:cNvPr id="6" name="Picture 5"/>
          <p:cNvPicPr>
            <a:picLocks noChangeAspect="1"/>
          </p:cNvPicPr>
          <p:nvPr/>
        </p:nvPicPr>
        <p:blipFill>
          <a:blip r:embed="rId2"/>
          <a:stretch>
            <a:fillRect/>
          </a:stretch>
        </p:blipFill>
        <p:spPr>
          <a:xfrm>
            <a:off x="174163" y="3710494"/>
            <a:ext cx="5593431" cy="2628498"/>
          </a:xfrm>
          <a:prstGeom prst="rect">
            <a:avLst/>
          </a:prstGeom>
          <a:ln>
            <a:noFill/>
          </a:ln>
          <a:effectLst>
            <a:softEdge rad="112500"/>
          </a:effectLst>
        </p:spPr>
      </p:pic>
      <p:pic>
        <p:nvPicPr>
          <p:cNvPr id="7" name="Picture 6"/>
          <p:cNvPicPr>
            <a:picLocks noChangeAspect="1"/>
          </p:cNvPicPr>
          <p:nvPr/>
        </p:nvPicPr>
        <p:blipFill>
          <a:blip r:embed="rId3"/>
          <a:stretch>
            <a:fillRect/>
          </a:stretch>
        </p:blipFill>
        <p:spPr>
          <a:xfrm>
            <a:off x="5681789" y="758166"/>
            <a:ext cx="6202973" cy="3870961"/>
          </a:xfrm>
          <a:prstGeom prst="rect">
            <a:avLst/>
          </a:prstGeom>
          <a:ln>
            <a:noFill/>
          </a:ln>
          <a:effectLst>
            <a:softEdge rad="112500"/>
          </a:effectLst>
        </p:spPr>
      </p:pic>
      <p:pic>
        <p:nvPicPr>
          <p:cNvPr id="8" name="Picture 7"/>
          <p:cNvPicPr>
            <a:picLocks noChangeAspect="1"/>
          </p:cNvPicPr>
          <p:nvPr/>
        </p:nvPicPr>
        <p:blipFill>
          <a:blip r:embed="rId4"/>
          <a:stretch>
            <a:fillRect/>
          </a:stretch>
        </p:blipFill>
        <p:spPr>
          <a:xfrm>
            <a:off x="118542" y="477466"/>
            <a:ext cx="5577352" cy="3299393"/>
          </a:xfrm>
          <a:prstGeom prst="rect">
            <a:avLst/>
          </a:prstGeom>
          <a:ln>
            <a:noFill/>
          </a:ln>
          <a:effectLst>
            <a:softEdge rad="112500"/>
          </a:effectLst>
        </p:spPr>
      </p:pic>
    </p:spTree>
    <p:extLst>
      <p:ext uri="{BB962C8B-B14F-4D97-AF65-F5344CB8AC3E}">
        <p14:creationId xmlns:p14="http://schemas.microsoft.com/office/powerpoint/2010/main" val="3126343824"/>
      </p:ext>
    </p:extLst>
  </p:cSld>
  <p:clrMapOvr>
    <a:masterClrMapping/>
  </p:clrMapOvr>
  <mc:AlternateContent xmlns:mc="http://schemas.openxmlformats.org/markup-compatibility/2006" xmlns:p14="http://schemas.microsoft.com/office/powerpoint/2010/main">
    <mc:Choice Requires="p14">
      <p:transition p14:dur="10" advTm="0"/>
    </mc:Choice>
    <mc:Fallback xmlns="">
      <p:transition advTm="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18542" y="45418"/>
            <a:ext cx="11881320" cy="6742162"/>
          </a:xfrm>
          <a:prstGeom prst="rect">
            <a:avLst/>
          </a:prstGeom>
          <a:solidFill>
            <a:schemeClr val="bg1"/>
          </a:solidFill>
          <a:ln>
            <a:solidFill>
              <a:schemeClr val="accent6">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l="10831" t="3095" r="11807"/>
          <a:stretch/>
        </p:blipFill>
        <p:spPr>
          <a:xfrm>
            <a:off x="1486694" y="227896"/>
            <a:ext cx="2762208" cy="3459982"/>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69359" y="285681"/>
            <a:ext cx="2694837" cy="3359564"/>
          </a:xfrm>
          <a:prstGeom prst="rect">
            <a:avLst/>
          </a:prstGeom>
        </p:spPr>
      </p:pic>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l="-4427" t="10067" r="4427" b="10028"/>
          <a:stretch/>
        </p:blipFill>
        <p:spPr>
          <a:xfrm>
            <a:off x="2081028" y="3747403"/>
            <a:ext cx="3677218" cy="2938280"/>
          </a:xfrm>
          <a:prstGeom prst="rect">
            <a:avLst/>
          </a:prstGeom>
        </p:spPr>
      </p:pic>
      <p:pic>
        <p:nvPicPr>
          <p:cNvPr id="8" name="Picture 7"/>
          <p:cNvPicPr>
            <a:picLocks noChangeAspect="1"/>
          </p:cNvPicPr>
          <p:nvPr/>
        </p:nvPicPr>
        <p:blipFill rotWithShape="1">
          <a:blip r:embed="rId5">
            <a:extLst>
              <a:ext uri="{28A0092B-C50C-407E-A947-70E740481C1C}">
                <a14:useLocalDpi xmlns:a14="http://schemas.microsoft.com/office/drawing/2010/main" val="0"/>
              </a:ext>
            </a:extLst>
          </a:blip>
          <a:srcRect l="12600" r="13061"/>
          <a:stretch/>
        </p:blipFill>
        <p:spPr>
          <a:xfrm>
            <a:off x="8273716" y="209272"/>
            <a:ext cx="2592288" cy="3487118"/>
          </a:xfrm>
          <a:prstGeom prst="rect">
            <a:avLst/>
          </a:prstGeom>
        </p:spPr>
      </p:pic>
      <p:pic>
        <p:nvPicPr>
          <p:cNvPr id="9" name="Picture 8"/>
          <p:cNvPicPr>
            <a:picLocks noChangeAspect="1"/>
          </p:cNvPicPr>
          <p:nvPr/>
        </p:nvPicPr>
        <p:blipFill rotWithShape="1">
          <a:blip r:embed="rId6">
            <a:extLst>
              <a:ext uri="{28A0092B-C50C-407E-A947-70E740481C1C}">
                <a14:useLocalDpi xmlns:a14="http://schemas.microsoft.com/office/drawing/2010/main" val="0"/>
              </a:ext>
            </a:extLst>
          </a:blip>
          <a:srcRect l="11340" r="10541"/>
          <a:stretch/>
        </p:blipFill>
        <p:spPr>
          <a:xfrm>
            <a:off x="6545524" y="3690925"/>
            <a:ext cx="2448271" cy="3051237"/>
          </a:xfrm>
          <a:prstGeom prst="rect">
            <a:avLst/>
          </a:prstGeom>
        </p:spPr>
      </p:pic>
    </p:spTree>
    <p:extLst>
      <p:ext uri="{BB962C8B-B14F-4D97-AF65-F5344CB8AC3E}">
        <p14:creationId xmlns:p14="http://schemas.microsoft.com/office/powerpoint/2010/main" val="1410484748"/>
      </p:ext>
    </p:extLst>
  </p:cSld>
  <p:clrMapOvr>
    <a:masterClrMapping/>
  </p:clrMapOvr>
  <mc:AlternateContent xmlns:mc="http://schemas.openxmlformats.org/markup-compatibility/2006" xmlns:p14="http://schemas.microsoft.com/office/powerpoint/2010/main">
    <mc:Choice Requires="p14">
      <p:transition p14:dur="10" advTm="0"/>
    </mc:Choice>
    <mc:Fallback xmlns="">
      <p:transition advTm="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262558" y="477466"/>
            <a:ext cx="11665296" cy="6048672"/>
          </a:xfrm>
          <a:prstGeom prst="roundRect">
            <a:avLst>
              <a:gd name="adj" fmla="val 0"/>
            </a:avLst>
          </a:prstGeom>
          <a:solidFill>
            <a:schemeClr val="bg1"/>
          </a:solidFill>
          <a:ln>
            <a:solidFill>
              <a:schemeClr val="accent6">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l="13745" r="14779"/>
          <a:stretch/>
        </p:blipFill>
        <p:spPr>
          <a:xfrm>
            <a:off x="478582" y="982894"/>
            <a:ext cx="3701989" cy="5179390"/>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69815" y="982893"/>
            <a:ext cx="3697599" cy="5179391"/>
          </a:xfrm>
          <a:prstGeom prst="rect">
            <a:avLst/>
          </a:prstGeom>
        </p:spPr>
      </p:pic>
      <p:pic>
        <p:nvPicPr>
          <p:cNvPr id="8" name="Picture 7"/>
          <p:cNvPicPr>
            <a:picLocks noChangeAspect="1"/>
          </p:cNvPicPr>
          <p:nvPr/>
        </p:nvPicPr>
        <p:blipFill>
          <a:blip r:embed="rId4"/>
          <a:stretch>
            <a:fillRect/>
          </a:stretch>
        </p:blipFill>
        <p:spPr>
          <a:xfrm>
            <a:off x="8039422" y="982894"/>
            <a:ext cx="3672408" cy="5234920"/>
          </a:xfrm>
          <a:prstGeom prst="rect">
            <a:avLst/>
          </a:prstGeom>
        </p:spPr>
      </p:pic>
    </p:spTree>
    <p:extLst>
      <p:ext uri="{BB962C8B-B14F-4D97-AF65-F5344CB8AC3E}">
        <p14:creationId xmlns:p14="http://schemas.microsoft.com/office/powerpoint/2010/main" val="1436705160"/>
      </p:ext>
    </p:extLst>
  </p:cSld>
  <p:clrMapOvr>
    <a:masterClrMapping/>
  </p:clrMapOvr>
  <mc:AlternateContent xmlns:mc="http://schemas.openxmlformats.org/markup-compatibility/2006" xmlns:p14="http://schemas.microsoft.com/office/powerpoint/2010/main">
    <mc:Choice Requires="p14">
      <p:transition p14:dur="10" advTm="0"/>
    </mc:Choice>
    <mc:Fallback xmlns="">
      <p:transition advTm="0"/>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478582" y="765498"/>
            <a:ext cx="11233248" cy="5544616"/>
          </a:xfrm>
          <a:prstGeom prst="roundRect">
            <a:avLst>
              <a:gd name="adj" fmla="val 0"/>
            </a:avLst>
          </a:prstGeom>
          <a:solidFill>
            <a:schemeClr val="bg1"/>
          </a:solidFill>
          <a:ln>
            <a:solidFill>
              <a:schemeClr val="accent6">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2">
            <a:extLst>
              <a:ext uri="{BEBA8EAE-BF5A-486C-A8C5-ECC9F3942E4B}">
                <a14:imgProps xmlns:a14="http://schemas.microsoft.com/office/drawing/2010/main">
                  <a14:imgLayer r:embed="rId3">
                    <a14:imgEffect>
                      <a14:backgroundRemoval t="0" b="100000" l="10000" r="88472"/>
                    </a14:imgEffect>
                  </a14:imgLayer>
                </a14:imgProps>
              </a:ext>
              <a:ext uri="{28A0092B-C50C-407E-A947-70E740481C1C}">
                <a14:useLocalDpi xmlns:a14="http://schemas.microsoft.com/office/drawing/2010/main" val="0"/>
              </a:ext>
            </a:extLst>
          </a:blip>
          <a:stretch>
            <a:fillRect/>
          </a:stretch>
        </p:blipFill>
        <p:spPr>
          <a:xfrm>
            <a:off x="694606" y="1629594"/>
            <a:ext cx="6048672" cy="4200467"/>
          </a:xfrm>
          <a:prstGeom prst="rect">
            <a:avLst/>
          </a:prstGeom>
        </p:spPr>
      </p:pic>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l="5663" t="21238" r="3724" b="12220"/>
          <a:stretch/>
        </p:blipFill>
        <p:spPr>
          <a:xfrm flipH="1">
            <a:off x="6887294" y="1861011"/>
            <a:ext cx="4484871" cy="3384376"/>
          </a:xfrm>
          <a:prstGeom prst="rect">
            <a:avLst/>
          </a:prstGeom>
        </p:spPr>
      </p:pic>
    </p:spTree>
    <p:extLst>
      <p:ext uri="{BB962C8B-B14F-4D97-AF65-F5344CB8AC3E}">
        <p14:creationId xmlns:p14="http://schemas.microsoft.com/office/powerpoint/2010/main" val="2468548073"/>
      </p:ext>
    </p:extLst>
  </p:cSld>
  <p:clrMapOvr>
    <a:masterClrMapping/>
  </p:clrMapOvr>
  <mc:AlternateContent xmlns:mc="http://schemas.openxmlformats.org/markup-compatibility/2006" xmlns:p14="http://schemas.microsoft.com/office/powerpoint/2010/main">
    <mc:Choice Requires="p14">
      <p:transition p14:dur="10" advTm="0"/>
    </mc:Choice>
    <mc:Fallback xmlns="">
      <p:transition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334566" y="261442"/>
            <a:ext cx="11521280" cy="6336704"/>
          </a:xfrm>
          <a:prstGeom prst="roundRect">
            <a:avLst>
              <a:gd name="adj" fmla="val 18416"/>
            </a:avLst>
          </a:prstGeom>
          <a:solidFill>
            <a:schemeClr val="bg1"/>
          </a:solidFill>
          <a:ln>
            <a:solidFill>
              <a:srgbClr val="FFC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3187472" y="334380"/>
            <a:ext cx="5960704" cy="830997"/>
          </a:xfrm>
          <a:prstGeom prst="rect">
            <a:avLst/>
          </a:prstGeom>
          <a:noFill/>
        </p:spPr>
        <p:txBody>
          <a:bodyPr wrap="square" lIns="91440" tIns="45720" rIns="91440" bIns="45720">
            <a:spAutoFit/>
          </a:bodyPr>
          <a:lstStyle/>
          <a:p>
            <a:pPr algn="ctr" defTabSz="914400"/>
            <a:r>
              <a:rPr lang="en-US" sz="4800" dirty="0" err="1">
                <a:ln w="0"/>
                <a:solidFill>
                  <a:schemeClr val="accent5">
                    <a:lumMod val="50000"/>
                  </a:schemeClr>
                </a:solidFill>
                <a:effectLst>
                  <a:outerShdw blurRad="38100" dist="19050" dir="2700000" algn="tl" rotWithShape="0">
                    <a:prstClr val="black">
                      <a:alpha val="40000"/>
                    </a:prstClr>
                  </a:outerShdw>
                </a:effectLst>
                <a:latin typeface="UTM Cabaret" panose="02040603050506020204" pitchFamily="18" charset="0"/>
                <a:ea typeface="微软雅黑"/>
              </a:rPr>
              <a:t>Hướng</a:t>
            </a:r>
            <a:r>
              <a:rPr lang="en-US" sz="4800" dirty="0">
                <a:ln w="0"/>
                <a:solidFill>
                  <a:schemeClr val="accent5">
                    <a:lumMod val="50000"/>
                  </a:schemeClr>
                </a:solidFill>
                <a:effectLst>
                  <a:outerShdw blurRad="38100" dist="19050" dir="2700000" algn="tl" rotWithShape="0">
                    <a:prstClr val="black">
                      <a:alpha val="40000"/>
                    </a:prstClr>
                  </a:outerShdw>
                </a:effectLst>
                <a:latin typeface="UTM Cabaret" panose="02040603050506020204" pitchFamily="18" charset="0"/>
                <a:ea typeface="微软雅黑"/>
              </a:rPr>
              <a:t> </a:t>
            </a:r>
            <a:r>
              <a:rPr lang="en-US" sz="4800" dirty="0" err="1">
                <a:ln w="0"/>
                <a:solidFill>
                  <a:schemeClr val="accent5">
                    <a:lumMod val="50000"/>
                  </a:schemeClr>
                </a:solidFill>
                <a:effectLst>
                  <a:outerShdw blurRad="38100" dist="19050" dir="2700000" algn="tl" rotWithShape="0">
                    <a:prstClr val="black">
                      <a:alpha val="40000"/>
                    </a:prstClr>
                  </a:outerShdw>
                </a:effectLst>
                <a:latin typeface="UTM Cabaret" panose="02040603050506020204" pitchFamily="18" charset="0"/>
                <a:ea typeface="微软雅黑"/>
              </a:rPr>
              <a:t>dẫn</a:t>
            </a:r>
            <a:r>
              <a:rPr lang="en-US" sz="4800" dirty="0">
                <a:ln w="0"/>
                <a:solidFill>
                  <a:schemeClr val="accent5">
                    <a:lumMod val="50000"/>
                  </a:schemeClr>
                </a:solidFill>
                <a:effectLst>
                  <a:outerShdw blurRad="38100" dist="19050" dir="2700000" algn="tl" rotWithShape="0">
                    <a:prstClr val="black">
                      <a:alpha val="40000"/>
                    </a:prstClr>
                  </a:outerShdw>
                </a:effectLst>
                <a:latin typeface="UTM Cabaret" panose="02040603050506020204" pitchFamily="18" charset="0"/>
                <a:ea typeface="微软雅黑"/>
              </a:rPr>
              <a:t> </a:t>
            </a:r>
            <a:r>
              <a:rPr lang="en-US" sz="4800" dirty="0" err="1">
                <a:ln w="0"/>
                <a:solidFill>
                  <a:schemeClr val="accent5">
                    <a:lumMod val="50000"/>
                  </a:schemeClr>
                </a:solidFill>
                <a:effectLst>
                  <a:outerShdw blurRad="38100" dist="19050" dir="2700000" algn="tl" rotWithShape="0">
                    <a:prstClr val="black">
                      <a:alpha val="40000"/>
                    </a:prstClr>
                  </a:outerShdw>
                </a:effectLst>
                <a:latin typeface="UTM Cabaret" panose="02040603050506020204" pitchFamily="18" charset="0"/>
                <a:ea typeface="微软雅黑"/>
              </a:rPr>
              <a:t>kể</a:t>
            </a:r>
            <a:r>
              <a:rPr lang="en-US" sz="4800" dirty="0">
                <a:ln w="0"/>
                <a:solidFill>
                  <a:schemeClr val="accent5">
                    <a:lumMod val="50000"/>
                  </a:schemeClr>
                </a:solidFill>
                <a:effectLst>
                  <a:outerShdw blurRad="38100" dist="19050" dir="2700000" algn="tl" rotWithShape="0">
                    <a:prstClr val="black">
                      <a:alpha val="40000"/>
                    </a:prstClr>
                  </a:outerShdw>
                </a:effectLst>
                <a:latin typeface="UTM Cabaret" panose="02040603050506020204" pitchFamily="18" charset="0"/>
                <a:ea typeface="微软雅黑"/>
              </a:rPr>
              <a:t> </a:t>
            </a:r>
            <a:r>
              <a:rPr lang="en-US" sz="4800" dirty="0" err="1">
                <a:ln w="0"/>
                <a:solidFill>
                  <a:schemeClr val="accent5">
                    <a:lumMod val="50000"/>
                  </a:schemeClr>
                </a:solidFill>
                <a:effectLst>
                  <a:outerShdw blurRad="38100" dist="19050" dir="2700000" algn="tl" rotWithShape="0">
                    <a:prstClr val="black">
                      <a:alpha val="40000"/>
                    </a:prstClr>
                  </a:outerShdw>
                </a:effectLst>
                <a:latin typeface="UTM Cabaret" panose="02040603050506020204" pitchFamily="18" charset="0"/>
                <a:ea typeface="微软雅黑"/>
              </a:rPr>
              <a:t>chuyện</a:t>
            </a:r>
            <a:endParaRPr lang="en-US" sz="4800" dirty="0">
              <a:ln w="0"/>
              <a:solidFill>
                <a:schemeClr val="accent5">
                  <a:lumMod val="50000"/>
                </a:schemeClr>
              </a:solidFill>
              <a:effectLst>
                <a:outerShdw blurRad="38100" dist="19050" dir="2700000" algn="tl" rotWithShape="0">
                  <a:prstClr val="black">
                    <a:alpha val="40000"/>
                  </a:prstClr>
                </a:outerShdw>
              </a:effectLst>
              <a:latin typeface="UTM Cabaret" panose="02040603050506020204" pitchFamily="18" charset="0"/>
              <a:ea typeface="微软雅黑"/>
            </a:endParaRPr>
          </a:p>
        </p:txBody>
      </p:sp>
      <p:sp>
        <p:nvSpPr>
          <p:cNvPr id="6" name="Text Box 22">
            <a:extLst>
              <a:ext uri="{FF2B5EF4-FFF2-40B4-BE49-F238E27FC236}">
                <a16:creationId xmlns:a16="http://schemas.microsoft.com/office/drawing/2014/main" id="{71A7E0D3-2FD5-4C1C-92D8-C27452520D21}"/>
              </a:ext>
            </a:extLst>
          </p:cNvPr>
          <p:cNvSpPr txBox="1">
            <a:spLocks noChangeArrowheads="1"/>
          </p:cNvSpPr>
          <p:nvPr/>
        </p:nvSpPr>
        <p:spPr bwMode="auto">
          <a:xfrm>
            <a:off x="592360" y="959328"/>
            <a:ext cx="8023126"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defRPr sz="1600">
                <a:solidFill>
                  <a:schemeClr val="tx1"/>
                </a:solidFill>
                <a:latin typeface=".VnTime" panose="020B7200000000000000" pitchFamily="34" charset="0"/>
              </a:defRPr>
            </a:lvl1pPr>
            <a:lvl2pPr marL="742950" indent="-285750">
              <a:defRPr sz="1600">
                <a:solidFill>
                  <a:schemeClr val="tx1"/>
                </a:solidFill>
                <a:latin typeface=".VnTime" panose="020B7200000000000000" pitchFamily="34" charset="0"/>
              </a:defRPr>
            </a:lvl2pPr>
            <a:lvl3pPr marL="1143000" indent="-228600">
              <a:defRPr sz="1600">
                <a:solidFill>
                  <a:schemeClr val="tx1"/>
                </a:solidFill>
                <a:latin typeface=".VnTime" panose="020B7200000000000000" pitchFamily="34" charset="0"/>
              </a:defRPr>
            </a:lvl3pPr>
            <a:lvl4pPr marL="1600200" indent="-228600">
              <a:defRPr sz="1600">
                <a:solidFill>
                  <a:schemeClr val="tx1"/>
                </a:solidFill>
                <a:latin typeface=".VnTime" panose="020B7200000000000000" pitchFamily="34" charset="0"/>
              </a:defRPr>
            </a:lvl4pPr>
            <a:lvl5pPr marL="2057400" indent="-228600">
              <a:defRPr sz="1600">
                <a:solidFill>
                  <a:schemeClr val="tx1"/>
                </a:solidFill>
                <a:latin typeface=".VnTime" panose="020B7200000000000000" pitchFamily="34" charset="0"/>
              </a:defRPr>
            </a:lvl5pPr>
            <a:lvl6pPr marL="2514600" indent="-228600" eaLnBrk="0" fontAlgn="base" hangingPunct="0">
              <a:spcBef>
                <a:spcPct val="0"/>
              </a:spcBef>
              <a:spcAft>
                <a:spcPct val="0"/>
              </a:spcAft>
              <a:defRPr sz="1600">
                <a:solidFill>
                  <a:schemeClr val="tx1"/>
                </a:solidFill>
                <a:latin typeface=".VnTime" panose="020B7200000000000000" pitchFamily="34" charset="0"/>
              </a:defRPr>
            </a:lvl6pPr>
            <a:lvl7pPr marL="2971800" indent="-228600" eaLnBrk="0" fontAlgn="base" hangingPunct="0">
              <a:spcBef>
                <a:spcPct val="0"/>
              </a:spcBef>
              <a:spcAft>
                <a:spcPct val="0"/>
              </a:spcAft>
              <a:defRPr sz="1600">
                <a:solidFill>
                  <a:schemeClr val="tx1"/>
                </a:solidFill>
                <a:latin typeface=".VnTime" panose="020B7200000000000000" pitchFamily="34" charset="0"/>
              </a:defRPr>
            </a:lvl7pPr>
            <a:lvl8pPr marL="3429000" indent="-228600" eaLnBrk="0" fontAlgn="base" hangingPunct="0">
              <a:spcBef>
                <a:spcPct val="0"/>
              </a:spcBef>
              <a:spcAft>
                <a:spcPct val="0"/>
              </a:spcAft>
              <a:defRPr sz="1600">
                <a:solidFill>
                  <a:schemeClr val="tx1"/>
                </a:solidFill>
                <a:latin typeface=".VnTime" panose="020B7200000000000000" pitchFamily="34" charset="0"/>
              </a:defRPr>
            </a:lvl8pPr>
            <a:lvl9pPr marL="3886200" indent="-228600" eaLnBrk="0" fontAlgn="base" hangingPunct="0">
              <a:spcBef>
                <a:spcPct val="0"/>
              </a:spcBef>
              <a:spcAft>
                <a:spcPct val="0"/>
              </a:spcAft>
              <a:defRPr sz="1600">
                <a:solidFill>
                  <a:schemeClr val="tx1"/>
                </a:solidFill>
                <a:latin typeface=".VnTime" panose="020B7200000000000000" pitchFamily="34" charset="0"/>
              </a:defRPr>
            </a:lvl9pPr>
          </a:lstStyle>
          <a:p>
            <a:pPr marL="0" indent="0" defTabSz="914400">
              <a:lnSpc>
                <a:spcPct val="150000"/>
              </a:lnSpc>
              <a:spcBef>
                <a:spcPct val="50000"/>
              </a:spcBef>
            </a:pPr>
            <a:r>
              <a:rPr lang="en-US" altLang="en-US" sz="3600" b="1" dirty="0">
                <a:solidFill>
                  <a:srgbClr val="C00000"/>
                </a:solidFill>
                <a:latin typeface="UTM Khuccamta" panose="02040603050506020204" pitchFamily="18" charset="0"/>
                <a:ea typeface="微软雅黑"/>
              </a:rPr>
              <a:t>1. </a:t>
            </a:r>
            <a:r>
              <a:rPr lang="en-US" altLang="en-US" sz="3600" b="1" dirty="0" err="1">
                <a:solidFill>
                  <a:srgbClr val="C00000"/>
                </a:solidFill>
                <a:latin typeface="UTM Khuccamta" panose="02040603050506020204" pitchFamily="18" charset="0"/>
                <a:ea typeface="微软雅黑"/>
              </a:rPr>
              <a:t>Mở</a:t>
            </a:r>
            <a:r>
              <a:rPr lang="en-US" altLang="en-US" sz="3600" b="1" dirty="0">
                <a:solidFill>
                  <a:srgbClr val="C00000"/>
                </a:solidFill>
                <a:latin typeface="UTM Khuccamta" panose="02040603050506020204" pitchFamily="18" charset="0"/>
                <a:ea typeface="微软雅黑"/>
              </a:rPr>
              <a:t> </a:t>
            </a:r>
            <a:r>
              <a:rPr lang="en-US" altLang="en-US" sz="3600" b="1" dirty="0" err="1">
                <a:solidFill>
                  <a:srgbClr val="C00000"/>
                </a:solidFill>
                <a:latin typeface="UTM Khuccamta" panose="02040603050506020204" pitchFamily="18" charset="0"/>
                <a:ea typeface="微软雅黑"/>
              </a:rPr>
              <a:t>đầu</a:t>
            </a:r>
            <a:r>
              <a:rPr lang="en-US" altLang="en-US" sz="3600" b="1" dirty="0">
                <a:solidFill>
                  <a:srgbClr val="C00000"/>
                </a:solidFill>
                <a:latin typeface="UTM Khuccamta" panose="02040603050506020204" pitchFamily="18" charset="0"/>
                <a:ea typeface="微软雅黑"/>
              </a:rPr>
              <a:t> </a:t>
            </a:r>
            <a:r>
              <a:rPr lang="en-US" altLang="en-US" sz="3600" b="1" dirty="0" err="1">
                <a:solidFill>
                  <a:srgbClr val="C00000"/>
                </a:solidFill>
                <a:latin typeface="UTM Khuccamta" panose="02040603050506020204" pitchFamily="18" charset="0"/>
                <a:ea typeface="微软雅黑"/>
              </a:rPr>
              <a:t>câu</a:t>
            </a:r>
            <a:r>
              <a:rPr lang="en-US" altLang="en-US" sz="3600" b="1" dirty="0">
                <a:solidFill>
                  <a:srgbClr val="C00000"/>
                </a:solidFill>
                <a:latin typeface="UTM Khuccamta" panose="02040603050506020204" pitchFamily="18" charset="0"/>
                <a:ea typeface="微软雅黑"/>
              </a:rPr>
              <a:t> </a:t>
            </a:r>
            <a:r>
              <a:rPr lang="en-US" altLang="en-US" sz="3600" b="1" dirty="0" err="1">
                <a:solidFill>
                  <a:srgbClr val="C00000"/>
                </a:solidFill>
                <a:latin typeface="UTM Khuccamta" panose="02040603050506020204" pitchFamily="18" charset="0"/>
                <a:ea typeface="微软雅黑"/>
              </a:rPr>
              <a:t>chuyện</a:t>
            </a:r>
            <a:r>
              <a:rPr lang="en-US" altLang="en-US" sz="3600" b="1" dirty="0">
                <a:solidFill>
                  <a:srgbClr val="C00000"/>
                </a:solidFill>
                <a:latin typeface="UTM Khuccamta" panose="02040603050506020204" pitchFamily="18" charset="0"/>
                <a:ea typeface="微软雅黑"/>
              </a:rPr>
              <a:t> </a:t>
            </a:r>
          </a:p>
        </p:txBody>
      </p:sp>
      <p:sp>
        <p:nvSpPr>
          <p:cNvPr id="7" name="TextBox 6">
            <a:extLst>
              <a:ext uri="{FF2B5EF4-FFF2-40B4-BE49-F238E27FC236}">
                <a16:creationId xmlns:a16="http://schemas.microsoft.com/office/drawing/2014/main" id="{359E9E64-3B1D-43A7-8D1F-155AFAFB68E4}"/>
              </a:ext>
            </a:extLst>
          </p:cNvPr>
          <p:cNvSpPr txBox="1"/>
          <p:nvPr/>
        </p:nvSpPr>
        <p:spPr>
          <a:xfrm>
            <a:off x="1000113" y="1529447"/>
            <a:ext cx="10344532" cy="923330"/>
          </a:xfrm>
          <a:prstGeom prst="rect">
            <a:avLst/>
          </a:prstGeom>
          <a:noFill/>
        </p:spPr>
        <p:txBody>
          <a:bodyPr wrap="square">
            <a:spAutoFit/>
          </a:bodyPr>
          <a:lstStyle/>
          <a:p>
            <a:pPr defTabSz="914400">
              <a:lnSpc>
                <a:spcPct val="150000"/>
              </a:lnSpc>
              <a:spcBef>
                <a:spcPct val="50000"/>
              </a:spcBef>
            </a:pPr>
            <a:r>
              <a:rPr lang="en-US" altLang="en-US" sz="3600" b="1" dirty="0" err="1">
                <a:solidFill>
                  <a:srgbClr val="000000"/>
                </a:solidFill>
                <a:latin typeface="UTM Khuccamta" panose="02040603050506020204" pitchFamily="18" charset="0"/>
                <a:ea typeface="微软雅黑"/>
              </a:rPr>
              <a:t>Giới</a:t>
            </a:r>
            <a:r>
              <a:rPr lang="en-US" altLang="en-US" sz="3600" b="1" dirty="0">
                <a:solidFill>
                  <a:srgbClr val="000000"/>
                </a:solidFill>
                <a:latin typeface="UTM Khuccamta" panose="02040603050506020204" pitchFamily="18" charset="0"/>
                <a:ea typeface="微软雅黑"/>
              </a:rPr>
              <a:t> </a:t>
            </a:r>
            <a:r>
              <a:rPr lang="en-US" altLang="en-US" sz="3600" b="1" dirty="0" err="1">
                <a:solidFill>
                  <a:srgbClr val="000000"/>
                </a:solidFill>
                <a:latin typeface="UTM Khuccamta" panose="02040603050506020204" pitchFamily="18" charset="0"/>
                <a:ea typeface="微软雅黑"/>
              </a:rPr>
              <a:t>thiệu</a:t>
            </a:r>
            <a:r>
              <a:rPr lang="en-US" altLang="en-US" sz="3600" b="1" dirty="0">
                <a:solidFill>
                  <a:srgbClr val="000000"/>
                </a:solidFill>
                <a:latin typeface="UTM Khuccamta" panose="02040603050506020204" pitchFamily="18" charset="0"/>
                <a:ea typeface="微软雅黑"/>
              </a:rPr>
              <a:t> </a:t>
            </a:r>
            <a:r>
              <a:rPr lang="en-US" altLang="en-US" sz="3600" b="1" dirty="0" err="1">
                <a:solidFill>
                  <a:srgbClr val="000000"/>
                </a:solidFill>
                <a:latin typeface="UTM Khuccamta" panose="02040603050506020204" pitchFamily="18" charset="0"/>
                <a:ea typeface="微软雅黑"/>
              </a:rPr>
              <a:t>nhân</a:t>
            </a:r>
            <a:r>
              <a:rPr lang="en-US" altLang="en-US" sz="3600" b="1" dirty="0">
                <a:solidFill>
                  <a:srgbClr val="000000"/>
                </a:solidFill>
                <a:latin typeface="UTM Khuccamta" panose="02040603050506020204" pitchFamily="18" charset="0"/>
                <a:ea typeface="微软雅黑"/>
              </a:rPr>
              <a:t> </a:t>
            </a:r>
            <a:r>
              <a:rPr lang="en-US" altLang="en-US" sz="3600" b="1" dirty="0" err="1">
                <a:solidFill>
                  <a:srgbClr val="000000"/>
                </a:solidFill>
                <a:latin typeface="UTM Khuccamta" panose="02040603050506020204" pitchFamily="18" charset="0"/>
                <a:ea typeface="微软雅黑"/>
              </a:rPr>
              <a:t>vật</a:t>
            </a:r>
            <a:r>
              <a:rPr lang="en-US" altLang="en-US" sz="3600" b="1" dirty="0">
                <a:solidFill>
                  <a:srgbClr val="000000"/>
                </a:solidFill>
                <a:latin typeface="UTM Khuccamta" panose="02040603050506020204" pitchFamily="18" charset="0"/>
                <a:ea typeface="微软雅黑"/>
              </a:rPr>
              <a:t>, </a:t>
            </a:r>
            <a:r>
              <a:rPr lang="en-US" altLang="en-US" sz="3600" b="1" dirty="0" err="1">
                <a:solidFill>
                  <a:srgbClr val="000000"/>
                </a:solidFill>
                <a:latin typeface="UTM Khuccamta" panose="02040603050506020204" pitchFamily="18" charset="0"/>
                <a:ea typeface="微软雅黑"/>
              </a:rPr>
              <a:t>hoàn</a:t>
            </a:r>
            <a:r>
              <a:rPr lang="en-US" altLang="en-US" sz="3600" b="1" dirty="0">
                <a:solidFill>
                  <a:srgbClr val="000000"/>
                </a:solidFill>
                <a:latin typeface="UTM Khuccamta" panose="02040603050506020204" pitchFamily="18" charset="0"/>
                <a:ea typeface="微软雅黑"/>
              </a:rPr>
              <a:t> </a:t>
            </a:r>
            <a:r>
              <a:rPr lang="en-US" altLang="en-US" sz="3600" b="1" dirty="0" err="1">
                <a:solidFill>
                  <a:srgbClr val="000000"/>
                </a:solidFill>
                <a:latin typeface="UTM Khuccamta" panose="02040603050506020204" pitchFamily="18" charset="0"/>
                <a:ea typeface="微软雅黑"/>
              </a:rPr>
              <a:t>cảnh</a:t>
            </a:r>
            <a:r>
              <a:rPr lang="en-US" altLang="en-US" sz="3600" b="1" dirty="0">
                <a:solidFill>
                  <a:srgbClr val="000000"/>
                </a:solidFill>
                <a:latin typeface="UTM Khuccamta" panose="02040603050506020204" pitchFamily="18" charset="0"/>
                <a:ea typeface="微软雅黑"/>
              </a:rPr>
              <a:t> </a:t>
            </a:r>
            <a:r>
              <a:rPr lang="en-US" altLang="en-US" sz="3600" b="1" dirty="0" err="1">
                <a:solidFill>
                  <a:srgbClr val="000000"/>
                </a:solidFill>
                <a:latin typeface="UTM Khuccamta" panose="02040603050506020204" pitchFamily="18" charset="0"/>
                <a:ea typeface="微软雅黑"/>
              </a:rPr>
              <a:t>diễn</a:t>
            </a:r>
            <a:r>
              <a:rPr lang="en-US" altLang="en-US" sz="3600" b="1" dirty="0">
                <a:solidFill>
                  <a:srgbClr val="000000"/>
                </a:solidFill>
                <a:latin typeface="UTM Khuccamta" panose="02040603050506020204" pitchFamily="18" charset="0"/>
                <a:ea typeface="微软雅黑"/>
              </a:rPr>
              <a:t> ra </a:t>
            </a:r>
            <a:r>
              <a:rPr lang="en-US" altLang="en-US" sz="3600" b="1" dirty="0" err="1">
                <a:solidFill>
                  <a:srgbClr val="000000"/>
                </a:solidFill>
                <a:latin typeface="UTM Khuccamta" panose="02040603050506020204" pitchFamily="18" charset="0"/>
                <a:ea typeface="微软雅黑"/>
              </a:rPr>
              <a:t>câu</a:t>
            </a:r>
            <a:r>
              <a:rPr lang="en-US" altLang="en-US" sz="3600" b="1" dirty="0">
                <a:solidFill>
                  <a:srgbClr val="000000"/>
                </a:solidFill>
                <a:latin typeface="UTM Khuccamta" panose="02040603050506020204" pitchFamily="18" charset="0"/>
                <a:ea typeface="微软雅黑"/>
              </a:rPr>
              <a:t> </a:t>
            </a:r>
            <a:r>
              <a:rPr lang="en-US" altLang="en-US" sz="3600" b="1" dirty="0" err="1">
                <a:solidFill>
                  <a:srgbClr val="000000"/>
                </a:solidFill>
                <a:latin typeface="UTM Khuccamta" panose="02040603050506020204" pitchFamily="18" charset="0"/>
                <a:ea typeface="微软雅黑"/>
              </a:rPr>
              <a:t>chuyện</a:t>
            </a:r>
            <a:r>
              <a:rPr lang="en-US" altLang="en-US" sz="3600" b="1" dirty="0">
                <a:solidFill>
                  <a:srgbClr val="000000"/>
                </a:solidFill>
                <a:latin typeface="UTM Khuccamta" panose="02040603050506020204" pitchFamily="18" charset="0"/>
                <a:ea typeface="微软雅黑"/>
              </a:rPr>
              <a:t>.</a:t>
            </a:r>
          </a:p>
        </p:txBody>
      </p:sp>
      <p:sp>
        <p:nvSpPr>
          <p:cNvPr id="8" name="TextBox 7">
            <a:extLst>
              <a:ext uri="{FF2B5EF4-FFF2-40B4-BE49-F238E27FC236}">
                <a16:creationId xmlns:a16="http://schemas.microsoft.com/office/drawing/2014/main" id="{EB45095B-98FB-4ED6-902D-FEEC9FB01969}"/>
              </a:ext>
            </a:extLst>
          </p:cNvPr>
          <p:cNvSpPr txBox="1"/>
          <p:nvPr/>
        </p:nvSpPr>
        <p:spPr>
          <a:xfrm>
            <a:off x="623208" y="2995980"/>
            <a:ext cx="10676744" cy="1200329"/>
          </a:xfrm>
          <a:prstGeom prst="rect">
            <a:avLst/>
          </a:prstGeom>
          <a:noFill/>
        </p:spPr>
        <p:txBody>
          <a:bodyPr wrap="square">
            <a:spAutoFit/>
          </a:bodyPr>
          <a:lstStyle/>
          <a:p>
            <a:pPr algn="just" defTabSz="914400"/>
            <a:r>
              <a:rPr lang="en-US" altLang="en-US" sz="3600" b="1" dirty="0">
                <a:solidFill>
                  <a:srgbClr val="C00000"/>
                </a:solidFill>
                <a:latin typeface="UTM Khuccamta" panose="02040603050506020204" pitchFamily="18" charset="0"/>
                <a:ea typeface="微软雅黑"/>
              </a:rPr>
              <a:t>   </a:t>
            </a:r>
            <a:r>
              <a:rPr lang="en-US" altLang="en-US" sz="3600" b="1" dirty="0" err="1">
                <a:solidFill>
                  <a:srgbClr val="000000"/>
                </a:solidFill>
                <a:latin typeface="UTM Khuccamta" panose="02040603050506020204" pitchFamily="18" charset="0"/>
                <a:ea typeface="微软雅黑"/>
              </a:rPr>
              <a:t>Nêu</a:t>
            </a:r>
            <a:r>
              <a:rPr lang="en-US" altLang="en-US" sz="3600" b="1" dirty="0">
                <a:solidFill>
                  <a:srgbClr val="000000"/>
                </a:solidFill>
                <a:latin typeface="UTM Khuccamta" panose="02040603050506020204" pitchFamily="18" charset="0"/>
                <a:ea typeface="微软雅黑"/>
              </a:rPr>
              <a:t> </a:t>
            </a:r>
            <a:r>
              <a:rPr lang="en-US" altLang="en-US" sz="3600" b="1" dirty="0" err="1">
                <a:solidFill>
                  <a:srgbClr val="000000"/>
                </a:solidFill>
                <a:latin typeface="UTM Khuccamta" panose="02040603050506020204" pitchFamily="18" charset="0"/>
                <a:ea typeface="微软雅黑"/>
              </a:rPr>
              <a:t>diễn</a:t>
            </a:r>
            <a:r>
              <a:rPr lang="en-US" altLang="en-US" sz="3600" b="1" dirty="0">
                <a:solidFill>
                  <a:srgbClr val="000000"/>
                </a:solidFill>
                <a:latin typeface="UTM Khuccamta" panose="02040603050506020204" pitchFamily="18" charset="0"/>
                <a:ea typeface="微软雅黑"/>
              </a:rPr>
              <a:t> </a:t>
            </a:r>
            <a:r>
              <a:rPr lang="en-US" altLang="en-US" sz="3600" b="1" dirty="0" err="1">
                <a:solidFill>
                  <a:srgbClr val="000000"/>
                </a:solidFill>
                <a:latin typeface="UTM Khuccamta" panose="02040603050506020204" pitchFamily="18" charset="0"/>
                <a:ea typeface="微软雅黑"/>
              </a:rPr>
              <a:t>biến</a:t>
            </a:r>
            <a:r>
              <a:rPr lang="en-US" altLang="en-US" sz="3600" b="1" dirty="0">
                <a:solidFill>
                  <a:srgbClr val="000000"/>
                </a:solidFill>
                <a:latin typeface="UTM Khuccamta" panose="02040603050506020204" pitchFamily="18" charset="0"/>
                <a:ea typeface="微软雅黑"/>
              </a:rPr>
              <a:t> </a:t>
            </a:r>
            <a:r>
              <a:rPr lang="en-US" altLang="en-US" sz="3600" b="1" dirty="0" err="1">
                <a:solidFill>
                  <a:srgbClr val="000000"/>
                </a:solidFill>
                <a:latin typeface="UTM Khuccamta" panose="02040603050506020204" pitchFamily="18" charset="0"/>
                <a:ea typeface="微软雅黑"/>
              </a:rPr>
              <a:t>câu</a:t>
            </a:r>
            <a:r>
              <a:rPr lang="en-US" altLang="en-US" sz="3600" b="1" dirty="0">
                <a:solidFill>
                  <a:srgbClr val="000000"/>
                </a:solidFill>
                <a:latin typeface="UTM Khuccamta" panose="02040603050506020204" pitchFamily="18" charset="0"/>
                <a:ea typeface="微软雅黑"/>
              </a:rPr>
              <a:t> </a:t>
            </a:r>
            <a:r>
              <a:rPr lang="en-US" altLang="en-US" sz="3600" b="1" dirty="0" err="1">
                <a:solidFill>
                  <a:srgbClr val="000000"/>
                </a:solidFill>
                <a:latin typeface="UTM Khuccamta" panose="02040603050506020204" pitchFamily="18" charset="0"/>
                <a:ea typeface="微软雅黑"/>
              </a:rPr>
              <a:t>chuyện</a:t>
            </a:r>
            <a:r>
              <a:rPr lang="en-US" altLang="en-US" sz="3600" b="1" dirty="0">
                <a:solidFill>
                  <a:srgbClr val="000000"/>
                </a:solidFill>
                <a:latin typeface="UTM Khuccamta" panose="02040603050506020204" pitchFamily="18" charset="0"/>
                <a:ea typeface="微软雅黑"/>
              </a:rPr>
              <a:t> (</a:t>
            </a:r>
            <a:r>
              <a:rPr lang="en-US" altLang="en-US" sz="3600" b="1" dirty="0" err="1">
                <a:solidFill>
                  <a:srgbClr val="000000"/>
                </a:solidFill>
                <a:latin typeface="UTM Khuccamta" panose="02040603050506020204" pitchFamily="18" charset="0"/>
                <a:ea typeface="微软雅黑"/>
              </a:rPr>
              <a:t>cử</a:t>
            </a:r>
            <a:r>
              <a:rPr lang="en-US" altLang="en-US" sz="3600" b="1" dirty="0">
                <a:solidFill>
                  <a:srgbClr val="000000"/>
                </a:solidFill>
                <a:latin typeface="UTM Khuccamta" panose="02040603050506020204" pitchFamily="18" charset="0"/>
                <a:ea typeface="微软雅黑"/>
              </a:rPr>
              <a:t> </a:t>
            </a:r>
            <a:r>
              <a:rPr lang="en-US" altLang="en-US" sz="3600" b="1" dirty="0" err="1">
                <a:solidFill>
                  <a:srgbClr val="000000"/>
                </a:solidFill>
                <a:latin typeface="UTM Khuccamta" panose="02040603050506020204" pitchFamily="18" charset="0"/>
                <a:ea typeface="微软雅黑"/>
              </a:rPr>
              <a:t>chỉ</a:t>
            </a:r>
            <a:r>
              <a:rPr lang="en-US" altLang="en-US" sz="3600" b="1" dirty="0">
                <a:solidFill>
                  <a:srgbClr val="000000"/>
                </a:solidFill>
                <a:latin typeface="UTM Khuccamta" panose="02040603050506020204" pitchFamily="18" charset="0"/>
                <a:ea typeface="微软雅黑"/>
              </a:rPr>
              <a:t>, </a:t>
            </a:r>
            <a:r>
              <a:rPr lang="en-US" altLang="en-US" sz="3600" b="1" dirty="0" err="1">
                <a:solidFill>
                  <a:srgbClr val="000000"/>
                </a:solidFill>
                <a:latin typeface="UTM Khuccamta" panose="02040603050506020204" pitchFamily="18" charset="0"/>
                <a:ea typeface="微软雅黑"/>
              </a:rPr>
              <a:t>việc</a:t>
            </a:r>
            <a:r>
              <a:rPr lang="en-US" altLang="en-US" sz="3600" b="1" dirty="0">
                <a:solidFill>
                  <a:srgbClr val="000000"/>
                </a:solidFill>
                <a:latin typeface="UTM Khuccamta" panose="02040603050506020204" pitchFamily="18" charset="0"/>
                <a:ea typeface="微软雅黑"/>
              </a:rPr>
              <a:t> </a:t>
            </a:r>
            <a:r>
              <a:rPr lang="en-US" altLang="en-US" sz="3600" b="1" dirty="0" err="1">
                <a:solidFill>
                  <a:srgbClr val="000000"/>
                </a:solidFill>
                <a:latin typeface="UTM Khuccamta" panose="02040603050506020204" pitchFamily="18" charset="0"/>
                <a:ea typeface="微软雅黑"/>
              </a:rPr>
              <a:t>làm</a:t>
            </a:r>
            <a:r>
              <a:rPr lang="en-US" altLang="en-US" sz="3600" b="1" dirty="0">
                <a:solidFill>
                  <a:srgbClr val="000000"/>
                </a:solidFill>
                <a:latin typeface="UTM Khuccamta" panose="02040603050506020204" pitchFamily="18" charset="0"/>
                <a:ea typeface="微软雅黑"/>
              </a:rPr>
              <a:t>, </a:t>
            </a:r>
            <a:r>
              <a:rPr lang="en-US" altLang="en-US" sz="3600" b="1" dirty="0" err="1">
                <a:solidFill>
                  <a:srgbClr val="000000"/>
                </a:solidFill>
                <a:latin typeface="UTM Khuccamta" panose="02040603050506020204" pitchFamily="18" charset="0"/>
                <a:ea typeface="微软雅黑"/>
              </a:rPr>
              <a:t>lời</a:t>
            </a:r>
            <a:r>
              <a:rPr lang="en-US" altLang="en-US" sz="3600" b="1" dirty="0">
                <a:solidFill>
                  <a:srgbClr val="000000"/>
                </a:solidFill>
                <a:latin typeface="UTM Khuccamta" panose="02040603050506020204" pitchFamily="18" charset="0"/>
                <a:ea typeface="微软雅黑"/>
              </a:rPr>
              <a:t> </a:t>
            </a:r>
            <a:r>
              <a:rPr lang="en-US" altLang="en-US" sz="3600" b="1" dirty="0" err="1">
                <a:solidFill>
                  <a:srgbClr val="000000"/>
                </a:solidFill>
                <a:latin typeface="UTM Khuccamta" panose="02040603050506020204" pitchFamily="18" charset="0"/>
                <a:ea typeface="微软雅黑"/>
              </a:rPr>
              <a:t>nói</a:t>
            </a:r>
            <a:r>
              <a:rPr lang="en-US" altLang="en-US" sz="3600" b="1" dirty="0">
                <a:solidFill>
                  <a:srgbClr val="000000"/>
                </a:solidFill>
                <a:latin typeface="UTM Khuccamta" panose="02040603050506020204" pitchFamily="18" charset="0"/>
                <a:ea typeface="微软雅黑"/>
              </a:rPr>
              <a:t> </a:t>
            </a:r>
            <a:r>
              <a:rPr lang="en-US" altLang="en-US" sz="3600" b="1" dirty="0" err="1">
                <a:solidFill>
                  <a:srgbClr val="000000"/>
                </a:solidFill>
                <a:latin typeface="UTM Khuccamta" panose="02040603050506020204" pitchFamily="18" charset="0"/>
                <a:ea typeface="微软雅黑"/>
              </a:rPr>
              <a:t>và</a:t>
            </a:r>
            <a:r>
              <a:rPr lang="en-US" altLang="en-US" sz="3600" b="1" dirty="0">
                <a:solidFill>
                  <a:srgbClr val="000000"/>
                </a:solidFill>
                <a:latin typeface="UTM Khuccamta" panose="02040603050506020204" pitchFamily="18" charset="0"/>
                <a:ea typeface="微软雅黑"/>
              </a:rPr>
              <a:t> </a:t>
            </a:r>
            <a:r>
              <a:rPr lang="en-US" altLang="en-US" sz="3600" b="1" dirty="0" err="1">
                <a:solidFill>
                  <a:srgbClr val="000000"/>
                </a:solidFill>
                <a:latin typeface="UTM Khuccamta" panose="02040603050506020204" pitchFamily="18" charset="0"/>
                <a:ea typeface="微软雅黑"/>
              </a:rPr>
              <a:t>suy</a:t>
            </a:r>
            <a:r>
              <a:rPr lang="en-US" altLang="en-US" sz="3600" b="1" dirty="0">
                <a:solidFill>
                  <a:srgbClr val="000000"/>
                </a:solidFill>
                <a:latin typeface="UTM Khuccamta" panose="02040603050506020204" pitchFamily="18" charset="0"/>
                <a:ea typeface="微软雅黑"/>
              </a:rPr>
              <a:t> </a:t>
            </a:r>
            <a:r>
              <a:rPr lang="en-US" altLang="en-US" sz="3600" b="1" dirty="0" err="1">
                <a:solidFill>
                  <a:srgbClr val="000000"/>
                </a:solidFill>
                <a:latin typeface="UTM Khuccamta" panose="02040603050506020204" pitchFamily="18" charset="0"/>
                <a:ea typeface="微软雅黑"/>
              </a:rPr>
              <a:t>nghĩ</a:t>
            </a:r>
            <a:r>
              <a:rPr lang="en-US" altLang="en-US" sz="3600" b="1" dirty="0">
                <a:solidFill>
                  <a:srgbClr val="000000"/>
                </a:solidFill>
                <a:latin typeface="UTM Khuccamta" panose="02040603050506020204" pitchFamily="18" charset="0"/>
                <a:ea typeface="微软雅黑"/>
              </a:rPr>
              <a:t> </a:t>
            </a:r>
            <a:r>
              <a:rPr lang="en-US" altLang="en-US" sz="3600" b="1" dirty="0" err="1">
                <a:solidFill>
                  <a:srgbClr val="000000"/>
                </a:solidFill>
                <a:latin typeface="UTM Khuccamta" panose="02040603050506020204" pitchFamily="18" charset="0"/>
                <a:ea typeface="微软雅黑"/>
              </a:rPr>
              <a:t>của</a:t>
            </a:r>
            <a:r>
              <a:rPr lang="en-US" altLang="en-US" sz="3600" b="1" dirty="0">
                <a:solidFill>
                  <a:srgbClr val="000000"/>
                </a:solidFill>
                <a:latin typeface="UTM Khuccamta" panose="02040603050506020204" pitchFamily="18" charset="0"/>
                <a:ea typeface="微软雅黑"/>
              </a:rPr>
              <a:t> </a:t>
            </a:r>
            <a:r>
              <a:rPr lang="en-US" altLang="en-US" sz="3600" b="1" dirty="0" err="1">
                <a:solidFill>
                  <a:srgbClr val="000000"/>
                </a:solidFill>
                <a:latin typeface="UTM Khuccamta" panose="02040603050506020204" pitchFamily="18" charset="0"/>
                <a:ea typeface="微软雅黑"/>
              </a:rPr>
              <a:t>nhân</a:t>
            </a:r>
            <a:r>
              <a:rPr lang="en-US" altLang="en-US" sz="3600" b="1" dirty="0">
                <a:solidFill>
                  <a:srgbClr val="000000"/>
                </a:solidFill>
                <a:latin typeface="UTM Khuccamta" panose="02040603050506020204" pitchFamily="18" charset="0"/>
                <a:ea typeface="微软雅黑"/>
              </a:rPr>
              <a:t> </a:t>
            </a:r>
            <a:r>
              <a:rPr lang="en-US" altLang="en-US" sz="3600" b="1" dirty="0" err="1">
                <a:solidFill>
                  <a:srgbClr val="000000"/>
                </a:solidFill>
                <a:latin typeface="UTM Khuccamta" panose="02040603050506020204" pitchFamily="18" charset="0"/>
                <a:ea typeface="微软雅黑"/>
              </a:rPr>
              <a:t>vật</a:t>
            </a:r>
            <a:r>
              <a:rPr lang="en-US" altLang="en-US" sz="3600" b="1" dirty="0">
                <a:solidFill>
                  <a:srgbClr val="000000"/>
                </a:solidFill>
                <a:latin typeface="UTM Khuccamta" panose="02040603050506020204" pitchFamily="18" charset="0"/>
                <a:ea typeface="微软雅黑"/>
              </a:rPr>
              <a:t>).</a:t>
            </a:r>
            <a:endParaRPr lang="en-US" sz="3600" dirty="0">
              <a:solidFill>
                <a:srgbClr val="000000"/>
              </a:solidFill>
              <a:latin typeface="UTM Khuccamta" panose="02040603050506020204" pitchFamily="18" charset="0"/>
              <a:ea typeface="微软雅黑"/>
            </a:endParaRPr>
          </a:p>
        </p:txBody>
      </p:sp>
      <p:sp>
        <p:nvSpPr>
          <p:cNvPr id="9" name="TextBox 8">
            <a:extLst>
              <a:ext uri="{FF2B5EF4-FFF2-40B4-BE49-F238E27FC236}">
                <a16:creationId xmlns:a16="http://schemas.microsoft.com/office/drawing/2014/main" id="{4FCF7654-1328-48D2-BE66-FE77BB6964DC}"/>
              </a:ext>
            </a:extLst>
          </p:cNvPr>
          <p:cNvSpPr txBox="1"/>
          <p:nvPr/>
        </p:nvSpPr>
        <p:spPr>
          <a:xfrm>
            <a:off x="607784" y="2154259"/>
            <a:ext cx="8655774" cy="923330"/>
          </a:xfrm>
          <a:prstGeom prst="rect">
            <a:avLst/>
          </a:prstGeom>
          <a:noFill/>
        </p:spPr>
        <p:txBody>
          <a:bodyPr wrap="square">
            <a:spAutoFit/>
          </a:bodyPr>
          <a:lstStyle/>
          <a:p>
            <a:pPr defTabSz="914400">
              <a:lnSpc>
                <a:spcPct val="150000"/>
              </a:lnSpc>
              <a:spcBef>
                <a:spcPct val="50000"/>
              </a:spcBef>
            </a:pPr>
            <a:r>
              <a:rPr lang="en-US" altLang="en-US" sz="3600" b="1" dirty="0">
                <a:solidFill>
                  <a:srgbClr val="C00000"/>
                </a:solidFill>
                <a:latin typeface="UTM Khuccamta" panose="02040603050506020204" pitchFamily="18" charset="0"/>
                <a:ea typeface="微软雅黑"/>
              </a:rPr>
              <a:t>2. </a:t>
            </a:r>
            <a:r>
              <a:rPr lang="en-US" altLang="en-US" sz="3600" b="1" dirty="0" err="1">
                <a:solidFill>
                  <a:srgbClr val="C00000"/>
                </a:solidFill>
                <a:latin typeface="UTM Khuccamta" panose="02040603050506020204" pitchFamily="18" charset="0"/>
                <a:ea typeface="微软雅黑"/>
              </a:rPr>
              <a:t>Diễn</a:t>
            </a:r>
            <a:r>
              <a:rPr lang="en-US" altLang="en-US" sz="3600" b="1" dirty="0">
                <a:solidFill>
                  <a:srgbClr val="C00000"/>
                </a:solidFill>
                <a:latin typeface="UTM Khuccamta" panose="02040603050506020204" pitchFamily="18" charset="0"/>
                <a:ea typeface="微软雅黑"/>
              </a:rPr>
              <a:t> </a:t>
            </a:r>
            <a:r>
              <a:rPr lang="en-US" altLang="en-US" sz="3600" b="1" dirty="0" err="1">
                <a:solidFill>
                  <a:srgbClr val="C00000"/>
                </a:solidFill>
                <a:latin typeface="UTM Khuccamta" panose="02040603050506020204" pitchFamily="18" charset="0"/>
                <a:ea typeface="微软雅黑"/>
              </a:rPr>
              <a:t>biến</a:t>
            </a:r>
            <a:r>
              <a:rPr lang="en-US" altLang="en-US" sz="3600" b="1" dirty="0">
                <a:solidFill>
                  <a:srgbClr val="C00000"/>
                </a:solidFill>
                <a:latin typeface="UTM Khuccamta" panose="02040603050506020204" pitchFamily="18" charset="0"/>
                <a:ea typeface="微软雅黑"/>
              </a:rPr>
              <a:t> </a:t>
            </a:r>
            <a:r>
              <a:rPr lang="en-US" altLang="en-US" sz="3600" b="1" dirty="0" err="1">
                <a:solidFill>
                  <a:srgbClr val="C00000"/>
                </a:solidFill>
                <a:latin typeface="UTM Khuccamta" panose="02040603050506020204" pitchFamily="18" charset="0"/>
                <a:ea typeface="微软雅黑"/>
              </a:rPr>
              <a:t>của</a:t>
            </a:r>
            <a:r>
              <a:rPr lang="en-US" altLang="en-US" sz="3600" b="1" dirty="0">
                <a:solidFill>
                  <a:srgbClr val="C00000"/>
                </a:solidFill>
                <a:latin typeface="UTM Khuccamta" panose="02040603050506020204" pitchFamily="18" charset="0"/>
                <a:ea typeface="微软雅黑"/>
              </a:rPr>
              <a:t> </a:t>
            </a:r>
            <a:r>
              <a:rPr lang="en-US" altLang="en-US" sz="3600" b="1" dirty="0" err="1">
                <a:solidFill>
                  <a:srgbClr val="C00000"/>
                </a:solidFill>
                <a:latin typeface="UTM Khuccamta" panose="02040603050506020204" pitchFamily="18" charset="0"/>
                <a:ea typeface="微软雅黑"/>
              </a:rPr>
              <a:t>câu</a:t>
            </a:r>
            <a:r>
              <a:rPr lang="en-US" altLang="en-US" sz="3600" b="1" dirty="0">
                <a:solidFill>
                  <a:srgbClr val="C00000"/>
                </a:solidFill>
                <a:latin typeface="UTM Khuccamta" panose="02040603050506020204" pitchFamily="18" charset="0"/>
                <a:ea typeface="微软雅黑"/>
              </a:rPr>
              <a:t> </a:t>
            </a:r>
            <a:r>
              <a:rPr lang="en-US" altLang="en-US" sz="3600" b="1" dirty="0" err="1">
                <a:solidFill>
                  <a:srgbClr val="C00000"/>
                </a:solidFill>
                <a:latin typeface="UTM Khuccamta" panose="02040603050506020204" pitchFamily="18" charset="0"/>
                <a:ea typeface="微软雅黑"/>
              </a:rPr>
              <a:t>chuyện</a:t>
            </a:r>
            <a:endParaRPr lang="en-US" altLang="en-US" sz="3600" b="1" dirty="0">
              <a:solidFill>
                <a:srgbClr val="C00000"/>
              </a:solidFill>
              <a:latin typeface="UTM Khuccamta" panose="02040603050506020204" pitchFamily="18" charset="0"/>
              <a:ea typeface="微软雅黑"/>
            </a:endParaRPr>
          </a:p>
        </p:txBody>
      </p:sp>
      <p:sp>
        <p:nvSpPr>
          <p:cNvPr id="10" name="TextBox 9">
            <a:extLst>
              <a:ext uri="{FF2B5EF4-FFF2-40B4-BE49-F238E27FC236}">
                <a16:creationId xmlns:a16="http://schemas.microsoft.com/office/drawing/2014/main" id="{EB0FCAC4-2776-4671-8F2B-CC68F779E0A0}"/>
              </a:ext>
            </a:extLst>
          </p:cNvPr>
          <p:cNvSpPr txBox="1"/>
          <p:nvPr/>
        </p:nvSpPr>
        <p:spPr>
          <a:xfrm>
            <a:off x="623208" y="4019419"/>
            <a:ext cx="8424326" cy="923330"/>
          </a:xfrm>
          <a:prstGeom prst="rect">
            <a:avLst/>
          </a:prstGeom>
          <a:noFill/>
        </p:spPr>
        <p:txBody>
          <a:bodyPr wrap="square">
            <a:spAutoFit/>
          </a:bodyPr>
          <a:lstStyle/>
          <a:p>
            <a:pPr defTabSz="914400">
              <a:lnSpc>
                <a:spcPct val="150000"/>
              </a:lnSpc>
              <a:spcBef>
                <a:spcPct val="50000"/>
              </a:spcBef>
            </a:pPr>
            <a:r>
              <a:rPr lang="en-US" altLang="en-US" sz="3600" b="1" dirty="0">
                <a:solidFill>
                  <a:srgbClr val="C00000"/>
                </a:solidFill>
                <a:latin typeface="UTM Khuccamta" panose="02040603050506020204" pitchFamily="18" charset="0"/>
                <a:ea typeface="微软雅黑"/>
              </a:rPr>
              <a:t>3. </a:t>
            </a:r>
            <a:r>
              <a:rPr lang="en-US" altLang="en-US" sz="3600" b="1" dirty="0" err="1">
                <a:solidFill>
                  <a:srgbClr val="C00000"/>
                </a:solidFill>
                <a:latin typeface="UTM Khuccamta" panose="02040603050506020204" pitchFamily="18" charset="0"/>
                <a:ea typeface="微软雅黑"/>
              </a:rPr>
              <a:t>Kết</a:t>
            </a:r>
            <a:r>
              <a:rPr lang="en-US" altLang="en-US" sz="3600" b="1" dirty="0">
                <a:solidFill>
                  <a:srgbClr val="C00000"/>
                </a:solidFill>
                <a:latin typeface="UTM Khuccamta" panose="02040603050506020204" pitchFamily="18" charset="0"/>
                <a:ea typeface="微软雅黑"/>
              </a:rPr>
              <a:t> </a:t>
            </a:r>
            <a:r>
              <a:rPr lang="en-US" altLang="en-US" sz="3600" b="1" dirty="0" err="1">
                <a:solidFill>
                  <a:srgbClr val="C00000"/>
                </a:solidFill>
                <a:latin typeface="UTM Khuccamta" panose="02040603050506020204" pitchFamily="18" charset="0"/>
                <a:ea typeface="微软雅黑"/>
              </a:rPr>
              <a:t>thúc</a:t>
            </a:r>
            <a:r>
              <a:rPr lang="en-US" altLang="en-US" sz="3600" b="1" dirty="0">
                <a:solidFill>
                  <a:srgbClr val="C00000"/>
                </a:solidFill>
                <a:latin typeface="UTM Khuccamta" panose="02040603050506020204" pitchFamily="18" charset="0"/>
                <a:ea typeface="微软雅黑"/>
              </a:rPr>
              <a:t> </a:t>
            </a:r>
            <a:r>
              <a:rPr lang="en-US" altLang="en-US" sz="3600" b="1" dirty="0" err="1">
                <a:solidFill>
                  <a:srgbClr val="C00000"/>
                </a:solidFill>
                <a:latin typeface="UTM Khuccamta" panose="02040603050506020204" pitchFamily="18" charset="0"/>
                <a:ea typeface="微软雅黑"/>
              </a:rPr>
              <a:t>câu</a:t>
            </a:r>
            <a:r>
              <a:rPr lang="en-US" altLang="en-US" sz="3600" b="1" dirty="0">
                <a:solidFill>
                  <a:srgbClr val="C00000"/>
                </a:solidFill>
                <a:latin typeface="UTM Khuccamta" panose="02040603050506020204" pitchFamily="18" charset="0"/>
                <a:ea typeface="微软雅黑"/>
              </a:rPr>
              <a:t> </a:t>
            </a:r>
            <a:r>
              <a:rPr lang="en-US" altLang="en-US" sz="3600" b="1" dirty="0" err="1">
                <a:solidFill>
                  <a:srgbClr val="C00000"/>
                </a:solidFill>
                <a:latin typeface="UTM Khuccamta" panose="02040603050506020204" pitchFamily="18" charset="0"/>
                <a:ea typeface="微软雅黑"/>
              </a:rPr>
              <a:t>chuyện</a:t>
            </a:r>
            <a:endParaRPr lang="en-US" altLang="en-US" sz="3600" b="1" dirty="0">
              <a:solidFill>
                <a:srgbClr val="C00000"/>
              </a:solidFill>
              <a:latin typeface="UTM Khuccamta" panose="02040603050506020204" pitchFamily="18" charset="0"/>
              <a:ea typeface="微软雅黑"/>
            </a:endParaRPr>
          </a:p>
        </p:txBody>
      </p:sp>
      <p:sp>
        <p:nvSpPr>
          <p:cNvPr id="11" name="TextBox 10">
            <a:extLst>
              <a:ext uri="{FF2B5EF4-FFF2-40B4-BE49-F238E27FC236}">
                <a16:creationId xmlns:a16="http://schemas.microsoft.com/office/drawing/2014/main" id="{C6E35075-C1B6-420C-8539-4A79935EE2DD}"/>
              </a:ext>
            </a:extLst>
          </p:cNvPr>
          <p:cNvSpPr txBox="1"/>
          <p:nvPr/>
        </p:nvSpPr>
        <p:spPr>
          <a:xfrm>
            <a:off x="1051489" y="4676474"/>
            <a:ext cx="10444317" cy="1754326"/>
          </a:xfrm>
          <a:prstGeom prst="rect">
            <a:avLst/>
          </a:prstGeom>
          <a:noFill/>
        </p:spPr>
        <p:txBody>
          <a:bodyPr wrap="square">
            <a:spAutoFit/>
          </a:bodyPr>
          <a:lstStyle/>
          <a:p>
            <a:pPr defTabSz="914400">
              <a:lnSpc>
                <a:spcPct val="150000"/>
              </a:lnSpc>
            </a:pPr>
            <a:r>
              <a:rPr lang="en-US" altLang="en-US" sz="3600" b="1" dirty="0" err="1">
                <a:solidFill>
                  <a:srgbClr val="000000"/>
                </a:solidFill>
                <a:latin typeface="UTM Khuccamta" panose="02040603050506020204" pitchFamily="18" charset="0"/>
                <a:ea typeface="微软雅黑"/>
              </a:rPr>
              <a:t>Nêu</a:t>
            </a:r>
            <a:r>
              <a:rPr lang="en-US" altLang="en-US" sz="3600" b="1" dirty="0">
                <a:solidFill>
                  <a:srgbClr val="000000"/>
                </a:solidFill>
                <a:latin typeface="UTM Khuccamta" panose="02040603050506020204" pitchFamily="18" charset="0"/>
                <a:ea typeface="微软雅黑"/>
              </a:rPr>
              <a:t> </a:t>
            </a:r>
            <a:r>
              <a:rPr lang="en-US" altLang="en-US" sz="3600" b="1" dirty="0" err="1">
                <a:solidFill>
                  <a:srgbClr val="000000"/>
                </a:solidFill>
                <a:latin typeface="UTM Khuccamta" panose="02040603050506020204" pitchFamily="18" charset="0"/>
                <a:ea typeface="微软雅黑"/>
              </a:rPr>
              <a:t>kết</a:t>
            </a:r>
            <a:r>
              <a:rPr lang="en-US" altLang="en-US" sz="3600" b="1" dirty="0">
                <a:solidFill>
                  <a:srgbClr val="000000"/>
                </a:solidFill>
                <a:latin typeface="UTM Khuccamta" panose="02040603050506020204" pitchFamily="18" charset="0"/>
                <a:ea typeface="微软雅黑"/>
              </a:rPr>
              <a:t> </a:t>
            </a:r>
            <a:r>
              <a:rPr lang="en-US" altLang="en-US" sz="3600" b="1" dirty="0" err="1">
                <a:solidFill>
                  <a:srgbClr val="000000"/>
                </a:solidFill>
                <a:latin typeface="UTM Khuccamta" panose="02040603050506020204" pitchFamily="18" charset="0"/>
                <a:ea typeface="微软雅黑"/>
              </a:rPr>
              <a:t>quả</a:t>
            </a:r>
            <a:r>
              <a:rPr lang="en-US" altLang="en-US" sz="3600" b="1" dirty="0">
                <a:solidFill>
                  <a:srgbClr val="000000"/>
                </a:solidFill>
                <a:latin typeface="UTM Khuccamta" panose="02040603050506020204" pitchFamily="18" charset="0"/>
                <a:ea typeface="微软雅黑"/>
              </a:rPr>
              <a:t> </a:t>
            </a:r>
            <a:r>
              <a:rPr lang="en-US" altLang="en-US" sz="3600" b="1" dirty="0" err="1">
                <a:solidFill>
                  <a:srgbClr val="000000"/>
                </a:solidFill>
                <a:latin typeface="UTM Khuccamta" panose="02040603050506020204" pitchFamily="18" charset="0"/>
                <a:ea typeface="微软雅黑"/>
              </a:rPr>
              <a:t>hành</a:t>
            </a:r>
            <a:r>
              <a:rPr lang="en-US" altLang="en-US" sz="3600" b="1" dirty="0">
                <a:solidFill>
                  <a:srgbClr val="000000"/>
                </a:solidFill>
                <a:latin typeface="UTM Khuccamta" panose="02040603050506020204" pitchFamily="18" charset="0"/>
                <a:ea typeface="微软雅黑"/>
              </a:rPr>
              <a:t> </a:t>
            </a:r>
            <a:r>
              <a:rPr lang="en-US" altLang="en-US" sz="3600" b="1" dirty="0" err="1">
                <a:solidFill>
                  <a:srgbClr val="000000"/>
                </a:solidFill>
                <a:latin typeface="UTM Khuccamta" panose="02040603050506020204" pitchFamily="18" charset="0"/>
                <a:ea typeface="微软雅黑"/>
              </a:rPr>
              <a:t>động</a:t>
            </a:r>
            <a:r>
              <a:rPr lang="en-US" altLang="en-US" sz="3600" b="1" dirty="0">
                <a:solidFill>
                  <a:srgbClr val="000000"/>
                </a:solidFill>
                <a:latin typeface="UTM Khuccamta" panose="02040603050506020204" pitchFamily="18" charset="0"/>
                <a:ea typeface="微软雅黑"/>
              </a:rPr>
              <a:t> </a:t>
            </a:r>
            <a:r>
              <a:rPr lang="en-US" altLang="en-US" sz="3600" b="1" dirty="0" err="1">
                <a:solidFill>
                  <a:srgbClr val="000000"/>
                </a:solidFill>
                <a:latin typeface="UTM Khuccamta" panose="02040603050506020204" pitchFamily="18" charset="0"/>
                <a:ea typeface="微软雅黑"/>
              </a:rPr>
              <a:t>của</a:t>
            </a:r>
            <a:r>
              <a:rPr lang="en-US" altLang="en-US" sz="3600" b="1" dirty="0">
                <a:solidFill>
                  <a:srgbClr val="000000"/>
                </a:solidFill>
                <a:latin typeface="UTM Khuccamta" panose="02040603050506020204" pitchFamily="18" charset="0"/>
                <a:ea typeface="微软雅黑"/>
              </a:rPr>
              <a:t> </a:t>
            </a:r>
            <a:r>
              <a:rPr lang="en-US" altLang="en-US" sz="3600" b="1" dirty="0" err="1">
                <a:solidFill>
                  <a:srgbClr val="000000"/>
                </a:solidFill>
                <a:latin typeface="UTM Khuccamta" panose="02040603050506020204" pitchFamily="18" charset="0"/>
                <a:ea typeface="微软雅黑"/>
              </a:rPr>
              <a:t>nhân</a:t>
            </a:r>
            <a:r>
              <a:rPr lang="en-US" altLang="en-US" sz="3600" b="1" dirty="0">
                <a:solidFill>
                  <a:srgbClr val="000000"/>
                </a:solidFill>
                <a:latin typeface="UTM Khuccamta" panose="02040603050506020204" pitchFamily="18" charset="0"/>
                <a:ea typeface="微软雅黑"/>
              </a:rPr>
              <a:t> </a:t>
            </a:r>
            <a:r>
              <a:rPr lang="en-US" altLang="en-US" sz="3600" b="1" dirty="0" err="1">
                <a:solidFill>
                  <a:srgbClr val="000000"/>
                </a:solidFill>
                <a:latin typeface="UTM Khuccamta" panose="02040603050506020204" pitchFamily="18" charset="0"/>
                <a:ea typeface="微软雅黑"/>
              </a:rPr>
              <a:t>vật</a:t>
            </a:r>
            <a:r>
              <a:rPr lang="en-US" altLang="en-US" sz="3600" b="1" dirty="0">
                <a:solidFill>
                  <a:srgbClr val="000000"/>
                </a:solidFill>
                <a:latin typeface="UTM Khuccamta" panose="02040603050506020204" pitchFamily="18" charset="0"/>
                <a:ea typeface="微软雅黑"/>
              </a:rPr>
              <a:t> </a:t>
            </a:r>
            <a:r>
              <a:rPr lang="en-US" altLang="en-US" sz="3600" b="1" dirty="0" err="1">
                <a:solidFill>
                  <a:srgbClr val="000000"/>
                </a:solidFill>
                <a:latin typeface="UTM Khuccamta" panose="02040603050506020204" pitchFamily="18" charset="0"/>
                <a:ea typeface="微软雅黑"/>
              </a:rPr>
              <a:t>hoặc</a:t>
            </a:r>
            <a:r>
              <a:rPr lang="en-US" altLang="en-US" sz="3600" b="1" dirty="0">
                <a:solidFill>
                  <a:srgbClr val="000000"/>
                </a:solidFill>
                <a:latin typeface="UTM Khuccamta" panose="02040603050506020204" pitchFamily="18" charset="0"/>
                <a:ea typeface="微软雅黑"/>
              </a:rPr>
              <a:t> </a:t>
            </a:r>
            <a:r>
              <a:rPr lang="en-US" altLang="en-US" sz="3600" b="1" dirty="0" err="1">
                <a:solidFill>
                  <a:srgbClr val="000000"/>
                </a:solidFill>
                <a:latin typeface="UTM Khuccamta" panose="02040603050506020204" pitchFamily="18" charset="0"/>
                <a:ea typeface="微软雅黑"/>
              </a:rPr>
              <a:t>cảm</a:t>
            </a:r>
            <a:r>
              <a:rPr lang="en-US" altLang="en-US" sz="3600" b="1" dirty="0">
                <a:solidFill>
                  <a:srgbClr val="000000"/>
                </a:solidFill>
                <a:latin typeface="UTM Khuccamta" panose="02040603050506020204" pitchFamily="18" charset="0"/>
                <a:ea typeface="微软雅黑"/>
              </a:rPr>
              <a:t> </a:t>
            </a:r>
            <a:r>
              <a:rPr lang="en-US" altLang="en-US" sz="3600" b="1" dirty="0" err="1">
                <a:solidFill>
                  <a:srgbClr val="000000"/>
                </a:solidFill>
                <a:latin typeface="UTM Khuccamta" panose="02040603050506020204" pitchFamily="18" charset="0"/>
                <a:ea typeface="微软雅黑"/>
              </a:rPr>
              <a:t>nghĩ</a:t>
            </a:r>
            <a:r>
              <a:rPr lang="en-US" altLang="en-US" sz="3600" b="1" dirty="0">
                <a:solidFill>
                  <a:srgbClr val="000000"/>
                </a:solidFill>
                <a:latin typeface="UTM Khuccamta" panose="02040603050506020204" pitchFamily="18" charset="0"/>
                <a:ea typeface="微软雅黑"/>
              </a:rPr>
              <a:t> </a:t>
            </a:r>
            <a:r>
              <a:rPr lang="en-US" altLang="en-US" sz="3600" b="1" dirty="0" err="1">
                <a:solidFill>
                  <a:srgbClr val="000000"/>
                </a:solidFill>
                <a:latin typeface="UTM Khuccamta" panose="02040603050506020204" pitchFamily="18" charset="0"/>
                <a:ea typeface="微软雅黑"/>
              </a:rPr>
              <a:t>của</a:t>
            </a:r>
            <a:r>
              <a:rPr lang="en-US" altLang="en-US" sz="3600" b="1" dirty="0">
                <a:solidFill>
                  <a:srgbClr val="000000"/>
                </a:solidFill>
                <a:latin typeface="UTM Khuccamta" panose="02040603050506020204" pitchFamily="18" charset="0"/>
                <a:ea typeface="微软雅黑"/>
              </a:rPr>
              <a:t> </a:t>
            </a:r>
            <a:r>
              <a:rPr lang="en-US" altLang="en-US" sz="3600" b="1" dirty="0" err="1">
                <a:solidFill>
                  <a:srgbClr val="000000"/>
                </a:solidFill>
                <a:latin typeface="UTM Khuccamta" panose="02040603050506020204" pitchFamily="18" charset="0"/>
                <a:ea typeface="微软雅黑"/>
              </a:rPr>
              <a:t>em</a:t>
            </a:r>
            <a:r>
              <a:rPr lang="en-US" altLang="en-US" sz="3600" b="1" dirty="0">
                <a:solidFill>
                  <a:srgbClr val="000000"/>
                </a:solidFill>
                <a:latin typeface="UTM Khuccamta" panose="02040603050506020204" pitchFamily="18" charset="0"/>
                <a:ea typeface="微软雅黑"/>
              </a:rPr>
              <a:t> </a:t>
            </a:r>
            <a:r>
              <a:rPr lang="en-US" altLang="en-US" sz="3600" b="1" dirty="0" err="1">
                <a:solidFill>
                  <a:srgbClr val="000000"/>
                </a:solidFill>
                <a:latin typeface="UTM Khuccamta" panose="02040603050506020204" pitchFamily="18" charset="0"/>
                <a:ea typeface="微软雅黑"/>
              </a:rPr>
              <a:t>về</a:t>
            </a:r>
            <a:r>
              <a:rPr lang="en-US" altLang="en-US" sz="3600" b="1" dirty="0">
                <a:solidFill>
                  <a:srgbClr val="000000"/>
                </a:solidFill>
                <a:latin typeface="UTM Khuccamta" panose="02040603050506020204" pitchFamily="18" charset="0"/>
                <a:ea typeface="微软雅黑"/>
              </a:rPr>
              <a:t> </a:t>
            </a:r>
            <a:r>
              <a:rPr lang="en-US" altLang="en-US" sz="3600" b="1" dirty="0" err="1">
                <a:solidFill>
                  <a:srgbClr val="000000"/>
                </a:solidFill>
                <a:latin typeface="UTM Khuccamta" panose="02040603050506020204" pitchFamily="18" charset="0"/>
                <a:ea typeface="微软雅黑"/>
              </a:rPr>
              <a:t>nhân</a:t>
            </a:r>
            <a:r>
              <a:rPr lang="en-US" altLang="en-US" sz="3600" b="1" dirty="0">
                <a:solidFill>
                  <a:srgbClr val="000000"/>
                </a:solidFill>
                <a:latin typeface="UTM Khuccamta" panose="02040603050506020204" pitchFamily="18" charset="0"/>
                <a:ea typeface="微软雅黑"/>
              </a:rPr>
              <a:t> </a:t>
            </a:r>
            <a:r>
              <a:rPr lang="en-US" altLang="en-US" sz="3600" b="1" dirty="0" err="1">
                <a:solidFill>
                  <a:srgbClr val="000000"/>
                </a:solidFill>
                <a:latin typeface="UTM Khuccamta" panose="02040603050506020204" pitchFamily="18" charset="0"/>
                <a:ea typeface="微软雅黑"/>
              </a:rPr>
              <a:t>vật</a:t>
            </a:r>
            <a:r>
              <a:rPr lang="en-US" altLang="en-US" sz="3600" b="1" dirty="0">
                <a:solidFill>
                  <a:srgbClr val="000000"/>
                </a:solidFill>
                <a:latin typeface="UTM Khuccamta" panose="02040603050506020204" pitchFamily="18" charset="0"/>
                <a:ea typeface="微软雅黑"/>
              </a:rPr>
              <a:t>. </a:t>
            </a:r>
            <a:endParaRPr lang="en-US" sz="3600" dirty="0">
              <a:solidFill>
                <a:srgbClr val="000000"/>
              </a:solidFill>
              <a:latin typeface="UTM Khuccamta" panose="02040603050506020204" pitchFamily="18" charset="0"/>
              <a:ea typeface="微软雅黑"/>
            </a:endParaRPr>
          </a:p>
        </p:txBody>
      </p:sp>
    </p:spTree>
    <p:extLst>
      <p:ext uri="{BB962C8B-B14F-4D97-AF65-F5344CB8AC3E}">
        <p14:creationId xmlns:p14="http://schemas.microsoft.com/office/powerpoint/2010/main" val="673511658"/>
      </p:ext>
    </p:extLst>
  </p:cSld>
  <p:clrMapOvr>
    <a:masterClrMapping/>
  </p:clrMapOvr>
  <mc:AlternateContent xmlns:mc="http://schemas.openxmlformats.org/markup-compatibility/2006" xmlns:p14="http://schemas.microsoft.com/office/powerpoint/2010/main">
    <mc:Choice Requires="p14">
      <p:transition p14:dur="10" advTm="0"/>
    </mc:Choice>
    <mc:Fallback xmlns="">
      <p:transition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out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left)">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left)">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left)">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wipe(left)">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wipe(left)">
                                      <p:cBhvr>
                                        <p:cTn id="3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P spid="1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942888" y="2377247"/>
            <a:ext cx="1906487" cy="1569660"/>
          </a:xfrm>
          <a:prstGeom prst="rect">
            <a:avLst/>
          </a:prstGeom>
          <a:noFill/>
        </p:spPr>
        <p:txBody>
          <a:bodyPr wrap="square" rtlCol="0">
            <a:spAutoFit/>
          </a:bodyPr>
          <a:lstStyle/>
          <a:p>
            <a:r>
              <a:rPr lang="en-US" sz="4800" b="1" dirty="0" err="1">
                <a:solidFill>
                  <a:srgbClr val="C00000"/>
                </a:solidFill>
                <a:effectLst>
                  <a:outerShdw blurRad="38100" dist="38100" dir="2700000" algn="tl">
                    <a:srgbClr val="000000">
                      <a:alpha val="43137"/>
                    </a:srgbClr>
                  </a:outerShdw>
                </a:effectLst>
                <a:latin typeface="AnAkronism" pitchFamily="2" charset="0"/>
              </a:rPr>
              <a:t>Mục</a:t>
            </a:r>
            <a:r>
              <a:rPr lang="en-US" sz="4800" b="1" dirty="0">
                <a:solidFill>
                  <a:srgbClr val="C00000"/>
                </a:solidFill>
                <a:effectLst>
                  <a:outerShdw blurRad="38100" dist="38100" dir="2700000" algn="tl">
                    <a:srgbClr val="000000">
                      <a:alpha val="43137"/>
                    </a:srgbClr>
                  </a:outerShdw>
                </a:effectLst>
                <a:latin typeface="AnAkronism" pitchFamily="2" charset="0"/>
              </a:rPr>
              <a:t> </a:t>
            </a:r>
            <a:r>
              <a:rPr lang="en-US" sz="4800" b="1" dirty="0" err="1">
                <a:solidFill>
                  <a:srgbClr val="C00000"/>
                </a:solidFill>
                <a:effectLst>
                  <a:outerShdw blurRad="38100" dist="38100" dir="2700000" algn="tl">
                    <a:srgbClr val="000000">
                      <a:alpha val="43137"/>
                    </a:srgbClr>
                  </a:outerShdw>
                </a:effectLst>
                <a:latin typeface="AnAkronism" pitchFamily="2" charset="0"/>
              </a:rPr>
              <a:t>tiêu</a:t>
            </a:r>
            <a:endParaRPr lang="en-US" sz="4800" b="1" dirty="0">
              <a:solidFill>
                <a:srgbClr val="C00000"/>
              </a:solidFill>
              <a:effectLst>
                <a:outerShdw blurRad="38100" dist="38100" dir="2700000" algn="tl">
                  <a:srgbClr val="000000">
                    <a:alpha val="43137"/>
                  </a:srgbClr>
                </a:outerShdw>
              </a:effectLst>
              <a:latin typeface="AnAkronism" pitchFamily="2" charset="0"/>
            </a:endParaRPr>
          </a:p>
        </p:txBody>
      </p:sp>
      <p:sp>
        <p:nvSpPr>
          <p:cNvPr id="11" name="TextBox 10">
            <a:extLst>
              <a:ext uri="{FF2B5EF4-FFF2-40B4-BE49-F238E27FC236}">
                <a16:creationId xmlns:a16="http://schemas.microsoft.com/office/drawing/2014/main" id="{EF418FDB-6336-414A-95B6-7FA51C98746D}"/>
              </a:ext>
            </a:extLst>
          </p:cNvPr>
          <p:cNvSpPr txBox="1"/>
          <p:nvPr/>
        </p:nvSpPr>
        <p:spPr>
          <a:xfrm>
            <a:off x="4219192" y="1347377"/>
            <a:ext cx="7165348" cy="1384995"/>
          </a:xfrm>
          <a:prstGeom prst="rect">
            <a:avLst/>
          </a:prstGeom>
          <a:noFill/>
        </p:spPr>
        <p:txBody>
          <a:bodyPr wrap="square" rtlCol="0">
            <a:spAutoFit/>
          </a:bodyPr>
          <a:lstStyle/>
          <a:p>
            <a:pPr defTabSz="914400"/>
            <a:r>
              <a:rPr lang="en-US" sz="2800" dirty="0" err="1">
                <a:solidFill>
                  <a:srgbClr val="FF0000"/>
                </a:solidFill>
                <a:effectLst>
                  <a:outerShdw blurRad="38100" dist="38100" dir="2700000" algn="tl">
                    <a:srgbClr val="000000">
                      <a:alpha val="43137"/>
                    </a:srgbClr>
                  </a:outerShdw>
                </a:effectLst>
                <a:latin typeface="UTM Cookies" panose="02040603050506020204" pitchFamily="18" charset="0"/>
              </a:rPr>
              <a:t>Kể</a:t>
            </a:r>
            <a:r>
              <a:rPr lang="en-US" sz="2800" dirty="0">
                <a:solidFill>
                  <a:srgbClr val="FF0000"/>
                </a:solidFill>
                <a:effectLst>
                  <a:outerShdw blurRad="38100" dist="38100" dir="2700000" algn="tl">
                    <a:srgbClr val="000000">
                      <a:alpha val="43137"/>
                    </a:srgbClr>
                  </a:outerShdw>
                </a:effectLst>
                <a:latin typeface="UTM Cookies" panose="02040603050506020204" pitchFamily="18" charset="0"/>
              </a:rPr>
              <a:t> </a:t>
            </a:r>
            <a:r>
              <a:rPr lang="en-US" sz="2800" dirty="0" err="1">
                <a:solidFill>
                  <a:srgbClr val="FF0000"/>
                </a:solidFill>
                <a:effectLst>
                  <a:outerShdw blurRad="38100" dist="38100" dir="2700000" algn="tl">
                    <a:srgbClr val="000000">
                      <a:alpha val="43137"/>
                    </a:srgbClr>
                  </a:outerShdw>
                </a:effectLst>
                <a:latin typeface="UTM Cookies" panose="02040603050506020204" pitchFamily="18" charset="0"/>
              </a:rPr>
              <a:t>và</a:t>
            </a:r>
            <a:r>
              <a:rPr lang="en-US" sz="2800" dirty="0">
                <a:solidFill>
                  <a:srgbClr val="FF0000"/>
                </a:solidFill>
                <a:effectLst>
                  <a:outerShdw blurRad="38100" dist="38100" dir="2700000" algn="tl">
                    <a:srgbClr val="000000">
                      <a:alpha val="43137"/>
                    </a:srgbClr>
                  </a:outerShdw>
                </a:effectLst>
                <a:latin typeface="UTM Cookies" panose="02040603050506020204" pitchFamily="18" charset="0"/>
              </a:rPr>
              <a:t> </a:t>
            </a:r>
            <a:r>
              <a:rPr lang="en-US" sz="2800" dirty="0" err="1">
                <a:solidFill>
                  <a:srgbClr val="FF0000"/>
                </a:solidFill>
                <a:effectLst>
                  <a:outerShdw blurRad="38100" dist="38100" dir="2700000" algn="tl">
                    <a:srgbClr val="000000">
                      <a:alpha val="43137"/>
                    </a:srgbClr>
                  </a:outerShdw>
                </a:effectLst>
                <a:latin typeface="UTM Cookies" panose="02040603050506020204" pitchFamily="18" charset="0"/>
              </a:rPr>
              <a:t>nêu</a:t>
            </a:r>
            <a:r>
              <a:rPr lang="en-US" sz="2800" dirty="0">
                <a:solidFill>
                  <a:srgbClr val="FF0000"/>
                </a:solidFill>
                <a:effectLst>
                  <a:outerShdw blurRad="38100" dist="38100" dir="2700000" algn="tl">
                    <a:srgbClr val="000000">
                      <a:alpha val="43137"/>
                    </a:srgbClr>
                  </a:outerShdw>
                </a:effectLst>
                <a:latin typeface="UTM Cookies" panose="02040603050506020204" pitchFamily="18" charset="0"/>
              </a:rPr>
              <a:t> </a:t>
            </a:r>
            <a:r>
              <a:rPr lang="en-US" sz="2800" dirty="0" err="1">
                <a:solidFill>
                  <a:srgbClr val="FF0000"/>
                </a:solidFill>
                <a:effectLst>
                  <a:outerShdw blurRad="38100" dist="38100" dir="2700000" algn="tl">
                    <a:srgbClr val="000000">
                      <a:alpha val="43137"/>
                    </a:srgbClr>
                  </a:outerShdw>
                </a:effectLst>
                <a:latin typeface="UTM Cookies" panose="02040603050506020204" pitchFamily="18" charset="0"/>
              </a:rPr>
              <a:t>được</a:t>
            </a:r>
            <a:r>
              <a:rPr lang="en-US" sz="2800" dirty="0">
                <a:solidFill>
                  <a:srgbClr val="FF0000"/>
                </a:solidFill>
                <a:effectLst>
                  <a:outerShdw blurRad="38100" dist="38100" dir="2700000" algn="tl">
                    <a:srgbClr val="000000">
                      <a:alpha val="43137"/>
                    </a:srgbClr>
                  </a:outerShdw>
                </a:effectLst>
                <a:latin typeface="UTM Cookies" panose="02040603050506020204" pitchFamily="18" charset="0"/>
              </a:rPr>
              <a:t> ý </a:t>
            </a:r>
            <a:r>
              <a:rPr lang="en-US" sz="2800" dirty="0" err="1">
                <a:solidFill>
                  <a:srgbClr val="FF0000"/>
                </a:solidFill>
                <a:effectLst>
                  <a:outerShdw blurRad="38100" dist="38100" dir="2700000" algn="tl">
                    <a:srgbClr val="000000">
                      <a:alpha val="43137"/>
                    </a:srgbClr>
                  </a:outerShdw>
                </a:effectLst>
                <a:latin typeface="UTM Cookies" panose="02040603050506020204" pitchFamily="18" charset="0"/>
              </a:rPr>
              <a:t>nghĩa</a:t>
            </a:r>
            <a:r>
              <a:rPr lang="en-US" sz="2800" dirty="0">
                <a:solidFill>
                  <a:srgbClr val="FF0000"/>
                </a:solidFill>
                <a:effectLst>
                  <a:outerShdw blurRad="38100" dist="38100" dir="2700000" algn="tl">
                    <a:srgbClr val="000000">
                      <a:alpha val="43137"/>
                    </a:srgbClr>
                  </a:outerShdw>
                </a:effectLst>
                <a:latin typeface="UTM Cookies" panose="02040603050506020204" pitchFamily="18" charset="0"/>
              </a:rPr>
              <a:t> </a:t>
            </a:r>
            <a:r>
              <a:rPr lang="en-US" sz="2800" dirty="0" err="1">
                <a:solidFill>
                  <a:srgbClr val="FF0000"/>
                </a:solidFill>
                <a:effectLst>
                  <a:outerShdw blurRad="38100" dist="38100" dir="2700000" algn="tl">
                    <a:srgbClr val="000000">
                      <a:alpha val="43137"/>
                    </a:srgbClr>
                  </a:outerShdw>
                </a:effectLst>
                <a:latin typeface="UTM Cookies" panose="02040603050506020204" pitchFamily="18" charset="0"/>
              </a:rPr>
              <a:t>một</a:t>
            </a:r>
            <a:r>
              <a:rPr lang="en-US" sz="2800" dirty="0">
                <a:solidFill>
                  <a:srgbClr val="FF0000"/>
                </a:solidFill>
                <a:effectLst>
                  <a:outerShdw blurRad="38100" dist="38100" dir="2700000" algn="tl">
                    <a:srgbClr val="000000">
                      <a:alpha val="43137"/>
                    </a:srgbClr>
                  </a:outerShdw>
                </a:effectLst>
                <a:latin typeface="UTM Cookies" panose="02040603050506020204" pitchFamily="18" charset="0"/>
              </a:rPr>
              <a:t> </a:t>
            </a:r>
            <a:r>
              <a:rPr lang="en-US" sz="2800" dirty="0" err="1">
                <a:solidFill>
                  <a:srgbClr val="FF0000"/>
                </a:solidFill>
                <a:effectLst>
                  <a:outerShdw blurRad="38100" dist="38100" dir="2700000" algn="tl">
                    <a:srgbClr val="000000">
                      <a:alpha val="43137"/>
                    </a:srgbClr>
                  </a:outerShdw>
                </a:effectLst>
                <a:latin typeface="UTM Cookies" panose="02040603050506020204" pitchFamily="18" charset="0"/>
              </a:rPr>
              <a:t>câu</a:t>
            </a:r>
            <a:r>
              <a:rPr lang="en-US" sz="2800" dirty="0">
                <a:solidFill>
                  <a:srgbClr val="FF0000"/>
                </a:solidFill>
                <a:effectLst>
                  <a:outerShdw blurRad="38100" dist="38100" dir="2700000" algn="tl">
                    <a:srgbClr val="000000">
                      <a:alpha val="43137"/>
                    </a:srgbClr>
                  </a:outerShdw>
                </a:effectLst>
                <a:latin typeface="UTM Cookies" panose="02040603050506020204" pitchFamily="18" charset="0"/>
              </a:rPr>
              <a:t> </a:t>
            </a:r>
            <a:r>
              <a:rPr lang="en-US" sz="2800" dirty="0" err="1">
                <a:solidFill>
                  <a:srgbClr val="FF0000"/>
                </a:solidFill>
                <a:effectLst>
                  <a:outerShdw blurRad="38100" dist="38100" dir="2700000" algn="tl">
                    <a:srgbClr val="000000">
                      <a:alpha val="43137"/>
                    </a:srgbClr>
                  </a:outerShdw>
                </a:effectLst>
                <a:latin typeface="UTM Cookies" panose="02040603050506020204" pitchFamily="18" charset="0"/>
              </a:rPr>
              <a:t>chuyện</a:t>
            </a:r>
            <a:r>
              <a:rPr lang="en-US" sz="2800" dirty="0">
                <a:solidFill>
                  <a:srgbClr val="FF0000"/>
                </a:solidFill>
                <a:effectLst>
                  <a:outerShdw blurRad="38100" dist="38100" dir="2700000" algn="tl">
                    <a:srgbClr val="000000">
                      <a:alpha val="43137"/>
                    </a:srgbClr>
                  </a:outerShdw>
                </a:effectLst>
                <a:latin typeface="UTM Cookies" panose="02040603050506020204" pitchFamily="18" charset="0"/>
              </a:rPr>
              <a:t> </a:t>
            </a:r>
            <a:r>
              <a:rPr lang="en-US" sz="2800" dirty="0" err="1">
                <a:solidFill>
                  <a:srgbClr val="FF0000"/>
                </a:solidFill>
                <a:effectLst>
                  <a:outerShdw blurRad="38100" dist="38100" dir="2700000" algn="tl">
                    <a:srgbClr val="000000">
                      <a:alpha val="43137"/>
                    </a:srgbClr>
                  </a:outerShdw>
                </a:effectLst>
                <a:latin typeface="UTM Cookies" panose="02040603050506020204" pitchFamily="18" charset="0"/>
              </a:rPr>
              <a:t>đã</a:t>
            </a:r>
            <a:r>
              <a:rPr lang="en-US" sz="2800" dirty="0">
                <a:solidFill>
                  <a:srgbClr val="FF0000"/>
                </a:solidFill>
                <a:effectLst>
                  <a:outerShdw blurRad="38100" dist="38100" dir="2700000" algn="tl">
                    <a:srgbClr val="000000">
                      <a:alpha val="43137"/>
                    </a:srgbClr>
                  </a:outerShdw>
                </a:effectLst>
                <a:latin typeface="UTM Cookies" panose="02040603050506020204" pitchFamily="18" charset="0"/>
              </a:rPr>
              <a:t> </a:t>
            </a:r>
            <a:r>
              <a:rPr lang="en-US" sz="2800" dirty="0" err="1">
                <a:solidFill>
                  <a:srgbClr val="FF0000"/>
                </a:solidFill>
                <a:effectLst>
                  <a:outerShdw blurRad="38100" dist="38100" dir="2700000" algn="tl">
                    <a:srgbClr val="000000">
                      <a:alpha val="43137"/>
                    </a:srgbClr>
                  </a:outerShdw>
                </a:effectLst>
                <a:latin typeface="UTM Cookies" panose="02040603050506020204" pitchFamily="18" charset="0"/>
              </a:rPr>
              <a:t>nghe</a:t>
            </a:r>
            <a:r>
              <a:rPr lang="en-US" sz="2800" dirty="0">
                <a:solidFill>
                  <a:srgbClr val="FF0000"/>
                </a:solidFill>
                <a:effectLst>
                  <a:outerShdw blurRad="38100" dist="38100" dir="2700000" algn="tl">
                    <a:srgbClr val="000000">
                      <a:alpha val="43137"/>
                    </a:srgbClr>
                  </a:outerShdw>
                </a:effectLst>
                <a:latin typeface="UTM Cookies" panose="02040603050506020204" pitchFamily="18" charset="0"/>
              </a:rPr>
              <a:t>, </a:t>
            </a:r>
            <a:r>
              <a:rPr lang="en-US" sz="2800" dirty="0" err="1">
                <a:solidFill>
                  <a:srgbClr val="FF0000"/>
                </a:solidFill>
                <a:effectLst>
                  <a:outerShdw blurRad="38100" dist="38100" dir="2700000" algn="tl">
                    <a:srgbClr val="000000">
                      <a:alpha val="43137"/>
                    </a:srgbClr>
                  </a:outerShdw>
                </a:effectLst>
                <a:latin typeface="UTM Cookies" panose="02040603050506020204" pitchFamily="18" charset="0"/>
              </a:rPr>
              <a:t>đã</a:t>
            </a:r>
            <a:r>
              <a:rPr lang="en-US" sz="2800" dirty="0">
                <a:solidFill>
                  <a:srgbClr val="FF0000"/>
                </a:solidFill>
                <a:effectLst>
                  <a:outerShdw blurRad="38100" dist="38100" dir="2700000" algn="tl">
                    <a:srgbClr val="000000">
                      <a:alpha val="43137"/>
                    </a:srgbClr>
                  </a:outerShdw>
                </a:effectLst>
                <a:latin typeface="UTM Cookies" panose="02040603050506020204" pitchFamily="18" charset="0"/>
              </a:rPr>
              <a:t> </a:t>
            </a:r>
            <a:r>
              <a:rPr lang="en-US" sz="2800" dirty="0" err="1">
                <a:solidFill>
                  <a:srgbClr val="FF0000"/>
                </a:solidFill>
                <a:effectLst>
                  <a:outerShdw blurRad="38100" dist="38100" dir="2700000" algn="tl">
                    <a:srgbClr val="000000">
                      <a:alpha val="43137"/>
                    </a:srgbClr>
                  </a:outerShdw>
                </a:effectLst>
                <a:latin typeface="UTM Cookies" panose="02040603050506020204" pitchFamily="18" charset="0"/>
              </a:rPr>
              <a:t>đọc</a:t>
            </a:r>
            <a:r>
              <a:rPr lang="en-US" sz="2800" dirty="0">
                <a:solidFill>
                  <a:srgbClr val="FF0000"/>
                </a:solidFill>
                <a:effectLst>
                  <a:outerShdw blurRad="38100" dist="38100" dir="2700000" algn="tl">
                    <a:srgbClr val="000000">
                      <a:alpha val="43137"/>
                    </a:srgbClr>
                  </a:outerShdw>
                </a:effectLst>
                <a:latin typeface="UTM Cookies" panose="02040603050506020204" pitchFamily="18" charset="0"/>
              </a:rPr>
              <a:t> </a:t>
            </a:r>
            <a:r>
              <a:rPr lang="en-US" sz="2800" dirty="0" err="1">
                <a:solidFill>
                  <a:srgbClr val="FF0000"/>
                </a:solidFill>
                <a:effectLst>
                  <a:outerShdw blurRad="38100" dist="38100" dir="2700000" algn="tl">
                    <a:srgbClr val="000000">
                      <a:alpha val="43137"/>
                    </a:srgbClr>
                  </a:outerShdw>
                </a:effectLst>
                <a:latin typeface="UTM Cookies" panose="02040603050506020204" pitchFamily="18" charset="0"/>
              </a:rPr>
              <a:t>về</a:t>
            </a:r>
            <a:r>
              <a:rPr lang="en-US" sz="2800" dirty="0">
                <a:solidFill>
                  <a:srgbClr val="FF0000"/>
                </a:solidFill>
                <a:effectLst>
                  <a:outerShdw blurRad="38100" dist="38100" dir="2700000" algn="tl">
                    <a:srgbClr val="000000">
                      <a:alpha val="43137"/>
                    </a:srgbClr>
                  </a:outerShdw>
                </a:effectLst>
                <a:latin typeface="UTM Cookies" panose="02040603050506020204" pitchFamily="18" charset="0"/>
              </a:rPr>
              <a:t> </a:t>
            </a:r>
            <a:r>
              <a:rPr lang="en-US" sz="2800" dirty="0" err="1">
                <a:solidFill>
                  <a:srgbClr val="FF0000"/>
                </a:solidFill>
                <a:effectLst>
                  <a:outerShdw blurRad="38100" dist="38100" dir="2700000" algn="tl">
                    <a:srgbClr val="000000">
                      <a:alpha val="43137"/>
                    </a:srgbClr>
                  </a:outerShdw>
                </a:effectLst>
                <a:latin typeface="UTM Cookies" panose="02040603050506020204" pitchFamily="18" charset="0"/>
              </a:rPr>
              <a:t>một</a:t>
            </a:r>
            <a:r>
              <a:rPr lang="en-US" sz="2800" dirty="0">
                <a:solidFill>
                  <a:srgbClr val="FF0000"/>
                </a:solidFill>
                <a:effectLst>
                  <a:outerShdw blurRad="38100" dist="38100" dir="2700000" algn="tl">
                    <a:srgbClr val="000000">
                      <a:alpha val="43137"/>
                    </a:srgbClr>
                  </a:outerShdw>
                </a:effectLst>
                <a:latin typeface="UTM Cookies" panose="02040603050506020204" pitchFamily="18" charset="0"/>
              </a:rPr>
              <a:t> </a:t>
            </a:r>
            <a:r>
              <a:rPr lang="en-US" sz="2800" dirty="0" err="1">
                <a:solidFill>
                  <a:srgbClr val="FF0000"/>
                </a:solidFill>
                <a:effectLst>
                  <a:outerShdw blurRad="38100" dist="38100" dir="2700000" algn="tl">
                    <a:srgbClr val="000000">
                      <a:alpha val="43137"/>
                    </a:srgbClr>
                  </a:outerShdw>
                </a:effectLst>
                <a:latin typeface="UTM Cookies" panose="02040603050506020204" pitchFamily="18" charset="0"/>
              </a:rPr>
              <a:t>nữ</a:t>
            </a:r>
            <a:r>
              <a:rPr lang="en-US" sz="2800" dirty="0">
                <a:solidFill>
                  <a:srgbClr val="FF0000"/>
                </a:solidFill>
                <a:effectLst>
                  <a:outerShdw blurRad="38100" dist="38100" dir="2700000" algn="tl">
                    <a:srgbClr val="000000">
                      <a:alpha val="43137"/>
                    </a:srgbClr>
                  </a:outerShdw>
                </a:effectLst>
                <a:latin typeface="UTM Cookies" panose="02040603050506020204" pitchFamily="18" charset="0"/>
              </a:rPr>
              <a:t> </a:t>
            </a:r>
            <a:r>
              <a:rPr lang="en-US" sz="2800" dirty="0" err="1">
                <a:solidFill>
                  <a:srgbClr val="FF0000"/>
                </a:solidFill>
                <a:effectLst>
                  <a:outerShdw blurRad="38100" dist="38100" dir="2700000" algn="tl">
                    <a:srgbClr val="000000">
                      <a:alpha val="43137"/>
                    </a:srgbClr>
                  </a:outerShdw>
                </a:effectLst>
                <a:latin typeface="UTM Cookies" panose="02040603050506020204" pitchFamily="18" charset="0"/>
              </a:rPr>
              <a:t>anh</a:t>
            </a:r>
            <a:r>
              <a:rPr lang="en-US" sz="2800" dirty="0">
                <a:solidFill>
                  <a:srgbClr val="FF0000"/>
                </a:solidFill>
                <a:effectLst>
                  <a:outerShdw blurRad="38100" dist="38100" dir="2700000" algn="tl">
                    <a:srgbClr val="000000">
                      <a:alpha val="43137"/>
                    </a:srgbClr>
                  </a:outerShdw>
                </a:effectLst>
                <a:latin typeface="UTM Cookies" panose="02040603050506020204" pitchFamily="18" charset="0"/>
              </a:rPr>
              <a:t> </a:t>
            </a:r>
            <a:r>
              <a:rPr lang="en-US" sz="2800" dirty="0" err="1">
                <a:solidFill>
                  <a:srgbClr val="FF0000"/>
                </a:solidFill>
                <a:effectLst>
                  <a:outerShdw blurRad="38100" dist="38100" dir="2700000" algn="tl">
                    <a:srgbClr val="000000">
                      <a:alpha val="43137"/>
                    </a:srgbClr>
                  </a:outerShdw>
                </a:effectLst>
                <a:latin typeface="UTM Cookies" panose="02040603050506020204" pitchFamily="18" charset="0"/>
              </a:rPr>
              <a:t>hùng</a:t>
            </a:r>
            <a:r>
              <a:rPr lang="en-US" sz="2800" dirty="0">
                <a:solidFill>
                  <a:srgbClr val="FF0000"/>
                </a:solidFill>
                <a:effectLst>
                  <a:outerShdw blurRad="38100" dist="38100" dir="2700000" algn="tl">
                    <a:srgbClr val="000000">
                      <a:alpha val="43137"/>
                    </a:srgbClr>
                  </a:outerShdw>
                </a:effectLst>
                <a:latin typeface="UTM Cookies" panose="02040603050506020204" pitchFamily="18" charset="0"/>
              </a:rPr>
              <a:t> </a:t>
            </a:r>
            <a:r>
              <a:rPr lang="en-US" sz="2800" dirty="0" err="1">
                <a:solidFill>
                  <a:srgbClr val="FF0000"/>
                </a:solidFill>
                <a:effectLst>
                  <a:outerShdw blurRad="38100" dist="38100" dir="2700000" algn="tl">
                    <a:srgbClr val="000000">
                      <a:alpha val="43137"/>
                    </a:srgbClr>
                  </a:outerShdw>
                </a:effectLst>
                <a:latin typeface="UTM Cookies" panose="02040603050506020204" pitchFamily="18" charset="0"/>
              </a:rPr>
              <a:t>hoặc</a:t>
            </a:r>
            <a:r>
              <a:rPr lang="en-US" sz="2800" dirty="0">
                <a:solidFill>
                  <a:srgbClr val="FF0000"/>
                </a:solidFill>
                <a:effectLst>
                  <a:outerShdw blurRad="38100" dist="38100" dir="2700000" algn="tl">
                    <a:srgbClr val="000000">
                      <a:alpha val="43137"/>
                    </a:srgbClr>
                  </a:outerShdw>
                </a:effectLst>
                <a:latin typeface="UTM Cookies" panose="02040603050506020204" pitchFamily="18" charset="0"/>
              </a:rPr>
              <a:t> </a:t>
            </a:r>
            <a:r>
              <a:rPr lang="en-US" sz="2800" dirty="0" err="1">
                <a:solidFill>
                  <a:srgbClr val="FF0000"/>
                </a:solidFill>
                <a:effectLst>
                  <a:outerShdw blurRad="38100" dist="38100" dir="2700000" algn="tl">
                    <a:srgbClr val="000000">
                      <a:alpha val="43137"/>
                    </a:srgbClr>
                  </a:outerShdw>
                </a:effectLst>
                <a:latin typeface="UTM Cookies" panose="02040603050506020204" pitchFamily="18" charset="0"/>
              </a:rPr>
              <a:t>phụ</a:t>
            </a:r>
            <a:r>
              <a:rPr lang="en-US" sz="2800" dirty="0">
                <a:solidFill>
                  <a:srgbClr val="FF0000"/>
                </a:solidFill>
                <a:effectLst>
                  <a:outerShdw blurRad="38100" dist="38100" dir="2700000" algn="tl">
                    <a:srgbClr val="000000">
                      <a:alpha val="43137"/>
                    </a:srgbClr>
                  </a:outerShdw>
                </a:effectLst>
                <a:latin typeface="UTM Cookies" panose="02040603050506020204" pitchFamily="18" charset="0"/>
              </a:rPr>
              <a:t> </a:t>
            </a:r>
            <a:r>
              <a:rPr lang="en-US" sz="2800" dirty="0" err="1">
                <a:solidFill>
                  <a:srgbClr val="FF0000"/>
                </a:solidFill>
                <a:effectLst>
                  <a:outerShdw blurRad="38100" dist="38100" dir="2700000" algn="tl">
                    <a:srgbClr val="000000">
                      <a:alpha val="43137"/>
                    </a:srgbClr>
                  </a:outerShdw>
                </a:effectLst>
                <a:latin typeface="UTM Cookies" panose="02040603050506020204" pitchFamily="18" charset="0"/>
              </a:rPr>
              <a:t>nữ</a:t>
            </a:r>
            <a:r>
              <a:rPr lang="en-US" sz="2800" dirty="0">
                <a:solidFill>
                  <a:srgbClr val="FF0000"/>
                </a:solidFill>
                <a:effectLst>
                  <a:outerShdw blurRad="38100" dist="38100" dir="2700000" algn="tl">
                    <a:srgbClr val="000000">
                      <a:alpha val="43137"/>
                    </a:srgbClr>
                  </a:outerShdw>
                </a:effectLst>
                <a:latin typeface="UTM Cookies" panose="02040603050506020204" pitchFamily="18" charset="0"/>
              </a:rPr>
              <a:t> </a:t>
            </a:r>
            <a:r>
              <a:rPr lang="en-US" sz="2800" dirty="0" err="1">
                <a:solidFill>
                  <a:srgbClr val="FF0000"/>
                </a:solidFill>
                <a:effectLst>
                  <a:outerShdw blurRad="38100" dist="38100" dir="2700000" algn="tl">
                    <a:srgbClr val="000000">
                      <a:alpha val="43137"/>
                    </a:srgbClr>
                  </a:outerShdw>
                </a:effectLst>
                <a:latin typeface="UTM Cookies" panose="02040603050506020204" pitchFamily="18" charset="0"/>
              </a:rPr>
              <a:t>có</a:t>
            </a:r>
            <a:r>
              <a:rPr lang="en-US" sz="2800" dirty="0">
                <a:solidFill>
                  <a:srgbClr val="FF0000"/>
                </a:solidFill>
                <a:effectLst>
                  <a:outerShdw blurRad="38100" dist="38100" dir="2700000" algn="tl">
                    <a:srgbClr val="000000">
                      <a:alpha val="43137"/>
                    </a:srgbClr>
                  </a:outerShdw>
                </a:effectLst>
                <a:latin typeface="UTM Cookies" panose="02040603050506020204" pitchFamily="18" charset="0"/>
              </a:rPr>
              <a:t> </a:t>
            </a:r>
            <a:r>
              <a:rPr lang="en-US" sz="2800" dirty="0" err="1">
                <a:solidFill>
                  <a:srgbClr val="FF0000"/>
                </a:solidFill>
                <a:effectLst>
                  <a:outerShdw blurRad="38100" dist="38100" dir="2700000" algn="tl">
                    <a:srgbClr val="000000">
                      <a:alpha val="43137"/>
                    </a:srgbClr>
                  </a:outerShdw>
                </a:effectLst>
                <a:latin typeface="UTM Cookies" panose="02040603050506020204" pitchFamily="18" charset="0"/>
              </a:rPr>
              <a:t>tài</a:t>
            </a:r>
            <a:r>
              <a:rPr lang="en-US" sz="2800" dirty="0">
                <a:solidFill>
                  <a:srgbClr val="FF0000"/>
                </a:solidFill>
                <a:effectLst>
                  <a:outerShdw blurRad="38100" dist="38100" dir="2700000" algn="tl">
                    <a:srgbClr val="000000">
                      <a:alpha val="43137"/>
                    </a:srgbClr>
                  </a:outerShdw>
                </a:effectLst>
                <a:latin typeface="UTM Cookies" panose="02040603050506020204" pitchFamily="18" charset="0"/>
              </a:rPr>
              <a:t>.</a:t>
            </a:r>
          </a:p>
        </p:txBody>
      </p:sp>
      <p:sp>
        <p:nvSpPr>
          <p:cNvPr id="12" name="TextBox 11">
            <a:extLst>
              <a:ext uri="{FF2B5EF4-FFF2-40B4-BE49-F238E27FC236}">
                <a16:creationId xmlns:a16="http://schemas.microsoft.com/office/drawing/2014/main" id="{3D5ADE1F-24B3-4B7B-B990-7974CF8E34F4}"/>
              </a:ext>
            </a:extLst>
          </p:cNvPr>
          <p:cNvSpPr txBox="1"/>
          <p:nvPr/>
        </p:nvSpPr>
        <p:spPr>
          <a:xfrm>
            <a:off x="4451591" y="3946907"/>
            <a:ext cx="6700550" cy="954107"/>
          </a:xfrm>
          <a:prstGeom prst="rect">
            <a:avLst/>
          </a:prstGeom>
          <a:noFill/>
        </p:spPr>
        <p:txBody>
          <a:bodyPr wrap="square" rtlCol="0">
            <a:spAutoFit/>
          </a:bodyPr>
          <a:lstStyle/>
          <a:p>
            <a:pPr defTabSz="914400"/>
            <a:r>
              <a:rPr lang="en-US" sz="2800" dirty="0" err="1">
                <a:solidFill>
                  <a:srgbClr val="FF0000"/>
                </a:solidFill>
                <a:effectLst>
                  <a:outerShdw blurRad="38100" dist="38100" dir="2700000" algn="tl">
                    <a:srgbClr val="000000">
                      <a:alpha val="43137"/>
                    </a:srgbClr>
                  </a:outerShdw>
                </a:effectLst>
                <a:latin typeface="UTM Cookies" panose="02040603050506020204" pitchFamily="18" charset="0"/>
              </a:rPr>
              <a:t>Rèn</a:t>
            </a:r>
            <a:r>
              <a:rPr lang="en-US" sz="2800" dirty="0">
                <a:solidFill>
                  <a:srgbClr val="FF0000"/>
                </a:solidFill>
                <a:effectLst>
                  <a:outerShdw blurRad="38100" dist="38100" dir="2700000" algn="tl">
                    <a:srgbClr val="000000">
                      <a:alpha val="43137"/>
                    </a:srgbClr>
                  </a:outerShdw>
                </a:effectLst>
                <a:latin typeface="UTM Cookies" panose="02040603050506020204" pitchFamily="18" charset="0"/>
              </a:rPr>
              <a:t> </a:t>
            </a:r>
            <a:r>
              <a:rPr lang="en-US" sz="2800" dirty="0" err="1">
                <a:solidFill>
                  <a:srgbClr val="FF0000"/>
                </a:solidFill>
                <a:effectLst>
                  <a:outerShdw blurRad="38100" dist="38100" dir="2700000" algn="tl">
                    <a:srgbClr val="000000">
                      <a:alpha val="43137"/>
                    </a:srgbClr>
                  </a:outerShdw>
                </a:effectLst>
                <a:latin typeface="UTM Cookies" panose="02040603050506020204" pitchFamily="18" charset="0"/>
              </a:rPr>
              <a:t>kĩ</a:t>
            </a:r>
            <a:r>
              <a:rPr lang="en-US" sz="2800" dirty="0">
                <a:solidFill>
                  <a:srgbClr val="FF0000"/>
                </a:solidFill>
                <a:effectLst>
                  <a:outerShdw blurRad="38100" dist="38100" dir="2700000" algn="tl">
                    <a:srgbClr val="000000">
                      <a:alpha val="43137"/>
                    </a:srgbClr>
                  </a:outerShdw>
                </a:effectLst>
                <a:latin typeface="UTM Cookies" panose="02040603050506020204" pitchFamily="18" charset="0"/>
              </a:rPr>
              <a:t> </a:t>
            </a:r>
            <a:r>
              <a:rPr lang="en-US" sz="2800" dirty="0" err="1">
                <a:solidFill>
                  <a:srgbClr val="FF0000"/>
                </a:solidFill>
                <a:effectLst>
                  <a:outerShdw blurRad="38100" dist="38100" dir="2700000" algn="tl">
                    <a:srgbClr val="000000">
                      <a:alpha val="43137"/>
                    </a:srgbClr>
                  </a:outerShdw>
                </a:effectLst>
                <a:latin typeface="UTM Cookies" panose="02040603050506020204" pitchFamily="18" charset="0"/>
              </a:rPr>
              <a:t>năng</a:t>
            </a:r>
            <a:r>
              <a:rPr lang="en-US" sz="2800" dirty="0">
                <a:solidFill>
                  <a:srgbClr val="FF0000"/>
                </a:solidFill>
                <a:effectLst>
                  <a:outerShdw blurRad="38100" dist="38100" dir="2700000" algn="tl">
                    <a:srgbClr val="000000">
                      <a:alpha val="43137"/>
                    </a:srgbClr>
                  </a:outerShdw>
                </a:effectLst>
                <a:latin typeface="UTM Cookies" panose="02040603050506020204" pitchFamily="18" charset="0"/>
              </a:rPr>
              <a:t> </a:t>
            </a:r>
            <a:r>
              <a:rPr lang="en-US" sz="2800" dirty="0" err="1">
                <a:solidFill>
                  <a:srgbClr val="FF0000"/>
                </a:solidFill>
                <a:effectLst>
                  <a:outerShdw blurRad="38100" dist="38100" dir="2700000" algn="tl">
                    <a:srgbClr val="000000">
                      <a:alpha val="43137"/>
                    </a:srgbClr>
                  </a:outerShdw>
                </a:effectLst>
                <a:latin typeface="UTM Cookies" panose="02040603050506020204" pitchFamily="18" charset="0"/>
              </a:rPr>
              <a:t>lắng</a:t>
            </a:r>
            <a:r>
              <a:rPr lang="en-US" sz="2800" dirty="0">
                <a:solidFill>
                  <a:srgbClr val="FF0000"/>
                </a:solidFill>
                <a:effectLst>
                  <a:outerShdw blurRad="38100" dist="38100" dir="2700000" algn="tl">
                    <a:srgbClr val="000000">
                      <a:alpha val="43137"/>
                    </a:srgbClr>
                  </a:outerShdw>
                </a:effectLst>
                <a:latin typeface="UTM Cookies" panose="02040603050506020204" pitchFamily="18" charset="0"/>
              </a:rPr>
              <a:t> </a:t>
            </a:r>
            <a:r>
              <a:rPr lang="en-US" sz="2800" dirty="0" err="1">
                <a:solidFill>
                  <a:srgbClr val="FF0000"/>
                </a:solidFill>
                <a:effectLst>
                  <a:outerShdw blurRad="38100" dist="38100" dir="2700000" algn="tl">
                    <a:srgbClr val="000000">
                      <a:alpha val="43137"/>
                    </a:srgbClr>
                  </a:outerShdw>
                </a:effectLst>
                <a:latin typeface="UTM Cookies" panose="02040603050506020204" pitchFamily="18" charset="0"/>
              </a:rPr>
              <a:t>nghe</a:t>
            </a:r>
            <a:r>
              <a:rPr lang="en-US" sz="2800" dirty="0">
                <a:solidFill>
                  <a:srgbClr val="FF0000"/>
                </a:solidFill>
                <a:effectLst>
                  <a:outerShdw blurRad="38100" dist="38100" dir="2700000" algn="tl">
                    <a:srgbClr val="000000">
                      <a:alpha val="43137"/>
                    </a:srgbClr>
                  </a:outerShdw>
                </a:effectLst>
                <a:latin typeface="UTM Cookies" panose="02040603050506020204" pitchFamily="18" charset="0"/>
              </a:rPr>
              <a:t> </a:t>
            </a:r>
            <a:r>
              <a:rPr lang="en-US" sz="2800" dirty="0" err="1">
                <a:solidFill>
                  <a:srgbClr val="FF0000"/>
                </a:solidFill>
                <a:effectLst>
                  <a:outerShdw blurRad="38100" dist="38100" dir="2700000" algn="tl">
                    <a:srgbClr val="000000">
                      <a:alpha val="43137"/>
                    </a:srgbClr>
                  </a:outerShdw>
                </a:effectLst>
                <a:latin typeface="UTM Cookies" panose="02040603050506020204" pitchFamily="18" charset="0"/>
              </a:rPr>
              <a:t>và</a:t>
            </a:r>
            <a:r>
              <a:rPr lang="en-US" sz="2800" dirty="0">
                <a:solidFill>
                  <a:srgbClr val="FF0000"/>
                </a:solidFill>
                <a:effectLst>
                  <a:outerShdw blurRad="38100" dist="38100" dir="2700000" algn="tl">
                    <a:srgbClr val="000000">
                      <a:alpha val="43137"/>
                    </a:srgbClr>
                  </a:outerShdw>
                </a:effectLst>
                <a:latin typeface="UTM Cookies" panose="02040603050506020204" pitchFamily="18" charset="0"/>
              </a:rPr>
              <a:t> </a:t>
            </a:r>
            <a:r>
              <a:rPr lang="en-US" sz="2800" dirty="0" err="1">
                <a:solidFill>
                  <a:srgbClr val="FF0000"/>
                </a:solidFill>
                <a:effectLst>
                  <a:outerShdw blurRad="38100" dist="38100" dir="2700000" algn="tl">
                    <a:srgbClr val="000000">
                      <a:alpha val="43137"/>
                    </a:srgbClr>
                  </a:outerShdw>
                </a:effectLst>
                <a:latin typeface="UTM Cookies" panose="02040603050506020204" pitchFamily="18" charset="0"/>
              </a:rPr>
              <a:t>đưa</a:t>
            </a:r>
            <a:r>
              <a:rPr lang="en-US" sz="2800" dirty="0">
                <a:solidFill>
                  <a:srgbClr val="FF0000"/>
                </a:solidFill>
                <a:effectLst>
                  <a:outerShdw blurRad="38100" dist="38100" dir="2700000" algn="tl">
                    <a:srgbClr val="000000">
                      <a:alpha val="43137"/>
                    </a:srgbClr>
                  </a:outerShdw>
                </a:effectLst>
                <a:latin typeface="UTM Cookies" panose="02040603050506020204" pitchFamily="18" charset="0"/>
              </a:rPr>
              <a:t> ra </a:t>
            </a:r>
            <a:r>
              <a:rPr lang="en-US" sz="2800" dirty="0" err="1">
                <a:solidFill>
                  <a:srgbClr val="FF0000"/>
                </a:solidFill>
                <a:effectLst>
                  <a:outerShdw blurRad="38100" dist="38100" dir="2700000" algn="tl">
                    <a:srgbClr val="000000">
                      <a:alpha val="43137"/>
                    </a:srgbClr>
                  </a:outerShdw>
                </a:effectLst>
                <a:latin typeface="UTM Cookies" panose="02040603050506020204" pitchFamily="18" charset="0"/>
              </a:rPr>
              <a:t>nhận</a:t>
            </a:r>
            <a:r>
              <a:rPr lang="en-US" sz="2800" dirty="0">
                <a:solidFill>
                  <a:srgbClr val="FF0000"/>
                </a:solidFill>
                <a:effectLst>
                  <a:outerShdw blurRad="38100" dist="38100" dir="2700000" algn="tl">
                    <a:srgbClr val="000000">
                      <a:alpha val="43137"/>
                    </a:srgbClr>
                  </a:outerShdw>
                </a:effectLst>
                <a:latin typeface="UTM Cookies" panose="02040603050506020204" pitchFamily="18" charset="0"/>
              </a:rPr>
              <a:t> </a:t>
            </a:r>
            <a:r>
              <a:rPr lang="en-US" sz="2800" dirty="0" err="1">
                <a:solidFill>
                  <a:srgbClr val="FF0000"/>
                </a:solidFill>
                <a:effectLst>
                  <a:outerShdw blurRad="38100" dist="38100" dir="2700000" algn="tl">
                    <a:srgbClr val="000000">
                      <a:alpha val="43137"/>
                    </a:srgbClr>
                  </a:outerShdw>
                </a:effectLst>
                <a:latin typeface="UTM Cookies" panose="02040603050506020204" pitchFamily="18" charset="0"/>
              </a:rPr>
              <a:t>xét</a:t>
            </a:r>
            <a:r>
              <a:rPr lang="en-US" sz="2800" dirty="0">
                <a:solidFill>
                  <a:srgbClr val="FF0000"/>
                </a:solidFill>
                <a:effectLst>
                  <a:outerShdw blurRad="38100" dist="38100" dir="2700000" algn="tl">
                    <a:srgbClr val="000000">
                      <a:alpha val="43137"/>
                    </a:srgbClr>
                  </a:outerShdw>
                </a:effectLst>
                <a:latin typeface="UTM Cookies" panose="02040603050506020204" pitchFamily="18" charset="0"/>
              </a:rPr>
              <a:t> </a:t>
            </a:r>
            <a:r>
              <a:rPr lang="en-US" sz="2800" dirty="0" err="1">
                <a:solidFill>
                  <a:srgbClr val="FF0000"/>
                </a:solidFill>
                <a:effectLst>
                  <a:outerShdw blurRad="38100" dist="38100" dir="2700000" algn="tl">
                    <a:srgbClr val="000000">
                      <a:alpha val="43137"/>
                    </a:srgbClr>
                  </a:outerShdw>
                </a:effectLst>
                <a:latin typeface="UTM Cookies" panose="02040603050506020204" pitchFamily="18" charset="0"/>
              </a:rPr>
              <a:t>phù</a:t>
            </a:r>
            <a:r>
              <a:rPr lang="en-US" sz="2800" dirty="0">
                <a:solidFill>
                  <a:srgbClr val="FF0000"/>
                </a:solidFill>
                <a:effectLst>
                  <a:outerShdw blurRad="38100" dist="38100" dir="2700000" algn="tl">
                    <a:srgbClr val="000000">
                      <a:alpha val="43137"/>
                    </a:srgbClr>
                  </a:outerShdw>
                </a:effectLst>
                <a:latin typeface="UTM Cookies" panose="02040603050506020204" pitchFamily="18" charset="0"/>
              </a:rPr>
              <a:t> </a:t>
            </a:r>
            <a:r>
              <a:rPr lang="en-US" sz="2800" dirty="0" err="1">
                <a:solidFill>
                  <a:srgbClr val="FF0000"/>
                </a:solidFill>
                <a:effectLst>
                  <a:outerShdw blurRad="38100" dist="38100" dir="2700000" algn="tl">
                    <a:srgbClr val="000000">
                      <a:alpha val="43137"/>
                    </a:srgbClr>
                  </a:outerShdw>
                </a:effectLst>
                <a:latin typeface="UTM Cookies" panose="02040603050506020204" pitchFamily="18" charset="0"/>
              </a:rPr>
              <a:t>hợp</a:t>
            </a:r>
            <a:r>
              <a:rPr lang="en-US" sz="2800" dirty="0">
                <a:solidFill>
                  <a:srgbClr val="FF0000"/>
                </a:solidFill>
                <a:effectLst>
                  <a:outerShdw blurRad="38100" dist="38100" dir="2700000" algn="tl">
                    <a:srgbClr val="000000">
                      <a:alpha val="43137"/>
                    </a:srgbClr>
                  </a:outerShdw>
                </a:effectLst>
                <a:latin typeface="UTM Cookies" panose="02040603050506020204" pitchFamily="18" charset="0"/>
              </a:rPr>
              <a:t> </a:t>
            </a:r>
            <a:r>
              <a:rPr lang="en-US" sz="2800" dirty="0" err="1">
                <a:solidFill>
                  <a:srgbClr val="FF0000"/>
                </a:solidFill>
                <a:effectLst>
                  <a:outerShdw blurRad="38100" dist="38100" dir="2700000" algn="tl">
                    <a:srgbClr val="000000">
                      <a:alpha val="43137"/>
                    </a:srgbClr>
                  </a:outerShdw>
                </a:effectLst>
                <a:latin typeface="UTM Cookies" panose="02040603050506020204" pitchFamily="18" charset="0"/>
              </a:rPr>
              <a:t>cho</a:t>
            </a:r>
            <a:r>
              <a:rPr lang="en-US" sz="2800" dirty="0">
                <a:solidFill>
                  <a:srgbClr val="FF0000"/>
                </a:solidFill>
                <a:effectLst>
                  <a:outerShdw blurRad="38100" dist="38100" dir="2700000" algn="tl">
                    <a:srgbClr val="000000">
                      <a:alpha val="43137"/>
                    </a:srgbClr>
                  </a:outerShdw>
                </a:effectLst>
                <a:latin typeface="UTM Cookies" panose="02040603050506020204" pitchFamily="18" charset="0"/>
              </a:rPr>
              <a:t> </a:t>
            </a:r>
            <a:r>
              <a:rPr lang="en-US" sz="2800" dirty="0" err="1">
                <a:solidFill>
                  <a:srgbClr val="FF0000"/>
                </a:solidFill>
                <a:effectLst>
                  <a:outerShdw blurRad="38100" dist="38100" dir="2700000" algn="tl">
                    <a:srgbClr val="000000">
                      <a:alpha val="43137"/>
                    </a:srgbClr>
                  </a:outerShdw>
                </a:effectLst>
                <a:latin typeface="UTM Cookies" panose="02040603050506020204" pitchFamily="18" charset="0"/>
              </a:rPr>
              <a:t>lời</a:t>
            </a:r>
            <a:r>
              <a:rPr lang="en-US" sz="2800" dirty="0">
                <a:solidFill>
                  <a:srgbClr val="FF0000"/>
                </a:solidFill>
                <a:effectLst>
                  <a:outerShdw blurRad="38100" dist="38100" dir="2700000" algn="tl">
                    <a:srgbClr val="000000">
                      <a:alpha val="43137"/>
                    </a:srgbClr>
                  </a:outerShdw>
                </a:effectLst>
                <a:latin typeface="UTM Cookies" panose="02040603050506020204" pitchFamily="18" charset="0"/>
              </a:rPr>
              <a:t> </a:t>
            </a:r>
            <a:r>
              <a:rPr lang="en-US" sz="2800" dirty="0" err="1">
                <a:solidFill>
                  <a:srgbClr val="FF0000"/>
                </a:solidFill>
                <a:effectLst>
                  <a:outerShdw blurRad="38100" dist="38100" dir="2700000" algn="tl">
                    <a:srgbClr val="000000">
                      <a:alpha val="43137"/>
                    </a:srgbClr>
                  </a:outerShdw>
                </a:effectLst>
                <a:latin typeface="UTM Cookies" panose="02040603050506020204" pitchFamily="18" charset="0"/>
              </a:rPr>
              <a:t>kể</a:t>
            </a:r>
            <a:r>
              <a:rPr lang="en-US" sz="2800" dirty="0">
                <a:solidFill>
                  <a:srgbClr val="FF0000"/>
                </a:solidFill>
                <a:effectLst>
                  <a:outerShdw blurRad="38100" dist="38100" dir="2700000" algn="tl">
                    <a:srgbClr val="000000">
                      <a:alpha val="43137"/>
                    </a:srgbClr>
                  </a:outerShdw>
                </a:effectLst>
                <a:latin typeface="UTM Cookies" panose="02040603050506020204" pitchFamily="18" charset="0"/>
              </a:rPr>
              <a:t> </a:t>
            </a:r>
            <a:r>
              <a:rPr lang="en-US" sz="2800" dirty="0" err="1">
                <a:solidFill>
                  <a:srgbClr val="FF0000"/>
                </a:solidFill>
                <a:effectLst>
                  <a:outerShdw blurRad="38100" dist="38100" dir="2700000" algn="tl">
                    <a:srgbClr val="000000">
                      <a:alpha val="43137"/>
                    </a:srgbClr>
                  </a:outerShdw>
                </a:effectLst>
                <a:latin typeface="UTM Cookies" panose="02040603050506020204" pitchFamily="18" charset="0"/>
              </a:rPr>
              <a:t>của</a:t>
            </a:r>
            <a:r>
              <a:rPr lang="en-US" sz="2800" dirty="0">
                <a:solidFill>
                  <a:srgbClr val="FF0000"/>
                </a:solidFill>
                <a:effectLst>
                  <a:outerShdw blurRad="38100" dist="38100" dir="2700000" algn="tl">
                    <a:srgbClr val="000000">
                      <a:alpha val="43137"/>
                    </a:srgbClr>
                  </a:outerShdw>
                </a:effectLst>
                <a:latin typeface="UTM Cookies" panose="02040603050506020204" pitchFamily="18" charset="0"/>
              </a:rPr>
              <a:t> </a:t>
            </a:r>
            <a:r>
              <a:rPr lang="en-US" sz="2800" dirty="0" err="1">
                <a:solidFill>
                  <a:srgbClr val="FF0000"/>
                </a:solidFill>
                <a:effectLst>
                  <a:outerShdw blurRad="38100" dist="38100" dir="2700000" algn="tl">
                    <a:srgbClr val="000000">
                      <a:alpha val="43137"/>
                    </a:srgbClr>
                  </a:outerShdw>
                </a:effectLst>
                <a:latin typeface="UTM Cookies" panose="02040603050506020204" pitchFamily="18" charset="0"/>
              </a:rPr>
              <a:t>bạn</a:t>
            </a:r>
            <a:r>
              <a:rPr lang="en-US" sz="2800" dirty="0">
                <a:solidFill>
                  <a:srgbClr val="FF0000"/>
                </a:solidFill>
                <a:effectLst>
                  <a:outerShdw blurRad="38100" dist="38100" dir="2700000" algn="tl">
                    <a:srgbClr val="000000">
                      <a:alpha val="43137"/>
                    </a:srgbClr>
                  </a:outerShdw>
                </a:effectLst>
                <a:latin typeface="UTM Cookies" panose="02040603050506020204" pitchFamily="18" charset="0"/>
              </a:rPr>
              <a:t>.</a:t>
            </a:r>
          </a:p>
        </p:txBody>
      </p:sp>
    </p:spTree>
    <p:extLst>
      <p:ext uri="{BB962C8B-B14F-4D97-AF65-F5344CB8AC3E}">
        <p14:creationId xmlns:p14="http://schemas.microsoft.com/office/powerpoint/2010/main" val="3852693850"/>
      </p:ext>
    </p:extLst>
  </p:cSld>
  <p:clrMapOvr>
    <a:masterClrMapping/>
  </p:clrMapOvr>
  <mc:AlternateContent xmlns:mc="http://schemas.openxmlformats.org/markup-compatibility/2006" xmlns:p14="http://schemas.microsoft.com/office/powerpoint/2010/main">
    <mc:Choice Requires="p14">
      <p:transition p14:dur="10" advTm="0"/>
    </mc:Choice>
    <mc:Fallback xmlns="">
      <p:transition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6" presetClass="entr" presetSubtype="16"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circle(in)">
                                      <p:cBhvr>
                                        <p:cTn id="11" dur="2000"/>
                                        <p:tgtEl>
                                          <p:spTgt spid="11"/>
                                        </p:tgtEl>
                                      </p:cBhvr>
                                    </p:animEffect>
                                  </p:childTnLst>
                                </p:cTn>
                              </p:par>
                              <p:par>
                                <p:cTn id="12" presetID="6" presetClass="entr" presetSubtype="16" fill="hold" grpId="0" nodeType="with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circle(in)">
                                      <p:cBhvr>
                                        <p:cTn id="14"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P spid="1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66614" y="1887856"/>
            <a:ext cx="10945216" cy="4062218"/>
          </a:xfrm>
          <a:prstGeom prst="rect">
            <a:avLst/>
          </a:prstGeom>
          <a:solidFill>
            <a:schemeClr val="bg1"/>
          </a:solidFill>
          <a:ln w="25400" cap="flat" cmpd="sng" algn="ctr">
            <a:solidFill>
              <a:schemeClr val="accent5">
                <a:lumMod val="50000"/>
              </a:scheme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微软雅黑"/>
              <a:cs typeface="+mn-cs"/>
            </a:endParaRPr>
          </a:p>
        </p:txBody>
      </p:sp>
      <p:pic>
        <p:nvPicPr>
          <p:cNvPr id="5" name="Picture 4" descr="image 756">
            <a:extLst>
              <a:ext uri="{FF2B5EF4-FFF2-40B4-BE49-F238E27FC236}">
                <a16:creationId xmlns:a16="http://schemas.microsoft.com/office/drawing/2014/main" id="{9AF99591-2686-4F4C-AEEA-496DC32072F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71434" y="254669"/>
            <a:ext cx="7979240" cy="1223655"/>
          </a:xfrm>
          <a:prstGeom prst="rect">
            <a:avLst/>
          </a:prstGeom>
          <a:noFill/>
          <a:extLst>
            <a:ext uri="{909E8E84-426E-40DD-AFC4-6F175D3DCCD1}">
              <a14:hiddenFill xmlns:a14="http://schemas.microsoft.com/office/drawing/2010/main">
                <a:solidFill>
                  <a:srgbClr val="FFFFFF"/>
                </a:solidFill>
              </a14:hiddenFill>
            </a:ext>
          </a:extLst>
        </p:spPr>
      </p:pic>
      <p:sp>
        <p:nvSpPr>
          <p:cNvPr id="6" name="矩形 4">
            <a:extLst>
              <a:ext uri="{FF2B5EF4-FFF2-40B4-BE49-F238E27FC236}">
                <a16:creationId xmlns:a16="http://schemas.microsoft.com/office/drawing/2014/main" id="{052878E2-1FA7-457D-81F3-AA01055CD6E3}"/>
              </a:ext>
            </a:extLst>
          </p:cNvPr>
          <p:cNvSpPr/>
          <p:nvPr/>
        </p:nvSpPr>
        <p:spPr>
          <a:xfrm>
            <a:off x="2943705" y="478016"/>
            <a:ext cx="6917742" cy="821077"/>
          </a:xfrm>
          <a:prstGeom prst="rect">
            <a:avLst/>
          </a:prstGeom>
          <a:noFill/>
          <a:ln>
            <a:noFill/>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81616" tIns="40808" rIns="81616" bIns="40808" anchor="ctr">
            <a:spAutoFit/>
          </a:bodyPr>
          <a:lstStyle/>
          <a:p>
            <a:pPr algn="ctr" defTabSz="815975">
              <a:lnSpc>
                <a:spcPct val="120000"/>
              </a:lnSpc>
            </a:pPr>
            <a:r>
              <a:rPr lang="en-US" altLang="zh-CN" sz="4000" b="1" dirty="0" err="1">
                <a:solidFill>
                  <a:srgbClr val="C00000"/>
                </a:solidFill>
                <a:latin typeface="UTM Aristote" panose="02040603050506020204" pitchFamily="18" charset="0"/>
                <a:ea typeface="微软雅黑" panose="020B0503020204020204" pitchFamily="34" charset="-122"/>
                <a:cs typeface="+mn-ea"/>
                <a:sym typeface="Arial" panose="020B0604020202020204" pitchFamily="34" charset="0"/>
              </a:rPr>
              <a:t>Thực</a:t>
            </a:r>
            <a:r>
              <a:rPr lang="en-US" altLang="zh-CN" sz="4000" b="1" dirty="0">
                <a:solidFill>
                  <a:srgbClr val="C00000"/>
                </a:solidFill>
                <a:latin typeface="UTM Aristote" panose="02040603050506020204" pitchFamily="18" charset="0"/>
                <a:ea typeface="微软雅黑" panose="020B0503020204020204" pitchFamily="34" charset="-122"/>
                <a:cs typeface="+mn-ea"/>
                <a:sym typeface="Arial" panose="020B0604020202020204" pitchFamily="34" charset="0"/>
              </a:rPr>
              <a:t> </a:t>
            </a:r>
            <a:r>
              <a:rPr lang="en-US" altLang="zh-CN" sz="4000" b="1" dirty="0" err="1">
                <a:solidFill>
                  <a:srgbClr val="C00000"/>
                </a:solidFill>
                <a:latin typeface="UTM Aristote" panose="02040603050506020204" pitchFamily="18" charset="0"/>
                <a:ea typeface="微软雅黑" panose="020B0503020204020204" pitchFamily="34" charset="-122"/>
                <a:cs typeface="+mn-ea"/>
                <a:sym typeface="Arial" panose="020B0604020202020204" pitchFamily="34" charset="0"/>
              </a:rPr>
              <a:t>hành</a:t>
            </a:r>
            <a:r>
              <a:rPr lang="en-US" altLang="zh-CN" sz="4000" b="1" dirty="0">
                <a:solidFill>
                  <a:srgbClr val="C00000"/>
                </a:solidFill>
                <a:latin typeface="UTM Aristote" panose="02040603050506020204" pitchFamily="18" charset="0"/>
                <a:ea typeface="微软雅黑" panose="020B0503020204020204" pitchFamily="34" charset="-122"/>
                <a:cs typeface="+mn-ea"/>
                <a:sym typeface="Arial" panose="020B0604020202020204" pitchFamily="34" charset="0"/>
              </a:rPr>
              <a:t> </a:t>
            </a:r>
            <a:r>
              <a:rPr lang="en-US" altLang="zh-CN" sz="4000" b="1" dirty="0" err="1">
                <a:solidFill>
                  <a:srgbClr val="C00000"/>
                </a:solidFill>
                <a:latin typeface="UTM Aristote" panose="02040603050506020204" pitchFamily="18" charset="0"/>
                <a:ea typeface="微软雅黑" panose="020B0503020204020204" pitchFamily="34" charset="-122"/>
                <a:cs typeface="+mn-ea"/>
                <a:sym typeface="Arial" panose="020B0604020202020204" pitchFamily="34" charset="0"/>
              </a:rPr>
              <a:t>kể</a:t>
            </a:r>
            <a:r>
              <a:rPr lang="en-US" altLang="zh-CN" sz="4000" b="1" dirty="0">
                <a:solidFill>
                  <a:srgbClr val="C00000"/>
                </a:solidFill>
                <a:latin typeface="UTM Aristote" panose="02040603050506020204" pitchFamily="18" charset="0"/>
                <a:ea typeface="微软雅黑" panose="020B0503020204020204" pitchFamily="34" charset="-122"/>
                <a:cs typeface="+mn-ea"/>
                <a:sym typeface="Arial" panose="020B0604020202020204" pitchFamily="34" charset="0"/>
              </a:rPr>
              <a:t> </a:t>
            </a:r>
            <a:r>
              <a:rPr lang="en-US" altLang="zh-CN" sz="4000" b="1" dirty="0" err="1">
                <a:solidFill>
                  <a:srgbClr val="C00000"/>
                </a:solidFill>
                <a:latin typeface="UTM Aristote" panose="02040603050506020204" pitchFamily="18" charset="0"/>
                <a:ea typeface="微软雅黑" panose="020B0503020204020204" pitchFamily="34" charset="-122"/>
                <a:cs typeface="+mn-ea"/>
                <a:sym typeface="Arial" panose="020B0604020202020204" pitchFamily="34" charset="0"/>
              </a:rPr>
              <a:t>chuyện</a:t>
            </a:r>
            <a:endParaRPr lang="zh-CN" altLang="en-US" sz="4000" b="1" dirty="0">
              <a:solidFill>
                <a:srgbClr val="C00000"/>
              </a:solidFill>
              <a:latin typeface="UTM Aristote" panose="02040603050506020204" pitchFamily="18" charset="0"/>
              <a:ea typeface="微软雅黑" panose="020B0503020204020204" pitchFamily="34" charset="-122"/>
              <a:cs typeface="+mn-ea"/>
              <a:sym typeface="Arial" panose="020B0604020202020204" pitchFamily="34" charset="0"/>
            </a:endParaRPr>
          </a:p>
        </p:txBody>
      </p:sp>
      <p:sp>
        <p:nvSpPr>
          <p:cNvPr id="7" name="TextBox 6"/>
          <p:cNvSpPr txBox="1"/>
          <p:nvPr/>
        </p:nvSpPr>
        <p:spPr>
          <a:xfrm>
            <a:off x="806497" y="2711743"/>
            <a:ext cx="6565532" cy="1077218"/>
          </a:xfrm>
          <a:prstGeom prst="rect">
            <a:avLst/>
          </a:prstGeom>
          <a:noFill/>
        </p:spPr>
        <p:txBody>
          <a:bodyPr wrap="square" rtlCol="0">
            <a:spAutoFit/>
          </a:bodyPr>
          <a:lstStyle/>
          <a:p>
            <a:pPr marL="514350" indent="-514350" algn="just" defTabSz="914400">
              <a:buAutoNum type="arabicPeriod"/>
            </a:pPr>
            <a:r>
              <a:rPr lang="en-US" sz="3200" b="1" dirty="0" err="1">
                <a:solidFill>
                  <a:prstClr val="black"/>
                </a:solidFill>
                <a:ea typeface="微软雅黑"/>
              </a:rPr>
              <a:t>Nội</a:t>
            </a:r>
            <a:r>
              <a:rPr lang="en-US" sz="3200" b="1" dirty="0">
                <a:solidFill>
                  <a:prstClr val="black"/>
                </a:solidFill>
                <a:ea typeface="微软雅黑"/>
              </a:rPr>
              <a:t> dung </a:t>
            </a:r>
            <a:r>
              <a:rPr lang="en-US" sz="3200" b="1" dirty="0" err="1">
                <a:solidFill>
                  <a:prstClr val="black"/>
                </a:solidFill>
                <a:ea typeface="微软雅黑"/>
              </a:rPr>
              <a:t>câu</a:t>
            </a:r>
            <a:r>
              <a:rPr lang="en-US" sz="3200" b="1" dirty="0">
                <a:solidFill>
                  <a:prstClr val="black"/>
                </a:solidFill>
                <a:ea typeface="微软雅黑"/>
              </a:rPr>
              <a:t> </a:t>
            </a:r>
            <a:r>
              <a:rPr lang="en-US" sz="3200" b="1" dirty="0" err="1">
                <a:solidFill>
                  <a:prstClr val="black"/>
                </a:solidFill>
                <a:ea typeface="微软雅黑"/>
              </a:rPr>
              <a:t>chuyện</a:t>
            </a:r>
            <a:r>
              <a:rPr lang="en-US" sz="3200" b="1" dirty="0">
                <a:solidFill>
                  <a:prstClr val="black"/>
                </a:solidFill>
                <a:ea typeface="微软雅黑"/>
              </a:rPr>
              <a:t> </a:t>
            </a:r>
            <a:r>
              <a:rPr lang="en-US" sz="3200" b="1" dirty="0" err="1">
                <a:solidFill>
                  <a:prstClr val="black"/>
                </a:solidFill>
                <a:ea typeface="微软雅黑"/>
              </a:rPr>
              <a:t>kể</a:t>
            </a:r>
            <a:r>
              <a:rPr lang="en-US" sz="3200" b="1" dirty="0">
                <a:solidFill>
                  <a:prstClr val="black"/>
                </a:solidFill>
                <a:ea typeface="微软雅黑"/>
              </a:rPr>
              <a:t> </a:t>
            </a:r>
            <a:r>
              <a:rPr lang="en-US" sz="3200" b="1" dirty="0" err="1">
                <a:solidFill>
                  <a:prstClr val="black"/>
                </a:solidFill>
                <a:ea typeface="微软雅黑"/>
              </a:rPr>
              <a:t>về</a:t>
            </a:r>
            <a:r>
              <a:rPr lang="en-US" sz="3200" b="1" dirty="0">
                <a:solidFill>
                  <a:prstClr val="black"/>
                </a:solidFill>
                <a:ea typeface="微软雅黑"/>
              </a:rPr>
              <a:t> </a:t>
            </a:r>
            <a:r>
              <a:rPr lang="en-US" sz="3200" b="1" dirty="0" err="1">
                <a:solidFill>
                  <a:prstClr val="black"/>
                </a:solidFill>
                <a:ea typeface="微软雅黑"/>
              </a:rPr>
              <a:t>một</a:t>
            </a:r>
            <a:r>
              <a:rPr lang="en-US" sz="3200" b="1" dirty="0">
                <a:solidFill>
                  <a:prstClr val="black"/>
                </a:solidFill>
                <a:ea typeface="微软雅黑"/>
              </a:rPr>
              <a:t> </a:t>
            </a:r>
          </a:p>
          <a:p>
            <a:pPr algn="just" defTabSz="914400"/>
            <a:r>
              <a:rPr lang="en-US" sz="3200" b="1" dirty="0" err="1">
                <a:solidFill>
                  <a:prstClr val="black"/>
                </a:solidFill>
                <a:ea typeface="微软雅黑"/>
              </a:rPr>
              <a:t>nữ</a:t>
            </a:r>
            <a:r>
              <a:rPr lang="en-US" sz="3200" b="1" dirty="0">
                <a:solidFill>
                  <a:prstClr val="black"/>
                </a:solidFill>
                <a:ea typeface="微软雅黑"/>
              </a:rPr>
              <a:t> </a:t>
            </a:r>
            <a:r>
              <a:rPr lang="en-US" sz="3200" b="1" dirty="0" err="1">
                <a:solidFill>
                  <a:prstClr val="black"/>
                </a:solidFill>
                <a:ea typeface="微软雅黑"/>
              </a:rPr>
              <a:t>anh</a:t>
            </a:r>
            <a:r>
              <a:rPr lang="en-US" sz="3200" b="1" dirty="0">
                <a:solidFill>
                  <a:prstClr val="black"/>
                </a:solidFill>
                <a:ea typeface="微软雅黑"/>
              </a:rPr>
              <a:t> </a:t>
            </a:r>
            <a:r>
              <a:rPr lang="en-US" sz="3200" b="1" dirty="0" err="1">
                <a:solidFill>
                  <a:prstClr val="black"/>
                </a:solidFill>
                <a:ea typeface="微软雅黑"/>
              </a:rPr>
              <a:t>hùng</a:t>
            </a:r>
            <a:r>
              <a:rPr lang="en-US" sz="3200" b="1" dirty="0">
                <a:solidFill>
                  <a:prstClr val="black"/>
                </a:solidFill>
                <a:ea typeface="微软雅黑"/>
              </a:rPr>
              <a:t> </a:t>
            </a:r>
            <a:r>
              <a:rPr lang="en-US" sz="3200" b="1" dirty="0" err="1">
                <a:solidFill>
                  <a:prstClr val="black"/>
                </a:solidFill>
                <a:ea typeface="微软雅黑"/>
              </a:rPr>
              <a:t>hoặc</a:t>
            </a:r>
            <a:r>
              <a:rPr lang="en-US" sz="3200" b="1" dirty="0">
                <a:solidFill>
                  <a:prstClr val="black"/>
                </a:solidFill>
                <a:ea typeface="微软雅黑"/>
              </a:rPr>
              <a:t> </a:t>
            </a:r>
            <a:r>
              <a:rPr lang="en-US" sz="3200" b="1" dirty="0" err="1">
                <a:solidFill>
                  <a:prstClr val="black"/>
                </a:solidFill>
                <a:ea typeface="微软雅黑"/>
              </a:rPr>
              <a:t>một</a:t>
            </a:r>
            <a:r>
              <a:rPr lang="en-US" sz="3200" b="1" dirty="0">
                <a:solidFill>
                  <a:prstClr val="black"/>
                </a:solidFill>
                <a:ea typeface="微软雅黑"/>
              </a:rPr>
              <a:t> </a:t>
            </a:r>
            <a:r>
              <a:rPr lang="en-US" sz="3200" b="1" dirty="0" err="1">
                <a:solidFill>
                  <a:prstClr val="black"/>
                </a:solidFill>
                <a:ea typeface="微软雅黑"/>
              </a:rPr>
              <a:t>phụ</a:t>
            </a:r>
            <a:r>
              <a:rPr lang="en-US" sz="3200" b="1" dirty="0">
                <a:solidFill>
                  <a:prstClr val="black"/>
                </a:solidFill>
                <a:ea typeface="微软雅黑"/>
              </a:rPr>
              <a:t> </a:t>
            </a:r>
            <a:r>
              <a:rPr lang="en-US" sz="3200" b="1" dirty="0" err="1">
                <a:solidFill>
                  <a:prstClr val="black"/>
                </a:solidFill>
                <a:ea typeface="微软雅黑"/>
              </a:rPr>
              <a:t>nữ</a:t>
            </a:r>
            <a:r>
              <a:rPr lang="en-US" sz="3200" b="1" dirty="0">
                <a:solidFill>
                  <a:prstClr val="black"/>
                </a:solidFill>
                <a:ea typeface="微软雅黑"/>
              </a:rPr>
              <a:t> </a:t>
            </a:r>
            <a:r>
              <a:rPr lang="en-US" sz="3200" b="1" dirty="0" err="1">
                <a:solidFill>
                  <a:prstClr val="black"/>
                </a:solidFill>
                <a:ea typeface="微软雅黑"/>
              </a:rPr>
              <a:t>có</a:t>
            </a:r>
            <a:r>
              <a:rPr lang="en-US" sz="3200" b="1" dirty="0">
                <a:solidFill>
                  <a:prstClr val="black"/>
                </a:solidFill>
                <a:ea typeface="微软雅黑"/>
              </a:rPr>
              <a:t> </a:t>
            </a:r>
            <a:r>
              <a:rPr lang="en-US" sz="3200" b="1" dirty="0" err="1">
                <a:solidFill>
                  <a:prstClr val="black"/>
                </a:solidFill>
                <a:ea typeface="微软雅黑"/>
              </a:rPr>
              <a:t>tài</a:t>
            </a:r>
            <a:r>
              <a:rPr lang="en-US" sz="3200" b="1" dirty="0">
                <a:solidFill>
                  <a:prstClr val="black"/>
                </a:solidFill>
                <a:ea typeface="微软雅黑"/>
              </a:rPr>
              <a:t>. </a:t>
            </a:r>
          </a:p>
        </p:txBody>
      </p:sp>
      <p:sp>
        <p:nvSpPr>
          <p:cNvPr id="8" name="TextBox 7"/>
          <p:cNvSpPr txBox="1"/>
          <p:nvPr/>
        </p:nvSpPr>
        <p:spPr>
          <a:xfrm>
            <a:off x="817494" y="3925139"/>
            <a:ext cx="6777238" cy="584775"/>
          </a:xfrm>
          <a:prstGeom prst="rect">
            <a:avLst/>
          </a:prstGeom>
          <a:noFill/>
        </p:spPr>
        <p:txBody>
          <a:bodyPr wrap="square" rtlCol="0">
            <a:spAutoFit/>
          </a:bodyPr>
          <a:lstStyle/>
          <a:p>
            <a:pPr algn="just" defTabSz="914400"/>
            <a:r>
              <a:rPr lang="en-US" sz="3200" b="1" dirty="0">
                <a:solidFill>
                  <a:prstClr val="black"/>
                </a:solidFill>
                <a:ea typeface="微软雅黑"/>
              </a:rPr>
              <a:t>2. </a:t>
            </a:r>
            <a:r>
              <a:rPr lang="en-US" sz="3200" b="1" dirty="0" err="1">
                <a:solidFill>
                  <a:prstClr val="black"/>
                </a:solidFill>
                <a:ea typeface="微软雅黑"/>
              </a:rPr>
              <a:t>Cách</a:t>
            </a:r>
            <a:r>
              <a:rPr lang="en-US" sz="3200" b="1" dirty="0">
                <a:solidFill>
                  <a:prstClr val="black"/>
                </a:solidFill>
                <a:ea typeface="微软雅黑"/>
              </a:rPr>
              <a:t> </a:t>
            </a:r>
            <a:r>
              <a:rPr lang="en-US" sz="3200" b="1" dirty="0" err="1">
                <a:solidFill>
                  <a:prstClr val="black"/>
                </a:solidFill>
                <a:ea typeface="微软雅黑"/>
              </a:rPr>
              <a:t>kể</a:t>
            </a:r>
            <a:r>
              <a:rPr lang="en-US" sz="3200" b="1" dirty="0">
                <a:solidFill>
                  <a:prstClr val="black"/>
                </a:solidFill>
                <a:ea typeface="微软雅黑"/>
              </a:rPr>
              <a:t> </a:t>
            </a:r>
            <a:r>
              <a:rPr lang="en-US" sz="3200" b="1" dirty="0" err="1">
                <a:solidFill>
                  <a:prstClr val="black"/>
                </a:solidFill>
                <a:ea typeface="微软雅黑"/>
              </a:rPr>
              <a:t>rõ</a:t>
            </a:r>
            <a:r>
              <a:rPr lang="en-US" sz="3200" b="1" dirty="0">
                <a:solidFill>
                  <a:prstClr val="black"/>
                </a:solidFill>
                <a:ea typeface="微软雅黑"/>
              </a:rPr>
              <a:t> </a:t>
            </a:r>
            <a:r>
              <a:rPr lang="en-US" sz="3200" b="1" dirty="0" err="1">
                <a:solidFill>
                  <a:prstClr val="black"/>
                </a:solidFill>
                <a:ea typeface="微软雅黑"/>
              </a:rPr>
              <a:t>ràng</a:t>
            </a:r>
            <a:r>
              <a:rPr lang="en-US" sz="3200" b="1" dirty="0">
                <a:solidFill>
                  <a:prstClr val="black"/>
                </a:solidFill>
                <a:ea typeface="微软雅黑"/>
              </a:rPr>
              <a:t>, </a:t>
            </a:r>
            <a:r>
              <a:rPr lang="en-US" sz="3200" b="1" dirty="0" err="1">
                <a:solidFill>
                  <a:prstClr val="black"/>
                </a:solidFill>
                <a:ea typeface="微软雅黑"/>
              </a:rPr>
              <a:t>mạch</a:t>
            </a:r>
            <a:r>
              <a:rPr lang="en-US" sz="3200" b="1" dirty="0">
                <a:solidFill>
                  <a:prstClr val="black"/>
                </a:solidFill>
                <a:ea typeface="微软雅黑"/>
              </a:rPr>
              <a:t> </a:t>
            </a:r>
            <a:r>
              <a:rPr lang="en-US" sz="3200" b="1" dirty="0" err="1">
                <a:solidFill>
                  <a:prstClr val="black"/>
                </a:solidFill>
                <a:ea typeface="微软雅黑"/>
              </a:rPr>
              <a:t>lạc</a:t>
            </a:r>
            <a:r>
              <a:rPr lang="en-US" sz="3200" b="1" dirty="0">
                <a:solidFill>
                  <a:prstClr val="black"/>
                </a:solidFill>
                <a:ea typeface="微软雅黑"/>
              </a:rPr>
              <a:t>, </a:t>
            </a:r>
            <a:r>
              <a:rPr lang="en-US" sz="3200" b="1" dirty="0" err="1">
                <a:solidFill>
                  <a:prstClr val="black"/>
                </a:solidFill>
                <a:ea typeface="微软雅黑"/>
              </a:rPr>
              <a:t>hấp</a:t>
            </a:r>
            <a:r>
              <a:rPr lang="en-US" sz="3200" b="1" dirty="0">
                <a:solidFill>
                  <a:prstClr val="black"/>
                </a:solidFill>
                <a:ea typeface="微软雅黑"/>
              </a:rPr>
              <a:t> </a:t>
            </a:r>
            <a:r>
              <a:rPr lang="en-US" sz="3200" b="1" dirty="0" err="1">
                <a:solidFill>
                  <a:prstClr val="black"/>
                </a:solidFill>
                <a:ea typeface="微软雅黑"/>
              </a:rPr>
              <a:t>dẫn</a:t>
            </a:r>
            <a:r>
              <a:rPr lang="en-US" sz="3200" b="1" dirty="0">
                <a:solidFill>
                  <a:prstClr val="black"/>
                </a:solidFill>
                <a:ea typeface="微软雅黑"/>
              </a:rPr>
              <a:t>.</a:t>
            </a:r>
          </a:p>
        </p:txBody>
      </p:sp>
      <p:sp>
        <p:nvSpPr>
          <p:cNvPr id="9" name="TextBox 8"/>
          <p:cNvSpPr txBox="1"/>
          <p:nvPr/>
        </p:nvSpPr>
        <p:spPr>
          <a:xfrm>
            <a:off x="830136" y="4717227"/>
            <a:ext cx="6777238" cy="584775"/>
          </a:xfrm>
          <a:prstGeom prst="rect">
            <a:avLst/>
          </a:prstGeom>
          <a:noFill/>
        </p:spPr>
        <p:txBody>
          <a:bodyPr wrap="square" rtlCol="0">
            <a:spAutoFit/>
          </a:bodyPr>
          <a:lstStyle/>
          <a:p>
            <a:pPr algn="just" defTabSz="914400"/>
            <a:r>
              <a:rPr lang="en-US" sz="3200" b="1" dirty="0">
                <a:solidFill>
                  <a:prstClr val="black"/>
                </a:solidFill>
                <a:ea typeface="微软雅黑"/>
              </a:rPr>
              <a:t>3. </a:t>
            </a:r>
            <a:r>
              <a:rPr lang="en-US" sz="3200" b="1" dirty="0" err="1">
                <a:solidFill>
                  <a:prstClr val="black"/>
                </a:solidFill>
                <a:ea typeface="微软雅黑"/>
              </a:rPr>
              <a:t>Nêu</a:t>
            </a:r>
            <a:r>
              <a:rPr lang="en-US" sz="3200" b="1" dirty="0">
                <a:solidFill>
                  <a:prstClr val="black"/>
                </a:solidFill>
                <a:ea typeface="微软雅黑"/>
              </a:rPr>
              <a:t> </a:t>
            </a:r>
            <a:r>
              <a:rPr lang="en-US" sz="3200" b="1" dirty="0" err="1">
                <a:solidFill>
                  <a:prstClr val="black"/>
                </a:solidFill>
                <a:ea typeface="微软雅黑"/>
              </a:rPr>
              <a:t>được</a:t>
            </a:r>
            <a:r>
              <a:rPr lang="en-US" sz="3200" b="1" dirty="0">
                <a:solidFill>
                  <a:prstClr val="black"/>
                </a:solidFill>
                <a:ea typeface="微软雅黑"/>
              </a:rPr>
              <a:t> ý </a:t>
            </a:r>
            <a:r>
              <a:rPr lang="en-US" sz="3200" b="1" dirty="0" err="1">
                <a:solidFill>
                  <a:prstClr val="black"/>
                </a:solidFill>
                <a:ea typeface="微软雅黑"/>
              </a:rPr>
              <a:t>nghĩa</a:t>
            </a:r>
            <a:r>
              <a:rPr lang="en-US" sz="3200" b="1" dirty="0">
                <a:solidFill>
                  <a:prstClr val="black"/>
                </a:solidFill>
                <a:ea typeface="微软雅黑"/>
              </a:rPr>
              <a:t> </a:t>
            </a:r>
            <a:r>
              <a:rPr lang="en-US" sz="3200" b="1" dirty="0" err="1">
                <a:solidFill>
                  <a:prstClr val="black"/>
                </a:solidFill>
                <a:ea typeface="微软雅黑"/>
              </a:rPr>
              <a:t>của</a:t>
            </a:r>
            <a:r>
              <a:rPr lang="en-US" sz="3200" b="1" dirty="0">
                <a:solidFill>
                  <a:prstClr val="black"/>
                </a:solidFill>
                <a:ea typeface="微软雅黑"/>
              </a:rPr>
              <a:t> </a:t>
            </a:r>
            <a:r>
              <a:rPr lang="en-US" sz="3200" b="1" dirty="0" err="1">
                <a:solidFill>
                  <a:prstClr val="black"/>
                </a:solidFill>
                <a:ea typeface="微软雅黑"/>
              </a:rPr>
              <a:t>câu</a:t>
            </a:r>
            <a:r>
              <a:rPr lang="en-US" sz="3200" b="1" dirty="0">
                <a:solidFill>
                  <a:prstClr val="black"/>
                </a:solidFill>
                <a:ea typeface="微软雅黑"/>
              </a:rPr>
              <a:t> </a:t>
            </a:r>
            <a:r>
              <a:rPr lang="en-US" sz="3200" b="1" dirty="0" err="1">
                <a:solidFill>
                  <a:prstClr val="black"/>
                </a:solidFill>
                <a:ea typeface="微软雅黑"/>
              </a:rPr>
              <a:t>chuyện</a:t>
            </a:r>
            <a:r>
              <a:rPr lang="en-US" sz="3200" b="1" dirty="0">
                <a:solidFill>
                  <a:prstClr val="black"/>
                </a:solidFill>
                <a:ea typeface="微软雅黑"/>
              </a:rPr>
              <a:t>.</a:t>
            </a:r>
          </a:p>
        </p:txBody>
      </p:sp>
      <p:sp>
        <p:nvSpPr>
          <p:cNvPr id="10" name="TextBox 9"/>
          <p:cNvSpPr txBox="1"/>
          <p:nvPr/>
        </p:nvSpPr>
        <p:spPr>
          <a:xfrm>
            <a:off x="6959302" y="2042478"/>
            <a:ext cx="2368628" cy="584775"/>
          </a:xfrm>
          <a:prstGeom prst="rect">
            <a:avLst/>
          </a:prstGeom>
          <a:noFill/>
        </p:spPr>
        <p:txBody>
          <a:bodyPr wrap="square" rtlCol="0">
            <a:spAutoFit/>
          </a:bodyPr>
          <a:lstStyle/>
          <a:p>
            <a:pPr algn="just" defTabSz="914400"/>
            <a:r>
              <a:rPr lang="en-US" sz="3200" b="1" dirty="0" err="1">
                <a:solidFill>
                  <a:srgbClr val="C00000"/>
                </a:solidFill>
                <a:ea typeface="微软雅黑"/>
              </a:rPr>
              <a:t>Bình</a:t>
            </a:r>
            <a:r>
              <a:rPr lang="en-US" sz="3200" b="1" dirty="0">
                <a:solidFill>
                  <a:srgbClr val="C00000"/>
                </a:solidFill>
                <a:ea typeface="微软雅黑"/>
              </a:rPr>
              <a:t> </a:t>
            </a:r>
            <a:r>
              <a:rPr lang="en-US" sz="3200" b="1" dirty="0" err="1">
                <a:solidFill>
                  <a:srgbClr val="C00000"/>
                </a:solidFill>
                <a:ea typeface="微软雅黑"/>
              </a:rPr>
              <a:t>thường</a:t>
            </a:r>
            <a:endParaRPr lang="en-US" sz="3200" b="1" dirty="0">
              <a:solidFill>
                <a:srgbClr val="C00000"/>
              </a:solidFill>
              <a:ea typeface="微软雅黑"/>
            </a:endParaRPr>
          </a:p>
        </p:txBody>
      </p:sp>
      <p:sp>
        <p:nvSpPr>
          <p:cNvPr id="11" name="TextBox 10"/>
          <p:cNvSpPr txBox="1"/>
          <p:nvPr/>
        </p:nvSpPr>
        <p:spPr>
          <a:xfrm>
            <a:off x="9335566" y="2041510"/>
            <a:ext cx="822124" cy="584775"/>
          </a:xfrm>
          <a:prstGeom prst="rect">
            <a:avLst/>
          </a:prstGeom>
          <a:noFill/>
        </p:spPr>
        <p:txBody>
          <a:bodyPr wrap="square" rtlCol="0">
            <a:spAutoFit/>
          </a:bodyPr>
          <a:lstStyle/>
          <a:p>
            <a:pPr algn="just" defTabSz="914400"/>
            <a:r>
              <a:rPr lang="en-US" sz="3200" b="1" dirty="0" err="1">
                <a:solidFill>
                  <a:srgbClr val="C00000"/>
                </a:solidFill>
                <a:ea typeface="微软雅黑"/>
              </a:rPr>
              <a:t>Tốt</a:t>
            </a:r>
            <a:endParaRPr lang="en-US" sz="3200" b="1" dirty="0">
              <a:solidFill>
                <a:srgbClr val="C00000"/>
              </a:solidFill>
              <a:ea typeface="微软雅黑"/>
            </a:endParaRPr>
          </a:p>
        </p:txBody>
      </p:sp>
      <p:sp>
        <p:nvSpPr>
          <p:cNvPr id="12" name="TextBox 11"/>
          <p:cNvSpPr txBox="1"/>
          <p:nvPr/>
        </p:nvSpPr>
        <p:spPr>
          <a:xfrm>
            <a:off x="10141647" y="2038005"/>
            <a:ext cx="1654198" cy="584775"/>
          </a:xfrm>
          <a:prstGeom prst="rect">
            <a:avLst/>
          </a:prstGeom>
          <a:noFill/>
        </p:spPr>
        <p:txBody>
          <a:bodyPr wrap="square" rtlCol="0">
            <a:spAutoFit/>
          </a:bodyPr>
          <a:lstStyle/>
          <a:p>
            <a:pPr algn="just" defTabSz="914400"/>
            <a:r>
              <a:rPr lang="en-US" sz="3200" b="1" dirty="0" err="1">
                <a:solidFill>
                  <a:srgbClr val="C00000"/>
                </a:solidFill>
                <a:ea typeface="微软雅黑"/>
              </a:rPr>
              <a:t>Rất</a:t>
            </a:r>
            <a:r>
              <a:rPr lang="en-US" sz="3200" b="1" dirty="0">
                <a:solidFill>
                  <a:srgbClr val="C00000"/>
                </a:solidFill>
                <a:ea typeface="微软雅黑"/>
              </a:rPr>
              <a:t> </a:t>
            </a:r>
            <a:r>
              <a:rPr lang="en-US" sz="3200" b="1" dirty="0" err="1">
                <a:solidFill>
                  <a:srgbClr val="C00000"/>
                </a:solidFill>
                <a:ea typeface="微软雅黑"/>
              </a:rPr>
              <a:t>tốt</a:t>
            </a:r>
            <a:endParaRPr lang="en-US" sz="3200" b="1" dirty="0">
              <a:solidFill>
                <a:srgbClr val="C00000"/>
              </a:solidFill>
              <a:ea typeface="微软雅黑"/>
            </a:endParaRPr>
          </a:p>
        </p:txBody>
      </p:sp>
      <p:sp>
        <p:nvSpPr>
          <p:cNvPr id="49" name="TextBox 48"/>
          <p:cNvSpPr txBox="1"/>
          <p:nvPr/>
        </p:nvSpPr>
        <p:spPr>
          <a:xfrm>
            <a:off x="2087999" y="2031873"/>
            <a:ext cx="3612062" cy="584775"/>
          </a:xfrm>
          <a:prstGeom prst="rect">
            <a:avLst/>
          </a:prstGeom>
          <a:noFill/>
        </p:spPr>
        <p:txBody>
          <a:bodyPr wrap="square" rtlCol="0">
            <a:spAutoFit/>
          </a:bodyPr>
          <a:lstStyle/>
          <a:p>
            <a:pPr algn="just" defTabSz="914400"/>
            <a:r>
              <a:rPr lang="en-US" sz="3200" b="1" dirty="0" err="1">
                <a:solidFill>
                  <a:srgbClr val="C00000"/>
                </a:solidFill>
                <a:ea typeface="微软雅黑"/>
              </a:rPr>
              <a:t>Tiêu</a:t>
            </a:r>
            <a:r>
              <a:rPr lang="en-US" sz="3200" b="1" dirty="0">
                <a:solidFill>
                  <a:srgbClr val="C00000"/>
                </a:solidFill>
                <a:ea typeface="微软雅黑"/>
              </a:rPr>
              <a:t> </a:t>
            </a:r>
            <a:r>
              <a:rPr lang="en-US" sz="3200" b="1" dirty="0" err="1">
                <a:solidFill>
                  <a:srgbClr val="C00000"/>
                </a:solidFill>
                <a:ea typeface="微软雅黑"/>
              </a:rPr>
              <a:t>chí</a:t>
            </a:r>
            <a:r>
              <a:rPr lang="en-US" sz="3200" b="1" dirty="0">
                <a:solidFill>
                  <a:srgbClr val="C00000"/>
                </a:solidFill>
                <a:ea typeface="微软雅黑"/>
              </a:rPr>
              <a:t> </a:t>
            </a:r>
            <a:r>
              <a:rPr lang="en-US" sz="3200" b="1" dirty="0" err="1">
                <a:solidFill>
                  <a:srgbClr val="C00000"/>
                </a:solidFill>
                <a:ea typeface="微软雅黑"/>
              </a:rPr>
              <a:t>đánh</a:t>
            </a:r>
            <a:r>
              <a:rPr lang="en-US" sz="3200" b="1" dirty="0">
                <a:solidFill>
                  <a:srgbClr val="C00000"/>
                </a:solidFill>
                <a:ea typeface="微软雅黑"/>
              </a:rPr>
              <a:t> </a:t>
            </a:r>
            <a:r>
              <a:rPr lang="en-US" sz="3200" b="1" dirty="0" err="1">
                <a:solidFill>
                  <a:srgbClr val="C00000"/>
                </a:solidFill>
                <a:ea typeface="微软雅黑"/>
              </a:rPr>
              <a:t>giá</a:t>
            </a:r>
            <a:endParaRPr lang="en-US" sz="3200" b="1" dirty="0">
              <a:solidFill>
                <a:srgbClr val="C00000"/>
              </a:solidFill>
              <a:ea typeface="微软雅黑"/>
            </a:endParaRPr>
          </a:p>
        </p:txBody>
      </p:sp>
      <p:pic>
        <p:nvPicPr>
          <p:cNvPr id="54" name="Picture 53"/>
          <p:cNvPicPr>
            <a:picLocks noChangeAspect="1"/>
          </p:cNvPicPr>
          <p:nvPr/>
        </p:nvPicPr>
        <p:blipFill>
          <a:blip r:embed="rId3"/>
          <a:stretch>
            <a:fillRect/>
          </a:stretch>
        </p:blipFill>
        <p:spPr>
          <a:xfrm>
            <a:off x="7675226" y="2853730"/>
            <a:ext cx="1088156" cy="1023768"/>
          </a:xfrm>
          <a:prstGeom prst="rect">
            <a:avLst/>
          </a:prstGeom>
        </p:spPr>
      </p:pic>
      <p:pic>
        <p:nvPicPr>
          <p:cNvPr id="55" name="Picture 54"/>
          <p:cNvPicPr>
            <a:picLocks noChangeAspect="1"/>
          </p:cNvPicPr>
          <p:nvPr/>
        </p:nvPicPr>
        <p:blipFill>
          <a:blip r:embed="rId4"/>
          <a:stretch>
            <a:fillRect/>
          </a:stretch>
        </p:blipFill>
        <p:spPr>
          <a:xfrm>
            <a:off x="9119542" y="2804886"/>
            <a:ext cx="1115665" cy="1054699"/>
          </a:xfrm>
          <a:prstGeom prst="rect">
            <a:avLst/>
          </a:prstGeom>
        </p:spPr>
      </p:pic>
      <p:pic>
        <p:nvPicPr>
          <p:cNvPr id="56" name="Picture 55"/>
          <p:cNvPicPr>
            <a:picLocks noChangeAspect="1"/>
          </p:cNvPicPr>
          <p:nvPr/>
        </p:nvPicPr>
        <p:blipFill>
          <a:blip r:embed="rId5"/>
          <a:stretch>
            <a:fillRect/>
          </a:stretch>
        </p:blipFill>
        <p:spPr>
          <a:xfrm>
            <a:off x="10390478" y="2847329"/>
            <a:ext cx="914479" cy="975445"/>
          </a:xfrm>
          <a:prstGeom prst="rect">
            <a:avLst/>
          </a:prstGeom>
        </p:spPr>
      </p:pic>
      <p:pic>
        <p:nvPicPr>
          <p:cNvPr id="57" name="Picture 56"/>
          <p:cNvPicPr>
            <a:picLocks noChangeAspect="1"/>
          </p:cNvPicPr>
          <p:nvPr/>
        </p:nvPicPr>
        <p:blipFill>
          <a:blip r:embed="rId3"/>
          <a:stretch>
            <a:fillRect/>
          </a:stretch>
        </p:blipFill>
        <p:spPr>
          <a:xfrm>
            <a:off x="7675226" y="3717826"/>
            <a:ext cx="1088156" cy="1023768"/>
          </a:xfrm>
          <a:prstGeom prst="rect">
            <a:avLst/>
          </a:prstGeom>
        </p:spPr>
      </p:pic>
      <p:pic>
        <p:nvPicPr>
          <p:cNvPr id="58" name="Picture 57"/>
          <p:cNvPicPr>
            <a:picLocks noChangeAspect="1"/>
          </p:cNvPicPr>
          <p:nvPr/>
        </p:nvPicPr>
        <p:blipFill>
          <a:blip r:embed="rId3"/>
          <a:stretch>
            <a:fillRect/>
          </a:stretch>
        </p:blipFill>
        <p:spPr>
          <a:xfrm>
            <a:off x="7632075" y="4584189"/>
            <a:ext cx="1088156" cy="1023768"/>
          </a:xfrm>
          <a:prstGeom prst="rect">
            <a:avLst/>
          </a:prstGeom>
        </p:spPr>
      </p:pic>
      <p:pic>
        <p:nvPicPr>
          <p:cNvPr id="59" name="Picture 58"/>
          <p:cNvPicPr>
            <a:picLocks noChangeAspect="1"/>
          </p:cNvPicPr>
          <p:nvPr/>
        </p:nvPicPr>
        <p:blipFill>
          <a:blip r:embed="rId4"/>
          <a:stretch>
            <a:fillRect/>
          </a:stretch>
        </p:blipFill>
        <p:spPr>
          <a:xfrm>
            <a:off x="9206723" y="3690176"/>
            <a:ext cx="1115665" cy="1054699"/>
          </a:xfrm>
          <a:prstGeom prst="rect">
            <a:avLst/>
          </a:prstGeom>
        </p:spPr>
      </p:pic>
      <p:pic>
        <p:nvPicPr>
          <p:cNvPr id="60" name="Picture 59"/>
          <p:cNvPicPr>
            <a:picLocks noChangeAspect="1"/>
          </p:cNvPicPr>
          <p:nvPr/>
        </p:nvPicPr>
        <p:blipFill>
          <a:blip r:embed="rId4"/>
          <a:stretch>
            <a:fillRect/>
          </a:stretch>
        </p:blipFill>
        <p:spPr>
          <a:xfrm>
            <a:off x="9206722" y="4594647"/>
            <a:ext cx="1115665" cy="1054699"/>
          </a:xfrm>
          <a:prstGeom prst="rect">
            <a:avLst/>
          </a:prstGeom>
        </p:spPr>
      </p:pic>
      <p:pic>
        <p:nvPicPr>
          <p:cNvPr id="61" name="Picture 60"/>
          <p:cNvPicPr>
            <a:picLocks noChangeAspect="1"/>
          </p:cNvPicPr>
          <p:nvPr/>
        </p:nvPicPr>
        <p:blipFill>
          <a:blip r:embed="rId5"/>
          <a:stretch>
            <a:fillRect/>
          </a:stretch>
        </p:blipFill>
        <p:spPr>
          <a:xfrm>
            <a:off x="10437311" y="3730522"/>
            <a:ext cx="914479" cy="975445"/>
          </a:xfrm>
          <a:prstGeom prst="rect">
            <a:avLst/>
          </a:prstGeom>
        </p:spPr>
      </p:pic>
      <p:pic>
        <p:nvPicPr>
          <p:cNvPr id="62" name="Picture 61"/>
          <p:cNvPicPr>
            <a:picLocks noChangeAspect="1"/>
          </p:cNvPicPr>
          <p:nvPr/>
        </p:nvPicPr>
        <p:blipFill>
          <a:blip r:embed="rId5"/>
          <a:stretch>
            <a:fillRect/>
          </a:stretch>
        </p:blipFill>
        <p:spPr>
          <a:xfrm>
            <a:off x="10437310" y="4686597"/>
            <a:ext cx="914479" cy="975445"/>
          </a:xfrm>
          <a:prstGeom prst="rect">
            <a:avLst/>
          </a:prstGeom>
        </p:spPr>
      </p:pic>
    </p:spTree>
    <p:extLst>
      <p:ext uri="{BB962C8B-B14F-4D97-AF65-F5344CB8AC3E}">
        <p14:creationId xmlns:p14="http://schemas.microsoft.com/office/powerpoint/2010/main" val="4123925619"/>
      </p:ext>
    </p:extLst>
  </p:cSld>
  <p:clrMapOvr>
    <a:masterClrMapping/>
  </p:clrMapOvr>
  <mc:AlternateContent xmlns:mc="http://schemas.openxmlformats.org/markup-compatibility/2006" xmlns:p14="http://schemas.microsoft.com/office/powerpoint/2010/main">
    <mc:Choice Requires="p14">
      <p:transition p14:dur="10" advTm="0"/>
    </mc:Choice>
    <mc:Fallback xmlns="">
      <p:transition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outVertical)">
                                      <p:cBhvr>
                                        <p:cTn id="7" dur="500"/>
                                        <p:tgtEl>
                                          <p:spTgt spid="6"/>
                                        </p:tgtEl>
                                      </p:cBhvr>
                                    </p:animEffect>
                                  </p:childTnLst>
                                </p:cTn>
                              </p:par>
                              <p:par>
                                <p:cTn id="8" presetID="16" presetClass="entr" presetSubtype="37"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out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49"/>
                                        </p:tgtEl>
                                        <p:attrNameLst>
                                          <p:attrName>style.visibility</p:attrName>
                                        </p:attrNameLst>
                                      </p:cBhvr>
                                      <p:to>
                                        <p:strVal val="visible"/>
                                      </p:to>
                                    </p:set>
                                    <p:animEffect transition="in" filter="wipe(left)">
                                      <p:cBhvr>
                                        <p:cTn id="20" dur="500"/>
                                        <p:tgtEl>
                                          <p:spTgt spid="49"/>
                                        </p:tgtEl>
                                      </p:cBhvr>
                                    </p:animEffect>
                                  </p:childTnLst>
                                </p:cTn>
                              </p:par>
                            </p:childTnLst>
                          </p:cTn>
                        </p:par>
                        <p:par>
                          <p:cTn id="21" fill="hold">
                            <p:stCondLst>
                              <p:cond delay="500"/>
                            </p:stCondLst>
                            <p:childTnLst>
                              <p:par>
                                <p:cTn id="22" presetID="22" presetClass="entr" presetSubtype="8" fill="hold" grpId="0" nodeType="after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wipe(left)">
                                      <p:cBhvr>
                                        <p:cTn id="24" dur="500"/>
                                        <p:tgtEl>
                                          <p:spTgt spid="10"/>
                                        </p:tgtEl>
                                      </p:cBhvr>
                                    </p:animEffect>
                                  </p:childTnLst>
                                </p:cTn>
                              </p:par>
                            </p:childTnLst>
                          </p:cTn>
                        </p:par>
                        <p:par>
                          <p:cTn id="25" fill="hold">
                            <p:stCondLst>
                              <p:cond delay="1000"/>
                            </p:stCondLst>
                            <p:childTnLst>
                              <p:par>
                                <p:cTn id="26" presetID="22" presetClass="entr" presetSubtype="8" fill="hold" grpId="0" nodeType="after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wipe(left)">
                                      <p:cBhvr>
                                        <p:cTn id="28" dur="500"/>
                                        <p:tgtEl>
                                          <p:spTgt spid="11"/>
                                        </p:tgtEl>
                                      </p:cBhvr>
                                    </p:animEffect>
                                  </p:childTnLst>
                                </p:cTn>
                              </p:par>
                            </p:childTnLst>
                          </p:cTn>
                        </p:par>
                        <p:par>
                          <p:cTn id="29" fill="hold">
                            <p:stCondLst>
                              <p:cond delay="1500"/>
                            </p:stCondLst>
                            <p:childTnLst>
                              <p:par>
                                <p:cTn id="30" presetID="22" presetClass="entr" presetSubtype="8" fill="hold" grpId="0" nodeType="after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wipe(left)">
                                      <p:cBhvr>
                                        <p:cTn id="32" dur="5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wipe(down)">
                                      <p:cBhvr>
                                        <p:cTn id="37" dur="500"/>
                                        <p:tgtEl>
                                          <p:spTgt spid="7"/>
                                        </p:tgtEl>
                                      </p:cBhvr>
                                    </p:animEffect>
                                  </p:childTnLst>
                                </p:cTn>
                              </p:par>
                              <p:par>
                                <p:cTn id="38" presetID="22" presetClass="entr" presetSubtype="4" fill="hold" nodeType="withEffect">
                                  <p:stCondLst>
                                    <p:cond delay="0"/>
                                  </p:stCondLst>
                                  <p:childTnLst>
                                    <p:set>
                                      <p:cBhvr>
                                        <p:cTn id="39" dur="1" fill="hold">
                                          <p:stCondLst>
                                            <p:cond delay="0"/>
                                          </p:stCondLst>
                                        </p:cTn>
                                        <p:tgtEl>
                                          <p:spTgt spid="54"/>
                                        </p:tgtEl>
                                        <p:attrNameLst>
                                          <p:attrName>style.visibility</p:attrName>
                                        </p:attrNameLst>
                                      </p:cBhvr>
                                      <p:to>
                                        <p:strVal val="visible"/>
                                      </p:to>
                                    </p:set>
                                    <p:animEffect transition="in" filter="wipe(down)">
                                      <p:cBhvr>
                                        <p:cTn id="40" dur="500"/>
                                        <p:tgtEl>
                                          <p:spTgt spid="54"/>
                                        </p:tgtEl>
                                      </p:cBhvr>
                                    </p:animEffect>
                                  </p:childTnLst>
                                </p:cTn>
                              </p:par>
                              <p:par>
                                <p:cTn id="41" presetID="22" presetClass="entr" presetSubtype="4" fill="hold" nodeType="withEffect">
                                  <p:stCondLst>
                                    <p:cond delay="0"/>
                                  </p:stCondLst>
                                  <p:childTnLst>
                                    <p:set>
                                      <p:cBhvr>
                                        <p:cTn id="42" dur="1" fill="hold">
                                          <p:stCondLst>
                                            <p:cond delay="0"/>
                                          </p:stCondLst>
                                        </p:cTn>
                                        <p:tgtEl>
                                          <p:spTgt spid="55"/>
                                        </p:tgtEl>
                                        <p:attrNameLst>
                                          <p:attrName>style.visibility</p:attrName>
                                        </p:attrNameLst>
                                      </p:cBhvr>
                                      <p:to>
                                        <p:strVal val="visible"/>
                                      </p:to>
                                    </p:set>
                                    <p:animEffect transition="in" filter="wipe(down)">
                                      <p:cBhvr>
                                        <p:cTn id="43" dur="500"/>
                                        <p:tgtEl>
                                          <p:spTgt spid="55"/>
                                        </p:tgtEl>
                                      </p:cBhvr>
                                    </p:animEffect>
                                  </p:childTnLst>
                                </p:cTn>
                              </p:par>
                              <p:par>
                                <p:cTn id="44" presetID="22" presetClass="entr" presetSubtype="4" fill="hold" nodeType="withEffect">
                                  <p:stCondLst>
                                    <p:cond delay="0"/>
                                  </p:stCondLst>
                                  <p:childTnLst>
                                    <p:set>
                                      <p:cBhvr>
                                        <p:cTn id="45" dur="1" fill="hold">
                                          <p:stCondLst>
                                            <p:cond delay="0"/>
                                          </p:stCondLst>
                                        </p:cTn>
                                        <p:tgtEl>
                                          <p:spTgt spid="56"/>
                                        </p:tgtEl>
                                        <p:attrNameLst>
                                          <p:attrName>style.visibility</p:attrName>
                                        </p:attrNameLst>
                                      </p:cBhvr>
                                      <p:to>
                                        <p:strVal val="visible"/>
                                      </p:to>
                                    </p:set>
                                    <p:animEffect transition="in" filter="wipe(down)">
                                      <p:cBhvr>
                                        <p:cTn id="46" dur="500"/>
                                        <p:tgtEl>
                                          <p:spTgt spid="56"/>
                                        </p:tgtEl>
                                      </p:cBhvr>
                                    </p:animEffect>
                                  </p:childTnLst>
                                </p:cTn>
                              </p:par>
                              <p:par>
                                <p:cTn id="47" presetID="22" presetClass="entr" presetSubtype="4" fill="hold" grpId="0" nodeType="withEffect">
                                  <p:stCondLst>
                                    <p:cond delay="0"/>
                                  </p:stCondLst>
                                  <p:childTnLst>
                                    <p:set>
                                      <p:cBhvr>
                                        <p:cTn id="48" dur="1" fill="hold">
                                          <p:stCondLst>
                                            <p:cond delay="0"/>
                                          </p:stCondLst>
                                        </p:cTn>
                                        <p:tgtEl>
                                          <p:spTgt spid="8"/>
                                        </p:tgtEl>
                                        <p:attrNameLst>
                                          <p:attrName>style.visibility</p:attrName>
                                        </p:attrNameLst>
                                      </p:cBhvr>
                                      <p:to>
                                        <p:strVal val="visible"/>
                                      </p:to>
                                    </p:set>
                                    <p:animEffect transition="in" filter="wipe(down)">
                                      <p:cBhvr>
                                        <p:cTn id="49" dur="500"/>
                                        <p:tgtEl>
                                          <p:spTgt spid="8"/>
                                        </p:tgtEl>
                                      </p:cBhvr>
                                    </p:animEffect>
                                  </p:childTnLst>
                                </p:cTn>
                              </p:par>
                              <p:par>
                                <p:cTn id="50" presetID="22" presetClass="entr" presetSubtype="4" fill="hold" grpId="0" nodeType="withEffect">
                                  <p:stCondLst>
                                    <p:cond delay="0"/>
                                  </p:stCondLst>
                                  <p:childTnLst>
                                    <p:set>
                                      <p:cBhvr>
                                        <p:cTn id="51" dur="1" fill="hold">
                                          <p:stCondLst>
                                            <p:cond delay="0"/>
                                          </p:stCondLst>
                                        </p:cTn>
                                        <p:tgtEl>
                                          <p:spTgt spid="9"/>
                                        </p:tgtEl>
                                        <p:attrNameLst>
                                          <p:attrName>style.visibility</p:attrName>
                                        </p:attrNameLst>
                                      </p:cBhvr>
                                      <p:to>
                                        <p:strVal val="visible"/>
                                      </p:to>
                                    </p:set>
                                    <p:animEffect transition="in" filter="wipe(down)">
                                      <p:cBhvr>
                                        <p:cTn id="52" dur="500"/>
                                        <p:tgtEl>
                                          <p:spTgt spid="9"/>
                                        </p:tgtEl>
                                      </p:cBhvr>
                                    </p:animEffect>
                                  </p:childTnLst>
                                </p:cTn>
                              </p:par>
                              <p:par>
                                <p:cTn id="53" presetID="22" presetClass="entr" presetSubtype="4" fill="hold" nodeType="withEffect">
                                  <p:stCondLst>
                                    <p:cond delay="0"/>
                                  </p:stCondLst>
                                  <p:childTnLst>
                                    <p:set>
                                      <p:cBhvr>
                                        <p:cTn id="54" dur="1" fill="hold">
                                          <p:stCondLst>
                                            <p:cond delay="0"/>
                                          </p:stCondLst>
                                        </p:cTn>
                                        <p:tgtEl>
                                          <p:spTgt spid="57"/>
                                        </p:tgtEl>
                                        <p:attrNameLst>
                                          <p:attrName>style.visibility</p:attrName>
                                        </p:attrNameLst>
                                      </p:cBhvr>
                                      <p:to>
                                        <p:strVal val="visible"/>
                                      </p:to>
                                    </p:set>
                                    <p:animEffect transition="in" filter="wipe(down)">
                                      <p:cBhvr>
                                        <p:cTn id="55" dur="500"/>
                                        <p:tgtEl>
                                          <p:spTgt spid="57"/>
                                        </p:tgtEl>
                                      </p:cBhvr>
                                    </p:animEffect>
                                  </p:childTnLst>
                                </p:cTn>
                              </p:par>
                              <p:par>
                                <p:cTn id="56" presetID="22" presetClass="entr" presetSubtype="4" fill="hold" nodeType="withEffect">
                                  <p:stCondLst>
                                    <p:cond delay="0"/>
                                  </p:stCondLst>
                                  <p:childTnLst>
                                    <p:set>
                                      <p:cBhvr>
                                        <p:cTn id="57" dur="1" fill="hold">
                                          <p:stCondLst>
                                            <p:cond delay="0"/>
                                          </p:stCondLst>
                                        </p:cTn>
                                        <p:tgtEl>
                                          <p:spTgt spid="58"/>
                                        </p:tgtEl>
                                        <p:attrNameLst>
                                          <p:attrName>style.visibility</p:attrName>
                                        </p:attrNameLst>
                                      </p:cBhvr>
                                      <p:to>
                                        <p:strVal val="visible"/>
                                      </p:to>
                                    </p:set>
                                    <p:animEffect transition="in" filter="wipe(down)">
                                      <p:cBhvr>
                                        <p:cTn id="58" dur="500"/>
                                        <p:tgtEl>
                                          <p:spTgt spid="58"/>
                                        </p:tgtEl>
                                      </p:cBhvr>
                                    </p:animEffect>
                                  </p:childTnLst>
                                </p:cTn>
                              </p:par>
                              <p:par>
                                <p:cTn id="59" presetID="22" presetClass="entr" presetSubtype="4" fill="hold" nodeType="withEffect">
                                  <p:stCondLst>
                                    <p:cond delay="0"/>
                                  </p:stCondLst>
                                  <p:childTnLst>
                                    <p:set>
                                      <p:cBhvr>
                                        <p:cTn id="60" dur="1" fill="hold">
                                          <p:stCondLst>
                                            <p:cond delay="0"/>
                                          </p:stCondLst>
                                        </p:cTn>
                                        <p:tgtEl>
                                          <p:spTgt spid="59"/>
                                        </p:tgtEl>
                                        <p:attrNameLst>
                                          <p:attrName>style.visibility</p:attrName>
                                        </p:attrNameLst>
                                      </p:cBhvr>
                                      <p:to>
                                        <p:strVal val="visible"/>
                                      </p:to>
                                    </p:set>
                                    <p:animEffect transition="in" filter="wipe(down)">
                                      <p:cBhvr>
                                        <p:cTn id="61" dur="500"/>
                                        <p:tgtEl>
                                          <p:spTgt spid="59"/>
                                        </p:tgtEl>
                                      </p:cBhvr>
                                    </p:animEffect>
                                  </p:childTnLst>
                                </p:cTn>
                              </p:par>
                              <p:par>
                                <p:cTn id="62" presetID="22" presetClass="entr" presetSubtype="4" fill="hold" nodeType="withEffect">
                                  <p:stCondLst>
                                    <p:cond delay="0"/>
                                  </p:stCondLst>
                                  <p:childTnLst>
                                    <p:set>
                                      <p:cBhvr>
                                        <p:cTn id="63" dur="1" fill="hold">
                                          <p:stCondLst>
                                            <p:cond delay="0"/>
                                          </p:stCondLst>
                                        </p:cTn>
                                        <p:tgtEl>
                                          <p:spTgt spid="60"/>
                                        </p:tgtEl>
                                        <p:attrNameLst>
                                          <p:attrName>style.visibility</p:attrName>
                                        </p:attrNameLst>
                                      </p:cBhvr>
                                      <p:to>
                                        <p:strVal val="visible"/>
                                      </p:to>
                                    </p:set>
                                    <p:animEffect transition="in" filter="wipe(down)">
                                      <p:cBhvr>
                                        <p:cTn id="64" dur="500"/>
                                        <p:tgtEl>
                                          <p:spTgt spid="60"/>
                                        </p:tgtEl>
                                      </p:cBhvr>
                                    </p:animEffect>
                                  </p:childTnLst>
                                </p:cTn>
                              </p:par>
                              <p:par>
                                <p:cTn id="65" presetID="22" presetClass="entr" presetSubtype="4" fill="hold" nodeType="withEffect">
                                  <p:stCondLst>
                                    <p:cond delay="0"/>
                                  </p:stCondLst>
                                  <p:childTnLst>
                                    <p:set>
                                      <p:cBhvr>
                                        <p:cTn id="66" dur="1" fill="hold">
                                          <p:stCondLst>
                                            <p:cond delay="0"/>
                                          </p:stCondLst>
                                        </p:cTn>
                                        <p:tgtEl>
                                          <p:spTgt spid="61"/>
                                        </p:tgtEl>
                                        <p:attrNameLst>
                                          <p:attrName>style.visibility</p:attrName>
                                        </p:attrNameLst>
                                      </p:cBhvr>
                                      <p:to>
                                        <p:strVal val="visible"/>
                                      </p:to>
                                    </p:set>
                                    <p:animEffect transition="in" filter="wipe(down)">
                                      <p:cBhvr>
                                        <p:cTn id="67" dur="500"/>
                                        <p:tgtEl>
                                          <p:spTgt spid="61"/>
                                        </p:tgtEl>
                                      </p:cBhvr>
                                    </p:animEffect>
                                  </p:childTnLst>
                                </p:cTn>
                              </p:par>
                              <p:par>
                                <p:cTn id="68" presetID="22" presetClass="entr" presetSubtype="4" fill="hold" nodeType="withEffect">
                                  <p:stCondLst>
                                    <p:cond delay="0"/>
                                  </p:stCondLst>
                                  <p:childTnLst>
                                    <p:set>
                                      <p:cBhvr>
                                        <p:cTn id="69" dur="1" fill="hold">
                                          <p:stCondLst>
                                            <p:cond delay="0"/>
                                          </p:stCondLst>
                                        </p:cTn>
                                        <p:tgtEl>
                                          <p:spTgt spid="62"/>
                                        </p:tgtEl>
                                        <p:attrNameLst>
                                          <p:attrName>style.visibility</p:attrName>
                                        </p:attrNameLst>
                                      </p:cBhvr>
                                      <p:to>
                                        <p:strVal val="visible"/>
                                      </p:to>
                                    </p:set>
                                    <p:animEffect transition="in" filter="wipe(down)">
                                      <p:cBhvr>
                                        <p:cTn id="70" dur="500"/>
                                        <p:tgtEl>
                                          <p:spTgt spid="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P spid="7" grpId="0"/>
      <p:bldP spid="8" grpId="0"/>
      <p:bldP spid="9" grpId="0"/>
      <p:bldP spid="10" grpId="0"/>
      <p:bldP spid="11" grpId="0"/>
      <p:bldP spid="12" grpId="0"/>
      <p:bldP spid="49"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20" name="矩形 4">
            <a:extLst>
              <a:ext uri="{FF2B5EF4-FFF2-40B4-BE49-F238E27FC236}">
                <a16:creationId xmlns:a16="http://schemas.microsoft.com/office/drawing/2014/main" id="{052878E2-1FA7-457D-81F3-AA01055CD6E3}"/>
              </a:ext>
            </a:extLst>
          </p:cNvPr>
          <p:cNvSpPr/>
          <p:nvPr/>
        </p:nvSpPr>
        <p:spPr>
          <a:xfrm>
            <a:off x="2033156" y="528400"/>
            <a:ext cx="7752466" cy="1654254"/>
          </a:xfrm>
          <a:prstGeom prst="rect">
            <a:avLst/>
          </a:prstGeom>
          <a:noFill/>
          <a:ln>
            <a:noFill/>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81616" tIns="40808" rIns="81616" bIns="40808" anchor="ctr">
            <a:spAutoFit/>
          </a:bodyPr>
          <a:lstStyle/>
          <a:p>
            <a:pPr algn="ctr" defTabSz="815975">
              <a:lnSpc>
                <a:spcPct val="120000"/>
              </a:lnSpc>
            </a:pPr>
            <a:r>
              <a:rPr lang="en-US" altLang="zh-CN" sz="4400" b="1" dirty="0" err="1">
                <a:solidFill>
                  <a:srgbClr val="FF0000"/>
                </a:solidFill>
                <a:latin typeface="UTM Aristote" panose="02040603050506020204" pitchFamily="18" charset="0"/>
                <a:ea typeface="微软雅黑" panose="020B0503020204020204" pitchFamily="34" charset="-122"/>
                <a:cs typeface="+mn-ea"/>
                <a:sym typeface="Arial" panose="020B0604020202020204" pitchFamily="34" charset="0"/>
              </a:rPr>
              <a:t>Suy</a:t>
            </a:r>
            <a:r>
              <a:rPr lang="en-US" altLang="zh-CN" sz="4400" b="1" dirty="0">
                <a:solidFill>
                  <a:srgbClr val="FF0000"/>
                </a:solidFill>
                <a:latin typeface="UTM Aristote" panose="02040603050506020204" pitchFamily="18" charset="0"/>
                <a:ea typeface="微软雅黑" panose="020B0503020204020204" pitchFamily="34" charset="-122"/>
                <a:cs typeface="+mn-ea"/>
                <a:sym typeface="Arial" panose="020B0604020202020204" pitchFamily="34" charset="0"/>
              </a:rPr>
              <a:t> </a:t>
            </a:r>
            <a:r>
              <a:rPr lang="en-US" altLang="zh-CN" sz="4400" b="1" dirty="0" err="1">
                <a:solidFill>
                  <a:srgbClr val="FF0000"/>
                </a:solidFill>
                <a:latin typeface="UTM Aristote" panose="02040603050506020204" pitchFamily="18" charset="0"/>
                <a:ea typeface="微软雅黑" panose="020B0503020204020204" pitchFamily="34" charset="-122"/>
                <a:cs typeface="+mn-ea"/>
                <a:sym typeface="Arial" panose="020B0604020202020204" pitchFamily="34" charset="0"/>
              </a:rPr>
              <a:t>ngẫm</a:t>
            </a:r>
            <a:r>
              <a:rPr lang="en-US" altLang="zh-CN" sz="4400" b="1" dirty="0">
                <a:solidFill>
                  <a:srgbClr val="FF0000"/>
                </a:solidFill>
                <a:latin typeface="UTM Aristote" panose="02040603050506020204" pitchFamily="18" charset="0"/>
                <a:ea typeface="微软雅黑" panose="020B0503020204020204" pitchFamily="34" charset="-122"/>
                <a:cs typeface="+mn-ea"/>
                <a:sym typeface="Arial" panose="020B0604020202020204" pitchFamily="34" charset="0"/>
              </a:rPr>
              <a:t> </a:t>
            </a:r>
            <a:r>
              <a:rPr lang="en-US" altLang="zh-CN" sz="4400" b="1" dirty="0" err="1">
                <a:solidFill>
                  <a:srgbClr val="FF0000"/>
                </a:solidFill>
                <a:latin typeface="UTM Aristote" panose="02040603050506020204" pitchFamily="18" charset="0"/>
                <a:ea typeface="微软雅黑" panose="020B0503020204020204" pitchFamily="34" charset="-122"/>
                <a:cs typeface="+mn-ea"/>
                <a:sym typeface="Arial" panose="020B0604020202020204" pitchFamily="34" charset="0"/>
              </a:rPr>
              <a:t>sau</a:t>
            </a:r>
            <a:r>
              <a:rPr lang="en-US" altLang="zh-CN" sz="4400" b="1" dirty="0">
                <a:solidFill>
                  <a:srgbClr val="FF0000"/>
                </a:solidFill>
                <a:latin typeface="UTM Aristote" panose="02040603050506020204" pitchFamily="18" charset="0"/>
                <a:ea typeface="微软雅黑" panose="020B0503020204020204" pitchFamily="34" charset="-122"/>
                <a:cs typeface="+mn-ea"/>
                <a:sym typeface="Arial" panose="020B0604020202020204" pitchFamily="34" charset="0"/>
              </a:rPr>
              <a:t> </a:t>
            </a:r>
          </a:p>
          <a:p>
            <a:pPr algn="ctr" defTabSz="815975">
              <a:lnSpc>
                <a:spcPct val="120000"/>
              </a:lnSpc>
            </a:pPr>
            <a:r>
              <a:rPr lang="en-US" altLang="zh-CN" sz="4400" b="1" dirty="0" err="1">
                <a:solidFill>
                  <a:srgbClr val="FF0000"/>
                </a:solidFill>
                <a:latin typeface="UTM Aristote" panose="02040603050506020204" pitchFamily="18" charset="0"/>
                <a:ea typeface="微软雅黑" panose="020B0503020204020204" pitchFamily="34" charset="-122"/>
                <a:cs typeface="+mn-ea"/>
                <a:sym typeface="Arial" panose="020B0604020202020204" pitchFamily="34" charset="0"/>
              </a:rPr>
              <a:t>câu</a:t>
            </a:r>
            <a:r>
              <a:rPr lang="en-US" altLang="zh-CN" sz="4400" b="1" dirty="0">
                <a:solidFill>
                  <a:srgbClr val="FF0000"/>
                </a:solidFill>
                <a:latin typeface="UTM Aristote" panose="02040603050506020204" pitchFamily="18" charset="0"/>
                <a:ea typeface="微软雅黑" panose="020B0503020204020204" pitchFamily="34" charset="-122"/>
                <a:cs typeface="+mn-ea"/>
                <a:sym typeface="Arial" panose="020B0604020202020204" pitchFamily="34" charset="0"/>
              </a:rPr>
              <a:t> </a:t>
            </a:r>
            <a:r>
              <a:rPr lang="en-US" altLang="zh-CN" sz="4400" b="1" dirty="0" err="1">
                <a:solidFill>
                  <a:srgbClr val="FF0000"/>
                </a:solidFill>
                <a:latin typeface="UTM Aristote" panose="02040603050506020204" pitchFamily="18" charset="0"/>
                <a:ea typeface="微软雅黑" panose="020B0503020204020204" pitchFamily="34" charset="-122"/>
                <a:cs typeface="+mn-ea"/>
                <a:sym typeface="Arial" panose="020B0604020202020204" pitchFamily="34" charset="0"/>
              </a:rPr>
              <a:t>chuyện</a:t>
            </a:r>
            <a:endParaRPr lang="zh-CN" altLang="en-US" sz="4400" b="1" dirty="0">
              <a:solidFill>
                <a:srgbClr val="FF0000"/>
              </a:solidFill>
              <a:latin typeface="UTM Aristote" panose="02040603050506020204" pitchFamily="18" charset="0"/>
              <a:ea typeface="微软雅黑" panose="020B0503020204020204" pitchFamily="34" charset="-122"/>
              <a:cs typeface="+mn-ea"/>
              <a:sym typeface="Arial" panose="020B0604020202020204" pitchFamily="34" charset="0"/>
            </a:endParaRPr>
          </a:p>
        </p:txBody>
      </p:sp>
      <p:sp>
        <p:nvSpPr>
          <p:cNvPr id="24" name="TextBox 23"/>
          <p:cNvSpPr txBox="1"/>
          <p:nvPr/>
        </p:nvSpPr>
        <p:spPr>
          <a:xfrm>
            <a:off x="1777564" y="2653963"/>
            <a:ext cx="9472615" cy="1446550"/>
          </a:xfrm>
          <a:prstGeom prst="rect">
            <a:avLst/>
          </a:prstGeom>
          <a:noFill/>
        </p:spPr>
        <p:txBody>
          <a:bodyPr wrap="square" rtlCol="0">
            <a:spAutoFit/>
          </a:bodyPr>
          <a:lstStyle/>
          <a:p>
            <a:pPr algn="just" defTabSz="914400"/>
            <a:r>
              <a:rPr lang="en-US" sz="4400" b="1" dirty="0" err="1">
                <a:solidFill>
                  <a:prstClr val="black"/>
                </a:solidFill>
                <a:latin typeface="UTM Khuccamta" panose="02040603050506020204" pitchFamily="18" charset="0"/>
                <a:ea typeface="微软雅黑"/>
              </a:rPr>
              <a:t>Em</a:t>
            </a:r>
            <a:r>
              <a:rPr lang="en-US" sz="4400" b="1" dirty="0">
                <a:solidFill>
                  <a:prstClr val="black"/>
                </a:solidFill>
                <a:latin typeface="UTM Khuccamta" panose="02040603050506020204" pitchFamily="18" charset="0"/>
                <a:ea typeface="微软雅黑"/>
              </a:rPr>
              <a:t> </a:t>
            </a:r>
            <a:r>
              <a:rPr lang="en-US" sz="4400" b="1" dirty="0" err="1">
                <a:solidFill>
                  <a:prstClr val="black"/>
                </a:solidFill>
                <a:latin typeface="UTM Khuccamta" panose="02040603050506020204" pitchFamily="18" charset="0"/>
                <a:ea typeface="微软雅黑"/>
              </a:rPr>
              <a:t>thích</a:t>
            </a:r>
            <a:r>
              <a:rPr lang="en-US" sz="4400" b="1" dirty="0">
                <a:solidFill>
                  <a:prstClr val="black"/>
                </a:solidFill>
                <a:latin typeface="UTM Khuccamta" panose="02040603050506020204" pitchFamily="18" charset="0"/>
                <a:ea typeface="微软雅黑"/>
              </a:rPr>
              <a:t> </a:t>
            </a:r>
            <a:r>
              <a:rPr lang="en-US" sz="4400" b="1" dirty="0" err="1">
                <a:solidFill>
                  <a:prstClr val="black"/>
                </a:solidFill>
                <a:latin typeface="UTM Khuccamta" panose="02040603050506020204" pitchFamily="18" charset="0"/>
                <a:ea typeface="微软雅黑"/>
              </a:rPr>
              <a:t>nhất</a:t>
            </a:r>
            <a:r>
              <a:rPr lang="en-US" sz="4400" b="1" dirty="0">
                <a:solidFill>
                  <a:prstClr val="black"/>
                </a:solidFill>
                <a:latin typeface="UTM Khuccamta" panose="02040603050506020204" pitchFamily="18" charset="0"/>
                <a:ea typeface="微软雅黑"/>
              </a:rPr>
              <a:t> </a:t>
            </a:r>
            <a:r>
              <a:rPr lang="en-US" sz="4400" b="1" dirty="0" err="1">
                <a:solidFill>
                  <a:prstClr val="black"/>
                </a:solidFill>
                <a:latin typeface="UTM Khuccamta" panose="02040603050506020204" pitchFamily="18" charset="0"/>
                <a:ea typeface="微软雅黑"/>
              </a:rPr>
              <a:t>hành</a:t>
            </a:r>
            <a:r>
              <a:rPr lang="en-US" sz="4400" b="1" dirty="0">
                <a:solidFill>
                  <a:prstClr val="black"/>
                </a:solidFill>
                <a:latin typeface="UTM Khuccamta" panose="02040603050506020204" pitchFamily="18" charset="0"/>
                <a:ea typeface="微软雅黑"/>
              </a:rPr>
              <a:t> </a:t>
            </a:r>
            <a:r>
              <a:rPr lang="en-US" sz="4400" b="1" dirty="0" err="1">
                <a:solidFill>
                  <a:prstClr val="black"/>
                </a:solidFill>
                <a:latin typeface="UTM Khuccamta" panose="02040603050506020204" pitchFamily="18" charset="0"/>
                <a:ea typeface="微软雅黑"/>
              </a:rPr>
              <a:t>động</a:t>
            </a:r>
            <a:r>
              <a:rPr lang="en-US" sz="4400" b="1" dirty="0">
                <a:solidFill>
                  <a:prstClr val="black"/>
                </a:solidFill>
                <a:latin typeface="UTM Khuccamta" panose="02040603050506020204" pitchFamily="18" charset="0"/>
                <a:ea typeface="微软雅黑"/>
              </a:rPr>
              <a:t> </a:t>
            </a:r>
            <a:r>
              <a:rPr lang="en-US" sz="4400" b="1" dirty="0" err="1">
                <a:solidFill>
                  <a:prstClr val="black"/>
                </a:solidFill>
                <a:latin typeface="UTM Khuccamta" panose="02040603050506020204" pitchFamily="18" charset="0"/>
                <a:ea typeface="微软雅黑"/>
              </a:rPr>
              <a:t>nào</a:t>
            </a:r>
            <a:r>
              <a:rPr lang="en-US" sz="4400" b="1" dirty="0">
                <a:solidFill>
                  <a:prstClr val="black"/>
                </a:solidFill>
                <a:latin typeface="UTM Khuccamta" panose="02040603050506020204" pitchFamily="18" charset="0"/>
                <a:ea typeface="微软雅黑"/>
              </a:rPr>
              <a:t> </a:t>
            </a:r>
            <a:r>
              <a:rPr lang="en-US" sz="4400" b="1" dirty="0" err="1">
                <a:solidFill>
                  <a:prstClr val="black"/>
                </a:solidFill>
                <a:latin typeface="UTM Khuccamta" panose="02040603050506020204" pitchFamily="18" charset="0"/>
                <a:ea typeface="微软雅黑"/>
              </a:rPr>
              <a:t>của</a:t>
            </a:r>
            <a:r>
              <a:rPr lang="en-US" sz="4400" b="1" dirty="0">
                <a:solidFill>
                  <a:prstClr val="black"/>
                </a:solidFill>
                <a:latin typeface="UTM Khuccamta" panose="02040603050506020204" pitchFamily="18" charset="0"/>
                <a:ea typeface="微软雅黑"/>
              </a:rPr>
              <a:t> </a:t>
            </a:r>
            <a:r>
              <a:rPr lang="en-US" sz="4400" b="1" dirty="0" err="1">
                <a:solidFill>
                  <a:prstClr val="black"/>
                </a:solidFill>
                <a:latin typeface="UTM Khuccamta" panose="02040603050506020204" pitchFamily="18" charset="0"/>
                <a:ea typeface="微软雅黑"/>
              </a:rPr>
              <a:t>nhân</a:t>
            </a:r>
            <a:r>
              <a:rPr lang="en-US" sz="4400" b="1" dirty="0">
                <a:solidFill>
                  <a:prstClr val="black"/>
                </a:solidFill>
                <a:latin typeface="UTM Khuccamta" panose="02040603050506020204" pitchFamily="18" charset="0"/>
                <a:ea typeface="微软雅黑"/>
              </a:rPr>
              <a:t> </a:t>
            </a:r>
            <a:r>
              <a:rPr lang="en-US" sz="4400" b="1" dirty="0" err="1">
                <a:solidFill>
                  <a:prstClr val="black"/>
                </a:solidFill>
                <a:latin typeface="UTM Khuccamta" panose="02040603050506020204" pitchFamily="18" charset="0"/>
                <a:ea typeface="微软雅黑"/>
              </a:rPr>
              <a:t>vật</a:t>
            </a:r>
            <a:r>
              <a:rPr lang="en-US" sz="4400" b="1" dirty="0">
                <a:solidFill>
                  <a:prstClr val="black"/>
                </a:solidFill>
                <a:latin typeface="UTM Khuccamta" panose="02040603050506020204" pitchFamily="18" charset="0"/>
                <a:ea typeface="微软雅黑"/>
              </a:rPr>
              <a:t> </a:t>
            </a:r>
            <a:r>
              <a:rPr lang="en-US" sz="4400" b="1" dirty="0" err="1">
                <a:solidFill>
                  <a:prstClr val="black"/>
                </a:solidFill>
                <a:latin typeface="UTM Khuccamta" panose="02040603050506020204" pitchFamily="18" charset="0"/>
                <a:ea typeface="微软雅黑"/>
              </a:rPr>
              <a:t>trong</a:t>
            </a:r>
            <a:r>
              <a:rPr lang="en-US" sz="4400" b="1" dirty="0">
                <a:solidFill>
                  <a:prstClr val="black"/>
                </a:solidFill>
                <a:latin typeface="UTM Khuccamta" panose="02040603050506020204" pitchFamily="18" charset="0"/>
                <a:ea typeface="微软雅黑"/>
              </a:rPr>
              <a:t> </a:t>
            </a:r>
            <a:r>
              <a:rPr lang="en-US" sz="4400" b="1" dirty="0" err="1">
                <a:solidFill>
                  <a:prstClr val="black"/>
                </a:solidFill>
                <a:latin typeface="UTM Khuccamta" panose="02040603050506020204" pitchFamily="18" charset="0"/>
                <a:ea typeface="微软雅黑"/>
              </a:rPr>
              <a:t>truyện</a:t>
            </a:r>
            <a:r>
              <a:rPr lang="en-US" sz="4400" b="1" dirty="0">
                <a:solidFill>
                  <a:prstClr val="black"/>
                </a:solidFill>
                <a:latin typeface="UTM Khuccamta" panose="02040603050506020204" pitchFamily="18" charset="0"/>
                <a:ea typeface="微软雅黑"/>
              </a:rPr>
              <a:t>?</a:t>
            </a:r>
          </a:p>
        </p:txBody>
      </p:sp>
      <p:sp>
        <p:nvSpPr>
          <p:cNvPr id="25" name="TextBox 24"/>
          <p:cNvSpPr txBox="1"/>
          <p:nvPr/>
        </p:nvSpPr>
        <p:spPr>
          <a:xfrm>
            <a:off x="1805371" y="4100513"/>
            <a:ext cx="8640960" cy="769441"/>
          </a:xfrm>
          <a:prstGeom prst="rect">
            <a:avLst/>
          </a:prstGeom>
          <a:noFill/>
        </p:spPr>
        <p:txBody>
          <a:bodyPr wrap="square" rtlCol="0">
            <a:spAutoFit/>
          </a:bodyPr>
          <a:lstStyle/>
          <a:p>
            <a:pPr algn="just" defTabSz="914400"/>
            <a:r>
              <a:rPr lang="en-US" sz="4400" b="1" dirty="0" err="1">
                <a:solidFill>
                  <a:prstClr val="black"/>
                </a:solidFill>
                <a:latin typeface="UTM Khuccamta" panose="02040603050506020204" pitchFamily="18" charset="0"/>
                <a:ea typeface="微软雅黑"/>
              </a:rPr>
              <a:t>Em</a:t>
            </a:r>
            <a:r>
              <a:rPr lang="en-US" sz="4400" b="1" dirty="0">
                <a:solidFill>
                  <a:prstClr val="black"/>
                </a:solidFill>
                <a:latin typeface="UTM Khuccamta" panose="02040603050506020204" pitchFamily="18" charset="0"/>
                <a:ea typeface="微软雅黑"/>
              </a:rPr>
              <a:t> </a:t>
            </a:r>
            <a:r>
              <a:rPr lang="en-US" sz="4400" b="1" dirty="0" err="1">
                <a:solidFill>
                  <a:prstClr val="black"/>
                </a:solidFill>
                <a:latin typeface="UTM Khuccamta" panose="02040603050506020204" pitchFamily="18" charset="0"/>
                <a:ea typeface="微软雅黑"/>
              </a:rPr>
              <a:t>hiểu</a:t>
            </a:r>
            <a:r>
              <a:rPr lang="en-US" sz="4400" b="1" dirty="0">
                <a:solidFill>
                  <a:prstClr val="black"/>
                </a:solidFill>
                <a:latin typeface="UTM Khuccamta" panose="02040603050506020204" pitchFamily="18" charset="0"/>
                <a:ea typeface="微软雅黑"/>
              </a:rPr>
              <a:t> </a:t>
            </a:r>
            <a:r>
              <a:rPr lang="en-US" sz="4400" b="1" dirty="0" err="1">
                <a:solidFill>
                  <a:prstClr val="black"/>
                </a:solidFill>
                <a:latin typeface="UTM Khuccamta" panose="02040603050506020204" pitchFamily="18" charset="0"/>
                <a:ea typeface="微软雅黑"/>
              </a:rPr>
              <a:t>được</a:t>
            </a:r>
            <a:r>
              <a:rPr lang="en-US" sz="4400" b="1" dirty="0">
                <a:solidFill>
                  <a:prstClr val="black"/>
                </a:solidFill>
                <a:latin typeface="UTM Khuccamta" panose="02040603050506020204" pitchFamily="18" charset="0"/>
                <a:ea typeface="微软雅黑"/>
              </a:rPr>
              <a:t> </a:t>
            </a:r>
            <a:r>
              <a:rPr lang="en-US" sz="4400" b="1" dirty="0" err="1">
                <a:solidFill>
                  <a:prstClr val="black"/>
                </a:solidFill>
                <a:latin typeface="UTM Khuccamta" panose="02040603050506020204" pitchFamily="18" charset="0"/>
                <a:ea typeface="微软雅黑"/>
              </a:rPr>
              <a:t>điều</a:t>
            </a:r>
            <a:r>
              <a:rPr lang="en-US" sz="4400" b="1" dirty="0">
                <a:solidFill>
                  <a:prstClr val="black"/>
                </a:solidFill>
                <a:latin typeface="UTM Khuccamta" panose="02040603050506020204" pitchFamily="18" charset="0"/>
                <a:ea typeface="微软雅黑"/>
              </a:rPr>
              <a:t> </a:t>
            </a:r>
            <a:r>
              <a:rPr lang="en-US" sz="4400" b="1" dirty="0" err="1">
                <a:solidFill>
                  <a:prstClr val="black"/>
                </a:solidFill>
                <a:latin typeface="UTM Khuccamta" panose="02040603050506020204" pitchFamily="18" charset="0"/>
                <a:ea typeface="微软雅黑"/>
              </a:rPr>
              <a:t>gì</a:t>
            </a:r>
            <a:r>
              <a:rPr lang="en-US" sz="4400" b="1" dirty="0">
                <a:solidFill>
                  <a:prstClr val="black"/>
                </a:solidFill>
                <a:latin typeface="UTM Khuccamta" panose="02040603050506020204" pitchFamily="18" charset="0"/>
                <a:ea typeface="微软雅黑"/>
              </a:rPr>
              <a:t> qua </a:t>
            </a:r>
            <a:r>
              <a:rPr lang="en-US" sz="4400" b="1" dirty="0" err="1">
                <a:solidFill>
                  <a:prstClr val="black"/>
                </a:solidFill>
                <a:latin typeface="UTM Khuccamta" panose="02040603050506020204" pitchFamily="18" charset="0"/>
                <a:ea typeface="微软雅黑"/>
              </a:rPr>
              <a:t>câu</a:t>
            </a:r>
            <a:r>
              <a:rPr lang="en-US" sz="4400" b="1" dirty="0">
                <a:solidFill>
                  <a:prstClr val="black"/>
                </a:solidFill>
                <a:latin typeface="UTM Khuccamta" panose="02040603050506020204" pitchFamily="18" charset="0"/>
                <a:ea typeface="微软雅黑"/>
              </a:rPr>
              <a:t> </a:t>
            </a:r>
            <a:r>
              <a:rPr lang="en-US" sz="4400" b="1" dirty="0" err="1">
                <a:solidFill>
                  <a:prstClr val="black"/>
                </a:solidFill>
                <a:latin typeface="UTM Khuccamta" panose="02040603050506020204" pitchFamily="18" charset="0"/>
                <a:ea typeface="微软雅黑"/>
              </a:rPr>
              <a:t>chuyện</a:t>
            </a:r>
            <a:r>
              <a:rPr lang="en-US" sz="4400" b="1" dirty="0">
                <a:solidFill>
                  <a:prstClr val="black"/>
                </a:solidFill>
                <a:latin typeface="UTM Khuccamta" panose="02040603050506020204" pitchFamily="18" charset="0"/>
                <a:ea typeface="微软雅黑"/>
              </a:rPr>
              <a:t>?</a:t>
            </a:r>
          </a:p>
        </p:txBody>
      </p:sp>
    </p:spTree>
    <p:extLst>
      <p:ext uri="{BB962C8B-B14F-4D97-AF65-F5344CB8AC3E}">
        <p14:creationId xmlns:p14="http://schemas.microsoft.com/office/powerpoint/2010/main" val="4068648664"/>
      </p:ext>
    </p:extLst>
  </p:cSld>
  <p:clrMapOvr>
    <a:masterClrMapping/>
  </p:clrMapOvr>
  <mc:AlternateContent xmlns:mc="http://schemas.openxmlformats.org/markup-compatibility/2006" xmlns:p14="http://schemas.microsoft.com/office/powerpoint/2010/main">
    <mc:Choice Requires="p14">
      <p:transition p14:dur="10" advTm="0"/>
    </mc:Choice>
    <mc:Fallback xmlns="">
      <p:transition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heel(1)">
                                      <p:cBhvr>
                                        <p:cTn id="7" dur="20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randombar(horizontal)">
                                      <p:cBhvr>
                                        <p:cTn id="12" dur="500"/>
                                        <p:tgtEl>
                                          <p:spTgt spid="24"/>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randombar(horizontal)">
                                      <p:cBhvr>
                                        <p:cTn id="15"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4" grpId="0"/>
      <p:bldP spid="2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2278782" y="2229730"/>
            <a:ext cx="7165348" cy="1664615"/>
          </a:xfrm>
          <a:prstGeom prst="roundRect">
            <a:avLst>
              <a:gd name="adj" fmla="val 21194"/>
            </a:avLst>
          </a:prstGeom>
          <a:solidFill>
            <a:schemeClr val="bg1"/>
          </a:solidFill>
          <a:ln>
            <a:solidFill>
              <a:schemeClr val="tx1">
                <a:lumMod val="95000"/>
                <a:lumOff val="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EF418FDB-6336-414A-95B6-7FA51C98746D}"/>
              </a:ext>
            </a:extLst>
          </p:cNvPr>
          <p:cNvSpPr txBox="1"/>
          <p:nvPr/>
        </p:nvSpPr>
        <p:spPr>
          <a:xfrm>
            <a:off x="2350790" y="2369539"/>
            <a:ext cx="7165348" cy="1384995"/>
          </a:xfrm>
          <a:prstGeom prst="rect">
            <a:avLst/>
          </a:prstGeom>
          <a:noFill/>
        </p:spPr>
        <p:txBody>
          <a:bodyPr wrap="square" rtlCol="0">
            <a:spAutoFit/>
          </a:bodyPr>
          <a:lstStyle/>
          <a:p>
            <a:pPr defTabSz="914400"/>
            <a:r>
              <a:rPr lang="en-US" sz="2800" dirty="0" err="1">
                <a:solidFill>
                  <a:schemeClr val="tx1">
                    <a:lumMod val="95000"/>
                    <a:lumOff val="5000"/>
                  </a:schemeClr>
                </a:solidFill>
                <a:effectLst>
                  <a:outerShdw blurRad="38100" dist="38100" dir="2700000" algn="tl">
                    <a:srgbClr val="000000">
                      <a:alpha val="43137"/>
                    </a:srgbClr>
                  </a:outerShdw>
                </a:effectLst>
                <a:latin typeface="UTM Cookies" panose="02040603050506020204" pitchFamily="18" charset="0"/>
              </a:rPr>
              <a:t>Kể</a:t>
            </a:r>
            <a:r>
              <a:rPr lang="en-US" sz="2800" dirty="0">
                <a:solidFill>
                  <a:schemeClr val="tx1">
                    <a:lumMod val="95000"/>
                    <a:lumOff val="5000"/>
                  </a:schemeClr>
                </a:solidFill>
                <a:effectLst>
                  <a:outerShdw blurRad="38100" dist="38100" dir="2700000" algn="tl">
                    <a:srgbClr val="000000">
                      <a:alpha val="43137"/>
                    </a:srgbClr>
                  </a:outerShdw>
                </a:effectLst>
                <a:latin typeface="UTM Cookies" panose="02040603050506020204" pitchFamily="18" charset="0"/>
              </a:rPr>
              <a:t> </a:t>
            </a:r>
            <a:r>
              <a:rPr lang="en-US" sz="2800" dirty="0" err="1">
                <a:solidFill>
                  <a:schemeClr val="tx1">
                    <a:lumMod val="95000"/>
                    <a:lumOff val="5000"/>
                  </a:schemeClr>
                </a:solidFill>
                <a:effectLst>
                  <a:outerShdw blurRad="38100" dist="38100" dir="2700000" algn="tl">
                    <a:srgbClr val="000000">
                      <a:alpha val="43137"/>
                    </a:srgbClr>
                  </a:outerShdw>
                </a:effectLst>
                <a:latin typeface="UTM Cookies" panose="02040603050506020204" pitchFamily="18" charset="0"/>
              </a:rPr>
              <a:t>và</a:t>
            </a:r>
            <a:r>
              <a:rPr lang="en-US" sz="2800" dirty="0">
                <a:solidFill>
                  <a:schemeClr val="tx1">
                    <a:lumMod val="95000"/>
                    <a:lumOff val="5000"/>
                  </a:schemeClr>
                </a:solidFill>
                <a:effectLst>
                  <a:outerShdw blurRad="38100" dist="38100" dir="2700000" algn="tl">
                    <a:srgbClr val="000000">
                      <a:alpha val="43137"/>
                    </a:srgbClr>
                  </a:outerShdw>
                </a:effectLst>
                <a:latin typeface="UTM Cookies" panose="02040603050506020204" pitchFamily="18" charset="0"/>
              </a:rPr>
              <a:t> </a:t>
            </a:r>
            <a:r>
              <a:rPr lang="en-US" sz="2800" dirty="0" err="1">
                <a:solidFill>
                  <a:schemeClr val="tx1">
                    <a:lumMod val="95000"/>
                    <a:lumOff val="5000"/>
                  </a:schemeClr>
                </a:solidFill>
                <a:effectLst>
                  <a:outerShdw blurRad="38100" dist="38100" dir="2700000" algn="tl">
                    <a:srgbClr val="000000">
                      <a:alpha val="43137"/>
                    </a:srgbClr>
                  </a:outerShdw>
                </a:effectLst>
                <a:latin typeface="UTM Cookies" panose="02040603050506020204" pitchFamily="18" charset="0"/>
              </a:rPr>
              <a:t>nêu</a:t>
            </a:r>
            <a:r>
              <a:rPr lang="en-US" sz="2800" dirty="0">
                <a:solidFill>
                  <a:schemeClr val="tx1">
                    <a:lumMod val="95000"/>
                    <a:lumOff val="5000"/>
                  </a:schemeClr>
                </a:solidFill>
                <a:effectLst>
                  <a:outerShdw blurRad="38100" dist="38100" dir="2700000" algn="tl">
                    <a:srgbClr val="000000">
                      <a:alpha val="43137"/>
                    </a:srgbClr>
                  </a:outerShdw>
                </a:effectLst>
                <a:latin typeface="UTM Cookies" panose="02040603050506020204" pitchFamily="18" charset="0"/>
              </a:rPr>
              <a:t> </a:t>
            </a:r>
            <a:r>
              <a:rPr lang="en-US" sz="2800" dirty="0" err="1">
                <a:solidFill>
                  <a:schemeClr val="tx1">
                    <a:lumMod val="95000"/>
                    <a:lumOff val="5000"/>
                  </a:schemeClr>
                </a:solidFill>
                <a:effectLst>
                  <a:outerShdw blurRad="38100" dist="38100" dir="2700000" algn="tl">
                    <a:srgbClr val="000000">
                      <a:alpha val="43137"/>
                    </a:srgbClr>
                  </a:outerShdw>
                </a:effectLst>
                <a:latin typeface="UTM Cookies" panose="02040603050506020204" pitchFamily="18" charset="0"/>
              </a:rPr>
              <a:t>được</a:t>
            </a:r>
            <a:r>
              <a:rPr lang="en-US" sz="2800" dirty="0">
                <a:solidFill>
                  <a:schemeClr val="tx1">
                    <a:lumMod val="95000"/>
                    <a:lumOff val="5000"/>
                  </a:schemeClr>
                </a:solidFill>
                <a:effectLst>
                  <a:outerShdw blurRad="38100" dist="38100" dir="2700000" algn="tl">
                    <a:srgbClr val="000000">
                      <a:alpha val="43137"/>
                    </a:srgbClr>
                  </a:outerShdw>
                </a:effectLst>
                <a:latin typeface="UTM Cookies" panose="02040603050506020204" pitchFamily="18" charset="0"/>
              </a:rPr>
              <a:t> ý </a:t>
            </a:r>
            <a:r>
              <a:rPr lang="en-US" sz="2800" dirty="0" err="1">
                <a:solidFill>
                  <a:schemeClr val="tx1">
                    <a:lumMod val="95000"/>
                    <a:lumOff val="5000"/>
                  </a:schemeClr>
                </a:solidFill>
                <a:effectLst>
                  <a:outerShdw blurRad="38100" dist="38100" dir="2700000" algn="tl">
                    <a:srgbClr val="000000">
                      <a:alpha val="43137"/>
                    </a:srgbClr>
                  </a:outerShdw>
                </a:effectLst>
                <a:latin typeface="UTM Cookies" panose="02040603050506020204" pitchFamily="18" charset="0"/>
              </a:rPr>
              <a:t>nghĩa</a:t>
            </a:r>
            <a:r>
              <a:rPr lang="en-US" sz="2800" dirty="0">
                <a:solidFill>
                  <a:schemeClr val="tx1">
                    <a:lumMod val="95000"/>
                    <a:lumOff val="5000"/>
                  </a:schemeClr>
                </a:solidFill>
                <a:effectLst>
                  <a:outerShdw blurRad="38100" dist="38100" dir="2700000" algn="tl">
                    <a:srgbClr val="000000">
                      <a:alpha val="43137"/>
                    </a:srgbClr>
                  </a:outerShdw>
                </a:effectLst>
                <a:latin typeface="UTM Cookies" panose="02040603050506020204" pitchFamily="18" charset="0"/>
              </a:rPr>
              <a:t> </a:t>
            </a:r>
            <a:r>
              <a:rPr lang="en-US" sz="2800" dirty="0" err="1">
                <a:solidFill>
                  <a:schemeClr val="tx1">
                    <a:lumMod val="95000"/>
                    <a:lumOff val="5000"/>
                  </a:schemeClr>
                </a:solidFill>
                <a:effectLst>
                  <a:outerShdw blurRad="38100" dist="38100" dir="2700000" algn="tl">
                    <a:srgbClr val="000000">
                      <a:alpha val="43137"/>
                    </a:srgbClr>
                  </a:outerShdw>
                </a:effectLst>
                <a:latin typeface="UTM Cookies" panose="02040603050506020204" pitchFamily="18" charset="0"/>
              </a:rPr>
              <a:t>một</a:t>
            </a:r>
            <a:r>
              <a:rPr lang="en-US" sz="2800" dirty="0">
                <a:solidFill>
                  <a:schemeClr val="tx1">
                    <a:lumMod val="95000"/>
                    <a:lumOff val="5000"/>
                  </a:schemeClr>
                </a:solidFill>
                <a:effectLst>
                  <a:outerShdw blurRad="38100" dist="38100" dir="2700000" algn="tl">
                    <a:srgbClr val="000000">
                      <a:alpha val="43137"/>
                    </a:srgbClr>
                  </a:outerShdw>
                </a:effectLst>
                <a:latin typeface="UTM Cookies" panose="02040603050506020204" pitchFamily="18" charset="0"/>
              </a:rPr>
              <a:t> </a:t>
            </a:r>
            <a:r>
              <a:rPr lang="en-US" sz="2800" dirty="0" err="1">
                <a:solidFill>
                  <a:schemeClr val="tx1">
                    <a:lumMod val="95000"/>
                    <a:lumOff val="5000"/>
                  </a:schemeClr>
                </a:solidFill>
                <a:effectLst>
                  <a:outerShdw blurRad="38100" dist="38100" dir="2700000" algn="tl">
                    <a:srgbClr val="000000">
                      <a:alpha val="43137"/>
                    </a:srgbClr>
                  </a:outerShdw>
                </a:effectLst>
                <a:latin typeface="UTM Cookies" panose="02040603050506020204" pitchFamily="18" charset="0"/>
              </a:rPr>
              <a:t>câu</a:t>
            </a:r>
            <a:r>
              <a:rPr lang="en-US" sz="2800" dirty="0">
                <a:solidFill>
                  <a:schemeClr val="tx1">
                    <a:lumMod val="95000"/>
                    <a:lumOff val="5000"/>
                  </a:schemeClr>
                </a:solidFill>
                <a:effectLst>
                  <a:outerShdw blurRad="38100" dist="38100" dir="2700000" algn="tl">
                    <a:srgbClr val="000000">
                      <a:alpha val="43137"/>
                    </a:srgbClr>
                  </a:outerShdw>
                </a:effectLst>
                <a:latin typeface="UTM Cookies" panose="02040603050506020204" pitchFamily="18" charset="0"/>
              </a:rPr>
              <a:t> </a:t>
            </a:r>
            <a:r>
              <a:rPr lang="en-US" sz="2800" dirty="0" err="1">
                <a:solidFill>
                  <a:schemeClr val="tx1">
                    <a:lumMod val="95000"/>
                    <a:lumOff val="5000"/>
                  </a:schemeClr>
                </a:solidFill>
                <a:effectLst>
                  <a:outerShdw blurRad="38100" dist="38100" dir="2700000" algn="tl">
                    <a:srgbClr val="000000">
                      <a:alpha val="43137"/>
                    </a:srgbClr>
                  </a:outerShdw>
                </a:effectLst>
                <a:latin typeface="UTM Cookies" panose="02040603050506020204" pitchFamily="18" charset="0"/>
              </a:rPr>
              <a:t>chuyện</a:t>
            </a:r>
            <a:r>
              <a:rPr lang="en-US" sz="2800" dirty="0">
                <a:solidFill>
                  <a:schemeClr val="tx1">
                    <a:lumMod val="95000"/>
                    <a:lumOff val="5000"/>
                  </a:schemeClr>
                </a:solidFill>
                <a:effectLst>
                  <a:outerShdw blurRad="38100" dist="38100" dir="2700000" algn="tl">
                    <a:srgbClr val="000000">
                      <a:alpha val="43137"/>
                    </a:srgbClr>
                  </a:outerShdw>
                </a:effectLst>
                <a:latin typeface="UTM Cookies" panose="02040603050506020204" pitchFamily="18" charset="0"/>
              </a:rPr>
              <a:t> </a:t>
            </a:r>
            <a:r>
              <a:rPr lang="en-US" sz="2800" dirty="0" err="1">
                <a:solidFill>
                  <a:schemeClr val="tx1">
                    <a:lumMod val="95000"/>
                    <a:lumOff val="5000"/>
                  </a:schemeClr>
                </a:solidFill>
                <a:effectLst>
                  <a:outerShdw blurRad="38100" dist="38100" dir="2700000" algn="tl">
                    <a:srgbClr val="000000">
                      <a:alpha val="43137"/>
                    </a:srgbClr>
                  </a:outerShdw>
                </a:effectLst>
                <a:latin typeface="UTM Cookies" panose="02040603050506020204" pitchFamily="18" charset="0"/>
              </a:rPr>
              <a:t>đã</a:t>
            </a:r>
            <a:r>
              <a:rPr lang="en-US" sz="2800" dirty="0">
                <a:solidFill>
                  <a:schemeClr val="tx1">
                    <a:lumMod val="95000"/>
                    <a:lumOff val="5000"/>
                  </a:schemeClr>
                </a:solidFill>
                <a:effectLst>
                  <a:outerShdw blurRad="38100" dist="38100" dir="2700000" algn="tl">
                    <a:srgbClr val="000000">
                      <a:alpha val="43137"/>
                    </a:srgbClr>
                  </a:outerShdw>
                </a:effectLst>
                <a:latin typeface="UTM Cookies" panose="02040603050506020204" pitchFamily="18" charset="0"/>
              </a:rPr>
              <a:t> </a:t>
            </a:r>
            <a:r>
              <a:rPr lang="en-US" sz="2800" dirty="0" err="1">
                <a:solidFill>
                  <a:schemeClr val="tx1">
                    <a:lumMod val="95000"/>
                    <a:lumOff val="5000"/>
                  </a:schemeClr>
                </a:solidFill>
                <a:effectLst>
                  <a:outerShdw blurRad="38100" dist="38100" dir="2700000" algn="tl">
                    <a:srgbClr val="000000">
                      <a:alpha val="43137"/>
                    </a:srgbClr>
                  </a:outerShdw>
                </a:effectLst>
                <a:latin typeface="UTM Cookies" panose="02040603050506020204" pitchFamily="18" charset="0"/>
              </a:rPr>
              <a:t>nghe</a:t>
            </a:r>
            <a:r>
              <a:rPr lang="en-US" sz="2800" dirty="0">
                <a:solidFill>
                  <a:schemeClr val="tx1">
                    <a:lumMod val="95000"/>
                    <a:lumOff val="5000"/>
                  </a:schemeClr>
                </a:solidFill>
                <a:effectLst>
                  <a:outerShdw blurRad="38100" dist="38100" dir="2700000" algn="tl">
                    <a:srgbClr val="000000">
                      <a:alpha val="43137"/>
                    </a:srgbClr>
                  </a:outerShdw>
                </a:effectLst>
                <a:latin typeface="UTM Cookies" panose="02040603050506020204" pitchFamily="18" charset="0"/>
              </a:rPr>
              <a:t>, </a:t>
            </a:r>
            <a:r>
              <a:rPr lang="en-US" sz="2800" dirty="0" err="1">
                <a:solidFill>
                  <a:schemeClr val="tx1">
                    <a:lumMod val="95000"/>
                    <a:lumOff val="5000"/>
                  </a:schemeClr>
                </a:solidFill>
                <a:effectLst>
                  <a:outerShdw blurRad="38100" dist="38100" dir="2700000" algn="tl">
                    <a:srgbClr val="000000">
                      <a:alpha val="43137"/>
                    </a:srgbClr>
                  </a:outerShdw>
                </a:effectLst>
                <a:latin typeface="UTM Cookies" panose="02040603050506020204" pitchFamily="18" charset="0"/>
              </a:rPr>
              <a:t>đã</a:t>
            </a:r>
            <a:r>
              <a:rPr lang="en-US" sz="2800" dirty="0">
                <a:solidFill>
                  <a:schemeClr val="tx1">
                    <a:lumMod val="95000"/>
                    <a:lumOff val="5000"/>
                  </a:schemeClr>
                </a:solidFill>
                <a:effectLst>
                  <a:outerShdw blurRad="38100" dist="38100" dir="2700000" algn="tl">
                    <a:srgbClr val="000000">
                      <a:alpha val="43137"/>
                    </a:srgbClr>
                  </a:outerShdw>
                </a:effectLst>
                <a:latin typeface="UTM Cookies" panose="02040603050506020204" pitchFamily="18" charset="0"/>
              </a:rPr>
              <a:t> </a:t>
            </a:r>
            <a:r>
              <a:rPr lang="en-US" sz="2800" dirty="0" err="1">
                <a:solidFill>
                  <a:schemeClr val="tx1">
                    <a:lumMod val="95000"/>
                    <a:lumOff val="5000"/>
                  </a:schemeClr>
                </a:solidFill>
                <a:effectLst>
                  <a:outerShdw blurRad="38100" dist="38100" dir="2700000" algn="tl">
                    <a:srgbClr val="000000">
                      <a:alpha val="43137"/>
                    </a:srgbClr>
                  </a:outerShdw>
                </a:effectLst>
                <a:latin typeface="UTM Cookies" panose="02040603050506020204" pitchFamily="18" charset="0"/>
              </a:rPr>
              <a:t>đọc</a:t>
            </a:r>
            <a:r>
              <a:rPr lang="en-US" sz="2800" dirty="0">
                <a:solidFill>
                  <a:schemeClr val="tx1">
                    <a:lumMod val="95000"/>
                    <a:lumOff val="5000"/>
                  </a:schemeClr>
                </a:solidFill>
                <a:effectLst>
                  <a:outerShdw blurRad="38100" dist="38100" dir="2700000" algn="tl">
                    <a:srgbClr val="000000">
                      <a:alpha val="43137"/>
                    </a:srgbClr>
                  </a:outerShdw>
                </a:effectLst>
                <a:latin typeface="UTM Cookies" panose="02040603050506020204" pitchFamily="18" charset="0"/>
              </a:rPr>
              <a:t> </a:t>
            </a:r>
            <a:r>
              <a:rPr lang="en-US" sz="2800" dirty="0" err="1">
                <a:solidFill>
                  <a:schemeClr val="tx1">
                    <a:lumMod val="95000"/>
                    <a:lumOff val="5000"/>
                  </a:schemeClr>
                </a:solidFill>
                <a:effectLst>
                  <a:outerShdw blurRad="38100" dist="38100" dir="2700000" algn="tl">
                    <a:srgbClr val="000000">
                      <a:alpha val="43137"/>
                    </a:srgbClr>
                  </a:outerShdw>
                </a:effectLst>
                <a:latin typeface="UTM Cookies" panose="02040603050506020204" pitchFamily="18" charset="0"/>
              </a:rPr>
              <a:t>về</a:t>
            </a:r>
            <a:r>
              <a:rPr lang="en-US" sz="2800" dirty="0">
                <a:solidFill>
                  <a:schemeClr val="tx1">
                    <a:lumMod val="95000"/>
                    <a:lumOff val="5000"/>
                  </a:schemeClr>
                </a:solidFill>
                <a:effectLst>
                  <a:outerShdw blurRad="38100" dist="38100" dir="2700000" algn="tl">
                    <a:srgbClr val="000000">
                      <a:alpha val="43137"/>
                    </a:srgbClr>
                  </a:outerShdw>
                </a:effectLst>
                <a:latin typeface="UTM Cookies" panose="02040603050506020204" pitchFamily="18" charset="0"/>
              </a:rPr>
              <a:t> </a:t>
            </a:r>
            <a:r>
              <a:rPr lang="en-US" sz="2800" dirty="0" err="1">
                <a:solidFill>
                  <a:schemeClr val="tx1">
                    <a:lumMod val="95000"/>
                    <a:lumOff val="5000"/>
                  </a:schemeClr>
                </a:solidFill>
                <a:effectLst>
                  <a:outerShdw blurRad="38100" dist="38100" dir="2700000" algn="tl">
                    <a:srgbClr val="000000">
                      <a:alpha val="43137"/>
                    </a:srgbClr>
                  </a:outerShdw>
                </a:effectLst>
                <a:latin typeface="UTM Cookies" panose="02040603050506020204" pitchFamily="18" charset="0"/>
              </a:rPr>
              <a:t>một</a:t>
            </a:r>
            <a:r>
              <a:rPr lang="en-US" sz="2800" dirty="0">
                <a:solidFill>
                  <a:schemeClr val="tx1">
                    <a:lumMod val="95000"/>
                    <a:lumOff val="5000"/>
                  </a:schemeClr>
                </a:solidFill>
                <a:effectLst>
                  <a:outerShdw blurRad="38100" dist="38100" dir="2700000" algn="tl">
                    <a:srgbClr val="000000">
                      <a:alpha val="43137"/>
                    </a:srgbClr>
                  </a:outerShdw>
                </a:effectLst>
                <a:latin typeface="UTM Cookies" panose="02040603050506020204" pitchFamily="18" charset="0"/>
              </a:rPr>
              <a:t> </a:t>
            </a:r>
            <a:r>
              <a:rPr lang="en-US" sz="2800" dirty="0" err="1">
                <a:solidFill>
                  <a:schemeClr val="tx1">
                    <a:lumMod val="95000"/>
                    <a:lumOff val="5000"/>
                  </a:schemeClr>
                </a:solidFill>
                <a:effectLst>
                  <a:outerShdw blurRad="38100" dist="38100" dir="2700000" algn="tl">
                    <a:srgbClr val="000000">
                      <a:alpha val="43137"/>
                    </a:srgbClr>
                  </a:outerShdw>
                </a:effectLst>
                <a:latin typeface="UTM Cookies" panose="02040603050506020204" pitchFamily="18" charset="0"/>
              </a:rPr>
              <a:t>nữ</a:t>
            </a:r>
            <a:r>
              <a:rPr lang="en-US" sz="2800" dirty="0">
                <a:solidFill>
                  <a:schemeClr val="tx1">
                    <a:lumMod val="95000"/>
                    <a:lumOff val="5000"/>
                  </a:schemeClr>
                </a:solidFill>
                <a:effectLst>
                  <a:outerShdw blurRad="38100" dist="38100" dir="2700000" algn="tl">
                    <a:srgbClr val="000000">
                      <a:alpha val="43137"/>
                    </a:srgbClr>
                  </a:outerShdw>
                </a:effectLst>
                <a:latin typeface="UTM Cookies" panose="02040603050506020204" pitchFamily="18" charset="0"/>
              </a:rPr>
              <a:t> </a:t>
            </a:r>
            <a:r>
              <a:rPr lang="en-US" sz="2800" dirty="0" err="1">
                <a:solidFill>
                  <a:schemeClr val="tx1">
                    <a:lumMod val="95000"/>
                    <a:lumOff val="5000"/>
                  </a:schemeClr>
                </a:solidFill>
                <a:effectLst>
                  <a:outerShdw blurRad="38100" dist="38100" dir="2700000" algn="tl">
                    <a:srgbClr val="000000">
                      <a:alpha val="43137"/>
                    </a:srgbClr>
                  </a:outerShdw>
                </a:effectLst>
                <a:latin typeface="UTM Cookies" panose="02040603050506020204" pitchFamily="18" charset="0"/>
              </a:rPr>
              <a:t>anh</a:t>
            </a:r>
            <a:r>
              <a:rPr lang="en-US" sz="2800" dirty="0">
                <a:solidFill>
                  <a:schemeClr val="tx1">
                    <a:lumMod val="95000"/>
                    <a:lumOff val="5000"/>
                  </a:schemeClr>
                </a:solidFill>
                <a:effectLst>
                  <a:outerShdw blurRad="38100" dist="38100" dir="2700000" algn="tl">
                    <a:srgbClr val="000000">
                      <a:alpha val="43137"/>
                    </a:srgbClr>
                  </a:outerShdw>
                </a:effectLst>
                <a:latin typeface="UTM Cookies" panose="02040603050506020204" pitchFamily="18" charset="0"/>
              </a:rPr>
              <a:t> </a:t>
            </a:r>
            <a:r>
              <a:rPr lang="en-US" sz="2800" dirty="0" err="1">
                <a:solidFill>
                  <a:schemeClr val="tx1">
                    <a:lumMod val="95000"/>
                    <a:lumOff val="5000"/>
                  </a:schemeClr>
                </a:solidFill>
                <a:effectLst>
                  <a:outerShdw blurRad="38100" dist="38100" dir="2700000" algn="tl">
                    <a:srgbClr val="000000">
                      <a:alpha val="43137"/>
                    </a:srgbClr>
                  </a:outerShdw>
                </a:effectLst>
                <a:latin typeface="UTM Cookies" panose="02040603050506020204" pitchFamily="18" charset="0"/>
              </a:rPr>
              <a:t>hùng</a:t>
            </a:r>
            <a:r>
              <a:rPr lang="en-US" sz="2800" dirty="0">
                <a:solidFill>
                  <a:schemeClr val="tx1">
                    <a:lumMod val="95000"/>
                    <a:lumOff val="5000"/>
                  </a:schemeClr>
                </a:solidFill>
                <a:effectLst>
                  <a:outerShdw blurRad="38100" dist="38100" dir="2700000" algn="tl">
                    <a:srgbClr val="000000">
                      <a:alpha val="43137"/>
                    </a:srgbClr>
                  </a:outerShdw>
                </a:effectLst>
                <a:latin typeface="UTM Cookies" panose="02040603050506020204" pitchFamily="18" charset="0"/>
              </a:rPr>
              <a:t> </a:t>
            </a:r>
            <a:r>
              <a:rPr lang="en-US" sz="2800" dirty="0" err="1">
                <a:solidFill>
                  <a:schemeClr val="tx1">
                    <a:lumMod val="95000"/>
                    <a:lumOff val="5000"/>
                  </a:schemeClr>
                </a:solidFill>
                <a:effectLst>
                  <a:outerShdw blurRad="38100" dist="38100" dir="2700000" algn="tl">
                    <a:srgbClr val="000000">
                      <a:alpha val="43137"/>
                    </a:srgbClr>
                  </a:outerShdw>
                </a:effectLst>
                <a:latin typeface="UTM Cookies" panose="02040603050506020204" pitchFamily="18" charset="0"/>
              </a:rPr>
              <a:t>hoặc</a:t>
            </a:r>
            <a:r>
              <a:rPr lang="en-US" sz="2800" dirty="0">
                <a:solidFill>
                  <a:schemeClr val="tx1">
                    <a:lumMod val="95000"/>
                    <a:lumOff val="5000"/>
                  </a:schemeClr>
                </a:solidFill>
                <a:effectLst>
                  <a:outerShdw blurRad="38100" dist="38100" dir="2700000" algn="tl">
                    <a:srgbClr val="000000">
                      <a:alpha val="43137"/>
                    </a:srgbClr>
                  </a:outerShdw>
                </a:effectLst>
                <a:latin typeface="UTM Cookies" panose="02040603050506020204" pitchFamily="18" charset="0"/>
              </a:rPr>
              <a:t> </a:t>
            </a:r>
            <a:r>
              <a:rPr lang="en-US" sz="2800" dirty="0" err="1">
                <a:solidFill>
                  <a:schemeClr val="tx1">
                    <a:lumMod val="95000"/>
                    <a:lumOff val="5000"/>
                  </a:schemeClr>
                </a:solidFill>
                <a:effectLst>
                  <a:outerShdw blurRad="38100" dist="38100" dir="2700000" algn="tl">
                    <a:srgbClr val="000000">
                      <a:alpha val="43137"/>
                    </a:srgbClr>
                  </a:outerShdw>
                </a:effectLst>
                <a:latin typeface="UTM Cookies" panose="02040603050506020204" pitchFamily="18" charset="0"/>
              </a:rPr>
              <a:t>phụ</a:t>
            </a:r>
            <a:r>
              <a:rPr lang="en-US" sz="2800" dirty="0">
                <a:solidFill>
                  <a:schemeClr val="tx1">
                    <a:lumMod val="95000"/>
                    <a:lumOff val="5000"/>
                  </a:schemeClr>
                </a:solidFill>
                <a:effectLst>
                  <a:outerShdw blurRad="38100" dist="38100" dir="2700000" algn="tl">
                    <a:srgbClr val="000000">
                      <a:alpha val="43137"/>
                    </a:srgbClr>
                  </a:outerShdw>
                </a:effectLst>
                <a:latin typeface="UTM Cookies" panose="02040603050506020204" pitchFamily="18" charset="0"/>
              </a:rPr>
              <a:t> </a:t>
            </a:r>
            <a:r>
              <a:rPr lang="en-US" sz="2800" dirty="0" err="1">
                <a:solidFill>
                  <a:schemeClr val="tx1">
                    <a:lumMod val="95000"/>
                    <a:lumOff val="5000"/>
                  </a:schemeClr>
                </a:solidFill>
                <a:effectLst>
                  <a:outerShdw blurRad="38100" dist="38100" dir="2700000" algn="tl">
                    <a:srgbClr val="000000">
                      <a:alpha val="43137"/>
                    </a:srgbClr>
                  </a:outerShdw>
                </a:effectLst>
                <a:latin typeface="UTM Cookies" panose="02040603050506020204" pitchFamily="18" charset="0"/>
              </a:rPr>
              <a:t>nữ</a:t>
            </a:r>
            <a:r>
              <a:rPr lang="en-US" sz="2800" dirty="0">
                <a:solidFill>
                  <a:schemeClr val="tx1">
                    <a:lumMod val="95000"/>
                    <a:lumOff val="5000"/>
                  </a:schemeClr>
                </a:solidFill>
                <a:effectLst>
                  <a:outerShdw blurRad="38100" dist="38100" dir="2700000" algn="tl">
                    <a:srgbClr val="000000">
                      <a:alpha val="43137"/>
                    </a:srgbClr>
                  </a:outerShdw>
                </a:effectLst>
                <a:latin typeface="UTM Cookies" panose="02040603050506020204" pitchFamily="18" charset="0"/>
              </a:rPr>
              <a:t> </a:t>
            </a:r>
            <a:r>
              <a:rPr lang="en-US" sz="2800" dirty="0" err="1">
                <a:solidFill>
                  <a:schemeClr val="tx1">
                    <a:lumMod val="95000"/>
                    <a:lumOff val="5000"/>
                  </a:schemeClr>
                </a:solidFill>
                <a:effectLst>
                  <a:outerShdw blurRad="38100" dist="38100" dir="2700000" algn="tl">
                    <a:srgbClr val="000000">
                      <a:alpha val="43137"/>
                    </a:srgbClr>
                  </a:outerShdw>
                </a:effectLst>
                <a:latin typeface="UTM Cookies" panose="02040603050506020204" pitchFamily="18" charset="0"/>
              </a:rPr>
              <a:t>có</a:t>
            </a:r>
            <a:r>
              <a:rPr lang="en-US" sz="2800" dirty="0">
                <a:solidFill>
                  <a:schemeClr val="tx1">
                    <a:lumMod val="95000"/>
                    <a:lumOff val="5000"/>
                  </a:schemeClr>
                </a:solidFill>
                <a:effectLst>
                  <a:outerShdw blurRad="38100" dist="38100" dir="2700000" algn="tl">
                    <a:srgbClr val="000000">
                      <a:alpha val="43137"/>
                    </a:srgbClr>
                  </a:outerShdw>
                </a:effectLst>
                <a:latin typeface="UTM Cookies" panose="02040603050506020204" pitchFamily="18" charset="0"/>
              </a:rPr>
              <a:t> </a:t>
            </a:r>
            <a:r>
              <a:rPr lang="en-US" sz="2800" dirty="0" err="1">
                <a:solidFill>
                  <a:schemeClr val="tx1">
                    <a:lumMod val="95000"/>
                    <a:lumOff val="5000"/>
                  </a:schemeClr>
                </a:solidFill>
                <a:effectLst>
                  <a:outerShdw blurRad="38100" dist="38100" dir="2700000" algn="tl">
                    <a:srgbClr val="000000">
                      <a:alpha val="43137"/>
                    </a:srgbClr>
                  </a:outerShdw>
                </a:effectLst>
                <a:latin typeface="UTM Cookies" panose="02040603050506020204" pitchFamily="18" charset="0"/>
              </a:rPr>
              <a:t>tài</a:t>
            </a:r>
            <a:r>
              <a:rPr lang="en-US" sz="2800" dirty="0">
                <a:solidFill>
                  <a:schemeClr val="tx1">
                    <a:lumMod val="95000"/>
                    <a:lumOff val="5000"/>
                  </a:schemeClr>
                </a:solidFill>
                <a:effectLst>
                  <a:outerShdw blurRad="38100" dist="38100" dir="2700000" algn="tl">
                    <a:srgbClr val="000000">
                      <a:alpha val="43137"/>
                    </a:srgbClr>
                  </a:outerShdw>
                </a:effectLst>
                <a:latin typeface="UTM Cookies" panose="02040603050506020204" pitchFamily="18" charset="0"/>
              </a:rPr>
              <a:t>.</a:t>
            </a:r>
          </a:p>
        </p:txBody>
      </p:sp>
      <p:sp>
        <p:nvSpPr>
          <p:cNvPr id="6" name="Rounded Rectangle 5"/>
          <p:cNvSpPr/>
          <p:nvPr/>
        </p:nvSpPr>
        <p:spPr>
          <a:xfrm>
            <a:off x="2278782" y="4213451"/>
            <a:ext cx="7165348" cy="1664615"/>
          </a:xfrm>
          <a:prstGeom prst="roundRect">
            <a:avLst>
              <a:gd name="adj" fmla="val 21194"/>
            </a:avLst>
          </a:prstGeom>
          <a:solidFill>
            <a:schemeClr val="bg1"/>
          </a:solidFill>
          <a:ln>
            <a:solidFill>
              <a:schemeClr val="tx1">
                <a:lumMod val="95000"/>
                <a:lumOff val="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3D5ADE1F-24B3-4B7B-B990-7974CF8E34F4}"/>
              </a:ext>
            </a:extLst>
          </p:cNvPr>
          <p:cNvSpPr txBox="1"/>
          <p:nvPr/>
        </p:nvSpPr>
        <p:spPr>
          <a:xfrm>
            <a:off x="2511181" y="4481813"/>
            <a:ext cx="6700550" cy="954107"/>
          </a:xfrm>
          <a:prstGeom prst="rect">
            <a:avLst/>
          </a:prstGeom>
          <a:noFill/>
        </p:spPr>
        <p:txBody>
          <a:bodyPr wrap="square" rtlCol="0">
            <a:spAutoFit/>
          </a:bodyPr>
          <a:lstStyle/>
          <a:p>
            <a:pPr defTabSz="914400"/>
            <a:r>
              <a:rPr lang="en-US" sz="2800" dirty="0" err="1">
                <a:solidFill>
                  <a:schemeClr val="tx1">
                    <a:lumMod val="95000"/>
                    <a:lumOff val="5000"/>
                  </a:schemeClr>
                </a:solidFill>
                <a:effectLst>
                  <a:outerShdw blurRad="38100" dist="38100" dir="2700000" algn="tl">
                    <a:srgbClr val="000000">
                      <a:alpha val="43137"/>
                    </a:srgbClr>
                  </a:outerShdw>
                </a:effectLst>
                <a:latin typeface="UTM Cookies" panose="02040603050506020204" pitchFamily="18" charset="0"/>
              </a:rPr>
              <a:t>Rèn</a:t>
            </a:r>
            <a:r>
              <a:rPr lang="en-US" sz="2800" dirty="0">
                <a:solidFill>
                  <a:schemeClr val="tx1">
                    <a:lumMod val="95000"/>
                    <a:lumOff val="5000"/>
                  </a:schemeClr>
                </a:solidFill>
                <a:effectLst>
                  <a:outerShdw blurRad="38100" dist="38100" dir="2700000" algn="tl">
                    <a:srgbClr val="000000">
                      <a:alpha val="43137"/>
                    </a:srgbClr>
                  </a:outerShdw>
                </a:effectLst>
                <a:latin typeface="UTM Cookies" panose="02040603050506020204" pitchFamily="18" charset="0"/>
              </a:rPr>
              <a:t> </a:t>
            </a:r>
            <a:r>
              <a:rPr lang="en-US" sz="2800" dirty="0" err="1">
                <a:solidFill>
                  <a:schemeClr val="tx1">
                    <a:lumMod val="95000"/>
                    <a:lumOff val="5000"/>
                  </a:schemeClr>
                </a:solidFill>
                <a:effectLst>
                  <a:outerShdw blurRad="38100" dist="38100" dir="2700000" algn="tl">
                    <a:srgbClr val="000000">
                      <a:alpha val="43137"/>
                    </a:srgbClr>
                  </a:outerShdw>
                </a:effectLst>
                <a:latin typeface="UTM Cookies" panose="02040603050506020204" pitchFamily="18" charset="0"/>
              </a:rPr>
              <a:t>kĩ</a:t>
            </a:r>
            <a:r>
              <a:rPr lang="en-US" sz="2800" dirty="0">
                <a:solidFill>
                  <a:schemeClr val="tx1">
                    <a:lumMod val="95000"/>
                    <a:lumOff val="5000"/>
                  </a:schemeClr>
                </a:solidFill>
                <a:effectLst>
                  <a:outerShdw blurRad="38100" dist="38100" dir="2700000" algn="tl">
                    <a:srgbClr val="000000">
                      <a:alpha val="43137"/>
                    </a:srgbClr>
                  </a:outerShdw>
                </a:effectLst>
                <a:latin typeface="UTM Cookies" panose="02040603050506020204" pitchFamily="18" charset="0"/>
              </a:rPr>
              <a:t> </a:t>
            </a:r>
            <a:r>
              <a:rPr lang="en-US" sz="2800" dirty="0" err="1">
                <a:solidFill>
                  <a:schemeClr val="tx1">
                    <a:lumMod val="95000"/>
                    <a:lumOff val="5000"/>
                  </a:schemeClr>
                </a:solidFill>
                <a:effectLst>
                  <a:outerShdw blurRad="38100" dist="38100" dir="2700000" algn="tl">
                    <a:srgbClr val="000000">
                      <a:alpha val="43137"/>
                    </a:srgbClr>
                  </a:outerShdw>
                </a:effectLst>
                <a:latin typeface="UTM Cookies" panose="02040603050506020204" pitchFamily="18" charset="0"/>
              </a:rPr>
              <a:t>năng</a:t>
            </a:r>
            <a:r>
              <a:rPr lang="en-US" sz="2800" dirty="0">
                <a:solidFill>
                  <a:schemeClr val="tx1">
                    <a:lumMod val="95000"/>
                    <a:lumOff val="5000"/>
                  </a:schemeClr>
                </a:solidFill>
                <a:effectLst>
                  <a:outerShdw blurRad="38100" dist="38100" dir="2700000" algn="tl">
                    <a:srgbClr val="000000">
                      <a:alpha val="43137"/>
                    </a:srgbClr>
                  </a:outerShdw>
                </a:effectLst>
                <a:latin typeface="UTM Cookies" panose="02040603050506020204" pitchFamily="18" charset="0"/>
              </a:rPr>
              <a:t> </a:t>
            </a:r>
            <a:r>
              <a:rPr lang="en-US" sz="2800" dirty="0" err="1">
                <a:solidFill>
                  <a:schemeClr val="tx1">
                    <a:lumMod val="95000"/>
                    <a:lumOff val="5000"/>
                  </a:schemeClr>
                </a:solidFill>
                <a:effectLst>
                  <a:outerShdw blurRad="38100" dist="38100" dir="2700000" algn="tl">
                    <a:srgbClr val="000000">
                      <a:alpha val="43137"/>
                    </a:srgbClr>
                  </a:outerShdw>
                </a:effectLst>
                <a:latin typeface="UTM Cookies" panose="02040603050506020204" pitchFamily="18" charset="0"/>
              </a:rPr>
              <a:t>lắng</a:t>
            </a:r>
            <a:r>
              <a:rPr lang="en-US" sz="2800" dirty="0">
                <a:solidFill>
                  <a:schemeClr val="tx1">
                    <a:lumMod val="95000"/>
                    <a:lumOff val="5000"/>
                  </a:schemeClr>
                </a:solidFill>
                <a:effectLst>
                  <a:outerShdw blurRad="38100" dist="38100" dir="2700000" algn="tl">
                    <a:srgbClr val="000000">
                      <a:alpha val="43137"/>
                    </a:srgbClr>
                  </a:outerShdw>
                </a:effectLst>
                <a:latin typeface="UTM Cookies" panose="02040603050506020204" pitchFamily="18" charset="0"/>
              </a:rPr>
              <a:t> </a:t>
            </a:r>
            <a:r>
              <a:rPr lang="en-US" sz="2800" dirty="0" err="1">
                <a:solidFill>
                  <a:schemeClr val="tx1">
                    <a:lumMod val="95000"/>
                    <a:lumOff val="5000"/>
                  </a:schemeClr>
                </a:solidFill>
                <a:effectLst>
                  <a:outerShdw blurRad="38100" dist="38100" dir="2700000" algn="tl">
                    <a:srgbClr val="000000">
                      <a:alpha val="43137"/>
                    </a:srgbClr>
                  </a:outerShdw>
                </a:effectLst>
                <a:latin typeface="UTM Cookies" panose="02040603050506020204" pitchFamily="18" charset="0"/>
              </a:rPr>
              <a:t>nghe</a:t>
            </a:r>
            <a:r>
              <a:rPr lang="en-US" sz="2800" dirty="0">
                <a:solidFill>
                  <a:schemeClr val="tx1">
                    <a:lumMod val="95000"/>
                    <a:lumOff val="5000"/>
                  </a:schemeClr>
                </a:solidFill>
                <a:effectLst>
                  <a:outerShdw blurRad="38100" dist="38100" dir="2700000" algn="tl">
                    <a:srgbClr val="000000">
                      <a:alpha val="43137"/>
                    </a:srgbClr>
                  </a:outerShdw>
                </a:effectLst>
                <a:latin typeface="UTM Cookies" panose="02040603050506020204" pitchFamily="18" charset="0"/>
              </a:rPr>
              <a:t> </a:t>
            </a:r>
            <a:r>
              <a:rPr lang="en-US" sz="2800" dirty="0" err="1">
                <a:solidFill>
                  <a:schemeClr val="tx1">
                    <a:lumMod val="95000"/>
                    <a:lumOff val="5000"/>
                  </a:schemeClr>
                </a:solidFill>
                <a:effectLst>
                  <a:outerShdw blurRad="38100" dist="38100" dir="2700000" algn="tl">
                    <a:srgbClr val="000000">
                      <a:alpha val="43137"/>
                    </a:srgbClr>
                  </a:outerShdw>
                </a:effectLst>
                <a:latin typeface="UTM Cookies" panose="02040603050506020204" pitchFamily="18" charset="0"/>
              </a:rPr>
              <a:t>và</a:t>
            </a:r>
            <a:r>
              <a:rPr lang="en-US" sz="2800" dirty="0">
                <a:solidFill>
                  <a:schemeClr val="tx1">
                    <a:lumMod val="95000"/>
                    <a:lumOff val="5000"/>
                  </a:schemeClr>
                </a:solidFill>
                <a:effectLst>
                  <a:outerShdw blurRad="38100" dist="38100" dir="2700000" algn="tl">
                    <a:srgbClr val="000000">
                      <a:alpha val="43137"/>
                    </a:srgbClr>
                  </a:outerShdw>
                </a:effectLst>
                <a:latin typeface="UTM Cookies" panose="02040603050506020204" pitchFamily="18" charset="0"/>
              </a:rPr>
              <a:t> </a:t>
            </a:r>
            <a:r>
              <a:rPr lang="en-US" sz="2800" dirty="0" err="1">
                <a:solidFill>
                  <a:schemeClr val="tx1">
                    <a:lumMod val="95000"/>
                    <a:lumOff val="5000"/>
                  </a:schemeClr>
                </a:solidFill>
                <a:effectLst>
                  <a:outerShdw blurRad="38100" dist="38100" dir="2700000" algn="tl">
                    <a:srgbClr val="000000">
                      <a:alpha val="43137"/>
                    </a:srgbClr>
                  </a:outerShdw>
                </a:effectLst>
                <a:latin typeface="UTM Cookies" panose="02040603050506020204" pitchFamily="18" charset="0"/>
              </a:rPr>
              <a:t>đưa</a:t>
            </a:r>
            <a:r>
              <a:rPr lang="en-US" sz="2800" dirty="0">
                <a:solidFill>
                  <a:schemeClr val="tx1">
                    <a:lumMod val="95000"/>
                    <a:lumOff val="5000"/>
                  </a:schemeClr>
                </a:solidFill>
                <a:effectLst>
                  <a:outerShdw blurRad="38100" dist="38100" dir="2700000" algn="tl">
                    <a:srgbClr val="000000">
                      <a:alpha val="43137"/>
                    </a:srgbClr>
                  </a:outerShdw>
                </a:effectLst>
                <a:latin typeface="UTM Cookies" panose="02040603050506020204" pitchFamily="18" charset="0"/>
              </a:rPr>
              <a:t> ra </a:t>
            </a:r>
            <a:r>
              <a:rPr lang="en-US" sz="2800" dirty="0" err="1">
                <a:solidFill>
                  <a:schemeClr val="tx1">
                    <a:lumMod val="95000"/>
                    <a:lumOff val="5000"/>
                  </a:schemeClr>
                </a:solidFill>
                <a:effectLst>
                  <a:outerShdw blurRad="38100" dist="38100" dir="2700000" algn="tl">
                    <a:srgbClr val="000000">
                      <a:alpha val="43137"/>
                    </a:srgbClr>
                  </a:outerShdw>
                </a:effectLst>
                <a:latin typeface="UTM Cookies" panose="02040603050506020204" pitchFamily="18" charset="0"/>
              </a:rPr>
              <a:t>nhận</a:t>
            </a:r>
            <a:r>
              <a:rPr lang="en-US" sz="2800" dirty="0">
                <a:solidFill>
                  <a:schemeClr val="tx1">
                    <a:lumMod val="95000"/>
                    <a:lumOff val="5000"/>
                  </a:schemeClr>
                </a:solidFill>
                <a:effectLst>
                  <a:outerShdw blurRad="38100" dist="38100" dir="2700000" algn="tl">
                    <a:srgbClr val="000000">
                      <a:alpha val="43137"/>
                    </a:srgbClr>
                  </a:outerShdw>
                </a:effectLst>
                <a:latin typeface="UTM Cookies" panose="02040603050506020204" pitchFamily="18" charset="0"/>
              </a:rPr>
              <a:t> </a:t>
            </a:r>
            <a:r>
              <a:rPr lang="en-US" sz="2800" dirty="0" err="1">
                <a:solidFill>
                  <a:schemeClr val="tx1">
                    <a:lumMod val="95000"/>
                    <a:lumOff val="5000"/>
                  </a:schemeClr>
                </a:solidFill>
                <a:effectLst>
                  <a:outerShdw blurRad="38100" dist="38100" dir="2700000" algn="tl">
                    <a:srgbClr val="000000">
                      <a:alpha val="43137"/>
                    </a:srgbClr>
                  </a:outerShdw>
                </a:effectLst>
                <a:latin typeface="UTM Cookies" panose="02040603050506020204" pitchFamily="18" charset="0"/>
              </a:rPr>
              <a:t>xét</a:t>
            </a:r>
            <a:r>
              <a:rPr lang="en-US" sz="2800" dirty="0">
                <a:solidFill>
                  <a:schemeClr val="tx1">
                    <a:lumMod val="95000"/>
                    <a:lumOff val="5000"/>
                  </a:schemeClr>
                </a:solidFill>
                <a:effectLst>
                  <a:outerShdw blurRad="38100" dist="38100" dir="2700000" algn="tl">
                    <a:srgbClr val="000000">
                      <a:alpha val="43137"/>
                    </a:srgbClr>
                  </a:outerShdw>
                </a:effectLst>
                <a:latin typeface="UTM Cookies" panose="02040603050506020204" pitchFamily="18" charset="0"/>
              </a:rPr>
              <a:t> </a:t>
            </a:r>
            <a:r>
              <a:rPr lang="en-US" sz="2800" dirty="0" err="1">
                <a:solidFill>
                  <a:schemeClr val="tx1">
                    <a:lumMod val="95000"/>
                    <a:lumOff val="5000"/>
                  </a:schemeClr>
                </a:solidFill>
                <a:effectLst>
                  <a:outerShdw blurRad="38100" dist="38100" dir="2700000" algn="tl">
                    <a:srgbClr val="000000">
                      <a:alpha val="43137"/>
                    </a:srgbClr>
                  </a:outerShdw>
                </a:effectLst>
                <a:latin typeface="UTM Cookies" panose="02040603050506020204" pitchFamily="18" charset="0"/>
              </a:rPr>
              <a:t>phù</a:t>
            </a:r>
            <a:r>
              <a:rPr lang="en-US" sz="2800" dirty="0">
                <a:solidFill>
                  <a:schemeClr val="tx1">
                    <a:lumMod val="95000"/>
                    <a:lumOff val="5000"/>
                  </a:schemeClr>
                </a:solidFill>
                <a:effectLst>
                  <a:outerShdw blurRad="38100" dist="38100" dir="2700000" algn="tl">
                    <a:srgbClr val="000000">
                      <a:alpha val="43137"/>
                    </a:srgbClr>
                  </a:outerShdw>
                </a:effectLst>
                <a:latin typeface="UTM Cookies" panose="02040603050506020204" pitchFamily="18" charset="0"/>
              </a:rPr>
              <a:t> </a:t>
            </a:r>
            <a:r>
              <a:rPr lang="en-US" sz="2800" dirty="0" err="1">
                <a:solidFill>
                  <a:schemeClr val="tx1">
                    <a:lumMod val="95000"/>
                    <a:lumOff val="5000"/>
                  </a:schemeClr>
                </a:solidFill>
                <a:effectLst>
                  <a:outerShdw blurRad="38100" dist="38100" dir="2700000" algn="tl">
                    <a:srgbClr val="000000">
                      <a:alpha val="43137"/>
                    </a:srgbClr>
                  </a:outerShdw>
                </a:effectLst>
                <a:latin typeface="UTM Cookies" panose="02040603050506020204" pitchFamily="18" charset="0"/>
              </a:rPr>
              <a:t>hợp</a:t>
            </a:r>
            <a:r>
              <a:rPr lang="en-US" sz="2800" dirty="0">
                <a:solidFill>
                  <a:schemeClr val="tx1">
                    <a:lumMod val="95000"/>
                    <a:lumOff val="5000"/>
                  </a:schemeClr>
                </a:solidFill>
                <a:effectLst>
                  <a:outerShdw blurRad="38100" dist="38100" dir="2700000" algn="tl">
                    <a:srgbClr val="000000">
                      <a:alpha val="43137"/>
                    </a:srgbClr>
                  </a:outerShdw>
                </a:effectLst>
                <a:latin typeface="UTM Cookies" panose="02040603050506020204" pitchFamily="18" charset="0"/>
              </a:rPr>
              <a:t> </a:t>
            </a:r>
            <a:r>
              <a:rPr lang="en-US" sz="2800" dirty="0" err="1">
                <a:solidFill>
                  <a:schemeClr val="tx1">
                    <a:lumMod val="95000"/>
                    <a:lumOff val="5000"/>
                  </a:schemeClr>
                </a:solidFill>
                <a:effectLst>
                  <a:outerShdw blurRad="38100" dist="38100" dir="2700000" algn="tl">
                    <a:srgbClr val="000000">
                      <a:alpha val="43137"/>
                    </a:srgbClr>
                  </a:outerShdw>
                </a:effectLst>
                <a:latin typeface="UTM Cookies" panose="02040603050506020204" pitchFamily="18" charset="0"/>
              </a:rPr>
              <a:t>cho</a:t>
            </a:r>
            <a:r>
              <a:rPr lang="en-US" sz="2800" dirty="0">
                <a:solidFill>
                  <a:schemeClr val="tx1">
                    <a:lumMod val="95000"/>
                    <a:lumOff val="5000"/>
                  </a:schemeClr>
                </a:solidFill>
                <a:effectLst>
                  <a:outerShdw blurRad="38100" dist="38100" dir="2700000" algn="tl">
                    <a:srgbClr val="000000">
                      <a:alpha val="43137"/>
                    </a:srgbClr>
                  </a:outerShdw>
                </a:effectLst>
                <a:latin typeface="UTM Cookies" panose="02040603050506020204" pitchFamily="18" charset="0"/>
              </a:rPr>
              <a:t> </a:t>
            </a:r>
            <a:r>
              <a:rPr lang="en-US" sz="2800" dirty="0" err="1">
                <a:solidFill>
                  <a:schemeClr val="tx1">
                    <a:lumMod val="95000"/>
                    <a:lumOff val="5000"/>
                  </a:schemeClr>
                </a:solidFill>
                <a:effectLst>
                  <a:outerShdw blurRad="38100" dist="38100" dir="2700000" algn="tl">
                    <a:srgbClr val="000000">
                      <a:alpha val="43137"/>
                    </a:srgbClr>
                  </a:outerShdw>
                </a:effectLst>
                <a:latin typeface="UTM Cookies" panose="02040603050506020204" pitchFamily="18" charset="0"/>
              </a:rPr>
              <a:t>lời</a:t>
            </a:r>
            <a:r>
              <a:rPr lang="en-US" sz="2800" dirty="0">
                <a:solidFill>
                  <a:schemeClr val="tx1">
                    <a:lumMod val="95000"/>
                    <a:lumOff val="5000"/>
                  </a:schemeClr>
                </a:solidFill>
                <a:effectLst>
                  <a:outerShdw blurRad="38100" dist="38100" dir="2700000" algn="tl">
                    <a:srgbClr val="000000">
                      <a:alpha val="43137"/>
                    </a:srgbClr>
                  </a:outerShdw>
                </a:effectLst>
                <a:latin typeface="UTM Cookies" panose="02040603050506020204" pitchFamily="18" charset="0"/>
              </a:rPr>
              <a:t> </a:t>
            </a:r>
            <a:r>
              <a:rPr lang="en-US" sz="2800" dirty="0" err="1">
                <a:solidFill>
                  <a:schemeClr val="tx1">
                    <a:lumMod val="95000"/>
                    <a:lumOff val="5000"/>
                  </a:schemeClr>
                </a:solidFill>
                <a:effectLst>
                  <a:outerShdw blurRad="38100" dist="38100" dir="2700000" algn="tl">
                    <a:srgbClr val="000000">
                      <a:alpha val="43137"/>
                    </a:srgbClr>
                  </a:outerShdw>
                </a:effectLst>
                <a:latin typeface="UTM Cookies" panose="02040603050506020204" pitchFamily="18" charset="0"/>
              </a:rPr>
              <a:t>kể</a:t>
            </a:r>
            <a:r>
              <a:rPr lang="en-US" sz="2800" dirty="0">
                <a:solidFill>
                  <a:schemeClr val="tx1">
                    <a:lumMod val="95000"/>
                    <a:lumOff val="5000"/>
                  </a:schemeClr>
                </a:solidFill>
                <a:effectLst>
                  <a:outerShdw blurRad="38100" dist="38100" dir="2700000" algn="tl">
                    <a:srgbClr val="000000">
                      <a:alpha val="43137"/>
                    </a:srgbClr>
                  </a:outerShdw>
                </a:effectLst>
                <a:latin typeface="UTM Cookies" panose="02040603050506020204" pitchFamily="18" charset="0"/>
              </a:rPr>
              <a:t> </a:t>
            </a:r>
            <a:r>
              <a:rPr lang="en-US" sz="2800" dirty="0" err="1">
                <a:solidFill>
                  <a:schemeClr val="tx1">
                    <a:lumMod val="95000"/>
                    <a:lumOff val="5000"/>
                  </a:schemeClr>
                </a:solidFill>
                <a:effectLst>
                  <a:outerShdw blurRad="38100" dist="38100" dir="2700000" algn="tl">
                    <a:srgbClr val="000000">
                      <a:alpha val="43137"/>
                    </a:srgbClr>
                  </a:outerShdw>
                </a:effectLst>
                <a:latin typeface="UTM Cookies" panose="02040603050506020204" pitchFamily="18" charset="0"/>
              </a:rPr>
              <a:t>của</a:t>
            </a:r>
            <a:r>
              <a:rPr lang="en-US" sz="2800" dirty="0">
                <a:solidFill>
                  <a:schemeClr val="tx1">
                    <a:lumMod val="95000"/>
                    <a:lumOff val="5000"/>
                  </a:schemeClr>
                </a:solidFill>
                <a:effectLst>
                  <a:outerShdw blurRad="38100" dist="38100" dir="2700000" algn="tl">
                    <a:srgbClr val="000000">
                      <a:alpha val="43137"/>
                    </a:srgbClr>
                  </a:outerShdw>
                </a:effectLst>
                <a:latin typeface="UTM Cookies" panose="02040603050506020204" pitchFamily="18" charset="0"/>
              </a:rPr>
              <a:t> </a:t>
            </a:r>
            <a:r>
              <a:rPr lang="en-US" sz="2800" dirty="0" err="1">
                <a:solidFill>
                  <a:schemeClr val="tx1">
                    <a:lumMod val="95000"/>
                    <a:lumOff val="5000"/>
                  </a:schemeClr>
                </a:solidFill>
                <a:effectLst>
                  <a:outerShdw blurRad="38100" dist="38100" dir="2700000" algn="tl">
                    <a:srgbClr val="000000">
                      <a:alpha val="43137"/>
                    </a:srgbClr>
                  </a:outerShdw>
                </a:effectLst>
                <a:latin typeface="UTM Cookies" panose="02040603050506020204" pitchFamily="18" charset="0"/>
              </a:rPr>
              <a:t>bạn</a:t>
            </a:r>
            <a:r>
              <a:rPr lang="en-US" sz="2800" dirty="0">
                <a:solidFill>
                  <a:schemeClr val="tx1">
                    <a:lumMod val="95000"/>
                    <a:lumOff val="5000"/>
                  </a:schemeClr>
                </a:solidFill>
                <a:effectLst>
                  <a:outerShdw blurRad="38100" dist="38100" dir="2700000" algn="tl">
                    <a:srgbClr val="000000">
                      <a:alpha val="43137"/>
                    </a:srgbClr>
                  </a:outerShdw>
                </a:effectLst>
                <a:latin typeface="UTM Cookies" panose="02040603050506020204" pitchFamily="18" charset="0"/>
              </a:rPr>
              <a:t>.</a:t>
            </a:r>
          </a:p>
        </p:txBody>
      </p:sp>
      <p:sp>
        <p:nvSpPr>
          <p:cNvPr id="9" name="矩形 4">
            <a:extLst>
              <a:ext uri="{FF2B5EF4-FFF2-40B4-BE49-F238E27FC236}">
                <a16:creationId xmlns:a16="http://schemas.microsoft.com/office/drawing/2014/main" id="{052878E2-1FA7-457D-81F3-AA01055CD6E3}"/>
              </a:ext>
            </a:extLst>
          </p:cNvPr>
          <p:cNvSpPr/>
          <p:nvPr/>
        </p:nvSpPr>
        <p:spPr>
          <a:xfrm>
            <a:off x="1846734" y="665054"/>
            <a:ext cx="7752466" cy="841723"/>
          </a:xfrm>
          <a:prstGeom prst="rect">
            <a:avLst/>
          </a:prstGeom>
          <a:noFill/>
          <a:ln>
            <a:noFill/>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81616" tIns="40808" rIns="81616" bIns="40808" anchor="ctr">
            <a:spAutoFit/>
          </a:bodyPr>
          <a:lstStyle/>
          <a:p>
            <a:pPr algn="ctr" defTabSz="815975">
              <a:lnSpc>
                <a:spcPct val="120000"/>
              </a:lnSpc>
            </a:pPr>
            <a:r>
              <a:rPr lang="en-US" altLang="zh-CN" sz="4400" b="1" dirty="0" err="1">
                <a:solidFill>
                  <a:srgbClr val="FF0000"/>
                </a:solidFill>
                <a:latin typeface="UTM Aristote" panose="02040603050506020204" pitchFamily="18" charset="0"/>
                <a:ea typeface="微软雅黑" panose="020B0503020204020204" pitchFamily="34" charset="-122"/>
                <a:cs typeface="+mn-ea"/>
                <a:sym typeface="Arial" panose="020B0604020202020204" pitchFamily="34" charset="0"/>
              </a:rPr>
              <a:t>Đánh</a:t>
            </a:r>
            <a:r>
              <a:rPr lang="en-US" altLang="zh-CN" sz="4400" b="1" dirty="0">
                <a:solidFill>
                  <a:srgbClr val="FF0000"/>
                </a:solidFill>
                <a:latin typeface="UTM Aristote" panose="02040603050506020204" pitchFamily="18" charset="0"/>
                <a:ea typeface="微软雅黑" panose="020B0503020204020204" pitchFamily="34" charset="-122"/>
                <a:cs typeface="+mn-ea"/>
                <a:sym typeface="Arial" panose="020B0604020202020204" pitchFamily="34" charset="0"/>
              </a:rPr>
              <a:t> </a:t>
            </a:r>
            <a:r>
              <a:rPr lang="en-US" altLang="zh-CN" sz="4400" b="1" dirty="0" err="1">
                <a:solidFill>
                  <a:srgbClr val="FF0000"/>
                </a:solidFill>
                <a:latin typeface="UTM Aristote" panose="02040603050506020204" pitchFamily="18" charset="0"/>
                <a:ea typeface="微软雅黑" panose="020B0503020204020204" pitchFamily="34" charset="-122"/>
                <a:cs typeface="+mn-ea"/>
                <a:sym typeface="Arial" panose="020B0604020202020204" pitchFamily="34" charset="0"/>
              </a:rPr>
              <a:t>giá</a:t>
            </a:r>
            <a:r>
              <a:rPr lang="en-US" altLang="zh-CN" sz="4400" b="1" dirty="0">
                <a:solidFill>
                  <a:srgbClr val="FF0000"/>
                </a:solidFill>
                <a:latin typeface="UTM Aristote" panose="02040603050506020204" pitchFamily="18" charset="0"/>
                <a:ea typeface="微软雅黑" panose="020B0503020204020204" pitchFamily="34" charset="-122"/>
                <a:cs typeface="+mn-ea"/>
                <a:sym typeface="Arial" panose="020B0604020202020204" pitchFamily="34" charset="0"/>
              </a:rPr>
              <a:t> </a:t>
            </a:r>
            <a:r>
              <a:rPr lang="en-US" altLang="zh-CN" sz="4400" b="1" dirty="0" err="1">
                <a:solidFill>
                  <a:srgbClr val="FF0000"/>
                </a:solidFill>
                <a:latin typeface="UTM Aristote" panose="02040603050506020204" pitchFamily="18" charset="0"/>
                <a:ea typeface="微软雅黑" panose="020B0503020204020204" pitchFamily="34" charset="-122"/>
                <a:cs typeface="+mn-ea"/>
                <a:sym typeface="Arial" panose="020B0604020202020204" pitchFamily="34" charset="0"/>
              </a:rPr>
              <a:t>mục</a:t>
            </a:r>
            <a:r>
              <a:rPr lang="en-US" altLang="zh-CN" sz="4400" b="1" dirty="0">
                <a:solidFill>
                  <a:srgbClr val="FF0000"/>
                </a:solidFill>
                <a:latin typeface="UTM Aristote" panose="02040603050506020204" pitchFamily="18" charset="0"/>
                <a:ea typeface="微软雅黑" panose="020B0503020204020204" pitchFamily="34" charset="-122"/>
                <a:cs typeface="+mn-ea"/>
                <a:sym typeface="Arial" panose="020B0604020202020204" pitchFamily="34" charset="0"/>
              </a:rPr>
              <a:t> </a:t>
            </a:r>
            <a:r>
              <a:rPr lang="en-US" altLang="zh-CN" sz="4400" b="1" dirty="0" err="1">
                <a:solidFill>
                  <a:srgbClr val="FF0000"/>
                </a:solidFill>
                <a:latin typeface="UTM Aristote" panose="02040603050506020204" pitchFamily="18" charset="0"/>
                <a:ea typeface="微软雅黑" panose="020B0503020204020204" pitchFamily="34" charset="-122"/>
                <a:cs typeface="+mn-ea"/>
                <a:sym typeface="Arial" panose="020B0604020202020204" pitchFamily="34" charset="0"/>
              </a:rPr>
              <a:t>tiêu</a:t>
            </a:r>
            <a:endParaRPr lang="zh-CN" altLang="en-US" sz="4400" b="1" dirty="0">
              <a:solidFill>
                <a:srgbClr val="FF0000"/>
              </a:solidFill>
              <a:latin typeface="UTM Aristote" panose="02040603050506020204" pitchFamily="18" charset="0"/>
              <a:ea typeface="微软雅黑" panose="020B0503020204020204" pitchFamily="34" charset="-122"/>
              <a:cs typeface="+mn-ea"/>
              <a:sym typeface="Arial" panose="020B0604020202020204" pitchFamily="34" charset="0"/>
            </a:endParaRPr>
          </a:p>
        </p:txBody>
      </p:sp>
    </p:spTree>
    <p:extLst>
      <p:ext uri="{BB962C8B-B14F-4D97-AF65-F5344CB8AC3E}">
        <p14:creationId xmlns:p14="http://schemas.microsoft.com/office/powerpoint/2010/main" val="1076158295"/>
      </p:ext>
    </p:extLst>
  </p:cSld>
  <p:clrMapOvr>
    <a:masterClrMapping/>
  </p:clrMapOvr>
  <mc:AlternateContent xmlns:mc="http://schemas.openxmlformats.org/markup-compatibility/2006" xmlns:p14="http://schemas.microsoft.com/office/powerpoint/2010/main">
    <mc:Choice Requires="p14">
      <p:transition p14:dur="10" advTm="0"/>
    </mc:Choice>
    <mc:Fallback xmlns="">
      <p:transition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heel(1)">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par>
                                <p:cTn id="13" presetID="6" presetClass="entr" presetSubtype="16"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circle(in)">
                                      <p:cBhvr>
                                        <p:cTn id="15" dur="2000"/>
                                        <p:tgtEl>
                                          <p:spTgt spid="4"/>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circle(in)">
                                      <p:cBhvr>
                                        <p:cTn id="18" dur="2000"/>
                                        <p:tgtEl>
                                          <p:spTgt spid="7"/>
                                        </p:tgtEl>
                                      </p:cBhvr>
                                    </p:animEffect>
                                  </p:childTnLst>
                                </p:cTn>
                              </p:par>
                              <p:par>
                                <p:cTn id="19" presetID="6" presetClass="entr" presetSubtype="16"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circle(in)">
                                      <p:cBhvr>
                                        <p:cTn id="21"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animBg="1"/>
      <p:bldP spid="7" grpId="0"/>
      <p:bldP spid="9"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2163488" y="2746352"/>
            <a:ext cx="8434328" cy="646331"/>
          </a:xfrm>
          <a:prstGeom prst="rect">
            <a:avLst/>
          </a:prstGeom>
          <a:noFill/>
        </p:spPr>
        <p:txBody>
          <a:bodyPr wrap="square" rtlCol="0">
            <a:spAutoFit/>
          </a:bodyPr>
          <a:lstStyle/>
          <a:p>
            <a:pPr marL="457200" indent="-457200" algn="ctr" defTabSz="914400">
              <a:buFont typeface="Wingdings" panose="05000000000000000000" pitchFamily="2" charset="2"/>
              <a:buChar char="Ø"/>
            </a:pPr>
            <a:r>
              <a:rPr lang="en-US" sz="3600" b="1" dirty="0" err="1">
                <a:solidFill>
                  <a:prstClr val="black"/>
                </a:solidFill>
                <a:ea typeface="微软雅黑"/>
              </a:rPr>
              <a:t>Kể</a:t>
            </a:r>
            <a:r>
              <a:rPr lang="en-US" sz="3600" b="1" dirty="0">
                <a:solidFill>
                  <a:prstClr val="black"/>
                </a:solidFill>
                <a:ea typeface="微软雅黑"/>
              </a:rPr>
              <a:t> </a:t>
            </a:r>
            <a:r>
              <a:rPr lang="en-US" sz="3600" b="1" dirty="0" err="1">
                <a:solidFill>
                  <a:prstClr val="black"/>
                </a:solidFill>
                <a:ea typeface="微软雅黑"/>
              </a:rPr>
              <a:t>chuyện</a:t>
            </a:r>
            <a:r>
              <a:rPr lang="en-US" sz="3600" b="1" dirty="0">
                <a:solidFill>
                  <a:prstClr val="black"/>
                </a:solidFill>
                <a:ea typeface="微软雅黑"/>
              </a:rPr>
              <a:t> </a:t>
            </a:r>
            <a:r>
              <a:rPr lang="en-US" sz="3600" b="1" dirty="0" err="1">
                <a:solidFill>
                  <a:prstClr val="black"/>
                </a:solidFill>
                <a:ea typeface="微软雅黑"/>
              </a:rPr>
              <a:t>cho</a:t>
            </a:r>
            <a:r>
              <a:rPr lang="en-US" sz="3600" b="1" dirty="0">
                <a:solidFill>
                  <a:prstClr val="black"/>
                </a:solidFill>
                <a:ea typeface="微软雅黑"/>
              </a:rPr>
              <a:t> </a:t>
            </a:r>
            <a:r>
              <a:rPr lang="en-US" sz="3600" b="1" dirty="0" err="1">
                <a:solidFill>
                  <a:prstClr val="black"/>
                </a:solidFill>
                <a:ea typeface="微软雅黑"/>
              </a:rPr>
              <a:t>ông</a:t>
            </a:r>
            <a:r>
              <a:rPr lang="en-US" sz="3600" b="1" dirty="0">
                <a:solidFill>
                  <a:prstClr val="black"/>
                </a:solidFill>
                <a:ea typeface="微软雅黑"/>
              </a:rPr>
              <a:t> </a:t>
            </a:r>
            <a:r>
              <a:rPr lang="en-US" sz="3600" b="1" dirty="0" err="1">
                <a:solidFill>
                  <a:prstClr val="black"/>
                </a:solidFill>
                <a:ea typeface="微软雅黑"/>
              </a:rPr>
              <a:t>bà</a:t>
            </a:r>
            <a:r>
              <a:rPr lang="en-US" sz="3600" b="1" dirty="0">
                <a:solidFill>
                  <a:prstClr val="black"/>
                </a:solidFill>
                <a:ea typeface="微软雅黑"/>
              </a:rPr>
              <a:t>, </a:t>
            </a:r>
            <a:r>
              <a:rPr lang="en-US" sz="3600" b="1" dirty="0" err="1">
                <a:solidFill>
                  <a:prstClr val="black"/>
                </a:solidFill>
                <a:ea typeface="微软雅黑"/>
              </a:rPr>
              <a:t>bố</a:t>
            </a:r>
            <a:r>
              <a:rPr lang="en-US" sz="3600" b="1" dirty="0">
                <a:solidFill>
                  <a:prstClr val="black"/>
                </a:solidFill>
                <a:ea typeface="微软雅黑"/>
              </a:rPr>
              <a:t> </a:t>
            </a:r>
            <a:r>
              <a:rPr lang="en-US" sz="3600" b="1" dirty="0" err="1">
                <a:solidFill>
                  <a:prstClr val="black"/>
                </a:solidFill>
                <a:ea typeface="微软雅黑"/>
              </a:rPr>
              <a:t>mẹ</a:t>
            </a:r>
            <a:r>
              <a:rPr lang="en-US" sz="3600" b="1" dirty="0">
                <a:solidFill>
                  <a:prstClr val="black"/>
                </a:solidFill>
                <a:ea typeface="微软雅黑"/>
              </a:rPr>
              <a:t> </a:t>
            </a:r>
            <a:r>
              <a:rPr lang="en-US" sz="3600" b="1" dirty="0" err="1">
                <a:solidFill>
                  <a:prstClr val="black"/>
                </a:solidFill>
                <a:ea typeface="微软雅黑"/>
              </a:rPr>
              <a:t>cùng</a:t>
            </a:r>
            <a:r>
              <a:rPr lang="en-US" sz="3600" b="1" dirty="0">
                <a:solidFill>
                  <a:prstClr val="black"/>
                </a:solidFill>
                <a:ea typeface="微软雅黑"/>
              </a:rPr>
              <a:t> </a:t>
            </a:r>
            <a:r>
              <a:rPr lang="en-US" sz="3600" b="1" dirty="0" err="1">
                <a:solidFill>
                  <a:prstClr val="black"/>
                </a:solidFill>
                <a:ea typeface="微软雅黑"/>
              </a:rPr>
              <a:t>nghe</a:t>
            </a:r>
            <a:r>
              <a:rPr lang="en-US" sz="3600" b="1" dirty="0">
                <a:solidFill>
                  <a:prstClr val="black"/>
                </a:solidFill>
                <a:ea typeface="微软雅黑"/>
              </a:rPr>
              <a:t>.</a:t>
            </a:r>
          </a:p>
        </p:txBody>
      </p:sp>
      <p:sp>
        <p:nvSpPr>
          <p:cNvPr id="9" name="TextBox 8"/>
          <p:cNvSpPr txBox="1"/>
          <p:nvPr/>
        </p:nvSpPr>
        <p:spPr>
          <a:xfrm>
            <a:off x="2142059" y="3420418"/>
            <a:ext cx="7345966" cy="1200329"/>
          </a:xfrm>
          <a:prstGeom prst="rect">
            <a:avLst/>
          </a:prstGeom>
          <a:noFill/>
        </p:spPr>
        <p:txBody>
          <a:bodyPr wrap="square" rtlCol="0">
            <a:spAutoFit/>
          </a:bodyPr>
          <a:lstStyle/>
          <a:p>
            <a:pPr marL="457200" indent="-457200" algn="ctr" defTabSz="914400">
              <a:buFont typeface="Wingdings" panose="05000000000000000000" pitchFamily="2" charset="2"/>
              <a:buChar char="Ø"/>
            </a:pPr>
            <a:r>
              <a:rPr lang="en-US" sz="3600" b="1" dirty="0" err="1">
                <a:solidFill>
                  <a:prstClr val="black"/>
                </a:solidFill>
                <a:ea typeface="微软雅黑"/>
              </a:rPr>
              <a:t>Chuẩn</a:t>
            </a:r>
            <a:r>
              <a:rPr lang="en-US" sz="3600" b="1" dirty="0">
                <a:solidFill>
                  <a:prstClr val="black"/>
                </a:solidFill>
                <a:ea typeface="微软雅黑"/>
              </a:rPr>
              <a:t> </a:t>
            </a:r>
            <a:r>
              <a:rPr lang="en-US" sz="3600" b="1" dirty="0" err="1">
                <a:solidFill>
                  <a:prstClr val="black"/>
                </a:solidFill>
                <a:ea typeface="微软雅黑"/>
              </a:rPr>
              <a:t>bị</a:t>
            </a:r>
            <a:r>
              <a:rPr lang="en-US" sz="3600" b="1" dirty="0">
                <a:solidFill>
                  <a:prstClr val="black"/>
                </a:solidFill>
                <a:ea typeface="微软雅黑"/>
              </a:rPr>
              <a:t> </a:t>
            </a:r>
            <a:r>
              <a:rPr lang="en-US" sz="3600" b="1" dirty="0" err="1">
                <a:solidFill>
                  <a:prstClr val="black"/>
                </a:solidFill>
                <a:ea typeface="微软雅黑"/>
              </a:rPr>
              <a:t>bài</a:t>
            </a:r>
            <a:r>
              <a:rPr lang="en-US" sz="3600" b="1" dirty="0">
                <a:solidFill>
                  <a:prstClr val="black"/>
                </a:solidFill>
                <a:ea typeface="微软雅黑"/>
              </a:rPr>
              <a:t> </a:t>
            </a:r>
            <a:r>
              <a:rPr lang="en-US" sz="3600" b="1" dirty="0" err="1">
                <a:solidFill>
                  <a:prstClr val="black"/>
                </a:solidFill>
                <a:ea typeface="微软雅黑"/>
              </a:rPr>
              <a:t>sau</a:t>
            </a:r>
            <a:r>
              <a:rPr lang="en-US" sz="3600" b="1" dirty="0">
                <a:solidFill>
                  <a:prstClr val="black"/>
                </a:solidFill>
                <a:ea typeface="微软雅黑"/>
              </a:rPr>
              <a:t>: </a:t>
            </a:r>
            <a:r>
              <a:rPr lang="en-US" sz="3600" b="1" dirty="0" err="1">
                <a:solidFill>
                  <a:srgbClr val="FF0000"/>
                </a:solidFill>
                <a:ea typeface="微软雅黑"/>
              </a:rPr>
              <a:t>Kể</a:t>
            </a:r>
            <a:r>
              <a:rPr lang="en-US" sz="3600" b="1" dirty="0">
                <a:solidFill>
                  <a:srgbClr val="FF0000"/>
                </a:solidFill>
                <a:ea typeface="微软雅黑"/>
              </a:rPr>
              <a:t> </a:t>
            </a:r>
            <a:r>
              <a:rPr lang="en-US" sz="3600" b="1" dirty="0" err="1">
                <a:solidFill>
                  <a:srgbClr val="FF0000"/>
                </a:solidFill>
                <a:ea typeface="微软雅黑"/>
              </a:rPr>
              <a:t>chuyện</a:t>
            </a:r>
            <a:r>
              <a:rPr lang="en-US" sz="3600" b="1" dirty="0">
                <a:solidFill>
                  <a:srgbClr val="FF0000"/>
                </a:solidFill>
                <a:ea typeface="微软雅黑"/>
              </a:rPr>
              <a:t> </a:t>
            </a:r>
            <a:r>
              <a:rPr lang="en-US" sz="3600" b="1" dirty="0" err="1">
                <a:solidFill>
                  <a:srgbClr val="FF0000"/>
                </a:solidFill>
                <a:ea typeface="微软雅黑"/>
              </a:rPr>
              <a:t>được</a:t>
            </a:r>
            <a:r>
              <a:rPr lang="en-US" sz="3600" b="1" dirty="0">
                <a:solidFill>
                  <a:srgbClr val="FF0000"/>
                </a:solidFill>
                <a:ea typeface="微软雅黑"/>
              </a:rPr>
              <a:t> </a:t>
            </a:r>
            <a:r>
              <a:rPr lang="en-US" sz="3600" b="1" dirty="0" err="1">
                <a:solidFill>
                  <a:srgbClr val="FF0000"/>
                </a:solidFill>
                <a:ea typeface="微软雅黑"/>
              </a:rPr>
              <a:t>chứng</a:t>
            </a:r>
            <a:r>
              <a:rPr lang="en-US" sz="3600" b="1" dirty="0">
                <a:solidFill>
                  <a:srgbClr val="FF0000"/>
                </a:solidFill>
                <a:ea typeface="微软雅黑"/>
              </a:rPr>
              <a:t> </a:t>
            </a:r>
            <a:r>
              <a:rPr lang="en-US" sz="3600" b="1" dirty="0" err="1">
                <a:solidFill>
                  <a:srgbClr val="FF0000"/>
                </a:solidFill>
                <a:ea typeface="微软雅黑"/>
              </a:rPr>
              <a:t>kiến</a:t>
            </a:r>
            <a:r>
              <a:rPr lang="en-US" sz="3600" b="1" dirty="0">
                <a:solidFill>
                  <a:srgbClr val="FF0000"/>
                </a:solidFill>
                <a:ea typeface="微软雅黑"/>
              </a:rPr>
              <a:t> </a:t>
            </a:r>
            <a:r>
              <a:rPr lang="en-US" sz="3600" b="1" dirty="0" err="1">
                <a:solidFill>
                  <a:srgbClr val="FF0000"/>
                </a:solidFill>
                <a:ea typeface="微软雅黑"/>
              </a:rPr>
              <a:t>hoặc</a:t>
            </a:r>
            <a:r>
              <a:rPr lang="en-US" sz="3600" b="1" dirty="0">
                <a:solidFill>
                  <a:srgbClr val="FF0000"/>
                </a:solidFill>
                <a:ea typeface="微软雅黑"/>
              </a:rPr>
              <a:t> </a:t>
            </a:r>
            <a:r>
              <a:rPr lang="en-US" sz="3600" b="1" dirty="0" err="1">
                <a:solidFill>
                  <a:srgbClr val="FF0000"/>
                </a:solidFill>
                <a:ea typeface="微软雅黑"/>
              </a:rPr>
              <a:t>tham</a:t>
            </a:r>
            <a:r>
              <a:rPr lang="en-US" sz="3600" b="1" dirty="0">
                <a:solidFill>
                  <a:srgbClr val="FF0000"/>
                </a:solidFill>
                <a:ea typeface="微软雅黑"/>
              </a:rPr>
              <a:t> </a:t>
            </a:r>
            <a:r>
              <a:rPr lang="en-US" sz="3600" b="1" dirty="0" err="1">
                <a:solidFill>
                  <a:srgbClr val="FF0000"/>
                </a:solidFill>
                <a:ea typeface="微软雅黑"/>
              </a:rPr>
              <a:t>gia</a:t>
            </a:r>
            <a:r>
              <a:rPr lang="en-US" sz="3600" b="1" dirty="0">
                <a:solidFill>
                  <a:srgbClr val="FF0000"/>
                </a:solidFill>
                <a:ea typeface="微软雅黑"/>
              </a:rPr>
              <a:t>.</a:t>
            </a:r>
          </a:p>
        </p:txBody>
      </p:sp>
      <p:sp>
        <p:nvSpPr>
          <p:cNvPr id="10" name="TextBox 9"/>
          <p:cNvSpPr txBox="1"/>
          <p:nvPr/>
        </p:nvSpPr>
        <p:spPr>
          <a:xfrm>
            <a:off x="4799062" y="1701602"/>
            <a:ext cx="3783408" cy="1107996"/>
          </a:xfrm>
          <a:prstGeom prst="rect">
            <a:avLst/>
          </a:prstGeom>
          <a:noFill/>
        </p:spPr>
        <p:txBody>
          <a:bodyPr vert="horz" wrap="none" rtlCol="0">
            <a:spAutoFit/>
          </a:bodyPr>
          <a:lstStyle/>
          <a:p>
            <a:pPr algn="ctr" defTabSz="914400"/>
            <a:r>
              <a:rPr lang="en-US" altLang="zh-CN" sz="6600" b="1" dirty="0" err="1">
                <a:solidFill>
                  <a:srgbClr val="C00000"/>
                </a:solidFill>
                <a:latin typeface="UTM Aristote" panose="02040603050506020204" pitchFamily="18" charset="0"/>
                <a:ea typeface="微软雅黑" panose="020B0503020204020204" pitchFamily="34" charset="-122"/>
                <a:cs typeface="+mn-ea"/>
                <a:sym typeface="Arial" panose="020B0604020202020204" pitchFamily="34" charset="0"/>
              </a:rPr>
              <a:t>Dặn</a:t>
            </a:r>
            <a:r>
              <a:rPr lang="en-US" altLang="zh-CN" sz="6600" b="1" dirty="0">
                <a:solidFill>
                  <a:srgbClr val="C00000"/>
                </a:solidFill>
                <a:latin typeface="UTM Aristote" panose="02040603050506020204" pitchFamily="18" charset="0"/>
                <a:ea typeface="微软雅黑" panose="020B0503020204020204" pitchFamily="34" charset="-122"/>
                <a:cs typeface="+mn-ea"/>
                <a:sym typeface="Arial" panose="020B0604020202020204" pitchFamily="34" charset="0"/>
              </a:rPr>
              <a:t> </a:t>
            </a:r>
            <a:r>
              <a:rPr lang="en-US" altLang="zh-CN" sz="6600" b="1" dirty="0" err="1">
                <a:solidFill>
                  <a:srgbClr val="C00000"/>
                </a:solidFill>
                <a:latin typeface="UTM Aristote" panose="02040603050506020204" pitchFamily="18" charset="0"/>
                <a:ea typeface="微软雅黑" panose="020B0503020204020204" pitchFamily="34" charset="-122"/>
                <a:cs typeface="+mn-ea"/>
                <a:sym typeface="Arial" panose="020B0604020202020204" pitchFamily="34" charset="0"/>
              </a:rPr>
              <a:t>dò</a:t>
            </a:r>
            <a:endParaRPr lang="zh-CN" altLang="en-US" sz="6600" b="1" dirty="0">
              <a:solidFill>
                <a:srgbClr val="C00000"/>
              </a:solidFill>
              <a:latin typeface="UTM Aristote" panose="02040603050506020204" pitchFamily="18" charset="0"/>
              <a:ea typeface="微软雅黑" panose="020B0503020204020204" pitchFamily="34" charset="-122"/>
              <a:cs typeface="+mn-ea"/>
              <a:sym typeface="Arial" panose="020B0604020202020204" pitchFamily="34" charset="0"/>
            </a:endParaRPr>
          </a:p>
        </p:txBody>
      </p:sp>
      <p:sp>
        <p:nvSpPr>
          <p:cNvPr id="11" name="矩形 4">
            <a:extLst>
              <a:ext uri="{FF2B5EF4-FFF2-40B4-BE49-F238E27FC236}">
                <a16:creationId xmlns:a16="http://schemas.microsoft.com/office/drawing/2014/main" id="{052878E2-1FA7-457D-81F3-AA01055CD6E3}"/>
              </a:ext>
            </a:extLst>
          </p:cNvPr>
          <p:cNvSpPr/>
          <p:nvPr/>
        </p:nvSpPr>
        <p:spPr>
          <a:xfrm>
            <a:off x="884201" y="5849288"/>
            <a:ext cx="10992901" cy="894943"/>
          </a:xfrm>
          <a:prstGeom prst="rect">
            <a:avLst/>
          </a:prstGeom>
          <a:noFill/>
          <a:ln>
            <a:noFill/>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81616" tIns="40808" rIns="81616" bIns="40808" anchor="ctr">
            <a:spAutoFit/>
          </a:bodyPr>
          <a:lstStyle/>
          <a:p>
            <a:pPr defTabSz="815975">
              <a:lnSpc>
                <a:spcPct val="120000"/>
              </a:lnSpc>
            </a:pPr>
            <a:r>
              <a:rPr lang="en-US" altLang="zh-CN" sz="4400" b="1" dirty="0" err="1">
                <a:solidFill>
                  <a:srgbClr val="FF0000"/>
                </a:solidFill>
                <a:latin typeface="UTM Aristote" panose="02040603050506020204" pitchFamily="18" charset="0"/>
                <a:ea typeface="微软雅黑" panose="020B0503020204020204" pitchFamily="34" charset="-122"/>
                <a:cs typeface="+mn-ea"/>
                <a:sym typeface="Arial" panose="020B0604020202020204" pitchFamily="34" charset="0"/>
              </a:rPr>
              <a:t>Chúc</a:t>
            </a:r>
            <a:r>
              <a:rPr lang="en-US" altLang="zh-CN" sz="4400" b="1" dirty="0">
                <a:solidFill>
                  <a:srgbClr val="FF0000"/>
                </a:solidFill>
                <a:latin typeface="UTM Aristote" panose="02040603050506020204" pitchFamily="18" charset="0"/>
                <a:ea typeface="微软雅黑" panose="020B0503020204020204" pitchFamily="34" charset="-122"/>
                <a:cs typeface="+mn-ea"/>
                <a:sym typeface="Arial" panose="020B0604020202020204" pitchFamily="34" charset="0"/>
              </a:rPr>
              <a:t> </a:t>
            </a:r>
            <a:r>
              <a:rPr lang="en-US" altLang="zh-CN" sz="4400" b="1" dirty="0" err="1">
                <a:solidFill>
                  <a:srgbClr val="FF0000"/>
                </a:solidFill>
                <a:latin typeface="UTM Aristote" panose="02040603050506020204" pitchFamily="18" charset="0"/>
                <a:ea typeface="微软雅黑" panose="020B0503020204020204" pitchFamily="34" charset="-122"/>
                <a:cs typeface="+mn-ea"/>
                <a:sym typeface="Arial" panose="020B0604020202020204" pitchFamily="34" charset="0"/>
              </a:rPr>
              <a:t>các</a:t>
            </a:r>
            <a:r>
              <a:rPr lang="en-US" altLang="zh-CN" sz="4400" b="1" dirty="0">
                <a:solidFill>
                  <a:srgbClr val="FF0000"/>
                </a:solidFill>
                <a:latin typeface="UTM Aristote" panose="02040603050506020204" pitchFamily="18" charset="0"/>
                <a:ea typeface="微软雅黑" panose="020B0503020204020204" pitchFamily="34" charset="-122"/>
                <a:cs typeface="+mn-ea"/>
                <a:sym typeface="Arial" panose="020B0604020202020204" pitchFamily="34" charset="0"/>
              </a:rPr>
              <a:t> </a:t>
            </a:r>
            <a:r>
              <a:rPr lang="en-US" altLang="zh-CN" sz="4400" b="1" dirty="0" err="1">
                <a:solidFill>
                  <a:srgbClr val="FF0000"/>
                </a:solidFill>
                <a:latin typeface="UTM Aristote" panose="02040603050506020204" pitchFamily="18" charset="0"/>
                <a:ea typeface="微软雅黑" panose="020B0503020204020204" pitchFamily="34" charset="-122"/>
                <a:cs typeface="+mn-ea"/>
                <a:sym typeface="Arial" panose="020B0604020202020204" pitchFamily="34" charset="0"/>
              </a:rPr>
              <a:t>em</a:t>
            </a:r>
            <a:r>
              <a:rPr lang="en-US" altLang="zh-CN" sz="4400" b="1" dirty="0">
                <a:solidFill>
                  <a:srgbClr val="FF0000"/>
                </a:solidFill>
                <a:latin typeface="UTM Aristote" panose="02040603050506020204" pitchFamily="18" charset="0"/>
                <a:ea typeface="微软雅黑" panose="020B0503020204020204" pitchFamily="34" charset="-122"/>
                <a:cs typeface="+mn-ea"/>
                <a:sym typeface="Arial" panose="020B0604020202020204" pitchFamily="34" charset="0"/>
              </a:rPr>
              <a:t> </a:t>
            </a:r>
            <a:r>
              <a:rPr lang="en-US" altLang="zh-CN" sz="4400" b="1" dirty="0" err="1">
                <a:solidFill>
                  <a:srgbClr val="FF0000"/>
                </a:solidFill>
                <a:latin typeface="UTM Aristote" panose="02040603050506020204" pitchFamily="18" charset="0"/>
                <a:ea typeface="微软雅黑" panose="020B0503020204020204" pitchFamily="34" charset="-122"/>
                <a:cs typeface="+mn-ea"/>
                <a:sym typeface="Arial" panose="020B0604020202020204" pitchFamily="34" charset="0"/>
              </a:rPr>
              <a:t>chăm</a:t>
            </a:r>
            <a:r>
              <a:rPr lang="en-US" altLang="zh-CN" sz="4400" b="1" dirty="0">
                <a:solidFill>
                  <a:srgbClr val="FF0000"/>
                </a:solidFill>
                <a:latin typeface="UTM Aristote" panose="02040603050506020204" pitchFamily="18" charset="0"/>
                <a:ea typeface="微软雅黑" panose="020B0503020204020204" pitchFamily="34" charset="-122"/>
                <a:cs typeface="+mn-ea"/>
                <a:sym typeface="Arial" panose="020B0604020202020204" pitchFamily="34" charset="0"/>
              </a:rPr>
              <a:t> </a:t>
            </a:r>
            <a:r>
              <a:rPr lang="en-US" altLang="zh-CN" sz="4400" b="1" dirty="0" err="1">
                <a:solidFill>
                  <a:srgbClr val="FF0000"/>
                </a:solidFill>
                <a:latin typeface="UTM Aristote" panose="02040603050506020204" pitchFamily="18" charset="0"/>
                <a:ea typeface="微软雅黑" panose="020B0503020204020204" pitchFamily="34" charset="-122"/>
                <a:cs typeface="+mn-ea"/>
                <a:sym typeface="Arial" panose="020B0604020202020204" pitchFamily="34" charset="0"/>
              </a:rPr>
              <a:t>ngoan</a:t>
            </a:r>
            <a:r>
              <a:rPr lang="en-US" altLang="zh-CN" sz="4400" b="1" dirty="0">
                <a:solidFill>
                  <a:srgbClr val="FF0000"/>
                </a:solidFill>
                <a:latin typeface="UTM Aristote" panose="02040603050506020204" pitchFamily="18" charset="0"/>
                <a:ea typeface="微软雅黑" panose="020B0503020204020204" pitchFamily="34" charset="-122"/>
                <a:cs typeface="+mn-ea"/>
                <a:sym typeface="Arial" panose="020B0604020202020204" pitchFamily="34" charset="0"/>
              </a:rPr>
              <a:t>, </a:t>
            </a:r>
            <a:r>
              <a:rPr lang="en-US" altLang="zh-CN" sz="4400" b="1" dirty="0" err="1">
                <a:solidFill>
                  <a:srgbClr val="FF0000"/>
                </a:solidFill>
                <a:latin typeface="UTM Aristote" panose="02040603050506020204" pitchFamily="18" charset="0"/>
                <a:ea typeface="微软雅黑" panose="020B0503020204020204" pitchFamily="34" charset="-122"/>
                <a:cs typeface="+mn-ea"/>
                <a:sym typeface="Arial" panose="020B0604020202020204" pitchFamily="34" charset="0"/>
              </a:rPr>
              <a:t>học</a:t>
            </a:r>
            <a:r>
              <a:rPr lang="en-US" altLang="zh-CN" sz="4400" b="1" dirty="0">
                <a:solidFill>
                  <a:srgbClr val="FF0000"/>
                </a:solidFill>
                <a:latin typeface="UTM Aristote" panose="02040603050506020204" pitchFamily="18" charset="0"/>
                <a:ea typeface="微软雅黑" panose="020B0503020204020204" pitchFamily="34" charset="-122"/>
                <a:cs typeface="+mn-ea"/>
                <a:sym typeface="Arial" panose="020B0604020202020204" pitchFamily="34" charset="0"/>
              </a:rPr>
              <a:t> </a:t>
            </a:r>
            <a:r>
              <a:rPr lang="en-US" altLang="zh-CN" sz="4400" b="1" dirty="0" err="1">
                <a:solidFill>
                  <a:srgbClr val="FF0000"/>
                </a:solidFill>
                <a:latin typeface="UTM Aristote" panose="02040603050506020204" pitchFamily="18" charset="0"/>
                <a:ea typeface="微软雅黑" panose="020B0503020204020204" pitchFamily="34" charset="-122"/>
                <a:cs typeface="+mn-ea"/>
                <a:sym typeface="Arial" panose="020B0604020202020204" pitchFamily="34" charset="0"/>
              </a:rPr>
              <a:t>giỏi</a:t>
            </a:r>
            <a:r>
              <a:rPr lang="en-US" altLang="zh-CN" sz="4400" b="1" dirty="0">
                <a:solidFill>
                  <a:srgbClr val="FF0000"/>
                </a:solidFill>
                <a:latin typeface="UTM Aristote" panose="02040603050506020204" pitchFamily="18" charset="0"/>
                <a:ea typeface="微软雅黑" panose="020B0503020204020204" pitchFamily="34" charset="-122"/>
                <a:cs typeface="+mn-ea"/>
                <a:sym typeface="Arial" panose="020B0604020202020204" pitchFamily="34" charset="0"/>
              </a:rPr>
              <a:t>.</a:t>
            </a:r>
            <a:endParaRPr lang="zh-CN" altLang="en-US" sz="4400" b="1" dirty="0">
              <a:solidFill>
                <a:srgbClr val="FF0000"/>
              </a:solidFill>
              <a:latin typeface="UTM Aristote" panose="02040603050506020204" pitchFamily="18" charset="0"/>
              <a:ea typeface="微软雅黑" panose="020B0503020204020204" pitchFamily="34" charset="-122"/>
              <a:cs typeface="+mn-ea"/>
              <a:sym typeface="Arial" panose="020B0604020202020204" pitchFamily="34" charset="0"/>
            </a:endParaRPr>
          </a:p>
        </p:txBody>
      </p:sp>
    </p:spTree>
    <p:extLst>
      <p:ext uri="{BB962C8B-B14F-4D97-AF65-F5344CB8AC3E}">
        <p14:creationId xmlns:p14="http://schemas.microsoft.com/office/powerpoint/2010/main" val="152082325"/>
      </p:ext>
    </p:extLst>
  </p:cSld>
  <p:clrMapOvr>
    <a:masterClrMapping/>
  </p:clrMapOvr>
  <mc:AlternateContent xmlns:mc="http://schemas.openxmlformats.org/markup-compatibility/2006" xmlns:p14="http://schemas.microsoft.com/office/powerpoint/2010/main">
    <mc:Choice Requires="p14">
      <p:transition p14:dur="10" advTm="0"/>
    </mc:Choice>
    <mc:Fallback xmlns="">
      <p:transition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amond(in)">
                                      <p:cBhvr>
                                        <p:cTn id="7" dur="20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down)">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wipe(left)">
                                      <p:cBhvr>
                                        <p:cTn id="2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638822" y="480368"/>
            <a:ext cx="6624736" cy="1077218"/>
          </a:xfrm>
          <a:prstGeom prst="rect">
            <a:avLst/>
          </a:prstGeom>
          <a:noFill/>
        </p:spPr>
        <p:txBody>
          <a:bodyPr wrap="square" rtlCol="0">
            <a:spAutoFit/>
          </a:bodyPr>
          <a:lstStyle/>
          <a:p>
            <a:pPr algn="ctr" defTabSz="914400" eaLnBrk="0" fontAlgn="base" hangingPunct="0">
              <a:spcBef>
                <a:spcPct val="0"/>
              </a:spcBef>
              <a:spcAft>
                <a:spcPct val="0"/>
              </a:spcAft>
            </a:pPr>
            <a:r>
              <a:rPr lang="en-US" sz="3200" b="1" dirty="0" err="1">
                <a:solidFill>
                  <a:srgbClr val="FF0000"/>
                </a:solidFill>
                <a:cs typeface="Arial" pitchFamily="34" charset="0"/>
              </a:rPr>
              <a:t>Câu</a:t>
            </a:r>
            <a:r>
              <a:rPr lang="en-US" sz="3200" b="1" dirty="0">
                <a:solidFill>
                  <a:srgbClr val="FF0000"/>
                </a:solidFill>
                <a:cs typeface="Arial" pitchFamily="34" charset="0"/>
              </a:rPr>
              <a:t> 1. Ai </a:t>
            </a:r>
            <a:r>
              <a:rPr lang="en-US" sz="3200" b="1" dirty="0" err="1">
                <a:solidFill>
                  <a:srgbClr val="FF0000"/>
                </a:solidFill>
                <a:cs typeface="Arial" pitchFamily="34" charset="0"/>
              </a:rPr>
              <a:t>là</a:t>
            </a:r>
            <a:r>
              <a:rPr lang="en-US" sz="3200" b="1" dirty="0">
                <a:solidFill>
                  <a:srgbClr val="FF0000"/>
                </a:solidFill>
                <a:cs typeface="Arial" pitchFamily="34" charset="0"/>
              </a:rPr>
              <a:t> </a:t>
            </a:r>
            <a:r>
              <a:rPr lang="en-US" sz="3200" b="1" dirty="0" err="1">
                <a:solidFill>
                  <a:srgbClr val="FF0000"/>
                </a:solidFill>
                <a:cs typeface="Arial" pitchFamily="34" charset="0"/>
              </a:rPr>
              <a:t>nữ</a:t>
            </a:r>
            <a:r>
              <a:rPr lang="en-US" sz="3200" b="1" dirty="0">
                <a:solidFill>
                  <a:srgbClr val="FF0000"/>
                </a:solidFill>
                <a:cs typeface="Arial" pitchFamily="34" charset="0"/>
              </a:rPr>
              <a:t> </a:t>
            </a:r>
            <a:r>
              <a:rPr lang="en-US" sz="3200" b="1" dirty="0" err="1">
                <a:solidFill>
                  <a:srgbClr val="FF0000"/>
                </a:solidFill>
                <a:cs typeface="Arial" pitchFamily="34" charset="0"/>
              </a:rPr>
              <a:t>tướng</a:t>
            </a:r>
            <a:r>
              <a:rPr lang="en-US" sz="3200" b="1" dirty="0">
                <a:solidFill>
                  <a:srgbClr val="FF0000"/>
                </a:solidFill>
                <a:cs typeface="Arial" pitchFamily="34" charset="0"/>
              </a:rPr>
              <a:t> </a:t>
            </a:r>
            <a:r>
              <a:rPr lang="en-US" sz="3200" b="1" dirty="0" err="1">
                <a:solidFill>
                  <a:srgbClr val="FF0000"/>
                </a:solidFill>
                <a:cs typeface="Arial" pitchFamily="34" charset="0"/>
              </a:rPr>
              <a:t>đầu</a:t>
            </a:r>
            <a:r>
              <a:rPr lang="en-US" sz="3200" b="1" dirty="0">
                <a:solidFill>
                  <a:srgbClr val="FF0000"/>
                </a:solidFill>
                <a:cs typeface="Arial" pitchFamily="34" charset="0"/>
              </a:rPr>
              <a:t> </a:t>
            </a:r>
            <a:r>
              <a:rPr lang="en-US" sz="3200" b="1" dirty="0" err="1">
                <a:solidFill>
                  <a:srgbClr val="FF0000"/>
                </a:solidFill>
                <a:cs typeface="Arial" pitchFamily="34" charset="0"/>
              </a:rPr>
              <a:t>tiên</a:t>
            </a:r>
            <a:r>
              <a:rPr lang="en-US" sz="3200" b="1" dirty="0">
                <a:solidFill>
                  <a:srgbClr val="FF0000"/>
                </a:solidFill>
                <a:cs typeface="Arial" pitchFamily="34" charset="0"/>
              </a:rPr>
              <a:t> </a:t>
            </a:r>
            <a:r>
              <a:rPr lang="en-US" sz="3200" b="1" dirty="0" err="1">
                <a:solidFill>
                  <a:srgbClr val="FF0000"/>
                </a:solidFill>
                <a:cs typeface="Arial" pitchFamily="34" charset="0"/>
              </a:rPr>
              <a:t>của</a:t>
            </a:r>
            <a:r>
              <a:rPr lang="en-US" sz="3200" b="1" dirty="0">
                <a:solidFill>
                  <a:srgbClr val="FF0000"/>
                </a:solidFill>
                <a:cs typeface="Arial" pitchFamily="34" charset="0"/>
              </a:rPr>
              <a:t> </a:t>
            </a:r>
            <a:r>
              <a:rPr lang="en-US" sz="3200" b="1" dirty="0" err="1">
                <a:solidFill>
                  <a:srgbClr val="FF0000"/>
                </a:solidFill>
                <a:cs typeface="Arial" pitchFamily="34" charset="0"/>
              </a:rPr>
              <a:t>Quân</a:t>
            </a:r>
            <a:r>
              <a:rPr lang="en-US" sz="3200" b="1" dirty="0">
                <a:solidFill>
                  <a:srgbClr val="FF0000"/>
                </a:solidFill>
                <a:cs typeface="Arial" pitchFamily="34" charset="0"/>
              </a:rPr>
              <a:t> </a:t>
            </a:r>
            <a:r>
              <a:rPr lang="en-US" sz="3200" b="1" dirty="0" err="1">
                <a:solidFill>
                  <a:srgbClr val="FF0000"/>
                </a:solidFill>
                <a:cs typeface="Arial" pitchFamily="34" charset="0"/>
              </a:rPr>
              <a:t>đội</a:t>
            </a:r>
            <a:r>
              <a:rPr lang="en-US" sz="3200" b="1" dirty="0">
                <a:solidFill>
                  <a:srgbClr val="FF0000"/>
                </a:solidFill>
                <a:cs typeface="Arial" pitchFamily="34" charset="0"/>
              </a:rPr>
              <a:t> </a:t>
            </a:r>
            <a:r>
              <a:rPr lang="en-US" sz="3200" b="1" dirty="0" err="1">
                <a:solidFill>
                  <a:srgbClr val="FF0000"/>
                </a:solidFill>
                <a:cs typeface="Arial" pitchFamily="34" charset="0"/>
              </a:rPr>
              <a:t>nhân</a:t>
            </a:r>
            <a:r>
              <a:rPr lang="en-US" sz="3200" b="1" dirty="0">
                <a:solidFill>
                  <a:srgbClr val="FF0000"/>
                </a:solidFill>
                <a:cs typeface="Arial" pitchFamily="34" charset="0"/>
              </a:rPr>
              <a:t> </a:t>
            </a:r>
            <a:r>
              <a:rPr lang="en-US" sz="3200" b="1" dirty="0" err="1">
                <a:solidFill>
                  <a:srgbClr val="FF0000"/>
                </a:solidFill>
                <a:cs typeface="Arial" pitchFamily="34" charset="0"/>
              </a:rPr>
              <a:t>dân</a:t>
            </a:r>
            <a:r>
              <a:rPr lang="en-US" sz="3200" b="1" dirty="0">
                <a:solidFill>
                  <a:srgbClr val="FF0000"/>
                </a:solidFill>
                <a:cs typeface="Arial" pitchFamily="34" charset="0"/>
              </a:rPr>
              <a:t> </a:t>
            </a:r>
            <a:r>
              <a:rPr lang="en-US" sz="3200" b="1" dirty="0" err="1">
                <a:solidFill>
                  <a:srgbClr val="FF0000"/>
                </a:solidFill>
                <a:cs typeface="Arial" pitchFamily="34" charset="0"/>
              </a:rPr>
              <a:t>Việt</a:t>
            </a:r>
            <a:r>
              <a:rPr lang="en-US" sz="3200" b="1" dirty="0">
                <a:solidFill>
                  <a:srgbClr val="FF0000"/>
                </a:solidFill>
                <a:cs typeface="Arial" pitchFamily="34" charset="0"/>
              </a:rPr>
              <a:t> Nam?</a:t>
            </a:r>
            <a:endParaRPr lang="en-US" sz="3200" dirty="0">
              <a:solidFill>
                <a:srgbClr val="FF0000"/>
              </a:solidFill>
              <a:cs typeface="Arial" pitchFamily="34" charset="0"/>
            </a:endParaRPr>
          </a:p>
        </p:txBody>
      </p:sp>
      <p:sp>
        <p:nvSpPr>
          <p:cNvPr id="6" name="Rounded Rectangle 5"/>
          <p:cNvSpPr/>
          <p:nvPr/>
        </p:nvSpPr>
        <p:spPr>
          <a:xfrm>
            <a:off x="3430910" y="2205658"/>
            <a:ext cx="6120680" cy="720080"/>
          </a:xfrm>
          <a:prstGeom prst="roundRect">
            <a:avLst>
              <a:gd name="adj" fmla="val 50000"/>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dirty="0">
                <a:solidFill>
                  <a:schemeClr val="tx1"/>
                </a:solidFill>
                <a:effectLst>
                  <a:outerShdw blurRad="38100" dist="38100" dir="2700000" algn="tl">
                    <a:srgbClr val="000000">
                      <a:alpha val="43137"/>
                    </a:srgbClr>
                  </a:outerShdw>
                </a:effectLst>
              </a:rPr>
              <a:t>A.   </a:t>
            </a:r>
            <a:r>
              <a:rPr lang="en-US" sz="3200" b="1" dirty="0" err="1">
                <a:solidFill>
                  <a:schemeClr val="tx1"/>
                </a:solidFill>
                <a:effectLst>
                  <a:outerShdw blurRad="38100" dist="38100" dir="2700000" algn="tl">
                    <a:srgbClr val="000000">
                      <a:alpha val="43137"/>
                    </a:srgbClr>
                  </a:outerShdw>
                </a:effectLst>
              </a:rPr>
              <a:t>Nguyễn</a:t>
            </a:r>
            <a:r>
              <a:rPr lang="en-US" sz="3200" b="1" dirty="0">
                <a:solidFill>
                  <a:schemeClr val="tx1"/>
                </a:solidFill>
                <a:effectLst>
                  <a:outerShdw blurRad="38100" dist="38100" dir="2700000" algn="tl">
                    <a:srgbClr val="000000">
                      <a:alpha val="43137"/>
                    </a:srgbClr>
                  </a:outerShdw>
                </a:effectLst>
              </a:rPr>
              <a:t> </a:t>
            </a:r>
            <a:r>
              <a:rPr lang="en-US" sz="3200" b="1" dirty="0" err="1">
                <a:solidFill>
                  <a:schemeClr val="tx1"/>
                </a:solidFill>
                <a:effectLst>
                  <a:outerShdw blurRad="38100" dist="38100" dir="2700000" algn="tl">
                    <a:srgbClr val="000000">
                      <a:alpha val="43137"/>
                    </a:srgbClr>
                  </a:outerShdw>
                </a:effectLst>
              </a:rPr>
              <a:t>Hồng</a:t>
            </a:r>
            <a:r>
              <a:rPr lang="en-US" sz="3200" b="1" dirty="0">
                <a:solidFill>
                  <a:schemeClr val="tx1"/>
                </a:solidFill>
                <a:effectLst>
                  <a:outerShdw blurRad="38100" dist="38100" dir="2700000" algn="tl">
                    <a:srgbClr val="000000">
                      <a:alpha val="43137"/>
                    </a:srgbClr>
                  </a:outerShdw>
                </a:effectLst>
              </a:rPr>
              <a:t> </a:t>
            </a:r>
            <a:r>
              <a:rPr lang="en-US" sz="3200" b="1" dirty="0" err="1">
                <a:solidFill>
                  <a:schemeClr val="tx1"/>
                </a:solidFill>
                <a:effectLst>
                  <a:outerShdw blurRad="38100" dist="38100" dir="2700000" algn="tl">
                    <a:srgbClr val="000000">
                      <a:alpha val="43137"/>
                    </a:srgbClr>
                  </a:outerShdw>
                </a:effectLst>
              </a:rPr>
              <a:t>Giang</a:t>
            </a:r>
            <a:endParaRPr lang="en-US" sz="3200" b="1" dirty="0">
              <a:solidFill>
                <a:schemeClr val="tx1"/>
              </a:solidFill>
              <a:effectLst>
                <a:outerShdw blurRad="38100" dist="38100" dir="2700000" algn="tl">
                  <a:srgbClr val="000000">
                    <a:alpha val="43137"/>
                  </a:srgbClr>
                </a:outerShdw>
              </a:effectLst>
            </a:endParaRPr>
          </a:p>
        </p:txBody>
      </p:sp>
      <p:sp>
        <p:nvSpPr>
          <p:cNvPr id="7" name="Rounded Rectangle 6"/>
          <p:cNvSpPr/>
          <p:nvPr/>
        </p:nvSpPr>
        <p:spPr>
          <a:xfrm>
            <a:off x="3430910" y="3144664"/>
            <a:ext cx="6120680" cy="720080"/>
          </a:xfrm>
          <a:prstGeom prst="roundRect">
            <a:avLst>
              <a:gd name="adj" fmla="val 50000"/>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dirty="0">
                <a:solidFill>
                  <a:schemeClr val="tx1"/>
                </a:solidFill>
                <a:effectLst>
                  <a:outerShdw blurRad="38100" dist="38100" dir="2700000" algn="tl">
                    <a:srgbClr val="000000">
                      <a:alpha val="43137"/>
                    </a:srgbClr>
                  </a:outerShdw>
                </a:effectLst>
              </a:rPr>
              <a:t>B.   </a:t>
            </a:r>
            <a:r>
              <a:rPr lang="en-US" sz="3200" b="1" dirty="0" err="1">
                <a:solidFill>
                  <a:schemeClr val="tx1"/>
                </a:solidFill>
                <a:effectLst>
                  <a:outerShdw blurRad="38100" dist="38100" dir="2700000" algn="tl">
                    <a:srgbClr val="000000">
                      <a:alpha val="43137"/>
                    </a:srgbClr>
                  </a:outerShdw>
                </a:effectLst>
              </a:rPr>
              <a:t>Lê</a:t>
            </a:r>
            <a:r>
              <a:rPr lang="en-US" sz="3200" b="1" dirty="0">
                <a:solidFill>
                  <a:schemeClr val="tx1"/>
                </a:solidFill>
                <a:effectLst>
                  <a:outerShdw blurRad="38100" dist="38100" dir="2700000" algn="tl">
                    <a:srgbClr val="000000">
                      <a:alpha val="43137"/>
                    </a:srgbClr>
                  </a:outerShdw>
                </a:effectLst>
              </a:rPr>
              <a:t> Thu </a:t>
            </a:r>
            <a:r>
              <a:rPr lang="en-US" sz="3200" b="1" dirty="0" err="1">
                <a:solidFill>
                  <a:schemeClr val="tx1"/>
                </a:solidFill>
                <a:effectLst>
                  <a:outerShdw blurRad="38100" dist="38100" dir="2700000" algn="tl">
                    <a:srgbClr val="000000">
                      <a:alpha val="43137"/>
                    </a:srgbClr>
                  </a:outerShdw>
                </a:effectLst>
              </a:rPr>
              <a:t>Hà</a:t>
            </a:r>
            <a:endParaRPr lang="en-US" sz="3200" b="1" dirty="0">
              <a:solidFill>
                <a:schemeClr val="tx1"/>
              </a:solidFill>
              <a:effectLst>
                <a:outerShdw blurRad="38100" dist="38100" dir="2700000" algn="tl">
                  <a:srgbClr val="000000">
                    <a:alpha val="43137"/>
                  </a:srgbClr>
                </a:outerShdw>
              </a:effectLst>
            </a:endParaRPr>
          </a:p>
        </p:txBody>
      </p:sp>
      <p:sp>
        <p:nvSpPr>
          <p:cNvPr id="8" name="Rounded Rectangle 7"/>
          <p:cNvSpPr/>
          <p:nvPr/>
        </p:nvSpPr>
        <p:spPr>
          <a:xfrm>
            <a:off x="3430910" y="4083670"/>
            <a:ext cx="6120680" cy="720080"/>
          </a:xfrm>
          <a:prstGeom prst="roundRect">
            <a:avLst>
              <a:gd name="adj" fmla="val 50000"/>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dirty="0">
                <a:solidFill>
                  <a:schemeClr val="tx1"/>
                </a:solidFill>
                <a:effectLst>
                  <a:outerShdw blurRad="38100" dist="38100" dir="2700000" algn="tl">
                    <a:srgbClr val="000000">
                      <a:alpha val="43137"/>
                    </a:srgbClr>
                  </a:outerShdw>
                </a:effectLst>
              </a:rPr>
              <a:t>C.   </a:t>
            </a:r>
            <a:r>
              <a:rPr lang="en-US" sz="3200" b="1" dirty="0" err="1">
                <a:solidFill>
                  <a:schemeClr val="tx1"/>
                </a:solidFill>
                <a:effectLst>
                  <a:outerShdw blurRad="38100" dist="38100" dir="2700000" algn="tl">
                    <a:srgbClr val="000000">
                      <a:alpha val="43137"/>
                    </a:srgbClr>
                  </a:outerShdw>
                </a:effectLst>
              </a:rPr>
              <a:t>Nguyễn</a:t>
            </a:r>
            <a:r>
              <a:rPr lang="en-US" sz="3200" b="1" dirty="0">
                <a:solidFill>
                  <a:schemeClr val="tx1"/>
                </a:solidFill>
                <a:effectLst>
                  <a:outerShdw blurRad="38100" dist="38100" dir="2700000" algn="tl">
                    <a:srgbClr val="000000">
                      <a:alpha val="43137"/>
                    </a:srgbClr>
                  </a:outerShdw>
                </a:effectLst>
              </a:rPr>
              <a:t> </a:t>
            </a:r>
            <a:r>
              <a:rPr lang="en-US" sz="3200" b="1" dirty="0" err="1">
                <a:solidFill>
                  <a:schemeClr val="tx1"/>
                </a:solidFill>
                <a:effectLst>
                  <a:outerShdw blurRad="38100" dist="38100" dir="2700000" algn="tl">
                    <a:srgbClr val="000000">
                      <a:alpha val="43137"/>
                    </a:srgbClr>
                  </a:outerShdw>
                </a:effectLst>
              </a:rPr>
              <a:t>Thị</a:t>
            </a:r>
            <a:r>
              <a:rPr lang="en-US" sz="3200" b="1" dirty="0">
                <a:solidFill>
                  <a:schemeClr val="tx1"/>
                </a:solidFill>
                <a:effectLst>
                  <a:outerShdw blurRad="38100" dist="38100" dir="2700000" algn="tl">
                    <a:srgbClr val="000000">
                      <a:alpha val="43137"/>
                    </a:srgbClr>
                  </a:outerShdw>
                </a:effectLst>
              </a:rPr>
              <a:t> </a:t>
            </a:r>
            <a:r>
              <a:rPr lang="en-US" sz="3200" b="1" dirty="0" err="1">
                <a:solidFill>
                  <a:schemeClr val="tx1"/>
                </a:solidFill>
                <a:effectLst>
                  <a:outerShdw blurRad="38100" dist="38100" dir="2700000" algn="tl">
                    <a:srgbClr val="000000">
                      <a:alpha val="43137"/>
                    </a:srgbClr>
                  </a:outerShdw>
                </a:effectLst>
              </a:rPr>
              <a:t>Định</a:t>
            </a:r>
            <a:endParaRPr lang="en-US" sz="3200" b="1" dirty="0">
              <a:solidFill>
                <a:schemeClr val="tx1"/>
              </a:solidFill>
              <a:effectLst>
                <a:outerShdw blurRad="38100" dist="38100" dir="2700000" algn="tl">
                  <a:srgbClr val="000000">
                    <a:alpha val="43137"/>
                  </a:srgbClr>
                </a:outerShdw>
              </a:effectLst>
            </a:endParaRPr>
          </a:p>
        </p:txBody>
      </p:sp>
      <p:sp>
        <p:nvSpPr>
          <p:cNvPr id="9" name="Oval 8"/>
          <p:cNvSpPr/>
          <p:nvPr/>
        </p:nvSpPr>
        <p:spPr>
          <a:xfrm>
            <a:off x="3430910" y="4122576"/>
            <a:ext cx="648072" cy="64226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15988785"/>
      </p:ext>
    </p:extLst>
  </p:cSld>
  <p:clrMapOvr>
    <a:masterClrMapping/>
  </p:clrMapOvr>
  <mc:AlternateContent xmlns:mc="http://schemas.openxmlformats.org/markup-compatibility/2006" xmlns:p14="http://schemas.microsoft.com/office/powerpoint/2010/main">
    <mc:Choice Requires="p14">
      <p:transition p14:dur="10" advTm="0"/>
    </mc:Choice>
    <mc:Fallback xmlns="">
      <p:transition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anim calcmode="lin" valueType="num">
                                      <p:cBhvr>
                                        <p:cTn id="12" dur="1000" fill="hold"/>
                                        <p:tgtEl>
                                          <p:spTgt spid="6"/>
                                        </p:tgtEl>
                                        <p:attrNameLst>
                                          <p:attrName>ppt_x</p:attrName>
                                        </p:attrNameLst>
                                      </p:cBhvr>
                                      <p:tavLst>
                                        <p:tav tm="0">
                                          <p:val>
                                            <p:strVal val="#ppt_x"/>
                                          </p:val>
                                        </p:tav>
                                        <p:tav tm="100000">
                                          <p:val>
                                            <p:strVal val="#ppt_x"/>
                                          </p:val>
                                        </p:tav>
                                      </p:tavLst>
                                    </p:anim>
                                    <p:anim calcmode="lin" valueType="num">
                                      <p:cBhvr>
                                        <p:cTn id="13" dur="1000" fill="hold"/>
                                        <p:tgtEl>
                                          <p:spTgt spid="6"/>
                                        </p:tgtEl>
                                        <p:attrNameLst>
                                          <p:attrName>ppt_y</p:attrName>
                                        </p:attrNameLst>
                                      </p:cBhvr>
                                      <p:tavLst>
                                        <p:tav tm="0">
                                          <p:val>
                                            <p:strVal val="#ppt_y+.1"/>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1000"/>
                                        <p:tgtEl>
                                          <p:spTgt spid="7"/>
                                        </p:tgtEl>
                                      </p:cBhvr>
                                    </p:animEffect>
                                    <p:anim calcmode="lin" valueType="num">
                                      <p:cBhvr>
                                        <p:cTn id="17" dur="1000" fill="hold"/>
                                        <p:tgtEl>
                                          <p:spTgt spid="7"/>
                                        </p:tgtEl>
                                        <p:attrNameLst>
                                          <p:attrName>ppt_x</p:attrName>
                                        </p:attrNameLst>
                                      </p:cBhvr>
                                      <p:tavLst>
                                        <p:tav tm="0">
                                          <p:val>
                                            <p:strVal val="#ppt_x"/>
                                          </p:val>
                                        </p:tav>
                                        <p:tav tm="100000">
                                          <p:val>
                                            <p:strVal val="#ppt_x"/>
                                          </p:val>
                                        </p:tav>
                                      </p:tavLst>
                                    </p:anim>
                                    <p:anim calcmode="lin" valueType="num">
                                      <p:cBhvr>
                                        <p:cTn id="18" dur="1000" fill="hold"/>
                                        <p:tgtEl>
                                          <p:spTgt spid="7"/>
                                        </p:tgtEl>
                                        <p:attrNameLst>
                                          <p:attrName>ppt_y</p:attrName>
                                        </p:attrNameLst>
                                      </p:cBhvr>
                                      <p:tavLst>
                                        <p:tav tm="0">
                                          <p:val>
                                            <p:strVal val="#ppt_y+.1"/>
                                          </p:val>
                                        </p:tav>
                                        <p:tav tm="100000">
                                          <p:val>
                                            <p:strVal val="#ppt_y"/>
                                          </p:val>
                                        </p:tav>
                                      </p:tavLst>
                                    </p:anim>
                                  </p:childTnLst>
                                </p:cTn>
                              </p:par>
                              <p:par>
                                <p:cTn id="19" presetID="42" presetClass="entr" presetSubtype="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strVal val="#ppt_x"/>
                                          </p:val>
                                        </p:tav>
                                        <p:tav tm="100000">
                                          <p:val>
                                            <p:strVal val="#ppt_x"/>
                                          </p:val>
                                        </p:tav>
                                      </p:tavLst>
                                    </p:anim>
                                    <p:anim calcmode="lin" valueType="num">
                                      <p:cBhvr>
                                        <p:cTn id="2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6" presetClass="entr" presetSubtype="16"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circle(in)">
                                      <p:cBhvr>
                                        <p:cTn id="28"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7" grpId="0" animBg="1"/>
      <p:bldP spid="8" grpId="0" animBg="1"/>
      <p:bldP spid="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959302" y="1557586"/>
            <a:ext cx="4824536" cy="3847207"/>
          </a:xfrm>
          <a:prstGeom prst="rect">
            <a:avLst/>
          </a:prstGeom>
          <a:solidFill>
            <a:schemeClr val="bg1"/>
          </a:solidFill>
        </p:spPr>
        <p:txBody>
          <a:bodyPr wrap="square" rtlCol="0">
            <a:spAutoFit/>
          </a:bodyPr>
          <a:lstStyle/>
          <a:p>
            <a:pPr defTabSz="914400"/>
            <a:r>
              <a:rPr lang="vi-VN" b="1" i="1" dirty="0">
                <a:solidFill>
                  <a:srgbClr val="FF0000"/>
                </a:solidFill>
              </a:rPr>
              <a:t>Thiếu tướng Nguyễn Thị Định</a:t>
            </a:r>
            <a:endParaRPr lang="en-US" b="1" i="1" dirty="0">
              <a:solidFill>
                <a:srgbClr val="FF0000"/>
              </a:solidFill>
            </a:endParaRPr>
          </a:p>
          <a:p>
            <a:pPr algn="just" defTabSz="914400"/>
            <a:r>
              <a:rPr lang="en-US" b="1" i="1" dirty="0"/>
              <a:t>S</a:t>
            </a:r>
            <a:r>
              <a:rPr lang="vi-VN" b="1" i="1" dirty="0"/>
              <a:t>inh ngày 15/3/1920,</a:t>
            </a:r>
            <a:r>
              <a:rPr lang="en-US" b="1" i="1" dirty="0"/>
              <a:t> </a:t>
            </a:r>
            <a:r>
              <a:rPr lang="vi-VN" b="1" i="1" dirty="0"/>
              <a:t>xã Lương Hòa, huyện Giồng Trôm, tỉnh Bến Tre. Bà tham gia hoạt động cách mạng năm 1936, khi vừa tròn 16 tuổi, và hai năm sau được kết nạp vào Đảng Cộng sản Việt Nam</a:t>
            </a:r>
            <a:r>
              <a:rPr lang="en-US" b="1" i="1" dirty="0"/>
              <a:t> </a:t>
            </a:r>
            <a:r>
              <a:rPr lang="en-US" b="1" i="1" dirty="0" err="1"/>
              <a:t>và</a:t>
            </a:r>
            <a:r>
              <a:rPr lang="en-US" b="1" i="1" dirty="0"/>
              <a:t> </a:t>
            </a:r>
            <a:r>
              <a:rPr lang="en-US" b="1" i="1" dirty="0" err="1"/>
              <a:t>là</a:t>
            </a:r>
            <a:r>
              <a:rPr lang="en-US" b="1" i="1" dirty="0"/>
              <a:t> </a:t>
            </a:r>
            <a:r>
              <a:rPr lang="vi-VN" b="1" i="1" dirty="0"/>
              <a:t>nữ tướng đầu tiên của Quân đội nhân dân Việt Nam</a:t>
            </a:r>
            <a:r>
              <a:rPr lang="en-US" b="1" i="1" dirty="0"/>
              <a:t>.</a:t>
            </a:r>
            <a:endParaRPr lang="vi-VN" b="1" i="1" dirty="0"/>
          </a:p>
        </p:txBody>
      </p:sp>
      <p:pic>
        <p:nvPicPr>
          <p:cNvPr id="5" name="Picture 12" descr="Nguyễn Thị Định – Wikipedia tiếng Việ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622" y="261442"/>
            <a:ext cx="5760640" cy="59309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2755501"/>
      </p:ext>
    </p:extLst>
  </p:cSld>
  <p:clrMapOvr>
    <a:masterClrMapping/>
  </p:clrMapOvr>
  <mc:AlternateContent xmlns:mc="http://schemas.openxmlformats.org/markup-compatibility/2006" xmlns:p14="http://schemas.microsoft.com/office/powerpoint/2010/main">
    <mc:Choice Requires="p14">
      <p:transition p14:dur="10" advTm="0"/>
    </mc:Choice>
    <mc:Fallback xmlns="">
      <p:transition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206774" y="549474"/>
            <a:ext cx="7848872" cy="1077218"/>
          </a:xfrm>
          <a:prstGeom prst="rect">
            <a:avLst/>
          </a:prstGeom>
          <a:noFill/>
        </p:spPr>
        <p:txBody>
          <a:bodyPr wrap="square" rtlCol="0">
            <a:spAutoFit/>
          </a:body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US" sz="3200" b="1" i="0" u="none" strike="noStrike" kern="0" cap="none" spc="0" normalizeH="0" baseline="0" noProof="0" dirty="0" err="1">
                <a:ln>
                  <a:noFill/>
                </a:ln>
                <a:solidFill>
                  <a:srgbClr val="FF0000"/>
                </a:solidFill>
                <a:effectLst/>
                <a:uLnTx/>
                <a:uFillTx/>
                <a:latin typeface="inherit"/>
                <a:cs typeface="Arial" pitchFamily="34" charset="0"/>
              </a:rPr>
              <a:t>Câu</a:t>
            </a:r>
            <a:r>
              <a:rPr kumimoji="0" lang="en-US" sz="3200" b="1" i="0" u="none" strike="noStrike" kern="0" cap="none" spc="0" normalizeH="0" baseline="0" noProof="0" dirty="0">
                <a:ln>
                  <a:noFill/>
                </a:ln>
                <a:solidFill>
                  <a:srgbClr val="FF0000"/>
                </a:solidFill>
                <a:effectLst/>
                <a:uLnTx/>
                <a:uFillTx/>
                <a:latin typeface="inherit"/>
                <a:cs typeface="Arial" pitchFamily="34" charset="0"/>
              </a:rPr>
              <a:t> 2. </a:t>
            </a:r>
            <a:r>
              <a:rPr kumimoji="0" lang="vi-VN" sz="3200" b="1" i="0" u="none" strike="noStrike" kern="0" cap="none" spc="0" normalizeH="0" baseline="0" noProof="0" dirty="0">
                <a:ln>
                  <a:noFill/>
                </a:ln>
                <a:solidFill>
                  <a:srgbClr val="FF0000"/>
                </a:solidFill>
                <a:effectLst/>
                <a:uLnTx/>
                <a:uFillTx/>
              </a:rPr>
              <a:t>Nữ </a:t>
            </a:r>
            <a:r>
              <a:rPr kumimoji="0" lang="en-US" sz="3200" b="1" i="0" u="none" strike="noStrike" kern="0" cap="none" spc="0" normalizeH="0" baseline="0" noProof="0" dirty="0" err="1">
                <a:ln>
                  <a:noFill/>
                </a:ln>
                <a:solidFill>
                  <a:srgbClr val="FF0000"/>
                </a:solidFill>
                <a:effectLst/>
                <a:uLnTx/>
                <a:uFillTx/>
              </a:rPr>
              <a:t>chiến</a:t>
            </a:r>
            <a:r>
              <a:rPr kumimoji="0" lang="en-US" sz="3200" b="1" i="0" u="none" strike="noStrike" kern="0" cap="none" spc="0" normalizeH="0" noProof="0" dirty="0">
                <a:ln>
                  <a:noFill/>
                </a:ln>
                <a:solidFill>
                  <a:srgbClr val="FF0000"/>
                </a:solidFill>
                <a:effectLst/>
                <a:uLnTx/>
                <a:uFillTx/>
              </a:rPr>
              <a:t> </a:t>
            </a:r>
            <a:r>
              <a:rPr kumimoji="0" lang="en-US" sz="3200" b="1" i="0" u="none" strike="noStrike" kern="0" cap="none" spc="0" normalizeH="0" noProof="0" dirty="0" err="1">
                <a:ln>
                  <a:noFill/>
                </a:ln>
                <a:solidFill>
                  <a:srgbClr val="FF0000"/>
                </a:solidFill>
                <a:effectLst/>
                <a:uLnTx/>
                <a:uFillTx/>
              </a:rPr>
              <a:t>sĩ</a:t>
            </a:r>
            <a:r>
              <a:rPr kumimoji="0" lang="en-US" sz="3200" b="1" i="0" u="none" strike="noStrike" kern="0" cap="none" spc="0" normalizeH="0" noProof="0" dirty="0">
                <a:ln>
                  <a:noFill/>
                </a:ln>
                <a:solidFill>
                  <a:srgbClr val="FF0000"/>
                </a:solidFill>
                <a:effectLst/>
                <a:uLnTx/>
                <a:uFillTx/>
              </a:rPr>
              <a:t> </a:t>
            </a:r>
            <a:r>
              <a:rPr kumimoji="0" lang="en-US" sz="3200" b="1" i="0" u="none" strike="noStrike" kern="0" cap="none" spc="0" normalizeH="0" noProof="0" dirty="0" err="1">
                <a:ln>
                  <a:noFill/>
                </a:ln>
                <a:solidFill>
                  <a:srgbClr val="FF0000"/>
                </a:solidFill>
                <a:effectLst/>
                <a:uLnTx/>
                <a:uFillTx/>
              </a:rPr>
              <a:t>cộng</a:t>
            </a:r>
            <a:r>
              <a:rPr kumimoji="0" lang="en-US" sz="3200" b="1" i="0" u="none" strike="noStrike" kern="0" cap="none" spc="0" normalizeH="0" noProof="0" dirty="0">
                <a:ln>
                  <a:noFill/>
                </a:ln>
                <a:solidFill>
                  <a:srgbClr val="FF0000"/>
                </a:solidFill>
                <a:effectLst/>
                <a:uLnTx/>
                <a:uFillTx/>
              </a:rPr>
              <a:t> </a:t>
            </a:r>
            <a:r>
              <a:rPr kumimoji="0" lang="en-US" sz="3200" b="1" i="0" u="none" strike="noStrike" kern="0" cap="none" spc="0" normalizeH="0" noProof="0" dirty="0" err="1">
                <a:ln>
                  <a:noFill/>
                </a:ln>
                <a:solidFill>
                  <a:srgbClr val="FF0000"/>
                </a:solidFill>
                <a:effectLst/>
                <a:uLnTx/>
                <a:uFillTx/>
              </a:rPr>
              <a:t>sản</a:t>
            </a:r>
            <a:r>
              <a:rPr kumimoji="0" lang="en-US" sz="3200" b="1" i="0" u="none" strike="noStrike" kern="0" cap="none" spc="0" normalizeH="0" noProof="0" dirty="0">
                <a:ln>
                  <a:noFill/>
                </a:ln>
                <a:solidFill>
                  <a:srgbClr val="FF0000"/>
                </a:solidFill>
                <a:effectLst/>
                <a:uLnTx/>
                <a:uFillTx/>
              </a:rPr>
              <a:t> </a:t>
            </a:r>
            <a:r>
              <a:rPr kumimoji="0" lang="en-US" sz="3200" b="1" i="0" u="none" strike="noStrike" kern="0" cap="none" spc="0" normalizeH="0" noProof="0" dirty="0" err="1">
                <a:ln>
                  <a:noFill/>
                </a:ln>
                <a:solidFill>
                  <a:srgbClr val="FF0000"/>
                </a:solidFill>
                <a:effectLst/>
                <a:uLnTx/>
                <a:uFillTx/>
              </a:rPr>
              <a:t>đầu</a:t>
            </a:r>
            <a:r>
              <a:rPr kumimoji="0" lang="en-US" sz="3200" b="1" i="0" u="none" strike="noStrike" kern="0" cap="none" spc="0" normalizeH="0" noProof="0" dirty="0">
                <a:ln>
                  <a:noFill/>
                </a:ln>
                <a:solidFill>
                  <a:srgbClr val="FF0000"/>
                </a:solidFill>
                <a:effectLst/>
                <a:uLnTx/>
                <a:uFillTx/>
              </a:rPr>
              <a:t> </a:t>
            </a:r>
            <a:r>
              <a:rPr kumimoji="0" lang="en-US" sz="3200" b="1" i="0" u="none" strike="noStrike" kern="0" cap="none" spc="0" normalizeH="0" noProof="0" dirty="0" err="1">
                <a:ln>
                  <a:noFill/>
                </a:ln>
                <a:solidFill>
                  <a:srgbClr val="FF0000"/>
                </a:solidFill>
                <a:effectLst/>
                <a:uLnTx/>
                <a:uFillTx/>
              </a:rPr>
              <a:t>tiên</a:t>
            </a:r>
            <a:r>
              <a:rPr kumimoji="0" lang="en-US" sz="3200" b="1" i="0" u="none" strike="noStrike" kern="0" cap="none" spc="0" normalizeH="0" noProof="0" dirty="0">
                <a:ln>
                  <a:noFill/>
                </a:ln>
                <a:solidFill>
                  <a:srgbClr val="FF0000"/>
                </a:solidFill>
                <a:effectLst/>
                <a:uLnTx/>
                <a:uFillTx/>
              </a:rPr>
              <a:t> </a:t>
            </a:r>
            <a:r>
              <a:rPr kumimoji="0" lang="en-US" sz="3200" b="1" i="0" u="none" strike="noStrike" kern="0" cap="none" spc="0" normalizeH="0" noProof="0" dirty="0" err="1">
                <a:ln>
                  <a:noFill/>
                </a:ln>
                <a:solidFill>
                  <a:srgbClr val="FF0000"/>
                </a:solidFill>
                <a:effectLst/>
                <a:uLnTx/>
                <a:uFillTx/>
              </a:rPr>
              <a:t>của</a:t>
            </a:r>
            <a:r>
              <a:rPr kumimoji="0" lang="en-US" sz="3200" b="1" i="0" u="none" strike="noStrike" kern="0" cap="none" spc="0" normalizeH="0" noProof="0" dirty="0">
                <a:ln>
                  <a:noFill/>
                </a:ln>
                <a:solidFill>
                  <a:srgbClr val="FF0000"/>
                </a:solidFill>
                <a:effectLst/>
                <a:uLnTx/>
                <a:uFillTx/>
              </a:rPr>
              <a:t> </a:t>
            </a:r>
            <a:r>
              <a:rPr kumimoji="0" lang="en-US" sz="3200" b="1" i="0" u="none" strike="noStrike" kern="0" cap="none" spc="0" normalizeH="0" noProof="0" dirty="0" err="1">
                <a:ln>
                  <a:noFill/>
                </a:ln>
                <a:solidFill>
                  <a:srgbClr val="FF0000"/>
                </a:solidFill>
                <a:effectLst/>
                <a:uLnTx/>
                <a:uFillTx/>
              </a:rPr>
              <a:t>Việt</a:t>
            </a:r>
            <a:r>
              <a:rPr kumimoji="0" lang="en-US" sz="3200" b="1" i="0" u="none" strike="noStrike" kern="0" cap="none" spc="0" normalizeH="0" noProof="0" dirty="0">
                <a:ln>
                  <a:noFill/>
                </a:ln>
                <a:solidFill>
                  <a:srgbClr val="FF0000"/>
                </a:solidFill>
                <a:effectLst/>
                <a:uLnTx/>
                <a:uFillTx/>
              </a:rPr>
              <a:t> Nam </a:t>
            </a:r>
            <a:r>
              <a:rPr kumimoji="0" lang="en-US" sz="3200" b="1" i="0" u="none" strike="noStrike" kern="0" cap="none" spc="0" normalizeH="0" noProof="0" dirty="0" err="1">
                <a:ln>
                  <a:noFill/>
                </a:ln>
                <a:solidFill>
                  <a:srgbClr val="FF0000"/>
                </a:solidFill>
                <a:effectLst/>
                <a:uLnTx/>
                <a:uFillTx/>
              </a:rPr>
              <a:t>là</a:t>
            </a:r>
            <a:r>
              <a:rPr kumimoji="0" lang="en-US" sz="3200" b="1" i="0" u="none" strike="noStrike" kern="0" cap="none" spc="0" normalizeH="0" noProof="0" dirty="0">
                <a:ln>
                  <a:noFill/>
                </a:ln>
                <a:solidFill>
                  <a:srgbClr val="FF0000"/>
                </a:solidFill>
                <a:effectLst/>
                <a:uLnTx/>
                <a:uFillTx/>
              </a:rPr>
              <a:t> ai</a:t>
            </a:r>
            <a:r>
              <a:rPr kumimoji="0" lang="vi-VN" sz="3200" b="1" i="0" u="none" strike="noStrike" kern="0" cap="none" spc="0" normalizeH="0" baseline="0" noProof="0" dirty="0">
                <a:ln>
                  <a:noFill/>
                </a:ln>
                <a:solidFill>
                  <a:srgbClr val="FF0000"/>
                </a:solidFill>
                <a:effectLst/>
                <a:uLnTx/>
                <a:uFillTx/>
              </a:rPr>
              <a:t>?</a:t>
            </a:r>
            <a:endParaRPr kumimoji="0" lang="en-US" sz="3200" b="1" i="0" u="none" strike="noStrike" kern="0" cap="none" spc="0" normalizeH="0" baseline="0" noProof="0" dirty="0">
              <a:ln>
                <a:noFill/>
              </a:ln>
              <a:solidFill>
                <a:srgbClr val="FF0000"/>
              </a:solidFill>
              <a:effectLst/>
              <a:uLnTx/>
              <a:uFillTx/>
            </a:endParaRPr>
          </a:p>
        </p:txBody>
      </p:sp>
      <p:sp>
        <p:nvSpPr>
          <p:cNvPr id="6" name="Rounded Rectangle 5"/>
          <p:cNvSpPr/>
          <p:nvPr/>
        </p:nvSpPr>
        <p:spPr>
          <a:xfrm>
            <a:off x="3430910" y="2205658"/>
            <a:ext cx="6120680" cy="720080"/>
          </a:xfrm>
          <a:prstGeom prst="roundRect">
            <a:avLst>
              <a:gd name="adj" fmla="val 50000"/>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dirty="0">
                <a:solidFill>
                  <a:schemeClr val="tx1"/>
                </a:solidFill>
                <a:effectLst>
                  <a:outerShdw blurRad="38100" dist="38100" dir="2700000" algn="tl">
                    <a:srgbClr val="000000">
                      <a:alpha val="43137"/>
                    </a:srgbClr>
                  </a:outerShdw>
                </a:effectLst>
              </a:rPr>
              <a:t>A.   </a:t>
            </a:r>
            <a:r>
              <a:rPr lang="en-US" sz="3200" b="1" dirty="0" err="1">
                <a:solidFill>
                  <a:schemeClr val="tx1"/>
                </a:solidFill>
                <a:effectLst>
                  <a:outerShdw blurRad="38100" dist="38100" dir="2700000" algn="tl">
                    <a:srgbClr val="000000">
                      <a:alpha val="43137"/>
                    </a:srgbClr>
                  </a:outerShdw>
                </a:effectLst>
              </a:rPr>
              <a:t>Trương</a:t>
            </a:r>
            <a:r>
              <a:rPr lang="en-US" sz="3200" b="1" dirty="0">
                <a:solidFill>
                  <a:schemeClr val="tx1"/>
                </a:solidFill>
                <a:effectLst>
                  <a:outerShdw blurRad="38100" dist="38100" dir="2700000" algn="tl">
                    <a:srgbClr val="000000">
                      <a:alpha val="43137"/>
                    </a:srgbClr>
                  </a:outerShdw>
                </a:effectLst>
              </a:rPr>
              <a:t> </a:t>
            </a:r>
            <a:r>
              <a:rPr lang="en-US" sz="3200" b="1" dirty="0" err="1">
                <a:solidFill>
                  <a:schemeClr val="tx1"/>
                </a:solidFill>
                <a:effectLst>
                  <a:outerShdw blurRad="38100" dist="38100" dir="2700000" algn="tl">
                    <a:srgbClr val="000000">
                      <a:alpha val="43137"/>
                    </a:srgbClr>
                  </a:outerShdw>
                </a:effectLst>
              </a:rPr>
              <a:t>Mỹ</a:t>
            </a:r>
            <a:r>
              <a:rPr lang="en-US" sz="3200" b="1" dirty="0">
                <a:solidFill>
                  <a:schemeClr val="tx1"/>
                </a:solidFill>
                <a:effectLst>
                  <a:outerShdw blurRad="38100" dist="38100" dir="2700000" algn="tl">
                    <a:srgbClr val="000000">
                      <a:alpha val="43137"/>
                    </a:srgbClr>
                  </a:outerShdw>
                </a:effectLst>
              </a:rPr>
              <a:t> </a:t>
            </a:r>
            <a:r>
              <a:rPr lang="en-US" sz="3200" b="1" dirty="0" err="1">
                <a:solidFill>
                  <a:schemeClr val="tx1"/>
                </a:solidFill>
                <a:effectLst>
                  <a:outerShdw blurRad="38100" dist="38100" dir="2700000" algn="tl">
                    <a:srgbClr val="000000">
                      <a:alpha val="43137"/>
                    </a:srgbClr>
                  </a:outerShdw>
                </a:effectLst>
              </a:rPr>
              <a:t>Hoa</a:t>
            </a:r>
            <a:endParaRPr lang="en-US" sz="3200" b="1" dirty="0">
              <a:solidFill>
                <a:schemeClr val="tx1"/>
              </a:solidFill>
              <a:effectLst>
                <a:outerShdw blurRad="38100" dist="38100" dir="2700000" algn="tl">
                  <a:srgbClr val="000000">
                    <a:alpha val="43137"/>
                  </a:srgbClr>
                </a:outerShdw>
              </a:effectLst>
            </a:endParaRPr>
          </a:p>
        </p:txBody>
      </p:sp>
      <p:sp>
        <p:nvSpPr>
          <p:cNvPr id="7" name="Rounded Rectangle 6"/>
          <p:cNvSpPr/>
          <p:nvPr/>
        </p:nvSpPr>
        <p:spPr>
          <a:xfrm>
            <a:off x="3430910" y="3144664"/>
            <a:ext cx="6120680" cy="720080"/>
          </a:xfrm>
          <a:prstGeom prst="roundRect">
            <a:avLst>
              <a:gd name="adj" fmla="val 50000"/>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dirty="0">
                <a:solidFill>
                  <a:schemeClr val="tx1"/>
                </a:solidFill>
                <a:effectLst>
                  <a:outerShdw blurRad="38100" dist="38100" dir="2700000" algn="tl">
                    <a:srgbClr val="000000">
                      <a:alpha val="43137"/>
                    </a:srgbClr>
                  </a:outerShdw>
                </a:effectLst>
              </a:rPr>
              <a:t>B.   </a:t>
            </a:r>
            <a:r>
              <a:rPr lang="en-US" sz="3200" b="1" dirty="0" err="1">
                <a:solidFill>
                  <a:schemeClr val="tx1"/>
                </a:solidFill>
                <a:effectLst>
                  <a:outerShdw blurRad="38100" dist="38100" dir="2700000" algn="tl">
                    <a:srgbClr val="000000">
                      <a:alpha val="43137"/>
                    </a:srgbClr>
                  </a:outerShdw>
                </a:effectLst>
              </a:rPr>
              <a:t>Nguyễn</a:t>
            </a:r>
            <a:r>
              <a:rPr lang="en-US" sz="3200" b="1" dirty="0">
                <a:solidFill>
                  <a:schemeClr val="tx1"/>
                </a:solidFill>
                <a:effectLst>
                  <a:outerShdw blurRad="38100" dist="38100" dir="2700000" algn="tl">
                    <a:srgbClr val="000000">
                      <a:alpha val="43137"/>
                    </a:srgbClr>
                  </a:outerShdw>
                </a:effectLst>
              </a:rPr>
              <a:t> </a:t>
            </a:r>
            <a:r>
              <a:rPr lang="en-US" sz="3200" b="1" dirty="0" err="1">
                <a:solidFill>
                  <a:schemeClr val="tx1"/>
                </a:solidFill>
                <a:effectLst>
                  <a:outerShdw blurRad="38100" dist="38100" dir="2700000" algn="tl">
                    <a:srgbClr val="000000">
                      <a:alpha val="43137"/>
                    </a:srgbClr>
                  </a:outerShdw>
                </a:effectLst>
              </a:rPr>
              <a:t>Thị</a:t>
            </a:r>
            <a:r>
              <a:rPr lang="en-US" sz="3200" b="1" dirty="0">
                <a:solidFill>
                  <a:schemeClr val="tx1"/>
                </a:solidFill>
                <a:effectLst>
                  <a:outerShdw blurRad="38100" dist="38100" dir="2700000" algn="tl">
                    <a:srgbClr val="000000">
                      <a:alpha val="43137"/>
                    </a:srgbClr>
                  </a:outerShdw>
                </a:effectLst>
              </a:rPr>
              <a:t> Minh </a:t>
            </a:r>
            <a:r>
              <a:rPr lang="en-US" sz="3200" b="1" dirty="0" err="1">
                <a:solidFill>
                  <a:schemeClr val="tx1"/>
                </a:solidFill>
                <a:effectLst>
                  <a:outerShdw blurRad="38100" dist="38100" dir="2700000" algn="tl">
                    <a:srgbClr val="000000">
                      <a:alpha val="43137"/>
                    </a:srgbClr>
                  </a:outerShdw>
                </a:effectLst>
              </a:rPr>
              <a:t>Khai</a:t>
            </a:r>
            <a:endParaRPr lang="en-US" sz="3200" b="1" dirty="0">
              <a:solidFill>
                <a:schemeClr val="tx1"/>
              </a:solidFill>
              <a:effectLst>
                <a:outerShdw blurRad="38100" dist="38100" dir="2700000" algn="tl">
                  <a:srgbClr val="000000">
                    <a:alpha val="43137"/>
                  </a:srgbClr>
                </a:outerShdw>
              </a:effectLst>
            </a:endParaRPr>
          </a:p>
        </p:txBody>
      </p:sp>
      <p:sp>
        <p:nvSpPr>
          <p:cNvPr id="8" name="Rounded Rectangle 7"/>
          <p:cNvSpPr/>
          <p:nvPr/>
        </p:nvSpPr>
        <p:spPr>
          <a:xfrm>
            <a:off x="3430910" y="4061125"/>
            <a:ext cx="6120680" cy="720080"/>
          </a:xfrm>
          <a:prstGeom prst="roundRect">
            <a:avLst>
              <a:gd name="adj" fmla="val 50000"/>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dirty="0">
                <a:solidFill>
                  <a:schemeClr val="tx1"/>
                </a:solidFill>
                <a:effectLst>
                  <a:outerShdw blurRad="38100" dist="38100" dir="2700000" algn="tl">
                    <a:srgbClr val="000000">
                      <a:alpha val="43137"/>
                    </a:srgbClr>
                  </a:outerShdw>
                </a:effectLst>
              </a:rPr>
              <a:t>C.   </a:t>
            </a:r>
            <a:r>
              <a:rPr lang="en-US" sz="3200" b="1" dirty="0" err="1">
                <a:solidFill>
                  <a:schemeClr val="tx1"/>
                </a:solidFill>
                <a:effectLst>
                  <a:outerShdw blurRad="38100" dist="38100" dir="2700000" algn="tl">
                    <a:srgbClr val="000000">
                      <a:alpha val="43137"/>
                    </a:srgbClr>
                  </a:outerShdw>
                </a:effectLst>
              </a:rPr>
              <a:t>Lê</a:t>
            </a:r>
            <a:r>
              <a:rPr lang="en-US" sz="3200" b="1" dirty="0">
                <a:solidFill>
                  <a:schemeClr val="tx1"/>
                </a:solidFill>
                <a:effectLst>
                  <a:outerShdw blurRad="38100" dist="38100" dir="2700000" algn="tl">
                    <a:srgbClr val="000000">
                      <a:alpha val="43137"/>
                    </a:srgbClr>
                  </a:outerShdw>
                </a:effectLst>
              </a:rPr>
              <a:t> </a:t>
            </a:r>
            <a:r>
              <a:rPr lang="en-US" sz="3200" b="1" dirty="0" err="1">
                <a:solidFill>
                  <a:schemeClr val="tx1"/>
                </a:solidFill>
                <a:effectLst>
                  <a:outerShdw blurRad="38100" dist="38100" dir="2700000" algn="tl">
                    <a:srgbClr val="000000">
                      <a:alpha val="43137"/>
                    </a:srgbClr>
                  </a:outerShdw>
                </a:effectLst>
              </a:rPr>
              <a:t>Thị</a:t>
            </a:r>
            <a:r>
              <a:rPr lang="en-US" sz="3200" b="1" dirty="0">
                <a:solidFill>
                  <a:schemeClr val="tx1"/>
                </a:solidFill>
                <a:effectLst>
                  <a:outerShdw blurRad="38100" dist="38100" dir="2700000" algn="tl">
                    <a:srgbClr val="000000">
                      <a:alpha val="43137"/>
                    </a:srgbClr>
                  </a:outerShdw>
                </a:effectLst>
              </a:rPr>
              <a:t> </a:t>
            </a:r>
            <a:r>
              <a:rPr lang="en-US" sz="3200" b="1" dirty="0" err="1">
                <a:solidFill>
                  <a:schemeClr val="tx1"/>
                </a:solidFill>
                <a:effectLst>
                  <a:outerShdw blurRad="38100" dist="38100" dir="2700000" algn="tl">
                    <a:srgbClr val="000000">
                      <a:alpha val="43137"/>
                    </a:srgbClr>
                  </a:outerShdw>
                </a:effectLst>
              </a:rPr>
              <a:t>Bình</a:t>
            </a:r>
            <a:endParaRPr lang="en-US" sz="3200" b="1" dirty="0">
              <a:solidFill>
                <a:schemeClr val="tx1"/>
              </a:solidFill>
              <a:effectLst>
                <a:outerShdw blurRad="38100" dist="38100" dir="2700000" algn="tl">
                  <a:srgbClr val="000000">
                    <a:alpha val="43137"/>
                  </a:srgbClr>
                </a:outerShdw>
              </a:effectLst>
            </a:endParaRPr>
          </a:p>
        </p:txBody>
      </p:sp>
      <p:sp>
        <p:nvSpPr>
          <p:cNvPr id="9" name="Oval 8"/>
          <p:cNvSpPr/>
          <p:nvPr/>
        </p:nvSpPr>
        <p:spPr>
          <a:xfrm>
            <a:off x="3430910" y="3183570"/>
            <a:ext cx="648072" cy="64226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54115007"/>
      </p:ext>
    </p:extLst>
  </p:cSld>
  <p:clrMapOvr>
    <a:masterClrMapping/>
  </p:clrMapOvr>
  <mc:AlternateContent xmlns:mc="http://schemas.openxmlformats.org/markup-compatibility/2006" xmlns:p14="http://schemas.microsoft.com/office/powerpoint/2010/main">
    <mc:Choice Requires="p14">
      <p:transition p14:dur="10" advTm="0"/>
    </mc:Choice>
    <mc:Fallback xmlns="">
      <p:transition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1000"/>
                                        <p:tgtEl>
                                          <p:spTgt spid="8"/>
                                        </p:tgtEl>
                                      </p:cBhvr>
                                    </p:animEffect>
                                    <p:anim calcmode="lin" valueType="num">
                                      <p:cBhvr>
                                        <p:cTn id="29" dur="1000" fill="hold"/>
                                        <p:tgtEl>
                                          <p:spTgt spid="8"/>
                                        </p:tgtEl>
                                        <p:attrNameLst>
                                          <p:attrName>ppt_x</p:attrName>
                                        </p:attrNameLst>
                                      </p:cBhvr>
                                      <p:tavLst>
                                        <p:tav tm="0">
                                          <p:val>
                                            <p:strVal val="#ppt_x"/>
                                          </p:val>
                                        </p:tav>
                                        <p:tav tm="100000">
                                          <p:val>
                                            <p:strVal val="#ppt_x"/>
                                          </p:val>
                                        </p:tav>
                                      </p:tavLst>
                                    </p:anim>
                                    <p:anim calcmode="lin" valueType="num">
                                      <p:cBhvr>
                                        <p:cTn id="3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6" presetClass="entr" presetSubtype="16"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circle(in)">
                                      <p:cBhvr>
                                        <p:cTn id="35"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Top 7 Nữ anh hùng kiệt xuất của lịch sử Việt Nam - Toplist.vn"/>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82638" y="189434"/>
            <a:ext cx="5184576" cy="6522204"/>
          </a:xfrm>
          <a:prstGeom prst="rect">
            <a:avLst/>
          </a:prstGeom>
          <a:noFill/>
          <a:extLst>
            <a:ext uri="{909E8E84-426E-40DD-AFC4-6F175D3DCCD1}">
              <a14:hiddenFill xmlns:a14="http://schemas.microsoft.com/office/drawing/2010/main">
                <a:solidFill>
                  <a:srgbClr val="FFFFFF"/>
                </a:solidFill>
              </a14:hiddenFill>
            </a:ext>
          </a:extLst>
        </p:spPr>
      </p:pic>
      <p:sp>
        <p:nvSpPr>
          <p:cNvPr id="7" name="Rounded Rectangular Callout 6"/>
          <p:cNvSpPr/>
          <p:nvPr/>
        </p:nvSpPr>
        <p:spPr>
          <a:xfrm>
            <a:off x="7052398" y="1075809"/>
            <a:ext cx="4206950" cy="4214952"/>
          </a:xfrm>
          <a:prstGeom prst="wedgeRoundRectCallout">
            <a:avLst>
              <a:gd name="adj1" fmla="val -71090"/>
              <a:gd name="adj2" fmla="val -3153"/>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7052398" y="1413570"/>
            <a:ext cx="4206950" cy="353943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vi-VN" sz="2800" b="1" i="1" u="none" strike="noStrike" kern="0" cap="none" spc="0" normalizeH="0" baseline="0" noProof="0" dirty="0">
                <a:ln>
                  <a:noFill/>
                </a:ln>
                <a:solidFill>
                  <a:srgbClr val="FF0000"/>
                </a:solidFill>
                <a:effectLst/>
                <a:uLnTx/>
                <a:uFillTx/>
              </a:rPr>
              <a:t>Nguyễn Thị Minh Khai </a:t>
            </a:r>
            <a:endParaRPr kumimoji="0" lang="en-US" sz="2800" b="1" i="1" u="none" strike="noStrike" kern="0" cap="none" spc="0" normalizeH="0" baseline="0" noProof="0" dirty="0">
              <a:ln>
                <a:noFill/>
              </a:ln>
              <a:solidFill>
                <a:srgbClr val="FF0000"/>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vi-VN" sz="2800" i="1" u="none" strike="noStrike" kern="0" cap="none" spc="0" normalizeH="0" baseline="0" noProof="0" dirty="0">
                <a:ln>
                  <a:noFill/>
                </a:ln>
                <a:effectLst/>
                <a:uLnTx/>
                <a:uFillTx/>
              </a:rPr>
              <a:t>(1910 – 1941), tên thật là Nguyễn Thị Vịnh, sinh ở xã Vĩnh Yên thuộc thị xã Vinh (Nghệ An), học đến tiểu học, tham gia phong trào học sinh, được kết nạp vào Đảng năm 1930</a:t>
            </a:r>
            <a:r>
              <a:rPr kumimoji="0" lang="en-US" sz="2800" i="1" u="none" strike="noStrike" kern="0" cap="none" spc="0" normalizeH="0" baseline="0" noProof="0" dirty="0">
                <a:ln>
                  <a:noFill/>
                </a:ln>
                <a:effectLst/>
                <a:uLnTx/>
                <a:uFillTx/>
              </a:rPr>
              <a:t>.</a:t>
            </a:r>
            <a:endParaRPr kumimoji="0" lang="en-US" sz="2800" i="1" u="none" strike="noStrike" kern="0" cap="none" spc="0" normalizeH="0" baseline="0" noProof="0" dirty="0">
              <a:ln>
                <a:noFill/>
              </a:ln>
              <a:effectLst/>
              <a:uLnTx/>
              <a:uFillTx/>
              <a:latin typeface="Calibri Light"/>
            </a:endParaRPr>
          </a:p>
        </p:txBody>
      </p:sp>
    </p:spTree>
    <p:extLst>
      <p:ext uri="{BB962C8B-B14F-4D97-AF65-F5344CB8AC3E}">
        <p14:creationId xmlns:p14="http://schemas.microsoft.com/office/powerpoint/2010/main" val="756908399"/>
      </p:ext>
    </p:extLst>
  </p:cSld>
  <p:clrMapOvr>
    <a:masterClrMapping/>
  </p:clrMapOvr>
  <mc:AlternateContent xmlns:mc="http://schemas.openxmlformats.org/markup-compatibility/2006" xmlns:p14="http://schemas.microsoft.com/office/powerpoint/2010/main">
    <mc:Choice Requires="p14">
      <p:transition p14:dur="10" advTm="0"/>
    </mc:Choice>
    <mc:Fallback xmlns="">
      <p:transition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5D357067-6DF2-4CA5-92E3-57236AC588C7}"/>
              </a:ext>
            </a:extLst>
          </p:cNvPr>
          <p:cNvSpPr txBox="1"/>
          <p:nvPr/>
        </p:nvSpPr>
        <p:spPr>
          <a:xfrm>
            <a:off x="4494589" y="573017"/>
            <a:ext cx="3190093" cy="707886"/>
          </a:xfrm>
          <a:prstGeom prst="rect">
            <a:avLst/>
          </a:prstGeom>
          <a:noFill/>
        </p:spPr>
        <p:txBody>
          <a:bodyPr wrap="square" rtlCol="0">
            <a:spAutoFit/>
          </a:bodyPr>
          <a:lstStyle/>
          <a:p>
            <a:pPr algn="ctr" defTabSz="914400"/>
            <a:r>
              <a:rPr lang="en-US" sz="4000" dirty="0">
                <a:solidFill>
                  <a:srgbClr val="002060"/>
                </a:solidFill>
                <a:latin typeface="UTM Showcard" panose="02040603050506020204" pitchFamily="18" charset="0"/>
              </a:rPr>
              <a:t>ĐỀ BÀI</a:t>
            </a:r>
          </a:p>
        </p:txBody>
      </p:sp>
      <p:sp>
        <p:nvSpPr>
          <p:cNvPr id="2" name="Cloud 1"/>
          <p:cNvSpPr/>
          <p:nvPr/>
        </p:nvSpPr>
        <p:spPr>
          <a:xfrm>
            <a:off x="1697148" y="1698836"/>
            <a:ext cx="8784976" cy="2883086"/>
          </a:xfrm>
          <a:prstGeom prst="cloud">
            <a:avLst/>
          </a:prstGeom>
          <a:ln>
            <a:solidFill>
              <a:schemeClr val="tx2">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30" name="TextBox 29">
            <a:extLst>
              <a:ext uri="{FF2B5EF4-FFF2-40B4-BE49-F238E27FC236}">
                <a16:creationId xmlns:a16="http://schemas.microsoft.com/office/drawing/2014/main" id="{9439775D-28CB-429E-9BBC-65EF4BB665AE}"/>
              </a:ext>
            </a:extLst>
          </p:cNvPr>
          <p:cNvSpPr txBox="1"/>
          <p:nvPr/>
        </p:nvSpPr>
        <p:spPr>
          <a:xfrm>
            <a:off x="2782838" y="2240386"/>
            <a:ext cx="7428698" cy="1569660"/>
          </a:xfrm>
          <a:prstGeom prst="rect">
            <a:avLst/>
          </a:prstGeom>
          <a:noFill/>
        </p:spPr>
        <p:txBody>
          <a:bodyPr wrap="square" rtlCol="0">
            <a:spAutoFit/>
          </a:bodyPr>
          <a:lstStyle/>
          <a:p>
            <a:pPr defTabSz="914400"/>
            <a:r>
              <a:rPr lang="en-US" sz="3200" b="1" dirty="0" err="1">
                <a:solidFill>
                  <a:prstClr val="black"/>
                </a:solidFill>
                <a:latin typeface="UTM Isadora" panose="02040603050506020204" pitchFamily="18" charset="0"/>
              </a:rPr>
              <a:t>Kể</a:t>
            </a:r>
            <a:r>
              <a:rPr lang="en-US" sz="3200" b="1" dirty="0">
                <a:solidFill>
                  <a:prstClr val="black"/>
                </a:solidFill>
                <a:latin typeface="UTM Isadora" panose="02040603050506020204" pitchFamily="18" charset="0"/>
              </a:rPr>
              <a:t> </a:t>
            </a:r>
            <a:r>
              <a:rPr lang="en-US" sz="3200" b="1" dirty="0" err="1">
                <a:solidFill>
                  <a:prstClr val="black"/>
                </a:solidFill>
                <a:latin typeface="UTM Isadora" panose="02040603050506020204" pitchFamily="18" charset="0"/>
              </a:rPr>
              <a:t>một</a:t>
            </a:r>
            <a:r>
              <a:rPr lang="en-US" sz="3200" b="1" dirty="0">
                <a:solidFill>
                  <a:prstClr val="black"/>
                </a:solidFill>
                <a:latin typeface="UTM Isadora" panose="02040603050506020204" pitchFamily="18" charset="0"/>
              </a:rPr>
              <a:t> </a:t>
            </a:r>
            <a:r>
              <a:rPr lang="en-US" sz="3200" b="1" dirty="0" err="1">
                <a:solidFill>
                  <a:prstClr val="black"/>
                </a:solidFill>
                <a:latin typeface="UTM Isadora" panose="02040603050506020204" pitchFamily="18" charset="0"/>
              </a:rPr>
              <a:t>câu</a:t>
            </a:r>
            <a:r>
              <a:rPr lang="en-US" sz="3200" b="1" dirty="0">
                <a:solidFill>
                  <a:prstClr val="black"/>
                </a:solidFill>
                <a:latin typeface="UTM Isadora" panose="02040603050506020204" pitchFamily="18" charset="0"/>
              </a:rPr>
              <a:t> </a:t>
            </a:r>
            <a:r>
              <a:rPr lang="en-US" sz="3200" b="1" dirty="0" err="1">
                <a:solidFill>
                  <a:prstClr val="black"/>
                </a:solidFill>
                <a:latin typeface="UTM Isadora" panose="02040603050506020204" pitchFamily="18" charset="0"/>
              </a:rPr>
              <a:t>chuyện</a:t>
            </a:r>
            <a:r>
              <a:rPr lang="en-US" sz="3200" b="1" dirty="0">
                <a:solidFill>
                  <a:prstClr val="black"/>
                </a:solidFill>
                <a:latin typeface="UTM Isadora" panose="02040603050506020204" pitchFamily="18" charset="0"/>
              </a:rPr>
              <a:t> </a:t>
            </a:r>
            <a:r>
              <a:rPr lang="en-US" sz="3200" b="1" dirty="0" err="1">
                <a:solidFill>
                  <a:prstClr val="black"/>
                </a:solidFill>
                <a:latin typeface="UTM Isadora" panose="02040603050506020204" pitchFamily="18" charset="0"/>
              </a:rPr>
              <a:t>em</a:t>
            </a:r>
            <a:r>
              <a:rPr lang="en-US" sz="3200" b="1" dirty="0">
                <a:solidFill>
                  <a:prstClr val="black"/>
                </a:solidFill>
                <a:latin typeface="UTM Isadora" panose="02040603050506020204" pitchFamily="18" charset="0"/>
              </a:rPr>
              <a:t> </a:t>
            </a:r>
            <a:r>
              <a:rPr lang="en-US" sz="3200" b="1" dirty="0" err="1">
                <a:solidFill>
                  <a:srgbClr val="00B050"/>
                </a:solidFill>
                <a:latin typeface="UTM Isadora" panose="02040603050506020204" pitchFamily="18" charset="0"/>
              </a:rPr>
              <a:t>đã</a:t>
            </a:r>
            <a:r>
              <a:rPr lang="en-US" sz="3200" b="1" dirty="0">
                <a:solidFill>
                  <a:srgbClr val="00B050"/>
                </a:solidFill>
                <a:latin typeface="UTM Isadora" panose="02040603050506020204" pitchFamily="18" charset="0"/>
              </a:rPr>
              <a:t> </a:t>
            </a:r>
            <a:r>
              <a:rPr lang="en-US" sz="3200" b="1" dirty="0" err="1">
                <a:solidFill>
                  <a:srgbClr val="00B050"/>
                </a:solidFill>
                <a:latin typeface="UTM Isadora" panose="02040603050506020204" pitchFamily="18" charset="0"/>
              </a:rPr>
              <a:t>nghe</a:t>
            </a:r>
            <a:r>
              <a:rPr lang="en-US" sz="3200" b="1" dirty="0">
                <a:solidFill>
                  <a:srgbClr val="00B050"/>
                </a:solidFill>
                <a:latin typeface="UTM Isadora" panose="02040603050506020204" pitchFamily="18" charset="0"/>
              </a:rPr>
              <a:t> </a:t>
            </a:r>
            <a:r>
              <a:rPr lang="en-US" sz="3200" b="1" dirty="0" err="1">
                <a:solidFill>
                  <a:prstClr val="black"/>
                </a:solidFill>
                <a:latin typeface="UTM Isadora" panose="02040603050506020204" pitchFamily="18" charset="0"/>
              </a:rPr>
              <a:t>hoặc</a:t>
            </a:r>
            <a:r>
              <a:rPr lang="en-US" sz="3200" b="1" dirty="0">
                <a:solidFill>
                  <a:prstClr val="black"/>
                </a:solidFill>
                <a:latin typeface="UTM Isadora" panose="02040603050506020204" pitchFamily="18" charset="0"/>
              </a:rPr>
              <a:t> </a:t>
            </a:r>
            <a:r>
              <a:rPr lang="en-US" sz="3200" b="1" dirty="0" err="1">
                <a:solidFill>
                  <a:srgbClr val="00B050"/>
                </a:solidFill>
                <a:latin typeface="UTM Isadora" panose="02040603050506020204" pitchFamily="18" charset="0"/>
              </a:rPr>
              <a:t>đã</a:t>
            </a:r>
            <a:r>
              <a:rPr lang="en-US" sz="3200" b="1" dirty="0">
                <a:solidFill>
                  <a:srgbClr val="00B050"/>
                </a:solidFill>
                <a:latin typeface="UTM Isadora" panose="02040603050506020204" pitchFamily="18" charset="0"/>
              </a:rPr>
              <a:t> </a:t>
            </a:r>
            <a:r>
              <a:rPr lang="en-US" sz="3200" b="1" dirty="0" err="1">
                <a:solidFill>
                  <a:srgbClr val="00B050"/>
                </a:solidFill>
                <a:latin typeface="UTM Isadora" panose="02040603050506020204" pitchFamily="18" charset="0"/>
              </a:rPr>
              <a:t>đọc</a:t>
            </a:r>
            <a:r>
              <a:rPr lang="en-US" sz="3200" b="1" dirty="0">
                <a:solidFill>
                  <a:prstClr val="black"/>
                </a:solidFill>
                <a:latin typeface="UTM Isadora" panose="02040603050506020204" pitchFamily="18" charset="0"/>
              </a:rPr>
              <a:t> </a:t>
            </a:r>
            <a:r>
              <a:rPr lang="en-US" sz="3200" b="1" dirty="0" err="1">
                <a:solidFill>
                  <a:prstClr val="black"/>
                </a:solidFill>
                <a:latin typeface="UTM Isadora" panose="02040603050506020204" pitchFamily="18" charset="0"/>
              </a:rPr>
              <a:t>về</a:t>
            </a:r>
            <a:r>
              <a:rPr lang="en-US" sz="3200" b="1" dirty="0">
                <a:solidFill>
                  <a:prstClr val="black"/>
                </a:solidFill>
                <a:latin typeface="UTM Isadora" panose="02040603050506020204" pitchFamily="18" charset="0"/>
              </a:rPr>
              <a:t> </a:t>
            </a:r>
            <a:r>
              <a:rPr lang="en-US" sz="3200" b="1" dirty="0" err="1">
                <a:solidFill>
                  <a:srgbClr val="C00000"/>
                </a:solidFill>
                <a:latin typeface="UTM Isadora" panose="02040603050506020204" pitchFamily="18" charset="0"/>
              </a:rPr>
              <a:t>một</a:t>
            </a:r>
            <a:r>
              <a:rPr lang="en-US" sz="3200" b="1" dirty="0">
                <a:solidFill>
                  <a:srgbClr val="C00000"/>
                </a:solidFill>
                <a:latin typeface="UTM Isadora" panose="02040603050506020204" pitchFamily="18" charset="0"/>
              </a:rPr>
              <a:t> </a:t>
            </a:r>
            <a:r>
              <a:rPr lang="en-US" sz="3200" b="1" dirty="0" err="1">
                <a:solidFill>
                  <a:srgbClr val="C00000"/>
                </a:solidFill>
                <a:latin typeface="UTM Isadora" panose="02040603050506020204" pitchFamily="18" charset="0"/>
              </a:rPr>
              <a:t>nữ</a:t>
            </a:r>
            <a:r>
              <a:rPr lang="en-US" sz="3200" b="1" dirty="0">
                <a:solidFill>
                  <a:srgbClr val="C00000"/>
                </a:solidFill>
                <a:latin typeface="UTM Isadora" panose="02040603050506020204" pitchFamily="18" charset="0"/>
              </a:rPr>
              <a:t> </a:t>
            </a:r>
            <a:r>
              <a:rPr lang="en-US" sz="3200" b="1" dirty="0" err="1">
                <a:solidFill>
                  <a:srgbClr val="C00000"/>
                </a:solidFill>
                <a:latin typeface="UTM Isadora" panose="02040603050506020204" pitchFamily="18" charset="0"/>
              </a:rPr>
              <a:t>anh</a:t>
            </a:r>
            <a:r>
              <a:rPr lang="en-US" sz="3200" b="1" dirty="0">
                <a:solidFill>
                  <a:srgbClr val="C00000"/>
                </a:solidFill>
                <a:latin typeface="UTM Isadora" panose="02040603050506020204" pitchFamily="18" charset="0"/>
              </a:rPr>
              <a:t> </a:t>
            </a:r>
            <a:r>
              <a:rPr lang="en-US" sz="3200" b="1" dirty="0" err="1">
                <a:solidFill>
                  <a:srgbClr val="C00000"/>
                </a:solidFill>
                <a:latin typeface="UTM Isadora" panose="02040603050506020204" pitchFamily="18" charset="0"/>
              </a:rPr>
              <a:t>hùng</a:t>
            </a:r>
            <a:r>
              <a:rPr lang="en-US" sz="3200" b="1" dirty="0">
                <a:solidFill>
                  <a:srgbClr val="C00000"/>
                </a:solidFill>
                <a:latin typeface="UTM Isadora" panose="02040603050506020204" pitchFamily="18" charset="0"/>
              </a:rPr>
              <a:t> </a:t>
            </a:r>
            <a:r>
              <a:rPr lang="en-US" sz="3200" b="1" dirty="0" err="1">
                <a:latin typeface="UTM Isadora" panose="02040603050506020204" pitchFamily="18" charset="0"/>
              </a:rPr>
              <a:t>hoặc</a:t>
            </a:r>
            <a:r>
              <a:rPr lang="en-US" sz="3200" b="1" dirty="0">
                <a:solidFill>
                  <a:srgbClr val="C00000"/>
                </a:solidFill>
                <a:latin typeface="UTM Isadora" panose="02040603050506020204" pitchFamily="18" charset="0"/>
              </a:rPr>
              <a:t> </a:t>
            </a:r>
            <a:r>
              <a:rPr lang="en-US" sz="3200" b="1" dirty="0" err="1">
                <a:solidFill>
                  <a:srgbClr val="C00000"/>
                </a:solidFill>
                <a:latin typeface="UTM Isadora" panose="02040603050506020204" pitchFamily="18" charset="0"/>
              </a:rPr>
              <a:t>một</a:t>
            </a:r>
            <a:r>
              <a:rPr lang="en-US" sz="3200" b="1" dirty="0">
                <a:solidFill>
                  <a:srgbClr val="C00000"/>
                </a:solidFill>
                <a:latin typeface="UTM Isadora" panose="02040603050506020204" pitchFamily="18" charset="0"/>
              </a:rPr>
              <a:t> </a:t>
            </a:r>
            <a:r>
              <a:rPr lang="en-US" sz="3200" b="1" dirty="0" err="1">
                <a:solidFill>
                  <a:srgbClr val="C00000"/>
                </a:solidFill>
                <a:latin typeface="UTM Isadora" panose="02040603050506020204" pitchFamily="18" charset="0"/>
              </a:rPr>
              <a:t>phụ</a:t>
            </a:r>
            <a:r>
              <a:rPr lang="en-US" sz="3200" b="1" dirty="0">
                <a:solidFill>
                  <a:srgbClr val="C00000"/>
                </a:solidFill>
                <a:latin typeface="UTM Isadora" panose="02040603050506020204" pitchFamily="18" charset="0"/>
              </a:rPr>
              <a:t> </a:t>
            </a:r>
            <a:r>
              <a:rPr lang="en-US" sz="3200" b="1" dirty="0" err="1">
                <a:solidFill>
                  <a:srgbClr val="C00000"/>
                </a:solidFill>
                <a:latin typeface="UTM Isadora" panose="02040603050506020204" pitchFamily="18" charset="0"/>
              </a:rPr>
              <a:t>nữ</a:t>
            </a:r>
            <a:r>
              <a:rPr lang="en-US" sz="3200" b="1" dirty="0">
                <a:solidFill>
                  <a:srgbClr val="C00000"/>
                </a:solidFill>
                <a:latin typeface="UTM Isadora" panose="02040603050506020204" pitchFamily="18" charset="0"/>
              </a:rPr>
              <a:t> </a:t>
            </a:r>
            <a:r>
              <a:rPr lang="en-US" sz="3200" b="1" dirty="0" err="1">
                <a:solidFill>
                  <a:srgbClr val="C00000"/>
                </a:solidFill>
                <a:latin typeface="UTM Isadora" panose="02040603050506020204" pitchFamily="18" charset="0"/>
              </a:rPr>
              <a:t>có</a:t>
            </a:r>
            <a:r>
              <a:rPr lang="en-US" sz="3200" b="1" dirty="0">
                <a:solidFill>
                  <a:srgbClr val="C00000"/>
                </a:solidFill>
                <a:latin typeface="UTM Isadora" panose="02040603050506020204" pitchFamily="18" charset="0"/>
              </a:rPr>
              <a:t> </a:t>
            </a:r>
            <a:r>
              <a:rPr lang="en-US" sz="3200" b="1" dirty="0" err="1">
                <a:solidFill>
                  <a:srgbClr val="C00000"/>
                </a:solidFill>
                <a:latin typeface="UTM Isadora" panose="02040603050506020204" pitchFamily="18" charset="0"/>
              </a:rPr>
              <a:t>tài</a:t>
            </a:r>
            <a:r>
              <a:rPr lang="en-US" sz="3200" b="1" dirty="0">
                <a:solidFill>
                  <a:srgbClr val="C00000"/>
                </a:solidFill>
                <a:latin typeface="UTM Isadora" panose="02040603050506020204" pitchFamily="18" charset="0"/>
              </a:rPr>
              <a:t>.</a:t>
            </a:r>
          </a:p>
        </p:txBody>
      </p:sp>
    </p:spTree>
    <p:extLst>
      <p:ext uri="{BB962C8B-B14F-4D97-AF65-F5344CB8AC3E}">
        <p14:creationId xmlns:p14="http://schemas.microsoft.com/office/powerpoint/2010/main" val="3513691641"/>
      </p:ext>
    </p:extLst>
  </p:cSld>
  <p:clrMapOvr>
    <a:masterClrMapping/>
  </p:clrMapOvr>
  <mc:AlternateContent xmlns:mc="http://schemas.openxmlformats.org/markup-compatibility/2006" xmlns:p14="http://schemas.microsoft.com/office/powerpoint/2010/main">
    <mc:Choice Requires="p14">
      <p:transition p14:dur="10" advTm="0"/>
    </mc:Choice>
    <mc:Fallback xmlns="">
      <p:transition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down)">
                                      <p:cBhvr>
                                        <p:cTn id="7" dur="580">
                                          <p:stCondLst>
                                            <p:cond delay="0"/>
                                          </p:stCondLst>
                                        </p:cTn>
                                        <p:tgtEl>
                                          <p:spTgt spid="29"/>
                                        </p:tgtEl>
                                      </p:cBhvr>
                                    </p:animEffect>
                                    <p:anim calcmode="lin" valueType="num">
                                      <p:cBhvr>
                                        <p:cTn id="8" dur="1822" tmFilter="0,0; 0.14,0.36; 0.43,0.73; 0.71,0.91; 1.0,1.0">
                                          <p:stCondLst>
                                            <p:cond delay="0"/>
                                          </p:stCondLst>
                                        </p:cTn>
                                        <p:tgtEl>
                                          <p:spTgt spid="29"/>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9"/>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9"/>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9"/>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9"/>
                                        </p:tgtEl>
                                        <p:attrNameLst>
                                          <p:attrName>ppt_y</p:attrName>
                                        </p:attrNameLst>
                                      </p:cBhvr>
                                      <p:tavLst>
                                        <p:tav tm="0" fmla="#ppt_y-sin(pi*$)/81">
                                          <p:val>
                                            <p:fltVal val="0"/>
                                          </p:val>
                                        </p:tav>
                                        <p:tav tm="100000">
                                          <p:val>
                                            <p:fltVal val="1"/>
                                          </p:val>
                                        </p:tav>
                                      </p:tavLst>
                                    </p:anim>
                                    <p:animScale>
                                      <p:cBhvr>
                                        <p:cTn id="13" dur="26">
                                          <p:stCondLst>
                                            <p:cond delay="650"/>
                                          </p:stCondLst>
                                        </p:cTn>
                                        <p:tgtEl>
                                          <p:spTgt spid="29"/>
                                        </p:tgtEl>
                                      </p:cBhvr>
                                      <p:to x="100000" y="60000"/>
                                    </p:animScale>
                                    <p:animScale>
                                      <p:cBhvr>
                                        <p:cTn id="14" dur="166" decel="50000">
                                          <p:stCondLst>
                                            <p:cond delay="676"/>
                                          </p:stCondLst>
                                        </p:cTn>
                                        <p:tgtEl>
                                          <p:spTgt spid="29"/>
                                        </p:tgtEl>
                                      </p:cBhvr>
                                      <p:to x="100000" y="100000"/>
                                    </p:animScale>
                                    <p:animScale>
                                      <p:cBhvr>
                                        <p:cTn id="15" dur="26">
                                          <p:stCondLst>
                                            <p:cond delay="1312"/>
                                          </p:stCondLst>
                                        </p:cTn>
                                        <p:tgtEl>
                                          <p:spTgt spid="29"/>
                                        </p:tgtEl>
                                      </p:cBhvr>
                                      <p:to x="100000" y="80000"/>
                                    </p:animScale>
                                    <p:animScale>
                                      <p:cBhvr>
                                        <p:cTn id="16" dur="166" decel="50000">
                                          <p:stCondLst>
                                            <p:cond delay="1338"/>
                                          </p:stCondLst>
                                        </p:cTn>
                                        <p:tgtEl>
                                          <p:spTgt spid="29"/>
                                        </p:tgtEl>
                                      </p:cBhvr>
                                      <p:to x="100000" y="100000"/>
                                    </p:animScale>
                                    <p:animScale>
                                      <p:cBhvr>
                                        <p:cTn id="17" dur="26">
                                          <p:stCondLst>
                                            <p:cond delay="1642"/>
                                          </p:stCondLst>
                                        </p:cTn>
                                        <p:tgtEl>
                                          <p:spTgt spid="29"/>
                                        </p:tgtEl>
                                      </p:cBhvr>
                                      <p:to x="100000" y="90000"/>
                                    </p:animScale>
                                    <p:animScale>
                                      <p:cBhvr>
                                        <p:cTn id="18" dur="166" decel="50000">
                                          <p:stCondLst>
                                            <p:cond delay="1668"/>
                                          </p:stCondLst>
                                        </p:cTn>
                                        <p:tgtEl>
                                          <p:spTgt spid="29"/>
                                        </p:tgtEl>
                                      </p:cBhvr>
                                      <p:to x="100000" y="100000"/>
                                    </p:animScale>
                                    <p:animScale>
                                      <p:cBhvr>
                                        <p:cTn id="19" dur="26">
                                          <p:stCondLst>
                                            <p:cond delay="1808"/>
                                          </p:stCondLst>
                                        </p:cTn>
                                        <p:tgtEl>
                                          <p:spTgt spid="29"/>
                                        </p:tgtEl>
                                      </p:cBhvr>
                                      <p:to x="100000" y="95000"/>
                                    </p:animScale>
                                    <p:animScale>
                                      <p:cBhvr>
                                        <p:cTn id="20" dur="166" decel="50000">
                                          <p:stCondLst>
                                            <p:cond delay="1834"/>
                                          </p:stCondLst>
                                        </p:cTn>
                                        <p:tgtEl>
                                          <p:spTgt spid="29"/>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30"/>
                                        </p:tgtEl>
                                        <p:attrNameLst>
                                          <p:attrName>style.visibility</p:attrName>
                                        </p:attrNameLst>
                                      </p:cBhvr>
                                      <p:to>
                                        <p:strVal val="visible"/>
                                      </p:to>
                                    </p:set>
                                    <p:animEffect transition="in" filter="barn(inVertical)">
                                      <p:cBhvr>
                                        <p:cTn id="25" dur="500"/>
                                        <p:tgtEl>
                                          <p:spTgt spid="30"/>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barn(inVertical)">
                                      <p:cBhvr>
                                        <p:cTn id="2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2" grpId="0" animBg="1"/>
      <p:bldP spid="3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5D357067-6DF2-4CA5-92E3-57236AC588C7}"/>
              </a:ext>
            </a:extLst>
          </p:cNvPr>
          <p:cNvSpPr txBox="1"/>
          <p:nvPr/>
        </p:nvSpPr>
        <p:spPr>
          <a:xfrm>
            <a:off x="2926854" y="2358383"/>
            <a:ext cx="5616624" cy="2646878"/>
          </a:xfrm>
          <a:prstGeom prst="rect">
            <a:avLst/>
          </a:prstGeom>
          <a:noFill/>
        </p:spPr>
        <p:txBody>
          <a:bodyPr wrap="square" rtlCol="0">
            <a:spAutoFit/>
          </a:bodyPr>
          <a:lstStyle/>
          <a:p>
            <a:pPr algn="ctr" defTabSz="914400"/>
            <a:r>
              <a:rPr lang="en-US" sz="16600" dirty="0">
                <a:solidFill>
                  <a:srgbClr val="C00000"/>
                </a:solidFill>
                <a:latin typeface="UTM Cookies" panose="02040603050506020204" pitchFamily="18" charset="0"/>
              </a:rPr>
              <a:t>GỢI Ý</a:t>
            </a:r>
          </a:p>
        </p:txBody>
      </p:sp>
    </p:spTree>
    <p:extLst>
      <p:ext uri="{BB962C8B-B14F-4D97-AF65-F5344CB8AC3E}">
        <p14:creationId xmlns:p14="http://schemas.microsoft.com/office/powerpoint/2010/main" val="1198094412"/>
      </p:ext>
    </p:extLst>
  </p:cSld>
  <p:clrMapOvr>
    <a:masterClrMapping/>
  </p:clrMapOvr>
  <mc:AlternateContent xmlns:mc="http://schemas.openxmlformats.org/markup-compatibility/2006" xmlns:p14="http://schemas.microsoft.com/office/powerpoint/2010/main">
    <mc:Choice Requires="p14">
      <p:transition p14:dur="10" advTm="0"/>
    </mc:Choice>
    <mc:Fallback xmlns="">
      <p:transition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omputer with a blank screen&#10;&#10;Description automatically generated with low confidence">
            <a:extLst>
              <a:ext uri="{FF2B5EF4-FFF2-40B4-BE49-F238E27FC236}">
                <a16:creationId xmlns:a16="http://schemas.microsoft.com/office/drawing/2014/main" id="{B2E0BA2A-212D-41CE-9217-1A865F0028E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74726" y="909514"/>
            <a:ext cx="9001000" cy="4511560"/>
          </a:xfrm>
          <a:prstGeom prst="rect">
            <a:avLst/>
          </a:prstGeom>
        </p:spPr>
      </p:pic>
      <p:sp>
        <p:nvSpPr>
          <p:cNvPr id="5" name="Text Box 30"/>
          <p:cNvSpPr txBox="1">
            <a:spLocks noChangeArrowheads="1"/>
          </p:cNvSpPr>
          <p:nvPr/>
        </p:nvSpPr>
        <p:spPr bwMode="auto">
          <a:xfrm>
            <a:off x="3502918" y="1341562"/>
            <a:ext cx="5400600" cy="3046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defTabSz="914400">
              <a:spcBef>
                <a:spcPct val="50000"/>
              </a:spcBef>
              <a:buFontTx/>
              <a:buNone/>
            </a:pPr>
            <a:r>
              <a:rPr lang="en-US" altLang="en-US" sz="9600" b="1" dirty="0" err="1">
                <a:solidFill>
                  <a:schemeClr val="accent6">
                    <a:lumMod val="75000"/>
                  </a:schemeClr>
                </a:solidFill>
                <a:effectLst>
                  <a:outerShdw blurRad="38100" dist="38100" dir="2700000" algn="tl">
                    <a:srgbClr val="000000">
                      <a:alpha val="43137"/>
                    </a:srgbClr>
                  </a:outerShdw>
                </a:effectLst>
                <a:latin typeface="+mn-lt"/>
                <a:cs typeface="Arial" panose="020B0604020202020204" pitchFamily="34" charset="0"/>
              </a:rPr>
              <a:t>Truyện</a:t>
            </a:r>
            <a:r>
              <a:rPr lang="en-US" altLang="en-US" sz="9600" b="1" dirty="0">
                <a:solidFill>
                  <a:schemeClr val="accent6">
                    <a:lumMod val="75000"/>
                  </a:schemeClr>
                </a:solidFill>
                <a:effectLst>
                  <a:outerShdw blurRad="38100" dist="38100" dir="2700000" algn="tl">
                    <a:srgbClr val="000000">
                      <a:alpha val="43137"/>
                    </a:srgbClr>
                  </a:outerShdw>
                </a:effectLst>
                <a:latin typeface="+mn-lt"/>
                <a:cs typeface="Arial" panose="020B0604020202020204" pitchFamily="34" charset="0"/>
              </a:rPr>
              <a:t> </a:t>
            </a:r>
            <a:r>
              <a:rPr lang="en-US" altLang="en-US" sz="9600" b="1" dirty="0" err="1">
                <a:solidFill>
                  <a:schemeClr val="accent6">
                    <a:lumMod val="75000"/>
                  </a:schemeClr>
                </a:solidFill>
                <a:effectLst>
                  <a:outerShdw blurRad="38100" dist="38100" dir="2700000" algn="tl">
                    <a:srgbClr val="000000">
                      <a:alpha val="43137"/>
                    </a:srgbClr>
                  </a:outerShdw>
                </a:effectLst>
                <a:latin typeface="+mn-lt"/>
                <a:cs typeface="Arial" panose="020B0604020202020204" pitchFamily="34" charset="0"/>
              </a:rPr>
              <a:t>về</a:t>
            </a:r>
            <a:r>
              <a:rPr lang="en-US" altLang="en-US" sz="9600" b="1" dirty="0">
                <a:solidFill>
                  <a:schemeClr val="accent6">
                    <a:lumMod val="75000"/>
                  </a:schemeClr>
                </a:solidFill>
                <a:effectLst>
                  <a:outerShdw blurRad="38100" dist="38100" dir="2700000" algn="tl">
                    <a:srgbClr val="000000">
                      <a:alpha val="43137"/>
                    </a:srgbClr>
                  </a:outerShdw>
                </a:effectLst>
                <a:latin typeface="+mn-lt"/>
                <a:cs typeface="Arial" panose="020B0604020202020204" pitchFamily="34" charset="0"/>
              </a:rPr>
              <a:t>̀ </a:t>
            </a:r>
            <a:r>
              <a:rPr lang="en-US" altLang="en-US" sz="9600" b="1" dirty="0" err="1">
                <a:solidFill>
                  <a:schemeClr val="accent6">
                    <a:lumMod val="75000"/>
                  </a:schemeClr>
                </a:solidFill>
                <a:effectLst>
                  <a:outerShdw blurRad="38100" dist="38100" dir="2700000" algn="tl">
                    <a:srgbClr val="000000">
                      <a:alpha val="43137"/>
                    </a:srgbClr>
                  </a:outerShdw>
                </a:effectLst>
                <a:latin typeface="+mn-lt"/>
                <a:cs typeface="Arial" panose="020B0604020202020204" pitchFamily="34" charset="0"/>
              </a:rPr>
              <a:t>phu</a:t>
            </a:r>
            <a:r>
              <a:rPr lang="en-US" altLang="en-US" sz="9600" b="1" dirty="0">
                <a:solidFill>
                  <a:schemeClr val="accent6">
                    <a:lumMod val="75000"/>
                  </a:schemeClr>
                </a:solidFill>
                <a:effectLst>
                  <a:outerShdw blurRad="38100" dist="38100" dir="2700000" algn="tl">
                    <a:srgbClr val="000000">
                      <a:alpha val="43137"/>
                    </a:srgbClr>
                  </a:outerShdw>
                </a:effectLst>
                <a:latin typeface="+mn-lt"/>
                <a:cs typeface="Arial" panose="020B0604020202020204" pitchFamily="34" charset="0"/>
              </a:rPr>
              <a:t>̣ </a:t>
            </a:r>
            <a:r>
              <a:rPr lang="en-US" altLang="en-US" sz="9600" b="1" dirty="0" err="1">
                <a:solidFill>
                  <a:schemeClr val="accent6">
                    <a:lumMod val="75000"/>
                  </a:schemeClr>
                </a:solidFill>
                <a:effectLst>
                  <a:outerShdw blurRad="38100" dist="38100" dir="2700000" algn="tl">
                    <a:srgbClr val="000000">
                      <a:alpha val="43137"/>
                    </a:srgbClr>
                  </a:outerShdw>
                </a:effectLst>
                <a:latin typeface="+mn-lt"/>
                <a:cs typeface="Arial" panose="020B0604020202020204" pitchFamily="34" charset="0"/>
              </a:rPr>
              <a:t>nữ</a:t>
            </a:r>
            <a:endParaRPr lang="en-US" altLang="en-US" sz="9600" b="1" dirty="0">
              <a:solidFill>
                <a:schemeClr val="accent6">
                  <a:lumMod val="75000"/>
                </a:schemeClr>
              </a:solidFill>
              <a:effectLst>
                <a:outerShdw blurRad="38100" dist="38100" dir="2700000" algn="tl">
                  <a:srgbClr val="000000">
                    <a:alpha val="43137"/>
                  </a:srgbClr>
                </a:outerShdw>
              </a:effectLst>
              <a:latin typeface="+mn-lt"/>
              <a:cs typeface="Arial" panose="020B0604020202020204" pitchFamily="34" charset="0"/>
            </a:endParaRPr>
          </a:p>
        </p:txBody>
      </p:sp>
    </p:spTree>
    <p:extLst>
      <p:ext uri="{BB962C8B-B14F-4D97-AF65-F5344CB8AC3E}">
        <p14:creationId xmlns:p14="http://schemas.microsoft.com/office/powerpoint/2010/main" val="414958599"/>
      </p:ext>
    </p:extLst>
  </p:cSld>
  <p:clrMapOvr>
    <a:masterClrMapping/>
  </p:clrMapOvr>
  <mc:AlternateContent xmlns:mc="http://schemas.openxmlformats.org/markup-compatibility/2006" xmlns:p14="http://schemas.microsoft.com/office/powerpoint/2010/main">
    <mc:Choice Requires="p14">
      <p:transition p14:dur="10" advTm="0"/>
    </mc:Choice>
    <mc:Fallback xmlns="">
      <p:transition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strips(downLeft)">
                                      <p:cBhvr>
                                        <p:cTn id="7" dur="500"/>
                                        <p:tgtEl>
                                          <p:spTgt spid="5"/>
                                        </p:tgtEl>
                                      </p:cBhvr>
                                    </p:animEffect>
                                  </p:childTnLst>
                                </p:cTn>
                              </p:par>
                              <p:par>
                                <p:cTn id="8" presetID="18" presetClass="entr" presetSubtype="12"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strips(downLeft)">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ULTRA_SCORM_COURSE_ID" val="86B7FCF7-CBFA-401C-963A-9C360AB96596"/>
  <p:tag name="ISPRING_SCORM_ENDPOINT" val="&lt;endpoint&gt;&lt;enable&gt;0&lt;/enable&gt;&lt;lrs&gt;http://&lt;/lrs&gt;&lt;auth&gt;0&lt;/auth&gt;&lt;login&gt;&lt;/login&gt;&lt;password&gt;&lt;/password&gt;&lt;key&gt;&lt;/key&gt;&lt;name&gt;&lt;/name&gt;&lt;email&gt;&lt;/email&gt;&lt;/endpoint&gt;&#10;"/>
  <p:tag name="ISPRING_SCORM_RATE_SLIDES" val="1"/>
  <p:tag name="ISPRINGONLINEFOLDERID" val="0"/>
  <p:tag name="ISPRINGONLINEFOLDERPATH" val="Content List"/>
  <p:tag name="ISPRINGCLOUDFOLDERID" val="0"/>
  <p:tag name="ISPRINGCLOUDFOLDERPATH" val="Content List"/>
  <p:tag name="ISPRING_PLAYERS_CUSTOMIZATION" val="UEsDBBQAAgAIANOodEkVDq0oZAQAAAcRAAAdAAAAdW5pdmVyc2FsL2NvbW1vbl9tZXNzYWdlcy5sbmetWG1v2zYQ/l6g/4EQUGADtrQd0KIYEge0xNhEZMmV6DjZCwRGYmwilJjpxW32ab9mP2y/ZEfKTuK+QFISwDZMyvfc8e6eu6MPjz/nCm1EWUldHDlvD944SBSpzmSxOnIW7OTnDw6qal5kXOlCHDmFdtDx6OWLQ8WLVcNXAr6/fIHQYS6qCpbVyKzu10hmR858nLjhbI6Di8QPJ2EyphNn5Or8hhe3yNcr/Uf5wy/vP3x+++79j4evt5J9gOIZ9v19KGSR3r3pARSwKPQTQCN+EpBz5ozM5zC5cMF8GhBntP0yTHoekTNnZD475RZRRAKWxD71SELjJAiZ9YVPGPGc0YVu0JpvBKo12kjxCdVrAZGsZSlQpWRmH6QaNopGdCnzwhmmQRKRmEXUZTQMnFGsy/L2JwvLm3qtS1BXoUxW/FKJzOqEnLHPb0pRgWpeQ04heNVrCb/UOZfFQafqCC9pMElYGPpxQgJvt+OMSJEhr+RGzUCUCMckAoCSV6J8hGxis8yKI6zUMIQpnUx9eDNjwlSu1gre9VA75gRiMBdFlxTkCIkgu+J4GUaecRqoQhzd8Kr6pMtsLz8eBqoLmAZuCCnosgfgzGDsgCHGEipHWYq07gKbkTjGE5KMw3NIZOBdOEQiPAW6nQ6RuCAxUITEXTIBPqMTbBLeUGyX/zt+pdyks7pFPE1BzrhvI3VTwY5xKbDAMq06GKYmJh8XEDaK/e/QuEUF79rVSm4E2FFmouxUBJXFJZ7Joo8L+ltygqlPvATSyguXCbMlz2jM+S0qdI14tuFFKtClSHkDuX4LzzKZ2Wcmzlb/X438G/F6W1VebQtS4JHzV0Pt2ath3zCrqcCmuhb5Td2l2jhsa/5jrDA5/V0T+hz9cfpjlwQ4ouHzRKaSeaPaqvvk+NxZNjRGnUY80VP9o/XclsRtbR1TKFhjqftLEOimpn9AA1T9pWhwAormbYmGGk6LqwE6g3ALEGj0WIwzcNWeCWfgwgHySzKOKYPZaCkuK1l3jh2WjW2Avh3aFOY8JWpxT8ZLcaVhwlGCb9rpA7qQjXRnQB8MN3utglHmg8kBAK7a5AFIJXOwP+uBuZiRnQfaAr93kqVuVGbJq+S1LfLg2yYXX49NV6XO7a7i1S552yZz/BQr2sNFrdL5gPZ/x7/e8XlAv8dHKSY4cqeJiwOXmEHfcFX1FAIKGFf4LE58PDbiwIWc1+kamumVboqsJ1A7q3vkBAPY9syx4GW6/u+ff3tifGFJu4u2u78OAgFimypI7sB+D3Qtqj+7QBge78vZRR+p7d1mJ9fzqsMoZOGz3CF421pyncPWQbdeSPJt0DBj2J3OgAexTXvdlDC6DUGY4egUapmdwp3RjJfXUAiZ1moQinW1ScB6mPb762VTK1mIIbJPayXmwIzOE+x59q4N5FMyvW57ZgY3inR76VZw6e4L5k5xAHX2CzyRyXogoG1NuyoERG/X9zTffN2p7laV/cvi8PWDfzD+B1BLAwQUAAIACADTqHRJCH4LIykDAACGDAAAJwAAAHVuaXZlcnNhbC9mbGFzaF9wdWJsaXNoaW5nX3NldHRpbmdzLnhtbNVX3W7aMBS+5yksT70saTu6diihqgpo1VpAhW3tVWViQ6w6dhbbUHq1p9mD7Ul2HAMFtevSH6RNCBGfn+/8n5jw6DYVaMJyzZWM8G51ByMmY0W5HEf4y6C9fYiRNkRSIpRkEZYKo6NGJczsUHCd9JkxIKoRwEhdz0yEE2OyehBMp9Mq11nuuEpYA/i6Gqs0yHKmmTQsDzJBZvBjZhnTeI5QAgC+qZJztUalglDokc4VtYIhTsFzyV1QRLQF0QkOvNiQxDfjXFlJT5RQOcrHwwi/Ozx2n4WMh2rylEmXE90AoiObOqGUOy+I6PM7hhLGxwm4e1DDaMqpSSK8V3MoIB08RCmwfejEoZwoyIE0c/iUGUKJIf7o7Rl2a/SC4El0JknK4wFwkIs/ws3B9aerXuvi7LTz+XrQ7Z4NTnveiUInWMcJg3VDITikbB6zpZ2QGEPiBPwGnRERmoXBKmkhNlJyzTl3RkMlIPeFFrRROmS0Q1K2Uo3+DZdtkNzFaASBiFmEj3NOBEbcEMHjpbK2Q224KareXpVEgAXtydB5H9+b99mJE5JrturWgqNdzuPGN2UFRTNlkeA3DBmFIH6bwlPC0Gpx0ChXaUGF9jFICw4WJ5xNGT0qcjoH/JOhKzCRWtCEXs0EM97Cd8vv0JCNVA64jEygs4HOtcevPgs4I1rfg5KFj1v9s9Nm6/q002xdbrkACZ0QGT8THArO0sxsBJ/MkFRmoQfpiInVrCgK5bTglYmt+vIyaJ5a4cv81sVYgd5gSTZj5TmF+asHpc0mZFIMohuuAhpGkENJPCYwYlgXXFpWFjAmEikpZojEsNa0G+sJV1YDxQ+wh9Yv99DrIy6L0xhWG1jMKctLQe7s7r2v7X84OPxYrwa/fvzcflJpvvB7gjhzfuOfPLnyl2v/4TYMA7elH1/aJrf/5s7uXbS+lslrp3U5KFXSVr8UXLeMVPdzGakL/5LprbxgSrkAS2nshwzWkuApN4y+ZYu9oE1e9W73PbaZNtlgzK8Zjf8mZH9aXhPX7oVh8OjF1XFSLnkKiXArcXnbbezXduCm+SirUgG09f8OjcpvUEsDBBQAAgAIANOodEm1/AlkugIAAFUKAAAhAAAAdW5pdmVyc2FsL2ZsYXNoX3NraW5fc2V0dGluZ3MueG1slVZtb+IwDP5+vwJx3+nulZ3UITHGSZN2t+k27XvamjYiTaokZce/vzhN1gQo9LAmEft5bMexzVK1pXzxYTJJc8GEfAatKS8VarxuQoubadZqLfgsF1wD1zMuZE3YdPHxp/2kiUVeYokdyLGcDcmhDzO3nzEUF+PbHGWIkIu6IXz/IEoxy0i+LaVoeXExtWrfgGSUbw3y6sd8tR4MwKjS9xrqKKf1Nco4SiNBKcCUvq9RLrIYyYD5SFf2M5LThzp/+wPajiqqLW35CWWI1pAS4iJfL1GG8dx4j19ljnKeoOGvNtAvn1EGoYzsQcbO776iDDJE0zb/0yONFCUWNOacf8R3DhOkMOOHWV2hXCTghTDQxVdw5bF3vQtA7ms49ymOqxTsCet6sBDw0TMGCy1bSBN/6myqEm+PrTbzAYsNYcoAQlUPejJJP5FWeTexrsf9gTfKi9CX0/SQV8HaGlZdwoG7WN/jV6tbuytCp++6IEMJO6cMUuyVPfK3qesRMlD2yGdGC3jkbH+cwaGpI/lHviXuOc/X31iBE3MsnNWfvBUjPeDoqiBVp/CYWhSwUJjOC60B3y1NrK5LKTnKKeVkR0uiqeC/EJft7WVUmhwYXK+d7qxUU83gVMPZHM2aDstlz3E/OmvckN3PQn+57jzRZovfTInWJK9q87OkphPHM2NiCjNNTjNwTxo4yHu+EQHHxh4i1URuQb4IwcaG4UKDGutedMM1BE+ToAZpcrrKqXNyqvy8rTOQa/NqFJSvcqzsgBUtK2b+9CuFNygOGAPWjqor448T+t6XgcI1ARCZV75ru0NnqVumKYMd+OEPFPbKQ3dLlenSoYZb6gfY6LDlnGZUT7pd0fdKvEMC/Qn8q0krcnxgGdH2mmTK3iyafL+G+1yixezXGTZfuMns2fVS5NjYjytolPjv5D9QSwMEFAACAAgA06h0SSqWD2f+AgAAlwsAACYAAAB1bml2ZXJzYWwvaHRtbF9wdWJsaXNoaW5nX3NldHRpbmdzLnhtbM2Wb08aMRjA3/Mpmi6+lFPnpiN3GCMYiU6IsE1fmXItXGOvvbU98Hy1T7MPtk+yp1dAiI6dRpaFEOjTPr/nX/u04dF9KtCEacOVjPBufQcjJmNFuRxH+MvgdPsQI2OJpEQoySIsFUZHzVqY5UPBTdJn1sJSgwAjTSOzEU6szRpBMJ1O69xk2s0qkVvgm3qs0iDTzDBpmQ4yQQr4sUXGDJ4RKgDgmyo5U2vWagiFnvRZ0VwwxCl4LrkLiogzmwoc+FVDEt+NtcolPVFCaaTHwwi/Ozx2n/kaT2rxlEmXEtMEoRPbBqGUOyeI6PMHhhLGxwl4e7CP0ZRTm0R4b99RYHXwlFKyfeTEUU4UpEDaGT5lllBiiR96e5bdWzMXeBEtJEl5PIAZ5MKPcGtwe3bTa19ddC7Pbwfd7sWg0/NOlDrBKicMVg2F4JDKdcwWdkJiLYkT8Bt0RkQYFgbLovmykZIrzrkxGioBqS+1MBqBp6KI8LHmRGDELRE8XsxaosfMnnIBMTjd3fpIWvwI9PHGCdGGLRuazxiXxbj5TeWCokLlSPA7hqxCEFGewr+EoeV0o5FWaSkVxFhkBKcMTTibMnpUZmkG/JOhGzCR5qAJmy8TzHoL33P+gIZspDRwGZnAVgU5N55ffxE4I8Y8Qsncx63+RafVvu1cttrXWy5AQidExi+EQwlZmtmN8EmBpLJzPUhHTHLDyqJQTsu5KrHVX18Gw9Nc+DK/dTGW0BssyWasvKQwf/WgstmETMqD6A5XiYYjyKEkngkTMRx3LnNWFRgTiZQUBSIxNCrjjvWEq9yAxB9gjzav99DrIy7L0RhuDrCoKdOVkDu7e+/3P3w8OPzUqAe/fvzcXqs0a+E9QZw538NP1jbxRSN/2g3DwPXO59uw1fm/6sK9q/bXKpm6bF8PKhWp3a+E61ZZ1T2vsurKXxu9pSujkgvQZsb+2ECjETzlltG33DSvKPz6+9dvizcq/AajWLt9/98g/Gjx3Fp5X4XBsw/AGshXH9PN2m9QSwMEFAACAAgA06h0SWhxUpGaAQAAHwYAAB8AAAB1bml2ZXJzYWwvaHRtbF9za2luX3NldHRpbmdzLmpzjZRNb8IwDIbv/AqUXSfEPmG7ocGkSRwmjdu0QyimVKRJlaQdHeK/rw5fTeqOxRfy8uR17CredrrVYhHrPne37rfbv/t7pwFqVudw7euiRU9RZ0YkC5glKYhEAguQ4nj0JO/OBGXMpDOdlx9oa2p+TOE/Sy5MHc8IC01ohjpcEOA3oW2owz8nsVOra19TrdHz3Fole5GSFqTtSaVT7hh29epWvcQAVgXoC+iSR+CZDtxqI8+ODwOMOhepNOOynKpY9eY8Wsda5XLRln9VZqCrT77eA/2nwcvEsxOJsW8W0jDxZIjRTmYajIFD3scJBgkLPgdR8+279QfqGTcLCugiMYk90qMbjDqd8RgaXRqOMHxMVl6Nbg4wmpyFjd0Td7cYHiF4CbphNb7H8ECV5dk/PmCmVYwdaaDNnp9QofgikfEhdR+D5PCyaNvWvXOh7vpj5j0hFTyhFfX80rbZEYKGAK03lo55TZB3StkJSpREDkVo1LQq6DliwzmC+88u49byaJVW46EajlUbuF6Dniklqtt/XbpnmKuz+wVQSwMEFAACAAgA06h0ST08L9HBAAAA5QEAABoAAAB1bml2ZXJzYWwvaTE4bl9wcmVzZXRzLnhtbJ2RsQrCMBCG9z5FuN3EbqUkdRPcHHSWmqYaaS8ll1of35SKdJGAQyD/8X0/JCd3r75jT+PJOlSQ8y0wg9o1Fm8Kzqf9pgBGocam7hwaBeiA7apM2rzAozdkArFYgaTgHsJQCjFNE7c0+NhArhtDLCauXS/i6R2K2RTDosLilvYv+zODKssYk9fRduGAVbzHtCCMvFYwOxeN3GLrQPwCGpMATKrBUAJofQJ4DAnAjytAiu+b56RHCvGjYpBitZ4qewNQSwMEFAACAAgA06h0SZr5lmRrAAAAawAAABwAAAB1bml2ZXJzYWwvbG9jYWxfc2V0dGluZ3MueG1ss7GvyM1RKEstKs7Mz7NVMtQzUFJIzUvOT8nMS7dVCg1x07VQUiguScxLSczJz0u1VcrLV1Kwt+OyyclPTswJTi0pASosVijISaxMLQpJzQUySlL9EnOBKp/tmfJ8ya5n09qfr9ivpG/HBQBQSwMEFAACAAgARJRXRyO0Tvv7AgAAsAgAABQAAAB1bml2ZXJzYWwvcGxheWVyLnhtbK1V30/bMBB+LtL+h8jv2C0dA6oExJDQHsaE1LHtrTKJm3hN4sx2COWv39nO76VsSHtolZzv++58993Fv3rOUu+JScVFHqAFniOP5aGIeB4H6OHr7fE5urp8d+QXKd0z6fEoQGXODYCmyIuYCiUvNIDvqU4C1DNgYEZeIbmQXO+B+xS420gnS/TuaAYuuQpQonWxIqSqKswVIPJYibQ0JAqHIiOFZIrlmkni0kBeg13pv6Phl4mc6H3BVA9Z6LcHrklajmfFByTVEgsZk5P5fEF+3H1ehwnL6DHPlaZ5yJAHlZzZUj7ScHcnojJlythmvktyzbQ2SVjbzNcrvjjPPSXDADmHTcaUojFTOM1jRByWTID9bUpVUvOoAa3hVTte81q/jXnfNG62c6RzLsrHlKsEjvqQzjoJ9Mkwqp/Z61oFPTQKujVMyJPsV8kli+zrt1aM8wVyAVvF2TyxqkI4gKdbGmoh9zcAAxXVHcRt07BrGraglgO30dcdBWpuu2VUl5I1pZr5Tzxi4guVkhpZXGpZMp+MjDWWDME+cVeum9Q1xE90lp7+Q2+M36g1P9VrnbGA/9GYT0DU1oTnEXu+5eCjWQY11QyKbWxYFyk2MbucVPmY9XQ9MLkc66bARTxNZcxgDCOqKens5BCUSarAJSzlCNs7OAhOeJyk8NOTDOPTgzQZlbtJht7BQXAqwt0EtDW3ZSTjOo7E1CrIJxPrxA9LpUXGX6w8B3tGr6wOXxu55ui64O3B2fyPURzEaAZziyZWl3nq7avm8N7MqVadz6ZwloFaYR6YLgvn1cxCWYx8IralZapv+jk1+7AHHeU8NR3TXN9B76Ja8xfmVTwyX7rF0tQkYUYzAfpwvuwxQD9huwzCW9OhiFuRN3XAmNg3928r2mz5unWu64c67EMNnzirHMbN1EdQRyxFmUejHuKi+4ioFHbatWTUS9kWbrQ4AZGKIkDv4aG+88XpRXfls8VFg7V53bvALpc3rPQ64U5BpNZ1exG/3g3w+BtQSwMEFAACAAgA06h0SbCHI/RsAQAA9wIAACkAAAB1bml2ZXJzYWwvc2tpbl9jdXN0b21pemF0aW9uX3NldHRpbmdzLnhtbI1S20okMRB99yuCPzBJKreGdiC3lnlR0QGfm+ns0qyml07EZcnHm3Z3GEdHNPVUdU6doiqnTb/GaJ9Snh7Hv30ep3gXch7jz7Q+Q6jdTQ/TfDOHFHJaHSr3Yxym5038MS21Wk25j0M/D3ZB0xqj7vUhJbVyqmbMMIok89Qr5Dy3FWvANWAr5iix7eqdxD/dOexCzKdV29UR+rFhE1OY8yYO4c8ajtlvoeMNLud+GCsvrQVbouynFseWQIxwyX2hGgAEstwRh4uUjdQEecw4hmIUBQqIcE4aUYikHGrWNaKqMN8IxCRj1BXqae1GWhtHbZHQEKLrNK8aW7rOSIwRIQSYK1xAZzCqbKgaGtRyQHBgQBRtNFGAOtuZjhXvvLAcKeoFxoUZAxgfjnvY7u25DtVvr7M/5xeCJ7/gJLp4a3XCXO3uaZ4reRsefz/0OaBxuDi/ufV3/mqrt5vrq/P/vnz18J61mLVu/am3XwBQSwMEFAACAAgA1Kh0Sd92xIjVDAAA2h0AABcAAAB1bml2ZXJzYWwvdW5pdmVyc2FsLnBuZ+2Za1QTV7vHB21fKypITxGUm8JapVVuXrgjqFw9PQIiFwEBeRFQkQSEcAsBW1uwCqQUD7FqSFEqhEsCAolOIEGpib4UkBISJASQNEQmEsA4CbmRM9i+53x41/lw1jof+TC/mdkzs/fzPLOf/37W2t+HhwZvM9xlCADAtuMhAREAsJEMABuUn/wNaTnvsPEKcjLIiQg+BlCGLOeRm4/Sj544CgAd+C3a5I+R+81ZIbE5AGDUv3YYcNBN5wDACn084GhkQeKC8ETLQVjHWZbuVwFqYNIw4Sbq14QvF5odv/iCdi3v5KX63Y4h0n/cC7lhYVLv1DV+7IntMRMyqufrb0A5xVGltNCzWlgZFLRsyPMF7LnsumTr+dNP/5H2490/iD/dzUlx3UYqUc9Dvcqp+F75kHcGmqn6HLHoDHnk7hhprF6edTDCb2Xmal4a0ujxABrZ32oHi/B+KPuPAODKqSanhGDILKl4JBR5DDRG4oruVxnIgjYAQN+XUaSpAmkbfaIaeZL172ON7qDJ2pX9tUjk9Pd1rnOd61znOte5znWuc53rXOc617nO/19OrrztHI5Grn440rABALb7/x8pOlatfmFPak0seP3d2L+F+XQUvR8JjvFTj+BnuQvNghh6JwpNtwaAvgu/bRvpLWU5QQrCtH5VuQkTdCJeXqFiSJlIk01np1EV19hPmwW/9DfudneLEk6BQqEasYsDyxiLbNkkWAFVxNFRxHTXQUxGE46LA4fVNtBMCE493yiwuEVB5dN9CfBkznAbRlRrXTDz9Zj3Yk+OQFyqHiVFs7RiZ36JRjA95VYnKhRVuqNQGrOk4uXabLkuYnRQlIYhVc6vqoZLpw6gzjAXdeD8/sumA+OuwhT8YRrmsHPG6vv3exMbLB0NAL7/goMX54hVifzOdJf0cMsFsHD4qJAe0+u/NBPSSyEB3AUZT3IAGlxNyBd2l4imK5PARaYGxWjdQHei7t6bP41TqnM9rTgnBczZLppKydLr7tTH7fGQ3Xg3iC7JEW3a6ppE5PW4Cs1j8DcMWbvch4bleSDneZRDiiC3m4LRwacpy/LiGPF48FkuxjtuA/COu+kF3m+1QKPGhYIYEkZ+twbEUy83PnlSPSFskt6LJ91ododNt2Di0GrGhTRTj4Qj3LpOz60QqHjs60SlaSyLu806nnYNOftTfH9o0jQP8TdtEflaVHs/aOH0j3cmjrgvwlq2O3OkTNaORGYkletVIRc8aMFY4yUpgdCXVX0evJFPgb5nYyZhQqni8TwPxxvMQUFMGU9nGwB9XNlvq6z8x/W7nofcOuzhXMg3dirfNAcDapd+HsL33jX90e7TfQr2oVQf670AARsolWQqFx5wngcSTkqk2WAGaNIiT41Z+Cz4rKXo/GZgZhZiXBdmKDwhXumHYXrHo3B+UQ2Jv39ShppsVUQOYh96mQaloK04fGG+XQThSbSEUB/Dft//aAilTjB5hLjwKvWtt5AiyN8plC+bg6kbgcaY8pI6uTKcAGa6SOc8gzHjaPpq+adkwqFv6i3c44Oetj5tYG/hjkIyhvdOshA2qwZZqFdA3zxRbmMI5QrOIpZQoOm3uYKZ7bbwj0EuuaIyr29zRg+ZNsEJfTLGNcsYq4fepS4upfbdTjbl72tV3uTO2yWWTvFsZaD0YXZCP22xAYWtOJO3UxNqH2FwpWVpIoPaTR2VtAqMOlF1OQq1lEoXJCflO0QQ+pkip/vxpIEJ+4h9R9x1GXhD0vKmjLJUnyzLbuI+Hht3Svnsk5HrfWAS5P/t8tGn13heVvvdh0/xD3KSvnvtM3zgs3SGtZ1ZbNBhJ+PHjheq1b9/5dxNQGuILx0tAA9iij5QHymk3UImUufAquTj6qLjcFlpj2r6XGGT2MVInjCBwZ0hTvAwHpk7T3qxo8yrsruVl8/46l83mLSngCqmxdFYAn+eBrRqehk9Z3J3Yoh2xcrHjoJjqoegRPQ5/NWCjX6Fw5asPhj4in4JmMl1ki+mQRuhXxrriqC5lSLqATx2VSWJYanHqNF+etVwfmJY4dxP6ajEYCJJ8iUmwZUSShDlzdOetd5JJ4CO3VXyVJEbr4g73G0N5zSy+YoWuTzPAdOLKexdvC2JBZ/TzJ3kushqQ8sEZfFbrvPTMD/dez1JRdcn3grzFj40uDLatGibRx3WTByqCG9Rbr5T5j5dnCOBueUzriU9/NOyZZxep+QT8IBPAP1wmtCHUZFs9MyQo3q4/KTEnbtiuLLrIpGjjm7nudA4tPramNEz3EAWaW/E1/eldfh+WrKnsHhivnYbYDm9pn6KbtV214qsvaaN8lS7CElW88/aFREe6f5RazKz7hfWKkyVXpjrvemK3mbaLO/SQLQXa57u56orB9wCIfPpnXJuUUxTVUgSe2WcKaAJA7kp9wWfC65FzrxBItyeaS5ijIauhXaFMktV8dq3NnTkdw7lV8clFor/ExbbTV4c3xGXsjhr2WB3jdF/RTmSWRPrPuwkd+GpbKvj2HmWo870ZM/oBt7/1i3IF/uPhe+P6ogMKubVsXb5BUcGRseGHqQ0Wsy5WGCTOMrY4F8djQ2mYugn1sLFDZfG0dt4VEUx6jpX3L510GTO9TdsWjrnOvf3zJrMAGgHmqVTQHzEdbXB/paBi2fcjbMYMpXHJQv2iqxrdG1iMmUYVfidsuXg0qCAyr7W+tk2Jj5ucUQiJQ/so6XJE383oWPi5Lzw8v6q5fK/QrYLysPDFHjyM7K8qDaOqgLn+osztD6o7WR9t6XCChEAde7eI9In6t5FHBoeJa3mwjeStLM78D7vnkPe06qhol0dhgzMMCdZ4MLObySu5fzyYfWb+wsZ8j0XbykbqrZbINYcvmc3Xns0up/y8rb+55ce3HyVWZbxX0F1rYDNp++3kTLMBWlan2E+ua8t+aNVLW4y+dJ0SxW36FKu4JxFNbg0EmzTVrJ01abVv8u66Y6P6o8a6YWLE7cbGU4z+4Ty7HE3h8Y7f05WEVYlJgj4c/7cdscfapH/lQwOsGSMsPOD2HPuVhsYVNSd38DCPHJyK6fHvqvM37ZbsZsfPjqU7WuEsa4yJcPjb2gv3Gwx9YqbU6V6XeatvP8Zp+Ogr4lVvw9K6xP6Z2IUzH5vP8GX4MaQscAQq3KI5/K0rUyWNS3G4A83uToo2dbNAmtEohIu3kLndHPMa6u9qKJwkzhBIy2QLHcdPr1oqM0Wis2r4/Dfo7BvbSPs0T3LbLXLVOo12bsFdCkWLvfTJsN0lq4yY+5VOinBhjeYBm+hYJmW97C+qAjWbo79d8KVEwTCWvAvFL97YW+22u//y+z5eAce9sfbaSqzgn0g9M6EiimpKWRep2WrPnl0A6JxPohDwsDCyXIdT5zifL7SRtoeOcp1I8sH+rEcOHKgYoCt6L3UbgyfbuIgaZ1nQq5RXw2Brbip3/KIGqiFShlTiVdI2j/sW8ptSh5V7n6HSWa3gZKBPUg2uMFftZUczxPRdKFvkMS+OxSlZXGlTYIda2qt/KDWf7dB1HrxWxQubVony+djs+eAtjCr2pOnCIOjXNRbNE4aTz/BgV8G7qRDdc7lb+rwnA8K3GaWWFCPI/qmC/M+iHAjqQQUGmk+JddokGKodsUhgXtTnKuczAnztlKBX4iihXLx9v9eyZSIlNCpY5Jmwd/WTIkqHVTeK1cZ2WJsI1h1//r263KbREhD5p+gb0MSVQIJ86cz6U/2BEAN3pN05lWw4rZYGWElw/ZiTv7pe+iybdTAmsuTO2HirzJXjSVG6re2ZlJ7FXGMtUWzRh1zQGgTqhbZ6AsOnoe0l4t1rxvUMYdyVrJwuX/1AmE3C3Pe7U1QMIyBvjHvZ9grHwnBYbBwaDCKaebtEUGVojQ4xUMtUpQlsvYkBb1xUk5hF6F8libB4sg5zUDS6uX4H7JbbFaXyhcQfzi+fzRSGLUjSPgedTpp9KdGx/JdGHDd2CFhj2T2nt4YU3PVDgZLdj1Ev1rbtmsJti5sqBwJRYrQXP7H2jCc32tz5wgMMWZZuAmY8RjSaciaXLbn4klf9tA3yJdevs+NXmUt9iqn1Ayy3+oyXvCFVR0yFeFDrpmDowlmALA0Vj4mMW/W5LEflxW1je7P22FpSRafxgZUvbbFxu71kmrImFspRKeNcLqf5pXa5fku+3AD4Cxdyt2u8eg6yJRJS69tCYT4zwacWT1Fbzs4PP3ttGjC2CMUUj4DTqH/WnqzJaTSqSpgbbux2bd3WUxIotkZAMDMzeYwtFbip78Q/M/txtO6/HZ3U+RFbzLYVYZp4C1RS3UtxO3It1Xkotyt7nbdZaV6zXSLM3PlHnEz0kyJgNMxb/RlY5AemLye3lSMgy+v7WQeDwwNoBw7+81/AVBLAwQUAAIACADUqHRJcD84SUoAAABqAAAAGwAAAHVuaXZlcnNhbC91bml2ZXJzYWwucG5nLnhtbLOxr8jNUShLLSrOzM+zVTLUM1Cyt+PlsikoSi3LTC1XqACKGekZQICSQiUqtzwzpSTDVsnS0BghlpGamZ5RYqtkZmEKF9QHGgkAUEsBAgAAFAACAAgA06h0SRUOrShkBAAABxEAAB0AAAAAAAAAAQAAAAAAAAAAAHVuaXZlcnNhbC9jb21tb25fbWVzc2FnZXMubG5nUEsBAgAAFAACAAgA06h0SQh+CyMpAwAAhgwAACcAAAAAAAAAAQAAAAAAnwQAAHVuaXZlcnNhbC9mbGFzaF9wdWJsaXNoaW5nX3NldHRpbmdzLnhtbFBLAQIAABQAAgAIANOodEm1/AlkugIAAFUKAAAhAAAAAAAAAAEAAAAAAA0IAAB1bml2ZXJzYWwvZmxhc2hfc2tpbl9zZXR0aW5ncy54bWxQSwECAAAUAAIACADTqHRJKpYPZ/4CAACXCwAAJgAAAAAAAAABAAAAAAAGCwAAdW5pdmVyc2FsL2h0bWxfcHVibGlzaGluZ19zZXR0aW5ncy54bWxQSwECAAAUAAIACADTqHRJaHFSkZoBAAAfBgAAHwAAAAAAAAABAAAAAABIDgAAdW5pdmVyc2FsL2h0bWxfc2tpbl9zZXR0aW5ncy5qc1BLAQIAABQAAgAIANOodEk9PC/RwQAAAOUBAAAaAAAAAAAAAAEAAAAAAB8QAAB1bml2ZXJzYWwvaTE4bl9wcmVzZXRzLnhtbFBLAQIAABQAAgAIANOodEma+ZZkawAAAGsAAAAcAAAAAAAAAAEAAAAAABgRAAB1bml2ZXJzYWwvbG9jYWxfc2V0dGluZ3MueG1sUEsBAgAAFAACAAgARJRXRyO0Tvv7AgAAsAgAABQAAAAAAAAAAQAAAAAAvREAAHVuaXZlcnNhbC9wbGF5ZXIueG1sUEsBAgAAFAACAAgA06h0SbCHI/RsAQAA9wIAACkAAAAAAAAAAQAAAAAA6hQAAHVuaXZlcnNhbC9za2luX2N1c3RvbWl6YXRpb25fc2V0dGluZ3MueG1sUEsBAgAAFAACAAgA1Kh0Sd92xIjVDAAA2h0AABcAAAAAAAAAAAAAAAAAnRYAAHVuaXZlcnNhbC91bml2ZXJzYWwucG5nUEsBAgAAFAACAAgA1Kh0SXA/OElKAAAAagAAABsAAAAAAAAAAQAAAAAApyMAAHVuaXZlcnNhbC91bml2ZXJzYWwucG5nLnhtbFBLBQYAAAAACwALAEkDAAAqJAAAAAA="/>
  <p:tag name="ISPRING_PRESENTATION_TITLE" val="1220-11"/>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1190</TotalTime>
  <Words>647</Words>
  <Application>Microsoft Office PowerPoint</Application>
  <PresentationFormat>Tùy chỉnh</PresentationFormat>
  <Paragraphs>75</Paragraphs>
  <Slides>23</Slides>
  <Notes>2</Notes>
  <HiddenSlides>0</HiddenSlides>
  <MMClips>0</MMClips>
  <ScaleCrop>false</ScaleCrop>
  <HeadingPairs>
    <vt:vector size="6" baseType="variant">
      <vt:variant>
        <vt:lpstr>Phông được Dùng</vt:lpstr>
      </vt:variant>
      <vt:variant>
        <vt:i4>15</vt:i4>
      </vt:variant>
      <vt:variant>
        <vt:lpstr>Chủ đề</vt:lpstr>
      </vt:variant>
      <vt:variant>
        <vt:i4>1</vt:i4>
      </vt:variant>
      <vt:variant>
        <vt:lpstr>Tiêu đề Bản chiếu</vt:lpstr>
      </vt:variant>
      <vt:variant>
        <vt:i4>23</vt:i4>
      </vt:variant>
    </vt:vector>
  </HeadingPairs>
  <TitlesOfParts>
    <vt:vector size="39" baseType="lpstr">
      <vt:lpstr>Calibri</vt:lpstr>
      <vt:lpstr>Arial</vt:lpstr>
      <vt:lpstr>UTM Showcard</vt:lpstr>
      <vt:lpstr>AnAkronism</vt:lpstr>
      <vt:lpstr>UTM Cookies</vt:lpstr>
      <vt:lpstr>Wingdings</vt:lpstr>
      <vt:lpstr>UTM Cabaret</vt:lpstr>
      <vt:lpstr>inherit</vt:lpstr>
      <vt:lpstr>SFU Stafford</vt:lpstr>
      <vt:lpstr>UTM Isadora</vt:lpstr>
      <vt:lpstr>.TMC-Ong Do</vt:lpstr>
      <vt:lpstr>Times New Roman</vt:lpstr>
      <vt:lpstr>UTM Aristote</vt:lpstr>
      <vt:lpstr>Calibri Light</vt:lpstr>
      <vt:lpstr>UTM Khuccamta</vt:lpstr>
      <vt:lpstr>Office 主题</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Manager>更多资源关注@好教师</Manager>
  <Company>更多资源关注@好教师</Company>
  <LinksUpToDate>false</LinksUpToDate>
  <SharedDoc>false</SharedDoc>
  <HyperlinkBase>更多资源关注@好教师</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更多资源关注@好教师</dc:title>
  <dc:subject>更多资源关注@好教师</dc:subject>
  <dc:creator>更多资源关注@好教师</dc:creator>
  <cp:keywords>更多资源关注@好教师</cp:keywords>
  <dc:description>更多资源关注@好教师</dc:description>
  <cp:lastModifiedBy>WINDOWS</cp:lastModifiedBy>
  <cp:revision>91</cp:revision>
  <dcterms:created xsi:type="dcterms:W3CDTF">2015-12-27T04:39:39Z</dcterms:created>
  <dcterms:modified xsi:type="dcterms:W3CDTF">2024-04-08T05:21:38Z</dcterms:modified>
  <cp:category>更多资源关注@好教师</cp:category>
</cp:coreProperties>
</file>