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007577392" r:id="rId2"/>
    <p:sldId id="3842" r:id="rId3"/>
    <p:sldId id="2007577399" r:id="rId4"/>
    <p:sldId id="2007577400" r:id="rId5"/>
    <p:sldId id="2007577413" r:id="rId6"/>
    <p:sldId id="2007577414" r:id="rId7"/>
    <p:sldId id="2007577415" r:id="rId8"/>
    <p:sldId id="2007577416" r:id="rId9"/>
    <p:sldId id="2007577396" r:id="rId10"/>
    <p:sldId id="2007577418" r:id="rId11"/>
    <p:sldId id="2007577419" r:id="rId12"/>
    <p:sldId id="2007577420" r:id="rId13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C2A"/>
    <a:srgbClr val="62BA4A"/>
    <a:srgbClr val="E6E6E6"/>
    <a:srgbClr val="5A74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3883" autoAdjust="0"/>
  </p:normalViewPr>
  <p:slideViewPr>
    <p:cSldViewPr snapToGrid="0" showGuides="1">
      <p:cViewPr varScale="1">
        <p:scale>
          <a:sx n="72" d="100"/>
          <a:sy n="72" d="100"/>
        </p:scale>
        <p:origin x="6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7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109C2-AD23-457D-A67A-EEC6005849F0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B7977C-A788-4C3B-9C87-65CFE6248A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5165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8497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85B925-22C6-43BA-9A74-53F784B92F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3411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85B925-22C6-43BA-9A74-53F784B92F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1052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85B925-22C6-43BA-9A74-53F784B92F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38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4424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85B925-22C6-43BA-9A74-53F784B92F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2916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1490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CD0288-C846-4F11-B8CE-054D110A0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380377A-5477-42AD-A4A1-11135D44C6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B350BB9-6C32-41A4-BCD8-EAC902E4E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C433D-410D-467A-A2A4-FA72D52F56CF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5E57668-2CF6-4621-AAD0-798BFE236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6B17986-45AB-4612-AE5E-8299B3ECF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CA736-B2FE-4958-97A6-0AD0ACFBF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0602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742ED3-3EFD-4410-A789-A38EDC89C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54F1F80-2585-44E0-B933-30070B0B2D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42DD254-D57C-4461-A00F-525EF1555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C433D-410D-467A-A2A4-FA72D52F56CF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67B2D4-23FB-4A07-B06D-8E83842E5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FCC84A-0E10-4B73-900A-423C00F40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CA736-B2FE-4958-97A6-0AD0ACFBF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16502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5CD8A3C-8BA8-43E0-966A-8CA572F959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47DA15D-1876-42B2-94E2-EFD3D45533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F5948BF-CAED-4FA9-AC2F-829CE355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C433D-410D-467A-A2A4-FA72D52F56CF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6012DB-E5CF-4E5A-9395-FB22AF0E8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5EE662-CF8B-4BF8-BAFE-917E61877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CA736-B2FE-4958-97A6-0AD0ACFBF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5593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8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4678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C253D2-1BD5-42EA-BDB2-DCA8B24A7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37CAB8D-ED46-4448-99C3-F43601BB1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9B03D3E-0F82-4179-A238-565CDDB03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C433D-410D-467A-A2A4-FA72D52F56CF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AECE52-4A15-4701-9A12-6FEFD14C5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1E7D88-E9EC-4982-ABCC-CA9C2FE63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CA736-B2FE-4958-97A6-0AD0ACFBF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2954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9817B6-288C-48CA-B6E0-27A8C0344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9566443-77F7-4252-B4A4-BFC8DB5D9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29018C9-8508-4C45-BB53-4F80E10D4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C433D-410D-467A-A2A4-FA72D52F56CF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CD92E2-DB55-4947-8169-57341FEF1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F4EE419-4A33-4D81-9293-BCE5D6B7C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CA736-B2FE-4958-97A6-0AD0ACFBF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2098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FDFA03-C42A-434A-8D7C-4D568B5E4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2996CB-9B95-442D-BC6F-F94164C1A8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9BFC23F-C80D-4385-8616-E3D6FEF7BD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5C73CF7-D4AE-4188-A4CE-BAF46571C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C433D-410D-467A-A2A4-FA72D52F56CF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23CBCEA-2A4A-4899-B787-EE4EAC6B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6553963-04C4-4DF8-A2E1-8288FCC2F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CA736-B2FE-4958-97A6-0AD0ACFBF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6076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9B9C64-EF76-4FB0-B156-E90A685E5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F80D9DD-B571-4FE8-AB13-C19E1EA84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35BC4AA-634B-4F83-B40E-8C45187790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5137D44-29F2-4243-98AE-43A4DE3C8E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537C377-0BCA-4A7D-913B-CB4EEC93CF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2161AA1-1BAA-47F1-97C6-2AFE4F873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C433D-410D-467A-A2A4-FA72D52F56CF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B35B07B-BF50-422C-9282-45D5FDFBC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C5EECE1-AB84-4256-9916-A085928CB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CA736-B2FE-4958-97A6-0AD0ACFBF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960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3A238E-0E4F-4345-A5D6-D21FC1EE1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E52DD27-CEE7-4210-A95D-B37CB35DF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C433D-410D-467A-A2A4-FA72D52F56CF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A695DD7-DFB5-45A6-B5A4-16A308D6C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E27C004-D05A-4216-A7D7-D4EAE9B2D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CA736-B2FE-4958-97A6-0AD0ACFBF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5062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1717A77-5094-4A2C-B0E7-6D72FD775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C433D-410D-467A-A2A4-FA72D52F56CF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C8848FF-78ED-4E80-BE77-16914BEFB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7C1330B-FA5E-4143-BEA6-ABB23CB9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CA736-B2FE-4958-97A6-0AD0ACFBF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2229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C3917F-846B-49C6-B1DD-FAB155715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6CC182D-AD00-4A63-A098-4A6231B9C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28D5658-D150-472A-A7FD-4C9574B240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F63AC74-85FA-4F56-B255-27FF50B63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C433D-410D-467A-A2A4-FA72D52F56CF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B06784-123F-4356-9363-52C5E09D5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AE6D9FD-FBA7-4964-8A50-1BCD9428A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CA736-B2FE-4958-97A6-0AD0ACFBF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5870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13F1EF-5B6D-4FD6-AEE5-86C799838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6CC39E6-EEC9-4D69-B3C0-215F7BABD8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3CBC3BC-0F1F-4554-805F-FC2B706FB1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D2AFD3B-E1F2-4527-AFC9-9E5AB2263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C433D-410D-467A-A2A4-FA72D52F56CF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86A59D6-8460-44FE-8E6C-2B4BCCB9A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903B5EC-E359-421E-B002-54CB8383E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CA736-B2FE-4958-97A6-0AD0ACFBF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103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26406E2B-8F96-42FD-92E6-B69D0AEC98DA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93E839B-5E6A-4D14-BE45-845FE619C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8DDD46A-5113-4AD8-AC01-ADA21221F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6AF4F4-7A20-418E-92A2-6ACE52049C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C433D-410D-467A-A2A4-FA72D52F56CF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3B5A48A-6856-4EEE-8AD7-2D8A186D08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FBF5054-ED7C-41D6-961C-A16C0D61FC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CA736-B2FE-4958-97A6-0AD0ACFBF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7977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jpe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sv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jpe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sv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jpe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sv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3149" cy="6858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F2AC3C4-B943-41EA-9751-D95D1B380409}"/>
              </a:ext>
            </a:extLst>
          </p:cNvPr>
          <p:cNvSpPr txBox="1"/>
          <p:nvPr/>
        </p:nvSpPr>
        <p:spPr>
          <a:xfrm>
            <a:off x="2988916" y="1982450"/>
            <a:ext cx="677665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solidFill>
                  <a:srgbClr val="FF0000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</a:rPr>
              <a:t>Kể</a:t>
            </a:r>
            <a:r>
              <a:rPr lang="en-US" sz="4400" dirty="0">
                <a:solidFill>
                  <a:srgbClr val="FF0000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</a:rPr>
              <a:t>chuyện</a:t>
            </a:r>
            <a:r>
              <a:rPr lang="en-US" sz="4400" dirty="0">
                <a:solidFill>
                  <a:srgbClr val="FF0000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</a:rPr>
              <a:t>: </a:t>
            </a:r>
          </a:p>
          <a:p>
            <a:pPr algn="ctr"/>
            <a:r>
              <a:rPr lang="en-US" sz="4400" dirty="0">
                <a:solidFill>
                  <a:srgbClr val="FF0000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</a:rPr>
              <a:t>NHÀ VÔ ĐỊCH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9F9EC1-3102-4C00-B36C-B3A44287E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oogle Shape;697;p39">
            <a:extLst>
              <a:ext uri="{FF2B5EF4-FFF2-40B4-BE49-F238E27FC236}">
                <a16:creationId xmlns:a16="http://schemas.microsoft.com/office/drawing/2014/main" id="{3380ECCA-50C8-4E27-942A-F3B60F365917}"/>
              </a:ext>
            </a:extLst>
          </p:cNvPr>
          <p:cNvGrpSpPr/>
          <p:nvPr/>
        </p:nvGrpSpPr>
        <p:grpSpPr>
          <a:xfrm>
            <a:off x="1854247" y="5356854"/>
            <a:ext cx="6259967" cy="1044905"/>
            <a:chOff x="1267950" y="2637175"/>
            <a:chExt cx="4694975" cy="836000"/>
          </a:xfrm>
        </p:grpSpPr>
        <p:sp>
          <p:nvSpPr>
            <p:cNvPr id="6" name="Google Shape;698;p39">
              <a:extLst>
                <a:ext uri="{FF2B5EF4-FFF2-40B4-BE49-F238E27FC236}">
                  <a16:creationId xmlns:a16="http://schemas.microsoft.com/office/drawing/2014/main" id="{EC37EB33-71ED-470B-8DA2-6A2917EDF2E1}"/>
                </a:ext>
              </a:extLst>
            </p:cNvPr>
            <p:cNvSpPr/>
            <p:nvPr/>
          </p:nvSpPr>
          <p:spPr>
            <a:xfrm>
              <a:off x="1619175" y="3205750"/>
              <a:ext cx="268850" cy="267425"/>
            </a:xfrm>
            <a:custGeom>
              <a:avLst/>
              <a:gdLst/>
              <a:ahLst/>
              <a:cxnLst/>
              <a:rect l="l" t="t" r="r" b="b"/>
              <a:pathLst>
                <a:path w="10754" h="10697" extrusionOk="0">
                  <a:moveTo>
                    <a:pt x="6627" y="1"/>
                  </a:moveTo>
                  <a:cubicBezTo>
                    <a:pt x="6367" y="1"/>
                    <a:pt x="6097" y="174"/>
                    <a:pt x="5905" y="347"/>
                  </a:cubicBezTo>
                  <a:cubicBezTo>
                    <a:pt x="5161" y="1043"/>
                    <a:pt x="4513" y="1835"/>
                    <a:pt x="3985" y="2700"/>
                  </a:cubicBezTo>
                  <a:cubicBezTo>
                    <a:pt x="3198" y="2363"/>
                    <a:pt x="2326" y="2047"/>
                    <a:pt x="1504" y="2047"/>
                  </a:cubicBezTo>
                  <a:cubicBezTo>
                    <a:pt x="1097" y="2047"/>
                    <a:pt x="702" y="2125"/>
                    <a:pt x="336" y="2315"/>
                  </a:cubicBezTo>
                  <a:cubicBezTo>
                    <a:pt x="192" y="2363"/>
                    <a:pt x="96" y="2460"/>
                    <a:pt x="24" y="2604"/>
                  </a:cubicBezTo>
                  <a:cubicBezTo>
                    <a:pt x="0" y="2772"/>
                    <a:pt x="24" y="2940"/>
                    <a:pt x="144" y="3084"/>
                  </a:cubicBezTo>
                  <a:cubicBezTo>
                    <a:pt x="624" y="3924"/>
                    <a:pt x="1344" y="4596"/>
                    <a:pt x="2208" y="5028"/>
                  </a:cubicBezTo>
                  <a:lnTo>
                    <a:pt x="912" y="7164"/>
                  </a:lnTo>
                  <a:cubicBezTo>
                    <a:pt x="624" y="7692"/>
                    <a:pt x="312" y="8412"/>
                    <a:pt x="792" y="8820"/>
                  </a:cubicBezTo>
                  <a:cubicBezTo>
                    <a:pt x="956" y="8972"/>
                    <a:pt x="1165" y="9027"/>
                    <a:pt x="1387" y="9027"/>
                  </a:cubicBezTo>
                  <a:cubicBezTo>
                    <a:pt x="1620" y="9027"/>
                    <a:pt x="1867" y="8966"/>
                    <a:pt x="2088" y="8892"/>
                  </a:cubicBezTo>
                  <a:cubicBezTo>
                    <a:pt x="2832" y="8628"/>
                    <a:pt x="3553" y="8292"/>
                    <a:pt x="4225" y="7884"/>
                  </a:cubicBezTo>
                  <a:cubicBezTo>
                    <a:pt x="4513" y="8604"/>
                    <a:pt x="4897" y="9300"/>
                    <a:pt x="5329" y="9948"/>
                  </a:cubicBezTo>
                  <a:cubicBezTo>
                    <a:pt x="5578" y="10312"/>
                    <a:pt x="5936" y="10696"/>
                    <a:pt x="6359" y="10696"/>
                  </a:cubicBezTo>
                  <a:cubicBezTo>
                    <a:pt x="6384" y="10696"/>
                    <a:pt x="6408" y="10695"/>
                    <a:pt x="6433" y="10692"/>
                  </a:cubicBezTo>
                  <a:cubicBezTo>
                    <a:pt x="7033" y="10620"/>
                    <a:pt x="7249" y="9876"/>
                    <a:pt x="7297" y="9276"/>
                  </a:cubicBezTo>
                  <a:lnTo>
                    <a:pt x="7537" y="6780"/>
                  </a:lnTo>
                  <a:cubicBezTo>
                    <a:pt x="7813" y="6830"/>
                    <a:pt x="8094" y="6854"/>
                    <a:pt x="8375" y="6854"/>
                  </a:cubicBezTo>
                  <a:cubicBezTo>
                    <a:pt x="9046" y="6854"/>
                    <a:pt x="9719" y="6715"/>
                    <a:pt x="10345" y="6444"/>
                  </a:cubicBezTo>
                  <a:cubicBezTo>
                    <a:pt x="10513" y="6396"/>
                    <a:pt x="10657" y="6276"/>
                    <a:pt x="10729" y="6132"/>
                  </a:cubicBezTo>
                  <a:cubicBezTo>
                    <a:pt x="10753" y="5988"/>
                    <a:pt x="10753" y="5844"/>
                    <a:pt x="10681" y="5724"/>
                  </a:cubicBezTo>
                  <a:cubicBezTo>
                    <a:pt x="10129" y="4572"/>
                    <a:pt x="8737" y="4140"/>
                    <a:pt x="7513" y="3828"/>
                  </a:cubicBezTo>
                  <a:cubicBezTo>
                    <a:pt x="7585" y="2844"/>
                    <a:pt x="7537" y="1811"/>
                    <a:pt x="7369" y="827"/>
                  </a:cubicBezTo>
                  <a:cubicBezTo>
                    <a:pt x="7297" y="491"/>
                    <a:pt x="7153" y="107"/>
                    <a:pt x="6817" y="35"/>
                  </a:cubicBezTo>
                  <a:cubicBezTo>
                    <a:pt x="6755" y="11"/>
                    <a:pt x="6691" y="1"/>
                    <a:pt x="6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7" name="Google Shape;699;p39">
              <a:extLst>
                <a:ext uri="{FF2B5EF4-FFF2-40B4-BE49-F238E27FC236}">
                  <a16:creationId xmlns:a16="http://schemas.microsoft.com/office/drawing/2014/main" id="{0A5E69F6-CAF3-4B29-BB70-AF6D2D76C21D}"/>
                </a:ext>
              </a:extLst>
            </p:cNvPr>
            <p:cNvSpPr/>
            <p:nvPr/>
          </p:nvSpPr>
          <p:spPr>
            <a:xfrm>
              <a:off x="1267950" y="2637175"/>
              <a:ext cx="147625" cy="148225"/>
            </a:xfrm>
            <a:custGeom>
              <a:avLst/>
              <a:gdLst/>
              <a:ahLst/>
              <a:cxnLst/>
              <a:rect l="l" t="t" r="r" b="b"/>
              <a:pathLst>
                <a:path w="5905" h="5929" extrusionOk="0">
                  <a:moveTo>
                    <a:pt x="2953" y="0"/>
                  </a:moveTo>
                  <a:cubicBezTo>
                    <a:pt x="2857" y="0"/>
                    <a:pt x="2761" y="1104"/>
                    <a:pt x="2737" y="2544"/>
                  </a:cubicBezTo>
                  <a:cubicBezTo>
                    <a:pt x="1965" y="1773"/>
                    <a:pt x="1344" y="1194"/>
                    <a:pt x="1217" y="1194"/>
                  </a:cubicBezTo>
                  <a:cubicBezTo>
                    <a:pt x="1210" y="1194"/>
                    <a:pt x="1204" y="1196"/>
                    <a:pt x="1200" y="1200"/>
                  </a:cubicBezTo>
                  <a:cubicBezTo>
                    <a:pt x="1104" y="1272"/>
                    <a:pt x="1609" y="1944"/>
                    <a:pt x="2353" y="2760"/>
                  </a:cubicBezTo>
                  <a:cubicBezTo>
                    <a:pt x="1008" y="2784"/>
                    <a:pt x="0" y="2856"/>
                    <a:pt x="0" y="2976"/>
                  </a:cubicBezTo>
                  <a:cubicBezTo>
                    <a:pt x="0" y="3072"/>
                    <a:pt x="1128" y="3168"/>
                    <a:pt x="2569" y="3168"/>
                  </a:cubicBezTo>
                  <a:cubicBezTo>
                    <a:pt x="1873" y="4056"/>
                    <a:pt x="1369" y="4729"/>
                    <a:pt x="1465" y="4801"/>
                  </a:cubicBezTo>
                  <a:cubicBezTo>
                    <a:pt x="1471" y="4805"/>
                    <a:pt x="1479" y="4808"/>
                    <a:pt x="1489" y="4808"/>
                  </a:cubicBezTo>
                  <a:cubicBezTo>
                    <a:pt x="1631" y="4808"/>
                    <a:pt x="2132" y="4342"/>
                    <a:pt x="2737" y="3624"/>
                  </a:cubicBezTo>
                  <a:cubicBezTo>
                    <a:pt x="2761" y="4945"/>
                    <a:pt x="2857" y="5929"/>
                    <a:pt x="2953" y="5929"/>
                  </a:cubicBezTo>
                  <a:cubicBezTo>
                    <a:pt x="3073" y="5929"/>
                    <a:pt x="3145" y="4897"/>
                    <a:pt x="3169" y="3552"/>
                  </a:cubicBezTo>
                  <a:cubicBezTo>
                    <a:pt x="3931" y="4270"/>
                    <a:pt x="4588" y="4736"/>
                    <a:pt x="4711" y="4736"/>
                  </a:cubicBezTo>
                  <a:cubicBezTo>
                    <a:pt x="4720" y="4736"/>
                    <a:pt x="4726" y="4733"/>
                    <a:pt x="4729" y="4729"/>
                  </a:cubicBezTo>
                  <a:cubicBezTo>
                    <a:pt x="4801" y="4657"/>
                    <a:pt x="4201" y="4008"/>
                    <a:pt x="3385" y="3168"/>
                  </a:cubicBezTo>
                  <a:cubicBezTo>
                    <a:pt x="4825" y="3168"/>
                    <a:pt x="5905" y="3072"/>
                    <a:pt x="5905" y="2976"/>
                  </a:cubicBezTo>
                  <a:cubicBezTo>
                    <a:pt x="5905" y="2856"/>
                    <a:pt x="4849" y="2760"/>
                    <a:pt x="3457" y="2760"/>
                  </a:cubicBezTo>
                  <a:cubicBezTo>
                    <a:pt x="4129" y="1896"/>
                    <a:pt x="4537" y="1176"/>
                    <a:pt x="4441" y="1128"/>
                  </a:cubicBezTo>
                  <a:cubicBezTo>
                    <a:pt x="4437" y="1124"/>
                    <a:pt x="4431" y="1122"/>
                    <a:pt x="4424" y="1122"/>
                  </a:cubicBezTo>
                  <a:cubicBezTo>
                    <a:pt x="4309" y="1122"/>
                    <a:pt x="3803" y="1678"/>
                    <a:pt x="3169" y="2448"/>
                  </a:cubicBezTo>
                  <a:cubicBezTo>
                    <a:pt x="3145" y="1056"/>
                    <a:pt x="3073" y="0"/>
                    <a:pt x="29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8" name="Google Shape;700;p39">
              <a:extLst>
                <a:ext uri="{FF2B5EF4-FFF2-40B4-BE49-F238E27FC236}">
                  <a16:creationId xmlns:a16="http://schemas.microsoft.com/office/drawing/2014/main" id="{D22F864E-84C5-4EC7-A4DA-5126341C08B7}"/>
                </a:ext>
              </a:extLst>
            </p:cNvPr>
            <p:cNvSpPr/>
            <p:nvPr/>
          </p:nvSpPr>
          <p:spPr>
            <a:xfrm>
              <a:off x="5765500" y="3103325"/>
              <a:ext cx="197425" cy="197450"/>
            </a:xfrm>
            <a:custGeom>
              <a:avLst/>
              <a:gdLst/>
              <a:ahLst/>
              <a:cxnLst/>
              <a:rect l="l" t="t" r="r" b="b"/>
              <a:pathLst>
                <a:path w="7897" h="7898" extrusionOk="0">
                  <a:moveTo>
                    <a:pt x="3937" y="1"/>
                  </a:moveTo>
                  <a:cubicBezTo>
                    <a:pt x="3769" y="1"/>
                    <a:pt x="3673" y="1465"/>
                    <a:pt x="3649" y="3361"/>
                  </a:cubicBezTo>
                  <a:cubicBezTo>
                    <a:pt x="2605" y="2340"/>
                    <a:pt x="1776" y="1577"/>
                    <a:pt x="1607" y="1577"/>
                  </a:cubicBezTo>
                  <a:cubicBezTo>
                    <a:pt x="1597" y="1577"/>
                    <a:pt x="1590" y="1580"/>
                    <a:pt x="1584" y="1585"/>
                  </a:cubicBezTo>
                  <a:cubicBezTo>
                    <a:pt x="1464" y="1681"/>
                    <a:pt x="2136" y="2593"/>
                    <a:pt x="3144" y="3649"/>
                  </a:cubicBezTo>
                  <a:cubicBezTo>
                    <a:pt x="1344" y="3673"/>
                    <a:pt x="0" y="3793"/>
                    <a:pt x="0" y="3937"/>
                  </a:cubicBezTo>
                  <a:cubicBezTo>
                    <a:pt x="0" y="4081"/>
                    <a:pt x="1488" y="4201"/>
                    <a:pt x="3433" y="4225"/>
                  </a:cubicBezTo>
                  <a:cubicBezTo>
                    <a:pt x="2496" y="5401"/>
                    <a:pt x="1848" y="6313"/>
                    <a:pt x="1944" y="6409"/>
                  </a:cubicBezTo>
                  <a:cubicBezTo>
                    <a:pt x="1952" y="6416"/>
                    <a:pt x="1962" y="6419"/>
                    <a:pt x="1974" y="6419"/>
                  </a:cubicBezTo>
                  <a:cubicBezTo>
                    <a:pt x="2157" y="6419"/>
                    <a:pt x="2839" y="5771"/>
                    <a:pt x="3649" y="4849"/>
                  </a:cubicBezTo>
                  <a:cubicBezTo>
                    <a:pt x="3697" y="6601"/>
                    <a:pt x="3793" y="7898"/>
                    <a:pt x="3937" y="7898"/>
                  </a:cubicBezTo>
                  <a:cubicBezTo>
                    <a:pt x="4081" y="7898"/>
                    <a:pt x="4201" y="6529"/>
                    <a:pt x="4249" y="4753"/>
                  </a:cubicBezTo>
                  <a:cubicBezTo>
                    <a:pt x="5243" y="5681"/>
                    <a:pt x="6094" y="6304"/>
                    <a:pt x="6280" y="6304"/>
                  </a:cubicBezTo>
                  <a:cubicBezTo>
                    <a:pt x="6296" y="6304"/>
                    <a:pt x="6307" y="6299"/>
                    <a:pt x="6313" y="6289"/>
                  </a:cubicBezTo>
                  <a:cubicBezTo>
                    <a:pt x="6409" y="6193"/>
                    <a:pt x="5617" y="5329"/>
                    <a:pt x="4513" y="4225"/>
                  </a:cubicBezTo>
                  <a:cubicBezTo>
                    <a:pt x="6433" y="4201"/>
                    <a:pt x="7897" y="4105"/>
                    <a:pt x="7897" y="3937"/>
                  </a:cubicBezTo>
                  <a:cubicBezTo>
                    <a:pt x="7897" y="3793"/>
                    <a:pt x="6481" y="3673"/>
                    <a:pt x="4633" y="3649"/>
                  </a:cubicBezTo>
                  <a:cubicBezTo>
                    <a:pt x="5521" y="2521"/>
                    <a:pt x="6049" y="1561"/>
                    <a:pt x="5953" y="1489"/>
                  </a:cubicBezTo>
                  <a:cubicBezTo>
                    <a:pt x="5948" y="1486"/>
                    <a:pt x="5941" y="1484"/>
                    <a:pt x="5934" y="1484"/>
                  </a:cubicBezTo>
                  <a:cubicBezTo>
                    <a:pt x="5772" y="1484"/>
                    <a:pt x="5098" y="2231"/>
                    <a:pt x="4249" y="3241"/>
                  </a:cubicBezTo>
                  <a:cubicBezTo>
                    <a:pt x="4225" y="1393"/>
                    <a:pt x="4105" y="1"/>
                    <a:pt x="39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</p:grpSp>
      <p:grpSp>
        <p:nvGrpSpPr>
          <p:cNvPr id="37" name="Google Shape;862;p45">
            <a:extLst>
              <a:ext uri="{FF2B5EF4-FFF2-40B4-BE49-F238E27FC236}">
                <a16:creationId xmlns:a16="http://schemas.microsoft.com/office/drawing/2014/main" id="{075B61B3-D69D-4E6C-9BE7-A71BE2C772C7}"/>
              </a:ext>
            </a:extLst>
          </p:cNvPr>
          <p:cNvGrpSpPr/>
          <p:nvPr/>
        </p:nvGrpSpPr>
        <p:grpSpPr>
          <a:xfrm>
            <a:off x="438930" y="404636"/>
            <a:ext cx="1081139" cy="942678"/>
            <a:chOff x="2060750" y="1945217"/>
            <a:chExt cx="1088688" cy="1012500"/>
          </a:xfrm>
        </p:grpSpPr>
        <p:sp>
          <p:nvSpPr>
            <p:cNvPr id="38" name="Google Shape;863;p45">
              <a:extLst>
                <a:ext uri="{FF2B5EF4-FFF2-40B4-BE49-F238E27FC236}">
                  <a16:creationId xmlns:a16="http://schemas.microsoft.com/office/drawing/2014/main" id="{A3D0DF54-B50B-4C9F-B080-A6A2BC941405}"/>
                </a:ext>
              </a:extLst>
            </p:cNvPr>
            <p:cNvSpPr/>
            <p:nvPr/>
          </p:nvSpPr>
          <p:spPr>
            <a:xfrm>
              <a:off x="2060750" y="1945217"/>
              <a:ext cx="1012500" cy="1012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latin typeface="UTM Avo" panose="02040603050506020204" pitchFamily="18" charset="0"/>
              </a:endParaRPr>
            </a:p>
          </p:txBody>
        </p:sp>
        <p:sp>
          <p:nvSpPr>
            <p:cNvPr id="39" name="Google Shape;864;p45">
              <a:extLst>
                <a:ext uri="{FF2B5EF4-FFF2-40B4-BE49-F238E27FC236}">
                  <a16:creationId xmlns:a16="http://schemas.microsoft.com/office/drawing/2014/main" id="{1D52CC1E-4129-4E2A-9F79-A2B47272C581}"/>
                </a:ext>
              </a:extLst>
            </p:cNvPr>
            <p:cNvSpPr/>
            <p:nvPr/>
          </p:nvSpPr>
          <p:spPr>
            <a:xfrm>
              <a:off x="2136938" y="1945217"/>
              <a:ext cx="1012500" cy="1012500"/>
            </a:xfrm>
            <a:prstGeom prst="ellipse">
              <a:avLst/>
            </a:prstGeom>
            <a:noFill/>
            <a:ln w="9525" cap="rnd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latin typeface="UTM Avo" panose="02040603050506020204" pitchFamily="18" charset="0"/>
              </a:endParaRPr>
            </a:p>
          </p:txBody>
        </p:sp>
      </p:grpSp>
      <p:sp>
        <p:nvSpPr>
          <p:cNvPr id="40" name="Google Shape;881;p45">
            <a:extLst>
              <a:ext uri="{FF2B5EF4-FFF2-40B4-BE49-F238E27FC236}">
                <a16:creationId xmlns:a16="http://schemas.microsoft.com/office/drawing/2014/main" id="{69DE489D-D0BD-4E00-86E2-16EA632B1272}"/>
              </a:ext>
            </a:extLst>
          </p:cNvPr>
          <p:cNvSpPr txBox="1">
            <a:spLocks/>
          </p:cNvSpPr>
          <p:nvPr/>
        </p:nvSpPr>
        <p:spPr>
          <a:xfrm>
            <a:off x="1615656" y="662159"/>
            <a:ext cx="9332244" cy="46420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200" b="1" dirty="0" err="1">
                <a:solidFill>
                  <a:srgbClr val="0070C0"/>
                </a:solidFill>
                <a:latin typeface="UTM Avo" panose="02040603050506020204" pitchFamily="18" charset="0"/>
                <a:cs typeface="Quicksand Bold" panose="020B0604020202020204" charset="0"/>
              </a:rPr>
              <a:t>Trao</a:t>
            </a:r>
            <a:r>
              <a:rPr lang="en-US" sz="3200" b="1" dirty="0">
                <a:solidFill>
                  <a:srgbClr val="0070C0"/>
                </a:solidFill>
                <a:latin typeface="UTM Avo" panose="02040603050506020204" pitchFamily="18" charset="0"/>
                <a:cs typeface="Quicksand Bold" panose="020B060402020202020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UTM Avo" panose="02040603050506020204" pitchFamily="18" charset="0"/>
                <a:cs typeface="Quicksand Bold" panose="020B0604020202020204" charset="0"/>
              </a:rPr>
              <a:t>đổi</a:t>
            </a:r>
            <a:r>
              <a:rPr lang="en-US" sz="3200" b="1" dirty="0">
                <a:solidFill>
                  <a:srgbClr val="0070C0"/>
                </a:solidFill>
                <a:latin typeface="UTM Avo" panose="02040603050506020204" pitchFamily="18" charset="0"/>
                <a:cs typeface="Quicksand Bold" panose="020B060402020202020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UTM Avo" panose="02040603050506020204" pitchFamily="18" charset="0"/>
                <a:cs typeface="Quicksand Bold" panose="020B0604020202020204" charset="0"/>
              </a:rPr>
              <a:t>với</a:t>
            </a:r>
            <a:r>
              <a:rPr lang="en-US" sz="3200" b="1" dirty="0">
                <a:solidFill>
                  <a:srgbClr val="0070C0"/>
                </a:solidFill>
                <a:latin typeface="UTM Avo" panose="02040603050506020204" pitchFamily="18" charset="0"/>
                <a:cs typeface="Quicksand Bold" panose="020B060402020202020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UTM Avo" panose="02040603050506020204" pitchFamily="18" charset="0"/>
                <a:cs typeface="Quicksand Bold" panose="020B0604020202020204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UTM Avo" panose="02040603050506020204" pitchFamily="18" charset="0"/>
                <a:cs typeface="Quicksand Bold" panose="020B060402020202020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UTM Avo" panose="02040603050506020204" pitchFamily="18" charset="0"/>
                <a:cs typeface="Quicksand Bold" panose="020B0604020202020204" charset="0"/>
              </a:rPr>
              <a:t>bạn</a:t>
            </a:r>
            <a:r>
              <a:rPr lang="en-US" sz="3200" b="1" dirty="0">
                <a:solidFill>
                  <a:srgbClr val="0070C0"/>
                </a:solidFill>
                <a:latin typeface="UTM Avo" panose="02040603050506020204" pitchFamily="18" charset="0"/>
                <a:cs typeface="Quicksand Bold" panose="020B0604020202020204" charset="0"/>
              </a:rPr>
              <a:t>:</a:t>
            </a:r>
            <a:endParaRPr lang="vi-VN" sz="3200" b="1" dirty="0">
              <a:solidFill>
                <a:srgbClr val="0070C0"/>
              </a:solidFill>
              <a:latin typeface="Quicksand Bold" panose="020B0604020202020204" charset="0"/>
              <a:cs typeface="Quicksand Bold" panose="020B0604020202020204" charset="0"/>
            </a:endParaRPr>
          </a:p>
        </p:txBody>
      </p:sp>
      <p:sp>
        <p:nvSpPr>
          <p:cNvPr id="41" name="Google Shape;883;p45">
            <a:extLst>
              <a:ext uri="{FF2B5EF4-FFF2-40B4-BE49-F238E27FC236}">
                <a16:creationId xmlns:a16="http://schemas.microsoft.com/office/drawing/2014/main" id="{4B306EF4-2D9D-49D7-AB76-4019EB0CF93D}"/>
              </a:ext>
            </a:extLst>
          </p:cNvPr>
          <p:cNvSpPr txBox="1">
            <a:spLocks/>
          </p:cNvSpPr>
          <p:nvPr/>
        </p:nvSpPr>
        <p:spPr>
          <a:xfrm>
            <a:off x="523983" y="564668"/>
            <a:ext cx="940800" cy="6591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" sz="3200" b="1"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42" name="Google Shape;881;p45">
            <a:extLst>
              <a:ext uri="{FF2B5EF4-FFF2-40B4-BE49-F238E27FC236}">
                <a16:creationId xmlns:a16="http://schemas.microsoft.com/office/drawing/2014/main" id="{045BF038-0374-4876-83BE-3449A88BDF15}"/>
              </a:ext>
            </a:extLst>
          </p:cNvPr>
          <p:cNvSpPr txBox="1">
            <a:spLocks/>
          </p:cNvSpPr>
          <p:nvPr/>
        </p:nvSpPr>
        <p:spPr>
          <a:xfrm>
            <a:off x="658802" y="2168374"/>
            <a:ext cx="7803603" cy="46420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600" dirty="0">
                <a:latin typeface="UTM Avo" panose="02040603050506020204" pitchFamily="18" charset="0"/>
                <a:cs typeface="Quicksand Bold" panose="020B0604020202020204" charset="0"/>
              </a:rPr>
              <a:t>a) </a:t>
            </a:r>
            <a:r>
              <a:rPr lang="en-US" sz="3600" dirty="0" err="1">
                <a:latin typeface="UTM Avo" panose="02040603050506020204" pitchFamily="18" charset="0"/>
                <a:cs typeface="Quicksand Bold" panose="020B0604020202020204" charset="0"/>
              </a:rPr>
              <a:t>Về</a:t>
            </a:r>
            <a:r>
              <a:rPr lang="en-US" sz="3600" dirty="0">
                <a:latin typeface="UTM Avo" panose="02040603050506020204" pitchFamily="18" charset="0"/>
                <a:cs typeface="Quicksand Bold" panose="020B0604020202020204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Quicksand Bold" panose="020B0604020202020204" charset="0"/>
              </a:rPr>
              <a:t>một</a:t>
            </a:r>
            <a:r>
              <a:rPr lang="en-US" sz="3600" dirty="0">
                <a:latin typeface="UTM Avo" panose="02040603050506020204" pitchFamily="18" charset="0"/>
                <a:cs typeface="Quicksand Bold" panose="020B0604020202020204" charset="0"/>
              </a:rPr>
              <a:t> chi </a:t>
            </a:r>
            <a:r>
              <a:rPr lang="en-US" sz="3600" dirty="0" err="1">
                <a:latin typeface="UTM Avo" panose="02040603050506020204" pitchFamily="18" charset="0"/>
                <a:cs typeface="Quicksand Bold" panose="020B0604020202020204" charset="0"/>
              </a:rPr>
              <a:t>tiết</a:t>
            </a:r>
            <a:r>
              <a:rPr lang="en-US" sz="3600" dirty="0">
                <a:latin typeface="UTM Avo" panose="02040603050506020204" pitchFamily="18" charset="0"/>
                <a:cs typeface="Quicksand Bold" panose="020B0604020202020204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Quicksand Bold" panose="020B0604020202020204" charset="0"/>
              </a:rPr>
              <a:t>trong</a:t>
            </a:r>
            <a:r>
              <a:rPr lang="en-US" sz="3600" dirty="0">
                <a:latin typeface="UTM Avo" panose="02040603050506020204" pitchFamily="18" charset="0"/>
                <a:cs typeface="Quicksand Bold" panose="020B0604020202020204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Quicksand Bold" panose="020B0604020202020204" charset="0"/>
              </a:rPr>
              <a:t>truyện</a:t>
            </a:r>
            <a:r>
              <a:rPr lang="en-US" sz="3600" dirty="0">
                <a:latin typeface="UTM Avo" panose="02040603050506020204" pitchFamily="18" charset="0"/>
                <a:cs typeface="Quicksand Bold" panose="020B0604020202020204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Quicksand Bold" panose="020B0604020202020204" charset="0"/>
              </a:rPr>
              <a:t>em</a:t>
            </a:r>
            <a:r>
              <a:rPr lang="en-US" sz="3600" dirty="0">
                <a:latin typeface="UTM Avo" panose="02040603050506020204" pitchFamily="18" charset="0"/>
                <a:cs typeface="Quicksand Bold" panose="020B0604020202020204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Quicksand Bold" panose="020B0604020202020204" charset="0"/>
              </a:rPr>
              <a:t>thích</a:t>
            </a:r>
            <a:r>
              <a:rPr lang="en-US" sz="3600" dirty="0">
                <a:latin typeface="UTM Avo" panose="02040603050506020204" pitchFamily="18" charset="0"/>
                <a:cs typeface="Quicksand Bold" panose="020B0604020202020204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Quicksand Bold" panose="020B0604020202020204" charset="0"/>
              </a:rPr>
              <a:t>nhất</a:t>
            </a:r>
            <a:r>
              <a:rPr lang="en-US" sz="3600" dirty="0">
                <a:latin typeface="UTM Avo" panose="02040603050506020204" pitchFamily="18" charset="0"/>
                <a:cs typeface="Quicksand Bold" panose="020B0604020202020204" charset="0"/>
              </a:rPr>
              <a:t>.</a:t>
            </a:r>
          </a:p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endParaRPr lang="vi-VN" sz="3600" dirty="0">
              <a:latin typeface="Quicksand Bold" panose="020B0604020202020204" charset="0"/>
              <a:cs typeface="Quicksand Bold" panose="020B0604020202020204" charset="0"/>
            </a:endParaRPr>
          </a:p>
        </p:txBody>
      </p:sp>
      <p:sp>
        <p:nvSpPr>
          <p:cNvPr id="43" name="Google Shape;881;p45">
            <a:extLst>
              <a:ext uri="{FF2B5EF4-FFF2-40B4-BE49-F238E27FC236}">
                <a16:creationId xmlns:a16="http://schemas.microsoft.com/office/drawing/2014/main" id="{E2C8DCDA-E1CF-4AE2-85F0-8CE61655B027}"/>
              </a:ext>
            </a:extLst>
          </p:cNvPr>
          <p:cNvSpPr txBox="1">
            <a:spLocks/>
          </p:cNvSpPr>
          <p:nvPr/>
        </p:nvSpPr>
        <p:spPr>
          <a:xfrm>
            <a:off x="663402" y="3852807"/>
            <a:ext cx="7993895" cy="46420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600" dirty="0">
                <a:latin typeface="UTM Avo" panose="02040603050506020204" pitchFamily="18" charset="0"/>
                <a:cs typeface="Quicksand Bold" panose="020B0604020202020204" charset="0"/>
              </a:rPr>
              <a:t>b) </a:t>
            </a:r>
            <a:r>
              <a:rPr lang="en-US" sz="3600" dirty="0" err="1">
                <a:latin typeface="UTM Avo" panose="02040603050506020204" pitchFamily="18" charset="0"/>
                <a:cs typeface="Quicksand Bold" panose="020B0604020202020204" charset="0"/>
              </a:rPr>
              <a:t>Về</a:t>
            </a:r>
            <a:r>
              <a:rPr lang="en-US" sz="3600" dirty="0">
                <a:latin typeface="UTM Avo" panose="02040603050506020204" pitchFamily="18" charset="0"/>
                <a:cs typeface="Quicksand Bold" panose="020B0604020202020204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Quicksand Bold" panose="020B0604020202020204" charset="0"/>
              </a:rPr>
              <a:t>nguyên</a:t>
            </a:r>
            <a:r>
              <a:rPr lang="en-US" sz="3600" dirty="0">
                <a:latin typeface="UTM Avo" panose="02040603050506020204" pitchFamily="18" charset="0"/>
                <a:cs typeface="Quicksand Bold" panose="020B0604020202020204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Quicksand Bold" panose="020B0604020202020204" charset="0"/>
              </a:rPr>
              <a:t>nhân</a:t>
            </a:r>
            <a:r>
              <a:rPr lang="en-US" sz="3600" dirty="0">
                <a:latin typeface="UTM Avo" panose="02040603050506020204" pitchFamily="18" charset="0"/>
                <a:cs typeface="Quicksand Bold" panose="020B0604020202020204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Quicksand Bold" panose="020B0604020202020204" charset="0"/>
              </a:rPr>
              <a:t>dẫn</a:t>
            </a:r>
            <a:r>
              <a:rPr lang="en-US" sz="3600" dirty="0">
                <a:latin typeface="UTM Avo" panose="02040603050506020204" pitchFamily="18" charset="0"/>
                <a:cs typeface="Quicksand Bold" panose="020B0604020202020204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Quicksand Bold" panose="020B0604020202020204" charset="0"/>
              </a:rPr>
              <a:t>đến</a:t>
            </a:r>
            <a:r>
              <a:rPr lang="en-US" sz="3600" dirty="0">
                <a:latin typeface="UTM Avo" panose="02040603050506020204" pitchFamily="18" charset="0"/>
                <a:cs typeface="Quicksand Bold" panose="020B0604020202020204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Quicksand Bold" panose="020B0604020202020204" charset="0"/>
              </a:rPr>
              <a:t>thành</a:t>
            </a:r>
            <a:r>
              <a:rPr lang="en-US" sz="3600" dirty="0">
                <a:latin typeface="UTM Avo" panose="02040603050506020204" pitchFamily="18" charset="0"/>
                <a:cs typeface="Quicksand Bold" panose="020B0604020202020204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Quicksand Bold" panose="020B0604020202020204" charset="0"/>
              </a:rPr>
              <a:t>tích</a:t>
            </a:r>
            <a:r>
              <a:rPr lang="en-US" sz="3600" dirty="0">
                <a:latin typeface="UTM Avo" panose="02040603050506020204" pitchFamily="18" charset="0"/>
                <a:cs typeface="Quicksand Bold" panose="020B0604020202020204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Quicksand Bold" panose="020B0604020202020204" charset="0"/>
              </a:rPr>
              <a:t>bất</a:t>
            </a:r>
            <a:r>
              <a:rPr lang="en-US" sz="3600" dirty="0">
                <a:latin typeface="UTM Avo" panose="02040603050506020204" pitchFamily="18" charset="0"/>
                <a:cs typeface="Quicksand Bold" panose="020B0604020202020204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Quicksand Bold" panose="020B0604020202020204" charset="0"/>
              </a:rPr>
              <a:t>ngờ</a:t>
            </a:r>
            <a:r>
              <a:rPr lang="en-US" sz="3600" dirty="0">
                <a:latin typeface="UTM Avo" panose="02040603050506020204" pitchFamily="18" charset="0"/>
                <a:cs typeface="Quicksand Bold" panose="020B0604020202020204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Quicksand Bold" panose="020B0604020202020204" charset="0"/>
              </a:rPr>
              <a:t>của</a:t>
            </a:r>
            <a:r>
              <a:rPr lang="en-US" sz="3600" dirty="0">
                <a:latin typeface="UTM Avo" panose="02040603050506020204" pitchFamily="18" charset="0"/>
                <a:cs typeface="Quicksand Bold" panose="020B0604020202020204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Quicksand Bold" panose="020B0604020202020204" charset="0"/>
              </a:rPr>
              <a:t>Tôm</a:t>
            </a:r>
            <a:r>
              <a:rPr lang="en-US" sz="3600" dirty="0">
                <a:latin typeface="UTM Avo" panose="02040603050506020204" pitchFamily="18" charset="0"/>
                <a:cs typeface="Quicksand Bold" panose="020B0604020202020204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Quicksand Bold" panose="020B0604020202020204" charset="0"/>
              </a:rPr>
              <a:t>Chíp</a:t>
            </a:r>
            <a:r>
              <a:rPr lang="en-US" sz="3600" dirty="0">
                <a:latin typeface="UTM Avo" panose="02040603050506020204" pitchFamily="18" charset="0"/>
                <a:cs typeface="Quicksand Bold" panose="020B0604020202020204" charset="0"/>
              </a:rPr>
              <a:t>.</a:t>
            </a:r>
          </a:p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endParaRPr lang="vi-VN" sz="3600" dirty="0">
              <a:latin typeface="Quicksand Bold" panose="020B0604020202020204" charset="0"/>
              <a:cs typeface="Quicksand Bold" panose="020B0604020202020204" charset="0"/>
            </a:endParaRPr>
          </a:p>
        </p:txBody>
      </p:sp>
      <p:sp>
        <p:nvSpPr>
          <p:cNvPr id="44" name="Google Shape;881;p45">
            <a:extLst>
              <a:ext uri="{FF2B5EF4-FFF2-40B4-BE49-F238E27FC236}">
                <a16:creationId xmlns:a16="http://schemas.microsoft.com/office/drawing/2014/main" id="{F6C8F4C5-1794-4605-81E2-38C51B83B86B}"/>
              </a:ext>
            </a:extLst>
          </p:cNvPr>
          <p:cNvSpPr txBox="1">
            <a:spLocks/>
          </p:cNvSpPr>
          <p:nvPr/>
        </p:nvSpPr>
        <p:spPr>
          <a:xfrm>
            <a:off x="658801" y="5310014"/>
            <a:ext cx="7284067" cy="46420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600">
                <a:latin typeface="UTM Avo" panose="02040603050506020204" pitchFamily="18" charset="0"/>
                <a:cs typeface="Quicksand Bold" panose="020B0604020202020204" charset="0"/>
              </a:rPr>
              <a:t>c) Về ý nghĩa câu chuyện.</a:t>
            </a:r>
          </a:p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endParaRPr lang="vi-VN" sz="3600">
              <a:latin typeface="Quicksand Bold" panose="020B0604020202020204" charset="0"/>
              <a:cs typeface="Quicksand 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231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42">
            <a:extLst>
              <a:ext uri="{FF2B5EF4-FFF2-40B4-BE49-F238E27FC236}">
                <a16:creationId xmlns:a16="http://schemas.microsoft.com/office/drawing/2014/main" id="{4566DEB1-CA6C-4AC2-8AA8-A456C40DF8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3149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9C088E7-F8C8-4FB9-B4E4-599BD579157B}"/>
              </a:ext>
            </a:extLst>
          </p:cNvPr>
          <p:cNvSpPr/>
          <p:nvPr/>
        </p:nvSpPr>
        <p:spPr>
          <a:xfrm>
            <a:off x="275303" y="137559"/>
            <a:ext cx="11602065" cy="6420466"/>
          </a:xfrm>
          <a:prstGeom prst="rect">
            <a:avLst/>
          </a:prstGeom>
          <a:solidFill>
            <a:schemeClr val="lt1">
              <a:alpha val="3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44" name="Picture 18">
            <a:extLst>
              <a:ext uri="{FF2B5EF4-FFF2-40B4-BE49-F238E27FC236}">
                <a16:creationId xmlns:a16="http://schemas.microsoft.com/office/drawing/2014/main" id="{4F60A4F7-1810-4623-B02F-B1FE46D028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40478" y="4745374"/>
            <a:ext cx="3921317" cy="2107708"/>
          </a:xfrm>
          <a:prstGeom prst="rect">
            <a:avLst/>
          </a:prstGeom>
        </p:spPr>
      </p:pic>
      <p:pic>
        <p:nvPicPr>
          <p:cNvPr id="46" name="Picture 4">
            <a:extLst>
              <a:ext uri="{FF2B5EF4-FFF2-40B4-BE49-F238E27FC236}">
                <a16:creationId xmlns:a16="http://schemas.microsoft.com/office/drawing/2014/main" id="{36D2348C-3FDE-45C6-B0FD-41C3D008EA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557026" y="5545333"/>
            <a:ext cx="1676601" cy="1307749"/>
          </a:xfrm>
          <a:prstGeom prst="rect">
            <a:avLst/>
          </a:prstGeom>
        </p:spPr>
      </p:pic>
      <p:grpSp>
        <p:nvGrpSpPr>
          <p:cNvPr id="12" name="组合 19">
            <a:extLst>
              <a:ext uri="{FF2B5EF4-FFF2-40B4-BE49-F238E27FC236}">
                <a16:creationId xmlns:a16="http://schemas.microsoft.com/office/drawing/2014/main" id="{67934279-2B2E-4588-80EF-1C66907B0A35}"/>
              </a:ext>
            </a:extLst>
          </p:cNvPr>
          <p:cNvGrpSpPr/>
          <p:nvPr/>
        </p:nvGrpSpPr>
        <p:grpSpPr>
          <a:xfrm>
            <a:off x="6953978" y="1750071"/>
            <a:ext cx="4943629" cy="2166875"/>
            <a:chOff x="692006" y="116442"/>
            <a:chExt cx="11176173" cy="2919244"/>
          </a:xfrm>
        </p:grpSpPr>
        <p:sp>
          <p:nvSpPr>
            <p:cNvPr id="13" name="矩形 16">
              <a:extLst>
                <a:ext uri="{FF2B5EF4-FFF2-40B4-BE49-F238E27FC236}">
                  <a16:creationId xmlns:a16="http://schemas.microsoft.com/office/drawing/2014/main" id="{B4AC16F0-A2E3-486B-B613-B1329A4C3964}"/>
                </a:ext>
              </a:extLst>
            </p:cNvPr>
            <p:cNvSpPr/>
            <p:nvPr/>
          </p:nvSpPr>
          <p:spPr>
            <a:xfrm>
              <a:off x="692006" y="116442"/>
              <a:ext cx="11176173" cy="2919244"/>
            </a:xfrm>
            <a:custGeom>
              <a:avLst/>
              <a:gdLst>
                <a:gd name="connsiteX0" fmla="*/ 0 w 10552144"/>
                <a:gd name="connsiteY0" fmla="*/ 0 h 2375014"/>
                <a:gd name="connsiteX1" fmla="*/ 10552144 w 10552144"/>
                <a:gd name="connsiteY1" fmla="*/ 0 h 2375014"/>
                <a:gd name="connsiteX2" fmla="*/ 10552144 w 10552144"/>
                <a:gd name="connsiteY2" fmla="*/ 2375014 h 2375014"/>
                <a:gd name="connsiteX3" fmla="*/ 0 w 10552144"/>
                <a:gd name="connsiteY3" fmla="*/ 2375014 h 2375014"/>
                <a:gd name="connsiteX4" fmla="*/ 0 w 10552144"/>
                <a:gd name="connsiteY4" fmla="*/ 0 h 2375014"/>
                <a:gd name="connsiteX0" fmla="*/ 0 w 10554602"/>
                <a:gd name="connsiteY0" fmla="*/ 161269 h 2536283"/>
                <a:gd name="connsiteX1" fmla="*/ 10552144 w 10554602"/>
                <a:gd name="connsiteY1" fmla="*/ 161269 h 2536283"/>
                <a:gd name="connsiteX2" fmla="*/ 10552144 w 10554602"/>
                <a:gd name="connsiteY2" fmla="*/ 2536283 h 2536283"/>
                <a:gd name="connsiteX3" fmla="*/ 0 w 10554602"/>
                <a:gd name="connsiteY3" fmla="*/ 2536283 h 2536283"/>
                <a:gd name="connsiteX4" fmla="*/ 0 w 10554602"/>
                <a:gd name="connsiteY4" fmla="*/ 161269 h 2536283"/>
                <a:gd name="connsiteX0" fmla="*/ 0 w 10694061"/>
                <a:gd name="connsiteY0" fmla="*/ 161269 h 2536283"/>
                <a:gd name="connsiteX1" fmla="*/ 10552144 w 10694061"/>
                <a:gd name="connsiteY1" fmla="*/ 161269 h 2536283"/>
                <a:gd name="connsiteX2" fmla="*/ 10552144 w 10694061"/>
                <a:gd name="connsiteY2" fmla="*/ 2536283 h 2536283"/>
                <a:gd name="connsiteX3" fmla="*/ 0 w 10694061"/>
                <a:gd name="connsiteY3" fmla="*/ 2536283 h 2536283"/>
                <a:gd name="connsiteX4" fmla="*/ 0 w 10694061"/>
                <a:gd name="connsiteY4" fmla="*/ 161269 h 2536283"/>
                <a:gd name="connsiteX0" fmla="*/ 0 w 10694061"/>
                <a:gd name="connsiteY0" fmla="*/ 438720 h 2813734"/>
                <a:gd name="connsiteX1" fmla="*/ 10552144 w 10694061"/>
                <a:gd name="connsiteY1" fmla="*/ 438720 h 2813734"/>
                <a:gd name="connsiteX2" fmla="*/ 10552144 w 10694061"/>
                <a:gd name="connsiteY2" fmla="*/ 2813734 h 2813734"/>
                <a:gd name="connsiteX3" fmla="*/ 0 w 10694061"/>
                <a:gd name="connsiteY3" fmla="*/ 2813734 h 2813734"/>
                <a:gd name="connsiteX4" fmla="*/ 0 w 10694061"/>
                <a:gd name="connsiteY4" fmla="*/ 438720 h 2813734"/>
                <a:gd name="connsiteX0" fmla="*/ 0 w 10727132"/>
                <a:gd name="connsiteY0" fmla="*/ 334696 h 2709710"/>
                <a:gd name="connsiteX1" fmla="*/ 10595686 w 10727132"/>
                <a:gd name="connsiteY1" fmla="*/ 523382 h 2709710"/>
                <a:gd name="connsiteX2" fmla="*/ 10552144 w 10727132"/>
                <a:gd name="connsiteY2" fmla="*/ 2709710 h 2709710"/>
                <a:gd name="connsiteX3" fmla="*/ 0 w 10727132"/>
                <a:gd name="connsiteY3" fmla="*/ 2709710 h 2709710"/>
                <a:gd name="connsiteX4" fmla="*/ 0 w 10727132"/>
                <a:gd name="connsiteY4" fmla="*/ 334696 h 2709710"/>
                <a:gd name="connsiteX0" fmla="*/ 1319018 w 12046150"/>
                <a:gd name="connsiteY0" fmla="*/ 334696 h 2709710"/>
                <a:gd name="connsiteX1" fmla="*/ 11914704 w 12046150"/>
                <a:gd name="connsiteY1" fmla="*/ 523382 h 2709710"/>
                <a:gd name="connsiteX2" fmla="*/ 11871162 w 12046150"/>
                <a:gd name="connsiteY2" fmla="*/ 2709710 h 2709710"/>
                <a:gd name="connsiteX3" fmla="*/ 1319018 w 12046150"/>
                <a:gd name="connsiteY3" fmla="*/ 2709710 h 2709710"/>
                <a:gd name="connsiteX4" fmla="*/ 1319018 w 12046150"/>
                <a:gd name="connsiteY4" fmla="*/ 334696 h 2709710"/>
                <a:gd name="connsiteX0" fmla="*/ 805284 w 11532416"/>
                <a:gd name="connsiteY0" fmla="*/ 281540 h 2656554"/>
                <a:gd name="connsiteX1" fmla="*/ 11400970 w 11532416"/>
                <a:gd name="connsiteY1" fmla="*/ 470226 h 2656554"/>
                <a:gd name="connsiteX2" fmla="*/ 11357428 w 11532416"/>
                <a:gd name="connsiteY2" fmla="*/ 2656554 h 2656554"/>
                <a:gd name="connsiteX3" fmla="*/ 805284 w 11532416"/>
                <a:gd name="connsiteY3" fmla="*/ 2656554 h 2656554"/>
                <a:gd name="connsiteX4" fmla="*/ 805284 w 11532416"/>
                <a:gd name="connsiteY4" fmla="*/ 281540 h 2656554"/>
                <a:gd name="connsiteX0" fmla="*/ 405887 w 11133019"/>
                <a:gd name="connsiteY0" fmla="*/ 281540 h 2656554"/>
                <a:gd name="connsiteX1" fmla="*/ 11001573 w 11133019"/>
                <a:gd name="connsiteY1" fmla="*/ 470226 h 2656554"/>
                <a:gd name="connsiteX2" fmla="*/ 10958031 w 11133019"/>
                <a:gd name="connsiteY2" fmla="*/ 2656554 h 2656554"/>
                <a:gd name="connsiteX3" fmla="*/ 405887 w 11133019"/>
                <a:gd name="connsiteY3" fmla="*/ 2656554 h 2656554"/>
                <a:gd name="connsiteX4" fmla="*/ 405887 w 11133019"/>
                <a:gd name="connsiteY4" fmla="*/ 281540 h 2656554"/>
                <a:gd name="connsiteX0" fmla="*/ 2033007 w 12760139"/>
                <a:gd name="connsiteY0" fmla="*/ 281540 h 2656554"/>
                <a:gd name="connsiteX1" fmla="*/ 12628693 w 12760139"/>
                <a:gd name="connsiteY1" fmla="*/ 470226 h 2656554"/>
                <a:gd name="connsiteX2" fmla="*/ 12585151 w 12760139"/>
                <a:gd name="connsiteY2" fmla="*/ 2656554 h 2656554"/>
                <a:gd name="connsiteX3" fmla="*/ 2033007 w 12760139"/>
                <a:gd name="connsiteY3" fmla="*/ 2656554 h 2656554"/>
                <a:gd name="connsiteX4" fmla="*/ 2033007 w 12760139"/>
                <a:gd name="connsiteY4" fmla="*/ 281540 h 2656554"/>
                <a:gd name="connsiteX0" fmla="*/ 2033007 w 14234123"/>
                <a:gd name="connsiteY0" fmla="*/ 281540 h 2656554"/>
                <a:gd name="connsiteX1" fmla="*/ 12628693 w 14234123"/>
                <a:gd name="connsiteY1" fmla="*/ 470226 h 2656554"/>
                <a:gd name="connsiteX2" fmla="*/ 12585151 w 14234123"/>
                <a:gd name="connsiteY2" fmla="*/ 2656554 h 2656554"/>
                <a:gd name="connsiteX3" fmla="*/ 2033007 w 14234123"/>
                <a:gd name="connsiteY3" fmla="*/ 2656554 h 2656554"/>
                <a:gd name="connsiteX4" fmla="*/ 2033007 w 14234123"/>
                <a:gd name="connsiteY4" fmla="*/ 281540 h 2656554"/>
                <a:gd name="connsiteX0" fmla="*/ 2033007 w 12979287"/>
                <a:gd name="connsiteY0" fmla="*/ 281540 h 2998446"/>
                <a:gd name="connsiteX1" fmla="*/ 12628693 w 12979287"/>
                <a:gd name="connsiteY1" fmla="*/ 470226 h 2998446"/>
                <a:gd name="connsiteX2" fmla="*/ 12585151 w 12979287"/>
                <a:gd name="connsiteY2" fmla="*/ 2656554 h 2998446"/>
                <a:gd name="connsiteX3" fmla="*/ 2033007 w 12979287"/>
                <a:gd name="connsiteY3" fmla="*/ 2656554 h 2998446"/>
                <a:gd name="connsiteX4" fmla="*/ 2033007 w 12979287"/>
                <a:gd name="connsiteY4" fmla="*/ 281540 h 2998446"/>
                <a:gd name="connsiteX0" fmla="*/ 2033007 w 13028809"/>
                <a:gd name="connsiteY0" fmla="*/ 152857 h 2869763"/>
                <a:gd name="connsiteX1" fmla="*/ 12628693 w 13028809"/>
                <a:gd name="connsiteY1" fmla="*/ 341543 h 2869763"/>
                <a:gd name="connsiteX2" fmla="*/ 12585151 w 13028809"/>
                <a:gd name="connsiteY2" fmla="*/ 2527871 h 2869763"/>
                <a:gd name="connsiteX3" fmla="*/ 2033007 w 13028809"/>
                <a:gd name="connsiteY3" fmla="*/ 2527871 h 2869763"/>
                <a:gd name="connsiteX4" fmla="*/ 2033007 w 13028809"/>
                <a:gd name="connsiteY4" fmla="*/ 152857 h 2869763"/>
                <a:gd name="connsiteX0" fmla="*/ 1604954 w 12600756"/>
                <a:gd name="connsiteY0" fmla="*/ 368251 h 3085157"/>
                <a:gd name="connsiteX1" fmla="*/ 12200640 w 12600756"/>
                <a:gd name="connsiteY1" fmla="*/ 556937 h 3085157"/>
                <a:gd name="connsiteX2" fmla="*/ 12157098 w 12600756"/>
                <a:gd name="connsiteY2" fmla="*/ 2743265 h 3085157"/>
                <a:gd name="connsiteX3" fmla="*/ 1604954 w 12600756"/>
                <a:gd name="connsiteY3" fmla="*/ 2743265 h 3085157"/>
                <a:gd name="connsiteX4" fmla="*/ 1604954 w 12600756"/>
                <a:gd name="connsiteY4" fmla="*/ 368251 h 3085157"/>
                <a:gd name="connsiteX0" fmla="*/ 206217 w 11202019"/>
                <a:gd name="connsiteY0" fmla="*/ 368251 h 3176312"/>
                <a:gd name="connsiteX1" fmla="*/ 10801903 w 11202019"/>
                <a:gd name="connsiteY1" fmla="*/ 556937 h 3176312"/>
                <a:gd name="connsiteX2" fmla="*/ 10758361 w 11202019"/>
                <a:gd name="connsiteY2" fmla="*/ 2743265 h 3176312"/>
                <a:gd name="connsiteX3" fmla="*/ 206217 w 11202019"/>
                <a:gd name="connsiteY3" fmla="*/ 2743265 h 3176312"/>
                <a:gd name="connsiteX4" fmla="*/ 206217 w 11202019"/>
                <a:gd name="connsiteY4" fmla="*/ 368251 h 3176312"/>
                <a:gd name="connsiteX0" fmla="*/ 206217 w 11162019"/>
                <a:gd name="connsiteY0" fmla="*/ 423578 h 3231639"/>
                <a:gd name="connsiteX1" fmla="*/ 10801903 w 11162019"/>
                <a:gd name="connsiteY1" fmla="*/ 612264 h 3231639"/>
                <a:gd name="connsiteX2" fmla="*/ 10758361 w 11162019"/>
                <a:gd name="connsiteY2" fmla="*/ 2798592 h 3231639"/>
                <a:gd name="connsiteX3" fmla="*/ 206217 w 11162019"/>
                <a:gd name="connsiteY3" fmla="*/ 2798592 h 3231639"/>
                <a:gd name="connsiteX4" fmla="*/ 206217 w 11162019"/>
                <a:gd name="connsiteY4" fmla="*/ 423578 h 3231639"/>
                <a:gd name="connsiteX0" fmla="*/ 311930 w 11267732"/>
                <a:gd name="connsiteY0" fmla="*/ 282974 h 3091035"/>
                <a:gd name="connsiteX1" fmla="*/ 10907616 w 11267732"/>
                <a:gd name="connsiteY1" fmla="*/ 471660 h 3091035"/>
                <a:gd name="connsiteX2" fmla="*/ 10864074 w 11267732"/>
                <a:gd name="connsiteY2" fmla="*/ 2657988 h 3091035"/>
                <a:gd name="connsiteX3" fmla="*/ 311930 w 11267732"/>
                <a:gd name="connsiteY3" fmla="*/ 2657988 h 3091035"/>
                <a:gd name="connsiteX4" fmla="*/ 311930 w 11267732"/>
                <a:gd name="connsiteY4" fmla="*/ 282974 h 3091035"/>
                <a:gd name="connsiteX0" fmla="*/ 311930 w 11134849"/>
                <a:gd name="connsiteY0" fmla="*/ 282974 h 2935813"/>
                <a:gd name="connsiteX1" fmla="*/ 10907616 w 11134849"/>
                <a:gd name="connsiteY1" fmla="*/ 471660 h 2935813"/>
                <a:gd name="connsiteX2" fmla="*/ 10864074 w 11134849"/>
                <a:gd name="connsiteY2" fmla="*/ 2657988 h 2935813"/>
                <a:gd name="connsiteX3" fmla="*/ 311930 w 11134849"/>
                <a:gd name="connsiteY3" fmla="*/ 2657988 h 2935813"/>
                <a:gd name="connsiteX4" fmla="*/ 311930 w 11134849"/>
                <a:gd name="connsiteY4" fmla="*/ 282974 h 2935813"/>
                <a:gd name="connsiteX0" fmla="*/ 311930 w 11139774"/>
                <a:gd name="connsiteY0" fmla="*/ 282974 h 2970140"/>
                <a:gd name="connsiteX1" fmla="*/ 10907616 w 11139774"/>
                <a:gd name="connsiteY1" fmla="*/ 471660 h 2970140"/>
                <a:gd name="connsiteX2" fmla="*/ 10864074 w 11139774"/>
                <a:gd name="connsiteY2" fmla="*/ 2657988 h 2970140"/>
                <a:gd name="connsiteX3" fmla="*/ 311930 w 11139774"/>
                <a:gd name="connsiteY3" fmla="*/ 2657988 h 2970140"/>
                <a:gd name="connsiteX4" fmla="*/ 311930 w 11139774"/>
                <a:gd name="connsiteY4" fmla="*/ 282974 h 2970140"/>
                <a:gd name="connsiteX0" fmla="*/ 311930 w 11176173"/>
                <a:gd name="connsiteY0" fmla="*/ 282974 h 2919244"/>
                <a:gd name="connsiteX1" fmla="*/ 10907616 w 11176173"/>
                <a:gd name="connsiteY1" fmla="*/ 471660 h 2919244"/>
                <a:gd name="connsiteX2" fmla="*/ 10864074 w 11176173"/>
                <a:gd name="connsiteY2" fmla="*/ 2657988 h 2919244"/>
                <a:gd name="connsiteX3" fmla="*/ 311930 w 11176173"/>
                <a:gd name="connsiteY3" fmla="*/ 2657988 h 2919244"/>
                <a:gd name="connsiteX4" fmla="*/ 311930 w 11176173"/>
                <a:gd name="connsiteY4" fmla="*/ 282974 h 291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6173" h="2919244">
                  <a:moveTo>
                    <a:pt x="311930" y="282974"/>
                  </a:moveTo>
                  <a:cubicBezTo>
                    <a:pt x="786106" y="-124957"/>
                    <a:pt x="10559273" y="-116811"/>
                    <a:pt x="10907616" y="471660"/>
                  </a:cubicBezTo>
                  <a:cubicBezTo>
                    <a:pt x="11255959" y="1060131"/>
                    <a:pt x="11289911" y="2309646"/>
                    <a:pt x="10864074" y="2657988"/>
                  </a:cubicBezTo>
                  <a:cubicBezTo>
                    <a:pt x="10438237" y="3006330"/>
                    <a:pt x="665197" y="3006331"/>
                    <a:pt x="311930" y="2657988"/>
                  </a:cubicBezTo>
                  <a:cubicBezTo>
                    <a:pt x="-41337" y="2309645"/>
                    <a:pt x="-162246" y="690905"/>
                    <a:pt x="311930" y="282974"/>
                  </a:cubicBezTo>
                  <a:close/>
                </a:path>
              </a:pathLst>
            </a:custGeom>
            <a:solidFill>
              <a:srgbClr val="F4AB3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59号-创粗黑"/>
                <a:ea typeface="字魂59号-创粗黑"/>
                <a:cs typeface="+mn-cs"/>
              </a:endParaRPr>
            </a:p>
          </p:txBody>
        </p:sp>
        <p:sp>
          <p:nvSpPr>
            <p:cNvPr id="14" name="矩形 16">
              <a:extLst>
                <a:ext uri="{FF2B5EF4-FFF2-40B4-BE49-F238E27FC236}">
                  <a16:creationId xmlns:a16="http://schemas.microsoft.com/office/drawing/2014/main" id="{49A79661-6492-4C24-9326-A223041B752F}"/>
                </a:ext>
              </a:extLst>
            </p:cNvPr>
            <p:cNvSpPr/>
            <p:nvPr/>
          </p:nvSpPr>
          <p:spPr>
            <a:xfrm>
              <a:off x="790642" y="256970"/>
              <a:ext cx="11077537" cy="2778716"/>
            </a:xfrm>
            <a:custGeom>
              <a:avLst/>
              <a:gdLst>
                <a:gd name="connsiteX0" fmla="*/ 0 w 10552144"/>
                <a:gd name="connsiteY0" fmla="*/ 0 h 2375014"/>
                <a:gd name="connsiteX1" fmla="*/ 10552144 w 10552144"/>
                <a:gd name="connsiteY1" fmla="*/ 0 h 2375014"/>
                <a:gd name="connsiteX2" fmla="*/ 10552144 w 10552144"/>
                <a:gd name="connsiteY2" fmla="*/ 2375014 h 2375014"/>
                <a:gd name="connsiteX3" fmla="*/ 0 w 10552144"/>
                <a:gd name="connsiteY3" fmla="*/ 2375014 h 2375014"/>
                <a:gd name="connsiteX4" fmla="*/ 0 w 10552144"/>
                <a:gd name="connsiteY4" fmla="*/ 0 h 2375014"/>
                <a:gd name="connsiteX0" fmla="*/ 0 w 10554602"/>
                <a:gd name="connsiteY0" fmla="*/ 161269 h 2536283"/>
                <a:gd name="connsiteX1" fmla="*/ 10552144 w 10554602"/>
                <a:gd name="connsiteY1" fmla="*/ 161269 h 2536283"/>
                <a:gd name="connsiteX2" fmla="*/ 10552144 w 10554602"/>
                <a:gd name="connsiteY2" fmla="*/ 2536283 h 2536283"/>
                <a:gd name="connsiteX3" fmla="*/ 0 w 10554602"/>
                <a:gd name="connsiteY3" fmla="*/ 2536283 h 2536283"/>
                <a:gd name="connsiteX4" fmla="*/ 0 w 10554602"/>
                <a:gd name="connsiteY4" fmla="*/ 161269 h 2536283"/>
                <a:gd name="connsiteX0" fmla="*/ 0 w 10694061"/>
                <a:gd name="connsiteY0" fmla="*/ 161269 h 2536283"/>
                <a:gd name="connsiteX1" fmla="*/ 10552144 w 10694061"/>
                <a:gd name="connsiteY1" fmla="*/ 161269 h 2536283"/>
                <a:gd name="connsiteX2" fmla="*/ 10552144 w 10694061"/>
                <a:gd name="connsiteY2" fmla="*/ 2536283 h 2536283"/>
                <a:gd name="connsiteX3" fmla="*/ 0 w 10694061"/>
                <a:gd name="connsiteY3" fmla="*/ 2536283 h 2536283"/>
                <a:gd name="connsiteX4" fmla="*/ 0 w 10694061"/>
                <a:gd name="connsiteY4" fmla="*/ 161269 h 2536283"/>
                <a:gd name="connsiteX0" fmla="*/ 0 w 10694061"/>
                <a:gd name="connsiteY0" fmla="*/ 438720 h 2813734"/>
                <a:gd name="connsiteX1" fmla="*/ 10552144 w 10694061"/>
                <a:gd name="connsiteY1" fmla="*/ 438720 h 2813734"/>
                <a:gd name="connsiteX2" fmla="*/ 10552144 w 10694061"/>
                <a:gd name="connsiteY2" fmla="*/ 2813734 h 2813734"/>
                <a:gd name="connsiteX3" fmla="*/ 0 w 10694061"/>
                <a:gd name="connsiteY3" fmla="*/ 2813734 h 2813734"/>
                <a:gd name="connsiteX4" fmla="*/ 0 w 10694061"/>
                <a:gd name="connsiteY4" fmla="*/ 438720 h 2813734"/>
                <a:gd name="connsiteX0" fmla="*/ 0 w 10727132"/>
                <a:gd name="connsiteY0" fmla="*/ 334696 h 2709710"/>
                <a:gd name="connsiteX1" fmla="*/ 10595686 w 10727132"/>
                <a:gd name="connsiteY1" fmla="*/ 523382 h 2709710"/>
                <a:gd name="connsiteX2" fmla="*/ 10552144 w 10727132"/>
                <a:gd name="connsiteY2" fmla="*/ 2709710 h 2709710"/>
                <a:gd name="connsiteX3" fmla="*/ 0 w 10727132"/>
                <a:gd name="connsiteY3" fmla="*/ 2709710 h 2709710"/>
                <a:gd name="connsiteX4" fmla="*/ 0 w 10727132"/>
                <a:gd name="connsiteY4" fmla="*/ 334696 h 2709710"/>
                <a:gd name="connsiteX0" fmla="*/ 1319018 w 12046150"/>
                <a:gd name="connsiteY0" fmla="*/ 334696 h 2709710"/>
                <a:gd name="connsiteX1" fmla="*/ 11914704 w 12046150"/>
                <a:gd name="connsiteY1" fmla="*/ 523382 h 2709710"/>
                <a:gd name="connsiteX2" fmla="*/ 11871162 w 12046150"/>
                <a:gd name="connsiteY2" fmla="*/ 2709710 h 2709710"/>
                <a:gd name="connsiteX3" fmla="*/ 1319018 w 12046150"/>
                <a:gd name="connsiteY3" fmla="*/ 2709710 h 2709710"/>
                <a:gd name="connsiteX4" fmla="*/ 1319018 w 12046150"/>
                <a:gd name="connsiteY4" fmla="*/ 334696 h 2709710"/>
                <a:gd name="connsiteX0" fmla="*/ 805284 w 11532416"/>
                <a:gd name="connsiteY0" fmla="*/ 281540 h 2656554"/>
                <a:gd name="connsiteX1" fmla="*/ 11400970 w 11532416"/>
                <a:gd name="connsiteY1" fmla="*/ 470226 h 2656554"/>
                <a:gd name="connsiteX2" fmla="*/ 11357428 w 11532416"/>
                <a:gd name="connsiteY2" fmla="*/ 2656554 h 2656554"/>
                <a:gd name="connsiteX3" fmla="*/ 805284 w 11532416"/>
                <a:gd name="connsiteY3" fmla="*/ 2656554 h 2656554"/>
                <a:gd name="connsiteX4" fmla="*/ 805284 w 11532416"/>
                <a:gd name="connsiteY4" fmla="*/ 281540 h 2656554"/>
                <a:gd name="connsiteX0" fmla="*/ 405887 w 11133019"/>
                <a:gd name="connsiteY0" fmla="*/ 281540 h 2656554"/>
                <a:gd name="connsiteX1" fmla="*/ 11001573 w 11133019"/>
                <a:gd name="connsiteY1" fmla="*/ 470226 h 2656554"/>
                <a:gd name="connsiteX2" fmla="*/ 10958031 w 11133019"/>
                <a:gd name="connsiteY2" fmla="*/ 2656554 h 2656554"/>
                <a:gd name="connsiteX3" fmla="*/ 405887 w 11133019"/>
                <a:gd name="connsiteY3" fmla="*/ 2656554 h 2656554"/>
                <a:gd name="connsiteX4" fmla="*/ 405887 w 11133019"/>
                <a:gd name="connsiteY4" fmla="*/ 281540 h 2656554"/>
                <a:gd name="connsiteX0" fmla="*/ 2033007 w 12760139"/>
                <a:gd name="connsiteY0" fmla="*/ 281540 h 2656554"/>
                <a:gd name="connsiteX1" fmla="*/ 12628693 w 12760139"/>
                <a:gd name="connsiteY1" fmla="*/ 470226 h 2656554"/>
                <a:gd name="connsiteX2" fmla="*/ 12585151 w 12760139"/>
                <a:gd name="connsiteY2" fmla="*/ 2656554 h 2656554"/>
                <a:gd name="connsiteX3" fmla="*/ 2033007 w 12760139"/>
                <a:gd name="connsiteY3" fmla="*/ 2656554 h 2656554"/>
                <a:gd name="connsiteX4" fmla="*/ 2033007 w 12760139"/>
                <a:gd name="connsiteY4" fmla="*/ 281540 h 2656554"/>
                <a:gd name="connsiteX0" fmla="*/ 2033007 w 14234123"/>
                <a:gd name="connsiteY0" fmla="*/ 281540 h 2656554"/>
                <a:gd name="connsiteX1" fmla="*/ 12628693 w 14234123"/>
                <a:gd name="connsiteY1" fmla="*/ 470226 h 2656554"/>
                <a:gd name="connsiteX2" fmla="*/ 12585151 w 14234123"/>
                <a:gd name="connsiteY2" fmla="*/ 2656554 h 2656554"/>
                <a:gd name="connsiteX3" fmla="*/ 2033007 w 14234123"/>
                <a:gd name="connsiteY3" fmla="*/ 2656554 h 2656554"/>
                <a:gd name="connsiteX4" fmla="*/ 2033007 w 14234123"/>
                <a:gd name="connsiteY4" fmla="*/ 281540 h 2656554"/>
                <a:gd name="connsiteX0" fmla="*/ 2033007 w 12979287"/>
                <a:gd name="connsiteY0" fmla="*/ 281540 h 2998446"/>
                <a:gd name="connsiteX1" fmla="*/ 12628693 w 12979287"/>
                <a:gd name="connsiteY1" fmla="*/ 470226 h 2998446"/>
                <a:gd name="connsiteX2" fmla="*/ 12585151 w 12979287"/>
                <a:gd name="connsiteY2" fmla="*/ 2656554 h 2998446"/>
                <a:gd name="connsiteX3" fmla="*/ 2033007 w 12979287"/>
                <a:gd name="connsiteY3" fmla="*/ 2656554 h 2998446"/>
                <a:gd name="connsiteX4" fmla="*/ 2033007 w 12979287"/>
                <a:gd name="connsiteY4" fmla="*/ 281540 h 2998446"/>
                <a:gd name="connsiteX0" fmla="*/ 2033007 w 13028809"/>
                <a:gd name="connsiteY0" fmla="*/ 152857 h 2869763"/>
                <a:gd name="connsiteX1" fmla="*/ 12628693 w 13028809"/>
                <a:gd name="connsiteY1" fmla="*/ 341543 h 2869763"/>
                <a:gd name="connsiteX2" fmla="*/ 12585151 w 13028809"/>
                <a:gd name="connsiteY2" fmla="*/ 2527871 h 2869763"/>
                <a:gd name="connsiteX3" fmla="*/ 2033007 w 13028809"/>
                <a:gd name="connsiteY3" fmla="*/ 2527871 h 2869763"/>
                <a:gd name="connsiteX4" fmla="*/ 2033007 w 13028809"/>
                <a:gd name="connsiteY4" fmla="*/ 152857 h 2869763"/>
                <a:gd name="connsiteX0" fmla="*/ 1604954 w 12600756"/>
                <a:gd name="connsiteY0" fmla="*/ 368251 h 3085157"/>
                <a:gd name="connsiteX1" fmla="*/ 12200640 w 12600756"/>
                <a:gd name="connsiteY1" fmla="*/ 556937 h 3085157"/>
                <a:gd name="connsiteX2" fmla="*/ 12157098 w 12600756"/>
                <a:gd name="connsiteY2" fmla="*/ 2743265 h 3085157"/>
                <a:gd name="connsiteX3" fmla="*/ 1604954 w 12600756"/>
                <a:gd name="connsiteY3" fmla="*/ 2743265 h 3085157"/>
                <a:gd name="connsiteX4" fmla="*/ 1604954 w 12600756"/>
                <a:gd name="connsiteY4" fmla="*/ 368251 h 3085157"/>
                <a:gd name="connsiteX0" fmla="*/ 206217 w 11202019"/>
                <a:gd name="connsiteY0" fmla="*/ 368251 h 3176312"/>
                <a:gd name="connsiteX1" fmla="*/ 10801903 w 11202019"/>
                <a:gd name="connsiteY1" fmla="*/ 556937 h 3176312"/>
                <a:gd name="connsiteX2" fmla="*/ 10758361 w 11202019"/>
                <a:gd name="connsiteY2" fmla="*/ 2743265 h 3176312"/>
                <a:gd name="connsiteX3" fmla="*/ 206217 w 11202019"/>
                <a:gd name="connsiteY3" fmla="*/ 2743265 h 3176312"/>
                <a:gd name="connsiteX4" fmla="*/ 206217 w 11202019"/>
                <a:gd name="connsiteY4" fmla="*/ 368251 h 3176312"/>
                <a:gd name="connsiteX0" fmla="*/ 206217 w 11162019"/>
                <a:gd name="connsiteY0" fmla="*/ 423578 h 3231639"/>
                <a:gd name="connsiteX1" fmla="*/ 10801903 w 11162019"/>
                <a:gd name="connsiteY1" fmla="*/ 612264 h 3231639"/>
                <a:gd name="connsiteX2" fmla="*/ 10758361 w 11162019"/>
                <a:gd name="connsiteY2" fmla="*/ 2798592 h 3231639"/>
                <a:gd name="connsiteX3" fmla="*/ 206217 w 11162019"/>
                <a:gd name="connsiteY3" fmla="*/ 2798592 h 3231639"/>
                <a:gd name="connsiteX4" fmla="*/ 206217 w 11162019"/>
                <a:gd name="connsiteY4" fmla="*/ 423578 h 3231639"/>
                <a:gd name="connsiteX0" fmla="*/ 311930 w 11267732"/>
                <a:gd name="connsiteY0" fmla="*/ 282974 h 3091035"/>
                <a:gd name="connsiteX1" fmla="*/ 10907616 w 11267732"/>
                <a:gd name="connsiteY1" fmla="*/ 471660 h 3091035"/>
                <a:gd name="connsiteX2" fmla="*/ 10864074 w 11267732"/>
                <a:gd name="connsiteY2" fmla="*/ 2657988 h 3091035"/>
                <a:gd name="connsiteX3" fmla="*/ 311930 w 11267732"/>
                <a:gd name="connsiteY3" fmla="*/ 2657988 h 3091035"/>
                <a:gd name="connsiteX4" fmla="*/ 311930 w 11267732"/>
                <a:gd name="connsiteY4" fmla="*/ 282974 h 3091035"/>
                <a:gd name="connsiteX0" fmla="*/ 311930 w 11134849"/>
                <a:gd name="connsiteY0" fmla="*/ 282974 h 2935813"/>
                <a:gd name="connsiteX1" fmla="*/ 10907616 w 11134849"/>
                <a:gd name="connsiteY1" fmla="*/ 471660 h 2935813"/>
                <a:gd name="connsiteX2" fmla="*/ 10864074 w 11134849"/>
                <a:gd name="connsiteY2" fmla="*/ 2657988 h 2935813"/>
                <a:gd name="connsiteX3" fmla="*/ 311930 w 11134849"/>
                <a:gd name="connsiteY3" fmla="*/ 2657988 h 2935813"/>
                <a:gd name="connsiteX4" fmla="*/ 311930 w 11134849"/>
                <a:gd name="connsiteY4" fmla="*/ 282974 h 2935813"/>
                <a:gd name="connsiteX0" fmla="*/ 311930 w 11139774"/>
                <a:gd name="connsiteY0" fmla="*/ 282974 h 2970140"/>
                <a:gd name="connsiteX1" fmla="*/ 10907616 w 11139774"/>
                <a:gd name="connsiteY1" fmla="*/ 471660 h 2970140"/>
                <a:gd name="connsiteX2" fmla="*/ 10864074 w 11139774"/>
                <a:gd name="connsiteY2" fmla="*/ 2657988 h 2970140"/>
                <a:gd name="connsiteX3" fmla="*/ 311930 w 11139774"/>
                <a:gd name="connsiteY3" fmla="*/ 2657988 h 2970140"/>
                <a:gd name="connsiteX4" fmla="*/ 311930 w 11139774"/>
                <a:gd name="connsiteY4" fmla="*/ 282974 h 2970140"/>
                <a:gd name="connsiteX0" fmla="*/ 311930 w 11176173"/>
                <a:gd name="connsiteY0" fmla="*/ 282974 h 2919244"/>
                <a:gd name="connsiteX1" fmla="*/ 10907616 w 11176173"/>
                <a:gd name="connsiteY1" fmla="*/ 471660 h 2919244"/>
                <a:gd name="connsiteX2" fmla="*/ 10864074 w 11176173"/>
                <a:gd name="connsiteY2" fmla="*/ 2657988 h 2919244"/>
                <a:gd name="connsiteX3" fmla="*/ 311930 w 11176173"/>
                <a:gd name="connsiteY3" fmla="*/ 2657988 h 2919244"/>
                <a:gd name="connsiteX4" fmla="*/ 311930 w 11176173"/>
                <a:gd name="connsiteY4" fmla="*/ 282974 h 291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6173" h="2919244">
                  <a:moveTo>
                    <a:pt x="311930" y="282974"/>
                  </a:moveTo>
                  <a:cubicBezTo>
                    <a:pt x="786106" y="-124957"/>
                    <a:pt x="10559273" y="-116811"/>
                    <a:pt x="10907616" y="471660"/>
                  </a:cubicBezTo>
                  <a:cubicBezTo>
                    <a:pt x="11255959" y="1060131"/>
                    <a:pt x="11289911" y="2309646"/>
                    <a:pt x="10864074" y="2657988"/>
                  </a:cubicBezTo>
                  <a:cubicBezTo>
                    <a:pt x="10438237" y="3006330"/>
                    <a:pt x="665197" y="3006331"/>
                    <a:pt x="311930" y="2657988"/>
                  </a:cubicBezTo>
                  <a:cubicBezTo>
                    <a:pt x="-41337" y="2309645"/>
                    <a:pt x="-162246" y="690905"/>
                    <a:pt x="311930" y="282974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59号-创粗黑"/>
                <a:ea typeface="字魂59号-创粗黑"/>
                <a:cs typeface="+mn-cs"/>
              </a:endParaRPr>
            </a:p>
          </p:txBody>
        </p:sp>
      </p:grpSp>
      <p:grpSp>
        <p:nvGrpSpPr>
          <p:cNvPr id="15" name="组合 19">
            <a:extLst>
              <a:ext uri="{FF2B5EF4-FFF2-40B4-BE49-F238E27FC236}">
                <a16:creationId xmlns:a16="http://schemas.microsoft.com/office/drawing/2014/main" id="{708A28B8-1127-474A-9E20-2744532B294B}"/>
              </a:ext>
            </a:extLst>
          </p:cNvPr>
          <p:cNvGrpSpPr/>
          <p:nvPr/>
        </p:nvGrpSpPr>
        <p:grpSpPr>
          <a:xfrm>
            <a:off x="6903176" y="4054505"/>
            <a:ext cx="4943629" cy="2554545"/>
            <a:chOff x="692006" y="116442"/>
            <a:chExt cx="11176173" cy="2919244"/>
          </a:xfrm>
        </p:grpSpPr>
        <p:sp>
          <p:nvSpPr>
            <p:cNvPr id="16" name="矩形 16">
              <a:extLst>
                <a:ext uri="{FF2B5EF4-FFF2-40B4-BE49-F238E27FC236}">
                  <a16:creationId xmlns:a16="http://schemas.microsoft.com/office/drawing/2014/main" id="{AD7C3A64-84B6-4C96-B4F9-77F46FCDA1C8}"/>
                </a:ext>
              </a:extLst>
            </p:cNvPr>
            <p:cNvSpPr/>
            <p:nvPr/>
          </p:nvSpPr>
          <p:spPr>
            <a:xfrm>
              <a:off x="692006" y="116442"/>
              <a:ext cx="11176173" cy="2919244"/>
            </a:xfrm>
            <a:custGeom>
              <a:avLst/>
              <a:gdLst>
                <a:gd name="connsiteX0" fmla="*/ 0 w 10552144"/>
                <a:gd name="connsiteY0" fmla="*/ 0 h 2375014"/>
                <a:gd name="connsiteX1" fmla="*/ 10552144 w 10552144"/>
                <a:gd name="connsiteY1" fmla="*/ 0 h 2375014"/>
                <a:gd name="connsiteX2" fmla="*/ 10552144 w 10552144"/>
                <a:gd name="connsiteY2" fmla="*/ 2375014 h 2375014"/>
                <a:gd name="connsiteX3" fmla="*/ 0 w 10552144"/>
                <a:gd name="connsiteY3" fmla="*/ 2375014 h 2375014"/>
                <a:gd name="connsiteX4" fmla="*/ 0 w 10552144"/>
                <a:gd name="connsiteY4" fmla="*/ 0 h 2375014"/>
                <a:gd name="connsiteX0" fmla="*/ 0 w 10554602"/>
                <a:gd name="connsiteY0" fmla="*/ 161269 h 2536283"/>
                <a:gd name="connsiteX1" fmla="*/ 10552144 w 10554602"/>
                <a:gd name="connsiteY1" fmla="*/ 161269 h 2536283"/>
                <a:gd name="connsiteX2" fmla="*/ 10552144 w 10554602"/>
                <a:gd name="connsiteY2" fmla="*/ 2536283 h 2536283"/>
                <a:gd name="connsiteX3" fmla="*/ 0 w 10554602"/>
                <a:gd name="connsiteY3" fmla="*/ 2536283 h 2536283"/>
                <a:gd name="connsiteX4" fmla="*/ 0 w 10554602"/>
                <a:gd name="connsiteY4" fmla="*/ 161269 h 2536283"/>
                <a:gd name="connsiteX0" fmla="*/ 0 w 10694061"/>
                <a:gd name="connsiteY0" fmla="*/ 161269 h 2536283"/>
                <a:gd name="connsiteX1" fmla="*/ 10552144 w 10694061"/>
                <a:gd name="connsiteY1" fmla="*/ 161269 h 2536283"/>
                <a:gd name="connsiteX2" fmla="*/ 10552144 w 10694061"/>
                <a:gd name="connsiteY2" fmla="*/ 2536283 h 2536283"/>
                <a:gd name="connsiteX3" fmla="*/ 0 w 10694061"/>
                <a:gd name="connsiteY3" fmla="*/ 2536283 h 2536283"/>
                <a:gd name="connsiteX4" fmla="*/ 0 w 10694061"/>
                <a:gd name="connsiteY4" fmla="*/ 161269 h 2536283"/>
                <a:gd name="connsiteX0" fmla="*/ 0 w 10694061"/>
                <a:gd name="connsiteY0" fmla="*/ 438720 h 2813734"/>
                <a:gd name="connsiteX1" fmla="*/ 10552144 w 10694061"/>
                <a:gd name="connsiteY1" fmla="*/ 438720 h 2813734"/>
                <a:gd name="connsiteX2" fmla="*/ 10552144 w 10694061"/>
                <a:gd name="connsiteY2" fmla="*/ 2813734 h 2813734"/>
                <a:gd name="connsiteX3" fmla="*/ 0 w 10694061"/>
                <a:gd name="connsiteY3" fmla="*/ 2813734 h 2813734"/>
                <a:gd name="connsiteX4" fmla="*/ 0 w 10694061"/>
                <a:gd name="connsiteY4" fmla="*/ 438720 h 2813734"/>
                <a:gd name="connsiteX0" fmla="*/ 0 w 10727132"/>
                <a:gd name="connsiteY0" fmla="*/ 334696 h 2709710"/>
                <a:gd name="connsiteX1" fmla="*/ 10595686 w 10727132"/>
                <a:gd name="connsiteY1" fmla="*/ 523382 h 2709710"/>
                <a:gd name="connsiteX2" fmla="*/ 10552144 w 10727132"/>
                <a:gd name="connsiteY2" fmla="*/ 2709710 h 2709710"/>
                <a:gd name="connsiteX3" fmla="*/ 0 w 10727132"/>
                <a:gd name="connsiteY3" fmla="*/ 2709710 h 2709710"/>
                <a:gd name="connsiteX4" fmla="*/ 0 w 10727132"/>
                <a:gd name="connsiteY4" fmla="*/ 334696 h 2709710"/>
                <a:gd name="connsiteX0" fmla="*/ 1319018 w 12046150"/>
                <a:gd name="connsiteY0" fmla="*/ 334696 h 2709710"/>
                <a:gd name="connsiteX1" fmla="*/ 11914704 w 12046150"/>
                <a:gd name="connsiteY1" fmla="*/ 523382 h 2709710"/>
                <a:gd name="connsiteX2" fmla="*/ 11871162 w 12046150"/>
                <a:gd name="connsiteY2" fmla="*/ 2709710 h 2709710"/>
                <a:gd name="connsiteX3" fmla="*/ 1319018 w 12046150"/>
                <a:gd name="connsiteY3" fmla="*/ 2709710 h 2709710"/>
                <a:gd name="connsiteX4" fmla="*/ 1319018 w 12046150"/>
                <a:gd name="connsiteY4" fmla="*/ 334696 h 2709710"/>
                <a:gd name="connsiteX0" fmla="*/ 805284 w 11532416"/>
                <a:gd name="connsiteY0" fmla="*/ 281540 h 2656554"/>
                <a:gd name="connsiteX1" fmla="*/ 11400970 w 11532416"/>
                <a:gd name="connsiteY1" fmla="*/ 470226 h 2656554"/>
                <a:gd name="connsiteX2" fmla="*/ 11357428 w 11532416"/>
                <a:gd name="connsiteY2" fmla="*/ 2656554 h 2656554"/>
                <a:gd name="connsiteX3" fmla="*/ 805284 w 11532416"/>
                <a:gd name="connsiteY3" fmla="*/ 2656554 h 2656554"/>
                <a:gd name="connsiteX4" fmla="*/ 805284 w 11532416"/>
                <a:gd name="connsiteY4" fmla="*/ 281540 h 2656554"/>
                <a:gd name="connsiteX0" fmla="*/ 405887 w 11133019"/>
                <a:gd name="connsiteY0" fmla="*/ 281540 h 2656554"/>
                <a:gd name="connsiteX1" fmla="*/ 11001573 w 11133019"/>
                <a:gd name="connsiteY1" fmla="*/ 470226 h 2656554"/>
                <a:gd name="connsiteX2" fmla="*/ 10958031 w 11133019"/>
                <a:gd name="connsiteY2" fmla="*/ 2656554 h 2656554"/>
                <a:gd name="connsiteX3" fmla="*/ 405887 w 11133019"/>
                <a:gd name="connsiteY3" fmla="*/ 2656554 h 2656554"/>
                <a:gd name="connsiteX4" fmla="*/ 405887 w 11133019"/>
                <a:gd name="connsiteY4" fmla="*/ 281540 h 2656554"/>
                <a:gd name="connsiteX0" fmla="*/ 2033007 w 12760139"/>
                <a:gd name="connsiteY0" fmla="*/ 281540 h 2656554"/>
                <a:gd name="connsiteX1" fmla="*/ 12628693 w 12760139"/>
                <a:gd name="connsiteY1" fmla="*/ 470226 h 2656554"/>
                <a:gd name="connsiteX2" fmla="*/ 12585151 w 12760139"/>
                <a:gd name="connsiteY2" fmla="*/ 2656554 h 2656554"/>
                <a:gd name="connsiteX3" fmla="*/ 2033007 w 12760139"/>
                <a:gd name="connsiteY3" fmla="*/ 2656554 h 2656554"/>
                <a:gd name="connsiteX4" fmla="*/ 2033007 w 12760139"/>
                <a:gd name="connsiteY4" fmla="*/ 281540 h 2656554"/>
                <a:gd name="connsiteX0" fmla="*/ 2033007 w 14234123"/>
                <a:gd name="connsiteY0" fmla="*/ 281540 h 2656554"/>
                <a:gd name="connsiteX1" fmla="*/ 12628693 w 14234123"/>
                <a:gd name="connsiteY1" fmla="*/ 470226 h 2656554"/>
                <a:gd name="connsiteX2" fmla="*/ 12585151 w 14234123"/>
                <a:gd name="connsiteY2" fmla="*/ 2656554 h 2656554"/>
                <a:gd name="connsiteX3" fmla="*/ 2033007 w 14234123"/>
                <a:gd name="connsiteY3" fmla="*/ 2656554 h 2656554"/>
                <a:gd name="connsiteX4" fmla="*/ 2033007 w 14234123"/>
                <a:gd name="connsiteY4" fmla="*/ 281540 h 2656554"/>
                <a:gd name="connsiteX0" fmla="*/ 2033007 w 12979287"/>
                <a:gd name="connsiteY0" fmla="*/ 281540 h 2998446"/>
                <a:gd name="connsiteX1" fmla="*/ 12628693 w 12979287"/>
                <a:gd name="connsiteY1" fmla="*/ 470226 h 2998446"/>
                <a:gd name="connsiteX2" fmla="*/ 12585151 w 12979287"/>
                <a:gd name="connsiteY2" fmla="*/ 2656554 h 2998446"/>
                <a:gd name="connsiteX3" fmla="*/ 2033007 w 12979287"/>
                <a:gd name="connsiteY3" fmla="*/ 2656554 h 2998446"/>
                <a:gd name="connsiteX4" fmla="*/ 2033007 w 12979287"/>
                <a:gd name="connsiteY4" fmla="*/ 281540 h 2998446"/>
                <a:gd name="connsiteX0" fmla="*/ 2033007 w 13028809"/>
                <a:gd name="connsiteY0" fmla="*/ 152857 h 2869763"/>
                <a:gd name="connsiteX1" fmla="*/ 12628693 w 13028809"/>
                <a:gd name="connsiteY1" fmla="*/ 341543 h 2869763"/>
                <a:gd name="connsiteX2" fmla="*/ 12585151 w 13028809"/>
                <a:gd name="connsiteY2" fmla="*/ 2527871 h 2869763"/>
                <a:gd name="connsiteX3" fmla="*/ 2033007 w 13028809"/>
                <a:gd name="connsiteY3" fmla="*/ 2527871 h 2869763"/>
                <a:gd name="connsiteX4" fmla="*/ 2033007 w 13028809"/>
                <a:gd name="connsiteY4" fmla="*/ 152857 h 2869763"/>
                <a:gd name="connsiteX0" fmla="*/ 1604954 w 12600756"/>
                <a:gd name="connsiteY0" fmla="*/ 368251 h 3085157"/>
                <a:gd name="connsiteX1" fmla="*/ 12200640 w 12600756"/>
                <a:gd name="connsiteY1" fmla="*/ 556937 h 3085157"/>
                <a:gd name="connsiteX2" fmla="*/ 12157098 w 12600756"/>
                <a:gd name="connsiteY2" fmla="*/ 2743265 h 3085157"/>
                <a:gd name="connsiteX3" fmla="*/ 1604954 w 12600756"/>
                <a:gd name="connsiteY3" fmla="*/ 2743265 h 3085157"/>
                <a:gd name="connsiteX4" fmla="*/ 1604954 w 12600756"/>
                <a:gd name="connsiteY4" fmla="*/ 368251 h 3085157"/>
                <a:gd name="connsiteX0" fmla="*/ 206217 w 11202019"/>
                <a:gd name="connsiteY0" fmla="*/ 368251 h 3176312"/>
                <a:gd name="connsiteX1" fmla="*/ 10801903 w 11202019"/>
                <a:gd name="connsiteY1" fmla="*/ 556937 h 3176312"/>
                <a:gd name="connsiteX2" fmla="*/ 10758361 w 11202019"/>
                <a:gd name="connsiteY2" fmla="*/ 2743265 h 3176312"/>
                <a:gd name="connsiteX3" fmla="*/ 206217 w 11202019"/>
                <a:gd name="connsiteY3" fmla="*/ 2743265 h 3176312"/>
                <a:gd name="connsiteX4" fmla="*/ 206217 w 11202019"/>
                <a:gd name="connsiteY4" fmla="*/ 368251 h 3176312"/>
                <a:gd name="connsiteX0" fmla="*/ 206217 w 11162019"/>
                <a:gd name="connsiteY0" fmla="*/ 423578 h 3231639"/>
                <a:gd name="connsiteX1" fmla="*/ 10801903 w 11162019"/>
                <a:gd name="connsiteY1" fmla="*/ 612264 h 3231639"/>
                <a:gd name="connsiteX2" fmla="*/ 10758361 w 11162019"/>
                <a:gd name="connsiteY2" fmla="*/ 2798592 h 3231639"/>
                <a:gd name="connsiteX3" fmla="*/ 206217 w 11162019"/>
                <a:gd name="connsiteY3" fmla="*/ 2798592 h 3231639"/>
                <a:gd name="connsiteX4" fmla="*/ 206217 w 11162019"/>
                <a:gd name="connsiteY4" fmla="*/ 423578 h 3231639"/>
                <a:gd name="connsiteX0" fmla="*/ 311930 w 11267732"/>
                <a:gd name="connsiteY0" fmla="*/ 282974 h 3091035"/>
                <a:gd name="connsiteX1" fmla="*/ 10907616 w 11267732"/>
                <a:gd name="connsiteY1" fmla="*/ 471660 h 3091035"/>
                <a:gd name="connsiteX2" fmla="*/ 10864074 w 11267732"/>
                <a:gd name="connsiteY2" fmla="*/ 2657988 h 3091035"/>
                <a:gd name="connsiteX3" fmla="*/ 311930 w 11267732"/>
                <a:gd name="connsiteY3" fmla="*/ 2657988 h 3091035"/>
                <a:gd name="connsiteX4" fmla="*/ 311930 w 11267732"/>
                <a:gd name="connsiteY4" fmla="*/ 282974 h 3091035"/>
                <a:gd name="connsiteX0" fmla="*/ 311930 w 11134849"/>
                <a:gd name="connsiteY0" fmla="*/ 282974 h 2935813"/>
                <a:gd name="connsiteX1" fmla="*/ 10907616 w 11134849"/>
                <a:gd name="connsiteY1" fmla="*/ 471660 h 2935813"/>
                <a:gd name="connsiteX2" fmla="*/ 10864074 w 11134849"/>
                <a:gd name="connsiteY2" fmla="*/ 2657988 h 2935813"/>
                <a:gd name="connsiteX3" fmla="*/ 311930 w 11134849"/>
                <a:gd name="connsiteY3" fmla="*/ 2657988 h 2935813"/>
                <a:gd name="connsiteX4" fmla="*/ 311930 w 11134849"/>
                <a:gd name="connsiteY4" fmla="*/ 282974 h 2935813"/>
                <a:gd name="connsiteX0" fmla="*/ 311930 w 11139774"/>
                <a:gd name="connsiteY0" fmla="*/ 282974 h 2970140"/>
                <a:gd name="connsiteX1" fmla="*/ 10907616 w 11139774"/>
                <a:gd name="connsiteY1" fmla="*/ 471660 h 2970140"/>
                <a:gd name="connsiteX2" fmla="*/ 10864074 w 11139774"/>
                <a:gd name="connsiteY2" fmla="*/ 2657988 h 2970140"/>
                <a:gd name="connsiteX3" fmla="*/ 311930 w 11139774"/>
                <a:gd name="connsiteY3" fmla="*/ 2657988 h 2970140"/>
                <a:gd name="connsiteX4" fmla="*/ 311930 w 11139774"/>
                <a:gd name="connsiteY4" fmla="*/ 282974 h 2970140"/>
                <a:gd name="connsiteX0" fmla="*/ 311930 w 11176173"/>
                <a:gd name="connsiteY0" fmla="*/ 282974 h 2919244"/>
                <a:gd name="connsiteX1" fmla="*/ 10907616 w 11176173"/>
                <a:gd name="connsiteY1" fmla="*/ 471660 h 2919244"/>
                <a:gd name="connsiteX2" fmla="*/ 10864074 w 11176173"/>
                <a:gd name="connsiteY2" fmla="*/ 2657988 h 2919244"/>
                <a:gd name="connsiteX3" fmla="*/ 311930 w 11176173"/>
                <a:gd name="connsiteY3" fmla="*/ 2657988 h 2919244"/>
                <a:gd name="connsiteX4" fmla="*/ 311930 w 11176173"/>
                <a:gd name="connsiteY4" fmla="*/ 282974 h 291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6173" h="2919244">
                  <a:moveTo>
                    <a:pt x="311930" y="282974"/>
                  </a:moveTo>
                  <a:cubicBezTo>
                    <a:pt x="786106" y="-124957"/>
                    <a:pt x="10559273" y="-116811"/>
                    <a:pt x="10907616" y="471660"/>
                  </a:cubicBezTo>
                  <a:cubicBezTo>
                    <a:pt x="11255959" y="1060131"/>
                    <a:pt x="11289911" y="2309646"/>
                    <a:pt x="10864074" y="2657988"/>
                  </a:cubicBezTo>
                  <a:cubicBezTo>
                    <a:pt x="10438237" y="3006330"/>
                    <a:pt x="665197" y="3006331"/>
                    <a:pt x="311930" y="2657988"/>
                  </a:cubicBezTo>
                  <a:cubicBezTo>
                    <a:pt x="-41337" y="2309645"/>
                    <a:pt x="-162246" y="690905"/>
                    <a:pt x="311930" y="282974"/>
                  </a:cubicBezTo>
                  <a:close/>
                </a:path>
              </a:pathLst>
            </a:custGeom>
            <a:solidFill>
              <a:srgbClr val="F4AB3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59号-创粗黑"/>
                <a:ea typeface="字魂59号-创粗黑"/>
                <a:cs typeface="+mn-cs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BA43B35F-2F19-44DE-92B1-C0302C852999}"/>
                </a:ext>
              </a:extLst>
            </p:cNvPr>
            <p:cNvSpPr/>
            <p:nvPr/>
          </p:nvSpPr>
          <p:spPr>
            <a:xfrm>
              <a:off x="790642" y="256970"/>
              <a:ext cx="11077537" cy="2778716"/>
            </a:xfrm>
            <a:custGeom>
              <a:avLst/>
              <a:gdLst>
                <a:gd name="connsiteX0" fmla="*/ 0 w 10552144"/>
                <a:gd name="connsiteY0" fmla="*/ 0 h 2375014"/>
                <a:gd name="connsiteX1" fmla="*/ 10552144 w 10552144"/>
                <a:gd name="connsiteY1" fmla="*/ 0 h 2375014"/>
                <a:gd name="connsiteX2" fmla="*/ 10552144 w 10552144"/>
                <a:gd name="connsiteY2" fmla="*/ 2375014 h 2375014"/>
                <a:gd name="connsiteX3" fmla="*/ 0 w 10552144"/>
                <a:gd name="connsiteY3" fmla="*/ 2375014 h 2375014"/>
                <a:gd name="connsiteX4" fmla="*/ 0 w 10552144"/>
                <a:gd name="connsiteY4" fmla="*/ 0 h 2375014"/>
                <a:gd name="connsiteX0" fmla="*/ 0 w 10554602"/>
                <a:gd name="connsiteY0" fmla="*/ 161269 h 2536283"/>
                <a:gd name="connsiteX1" fmla="*/ 10552144 w 10554602"/>
                <a:gd name="connsiteY1" fmla="*/ 161269 h 2536283"/>
                <a:gd name="connsiteX2" fmla="*/ 10552144 w 10554602"/>
                <a:gd name="connsiteY2" fmla="*/ 2536283 h 2536283"/>
                <a:gd name="connsiteX3" fmla="*/ 0 w 10554602"/>
                <a:gd name="connsiteY3" fmla="*/ 2536283 h 2536283"/>
                <a:gd name="connsiteX4" fmla="*/ 0 w 10554602"/>
                <a:gd name="connsiteY4" fmla="*/ 161269 h 2536283"/>
                <a:gd name="connsiteX0" fmla="*/ 0 w 10694061"/>
                <a:gd name="connsiteY0" fmla="*/ 161269 h 2536283"/>
                <a:gd name="connsiteX1" fmla="*/ 10552144 w 10694061"/>
                <a:gd name="connsiteY1" fmla="*/ 161269 h 2536283"/>
                <a:gd name="connsiteX2" fmla="*/ 10552144 w 10694061"/>
                <a:gd name="connsiteY2" fmla="*/ 2536283 h 2536283"/>
                <a:gd name="connsiteX3" fmla="*/ 0 w 10694061"/>
                <a:gd name="connsiteY3" fmla="*/ 2536283 h 2536283"/>
                <a:gd name="connsiteX4" fmla="*/ 0 w 10694061"/>
                <a:gd name="connsiteY4" fmla="*/ 161269 h 2536283"/>
                <a:gd name="connsiteX0" fmla="*/ 0 w 10694061"/>
                <a:gd name="connsiteY0" fmla="*/ 438720 h 2813734"/>
                <a:gd name="connsiteX1" fmla="*/ 10552144 w 10694061"/>
                <a:gd name="connsiteY1" fmla="*/ 438720 h 2813734"/>
                <a:gd name="connsiteX2" fmla="*/ 10552144 w 10694061"/>
                <a:gd name="connsiteY2" fmla="*/ 2813734 h 2813734"/>
                <a:gd name="connsiteX3" fmla="*/ 0 w 10694061"/>
                <a:gd name="connsiteY3" fmla="*/ 2813734 h 2813734"/>
                <a:gd name="connsiteX4" fmla="*/ 0 w 10694061"/>
                <a:gd name="connsiteY4" fmla="*/ 438720 h 2813734"/>
                <a:gd name="connsiteX0" fmla="*/ 0 w 10727132"/>
                <a:gd name="connsiteY0" fmla="*/ 334696 h 2709710"/>
                <a:gd name="connsiteX1" fmla="*/ 10595686 w 10727132"/>
                <a:gd name="connsiteY1" fmla="*/ 523382 h 2709710"/>
                <a:gd name="connsiteX2" fmla="*/ 10552144 w 10727132"/>
                <a:gd name="connsiteY2" fmla="*/ 2709710 h 2709710"/>
                <a:gd name="connsiteX3" fmla="*/ 0 w 10727132"/>
                <a:gd name="connsiteY3" fmla="*/ 2709710 h 2709710"/>
                <a:gd name="connsiteX4" fmla="*/ 0 w 10727132"/>
                <a:gd name="connsiteY4" fmla="*/ 334696 h 2709710"/>
                <a:gd name="connsiteX0" fmla="*/ 1319018 w 12046150"/>
                <a:gd name="connsiteY0" fmla="*/ 334696 h 2709710"/>
                <a:gd name="connsiteX1" fmla="*/ 11914704 w 12046150"/>
                <a:gd name="connsiteY1" fmla="*/ 523382 h 2709710"/>
                <a:gd name="connsiteX2" fmla="*/ 11871162 w 12046150"/>
                <a:gd name="connsiteY2" fmla="*/ 2709710 h 2709710"/>
                <a:gd name="connsiteX3" fmla="*/ 1319018 w 12046150"/>
                <a:gd name="connsiteY3" fmla="*/ 2709710 h 2709710"/>
                <a:gd name="connsiteX4" fmla="*/ 1319018 w 12046150"/>
                <a:gd name="connsiteY4" fmla="*/ 334696 h 2709710"/>
                <a:gd name="connsiteX0" fmla="*/ 805284 w 11532416"/>
                <a:gd name="connsiteY0" fmla="*/ 281540 h 2656554"/>
                <a:gd name="connsiteX1" fmla="*/ 11400970 w 11532416"/>
                <a:gd name="connsiteY1" fmla="*/ 470226 h 2656554"/>
                <a:gd name="connsiteX2" fmla="*/ 11357428 w 11532416"/>
                <a:gd name="connsiteY2" fmla="*/ 2656554 h 2656554"/>
                <a:gd name="connsiteX3" fmla="*/ 805284 w 11532416"/>
                <a:gd name="connsiteY3" fmla="*/ 2656554 h 2656554"/>
                <a:gd name="connsiteX4" fmla="*/ 805284 w 11532416"/>
                <a:gd name="connsiteY4" fmla="*/ 281540 h 2656554"/>
                <a:gd name="connsiteX0" fmla="*/ 405887 w 11133019"/>
                <a:gd name="connsiteY0" fmla="*/ 281540 h 2656554"/>
                <a:gd name="connsiteX1" fmla="*/ 11001573 w 11133019"/>
                <a:gd name="connsiteY1" fmla="*/ 470226 h 2656554"/>
                <a:gd name="connsiteX2" fmla="*/ 10958031 w 11133019"/>
                <a:gd name="connsiteY2" fmla="*/ 2656554 h 2656554"/>
                <a:gd name="connsiteX3" fmla="*/ 405887 w 11133019"/>
                <a:gd name="connsiteY3" fmla="*/ 2656554 h 2656554"/>
                <a:gd name="connsiteX4" fmla="*/ 405887 w 11133019"/>
                <a:gd name="connsiteY4" fmla="*/ 281540 h 2656554"/>
                <a:gd name="connsiteX0" fmla="*/ 2033007 w 12760139"/>
                <a:gd name="connsiteY0" fmla="*/ 281540 h 2656554"/>
                <a:gd name="connsiteX1" fmla="*/ 12628693 w 12760139"/>
                <a:gd name="connsiteY1" fmla="*/ 470226 h 2656554"/>
                <a:gd name="connsiteX2" fmla="*/ 12585151 w 12760139"/>
                <a:gd name="connsiteY2" fmla="*/ 2656554 h 2656554"/>
                <a:gd name="connsiteX3" fmla="*/ 2033007 w 12760139"/>
                <a:gd name="connsiteY3" fmla="*/ 2656554 h 2656554"/>
                <a:gd name="connsiteX4" fmla="*/ 2033007 w 12760139"/>
                <a:gd name="connsiteY4" fmla="*/ 281540 h 2656554"/>
                <a:gd name="connsiteX0" fmla="*/ 2033007 w 14234123"/>
                <a:gd name="connsiteY0" fmla="*/ 281540 h 2656554"/>
                <a:gd name="connsiteX1" fmla="*/ 12628693 w 14234123"/>
                <a:gd name="connsiteY1" fmla="*/ 470226 h 2656554"/>
                <a:gd name="connsiteX2" fmla="*/ 12585151 w 14234123"/>
                <a:gd name="connsiteY2" fmla="*/ 2656554 h 2656554"/>
                <a:gd name="connsiteX3" fmla="*/ 2033007 w 14234123"/>
                <a:gd name="connsiteY3" fmla="*/ 2656554 h 2656554"/>
                <a:gd name="connsiteX4" fmla="*/ 2033007 w 14234123"/>
                <a:gd name="connsiteY4" fmla="*/ 281540 h 2656554"/>
                <a:gd name="connsiteX0" fmla="*/ 2033007 w 12979287"/>
                <a:gd name="connsiteY0" fmla="*/ 281540 h 2998446"/>
                <a:gd name="connsiteX1" fmla="*/ 12628693 w 12979287"/>
                <a:gd name="connsiteY1" fmla="*/ 470226 h 2998446"/>
                <a:gd name="connsiteX2" fmla="*/ 12585151 w 12979287"/>
                <a:gd name="connsiteY2" fmla="*/ 2656554 h 2998446"/>
                <a:gd name="connsiteX3" fmla="*/ 2033007 w 12979287"/>
                <a:gd name="connsiteY3" fmla="*/ 2656554 h 2998446"/>
                <a:gd name="connsiteX4" fmla="*/ 2033007 w 12979287"/>
                <a:gd name="connsiteY4" fmla="*/ 281540 h 2998446"/>
                <a:gd name="connsiteX0" fmla="*/ 2033007 w 13028809"/>
                <a:gd name="connsiteY0" fmla="*/ 152857 h 2869763"/>
                <a:gd name="connsiteX1" fmla="*/ 12628693 w 13028809"/>
                <a:gd name="connsiteY1" fmla="*/ 341543 h 2869763"/>
                <a:gd name="connsiteX2" fmla="*/ 12585151 w 13028809"/>
                <a:gd name="connsiteY2" fmla="*/ 2527871 h 2869763"/>
                <a:gd name="connsiteX3" fmla="*/ 2033007 w 13028809"/>
                <a:gd name="connsiteY3" fmla="*/ 2527871 h 2869763"/>
                <a:gd name="connsiteX4" fmla="*/ 2033007 w 13028809"/>
                <a:gd name="connsiteY4" fmla="*/ 152857 h 2869763"/>
                <a:gd name="connsiteX0" fmla="*/ 1604954 w 12600756"/>
                <a:gd name="connsiteY0" fmla="*/ 368251 h 3085157"/>
                <a:gd name="connsiteX1" fmla="*/ 12200640 w 12600756"/>
                <a:gd name="connsiteY1" fmla="*/ 556937 h 3085157"/>
                <a:gd name="connsiteX2" fmla="*/ 12157098 w 12600756"/>
                <a:gd name="connsiteY2" fmla="*/ 2743265 h 3085157"/>
                <a:gd name="connsiteX3" fmla="*/ 1604954 w 12600756"/>
                <a:gd name="connsiteY3" fmla="*/ 2743265 h 3085157"/>
                <a:gd name="connsiteX4" fmla="*/ 1604954 w 12600756"/>
                <a:gd name="connsiteY4" fmla="*/ 368251 h 3085157"/>
                <a:gd name="connsiteX0" fmla="*/ 206217 w 11202019"/>
                <a:gd name="connsiteY0" fmla="*/ 368251 h 3176312"/>
                <a:gd name="connsiteX1" fmla="*/ 10801903 w 11202019"/>
                <a:gd name="connsiteY1" fmla="*/ 556937 h 3176312"/>
                <a:gd name="connsiteX2" fmla="*/ 10758361 w 11202019"/>
                <a:gd name="connsiteY2" fmla="*/ 2743265 h 3176312"/>
                <a:gd name="connsiteX3" fmla="*/ 206217 w 11202019"/>
                <a:gd name="connsiteY3" fmla="*/ 2743265 h 3176312"/>
                <a:gd name="connsiteX4" fmla="*/ 206217 w 11202019"/>
                <a:gd name="connsiteY4" fmla="*/ 368251 h 3176312"/>
                <a:gd name="connsiteX0" fmla="*/ 206217 w 11162019"/>
                <a:gd name="connsiteY0" fmla="*/ 423578 h 3231639"/>
                <a:gd name="connsiteX1" fmla="*/ 10801903 w 11162019"/>
                <a:gd name="connsiteY1" fmla="*/ 612264 h 3231639"/>
                <a:gd name="connsiteX2" fmla="*/ 10758361 w 11162019"/>
                <a:gd name="connsiteY2" fmla="*/ 2798592 h 3231639"/>
                <a:gd name="connsiteX3" fmla="*/ 206217 w 11162019"/>
                <a:gd name="connsiteY3" fmla="*/ 2798592 h 3231639"/>
                <a:gd name="connsiteX4" fmla="*/ 206217 w 11162019"/>
                <a:gd name="connsiteY4" fmla="*/ 423578 h 3231639"/>
                <a:gd name="connsiteX0" fmla="*/ 311930 w 11267732"/>
                <a:gd name="connsiteY0" fmla="*/ 282974 h 3091035"/>
                <a:gd name="connsiteX1" fmla="*/ 10907616 w 11267732"/>
                <a:gd name="connsiteY1" fmla="*/ 471660 h 3091035"/>
                <a:gd name="connsiteX2" fmla="*/ 10864074 w 11267732"/>
                <a:gd name="connsiteY2" fmla="*/ 2657988 h 3091035"/>
                <a:gd name="connsiteX3" fmla="*/ 311930 w 11267732"/>
                <a:gd name="connsiteY3" fmla="*/ 2657988 h 3091035"/>
                <a:gd name="connsiteX4" fmla="*/ 311930 w 11267732"/>
                <a:gd name="connsiteY4" fmla="*/ 282974 h 3091035"/>
                <a:gd name="connsiteX0" fmla="*/ 311930 w 11134849"/>
                <a:gd name="connsiteY0" fmla="*/ 282974 h 2935813"/>
                <a:gd name="connsiteX1" fmla="*/ 10907616 w 11134849"/>
                <a:gd name="connsiteY1" fmla="*/ 471660 h 2935813"/>
                <a:gd name="connsiteX2" fmla="*/ 10864074 w 11134849"/>
                <a:gd name="connsiteY2" fmla="*/ 2657988 h 2935813"/>
                <a:gd name="connsiteX3" fmla="*/ 311930 w 11134849"/>
                <a:gd name="connsiteY3" fmla="*/ 2657988 h 2935813"/>
                <a:gd name="connsiteX4" fmla="*/ 311930 w 11134849"/>
                <a:gd name="connsiteY4" fmla="*/ 282974 h 2935813"/>
                <a:gd name="connsiteX0" fmla="*/ 311930 w 11139774"/>
                <a:gd name="connsiteY0" fmla="*/ 282974 h 2970140"/>
                <a:gd name="connsiteX1" fmla="*/ 10907616 w 11139774"/>
                <a:gd name="connsiteY1" fmla="*/ 471660 h 2970140"/>
                <a:gd name="connsiteX2" fmla="*/ 10864074 w 11139774"/>
                <a:gd name="connsiteY2" fmla="*/ 2657988 h 2970140"/>
                <a:gd name="connsiteX3" fmla="*/ 311930 w 11139774"/>
                <a:gd name="connsiteY3" fmla="*/ 2657988 h 2970140"/>
                <a:gd name="connsiteX4" fmla="*/ 311930 w 11139774"/>
                <a:gd name="connsiteY4" fmla="*/ 282974 h 2970140"/>
                <a:gd name="connsiteX0" fmla="*/ 311930 w 11176173"/>
                <a:gd name="connsiteY0" fmla="*/ 282974 h 2919244"/>
                <a:gd name="connsiteX1" fmla="*/ 10907616 w 11176173"/>
                <a:gd name="connsiteY1" fmla="*/ 471660 h 2919244"/>
                <a:gd name="connsiteX2" fmla="*/ 10864074 w 11176173"/>
                <a:gd name="connsiteY2" fmla="*/ 2657988 h 2919244"/>
                <a:gd name="connsiteX3" fmla="*/ 311930 w 11176173"/>
                <a:gd name="connsiteY3" fmla="*/ 2657988 h 2919244"/>
                <a:gd name="connsiteX4" fmla="*/ 311930 w 11176173"/>
                <a:gd name="connsiteY4" fmla="*/ 282974 h 291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6173" h="2919244">
                  <a:moveTo>
                    <a:pt x="311930" y="282974"/>
                  </a:moveTo>
                  <a:cubicBezTo>
                    <a:pt x="786106" y="-124957"/>
                    <a:pt x="10559273" y="-116811"/>
                    <a:pt x="10907616" y="471660"/>
                  </a:cubicBezTo>
                  <a:cubicBezTo>
                    <a:pt x="11255959" y="1060131"/>
                    <a:pt x="11289911" y="2309646"/>
                    <a:pt x="10864074" y="2657988"/>
                  </a:cubicBezTo>
                  <a:cubicBezTo>
                    <a:pt x="10438237" y="3006330"/>
                    <a:pt x="665197" y="3006331"/>
                    <a:pt x="311930" y="2657988"/>
                  </a:cubicBezTo>
                  <a:cubicBezTo>
                    <a:pt x="-41337" y="2309645"/>
                    <a:pt x="-162246" y="690905"/>
                    <a:pt x="311930" y="282974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59号-创粗黑"/>
                <a:ea typeface="字魂59号-创粗黑"/>
                <a:cs typeface="+mn-cs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86E4C446-5B0D-41A4-85EE-9EE95ECF6FC7}"/>
              </a:ext>
            </a:extLst>
          </p:cNvPr>
          <p:cNvSpPr txBox="1"/>
          <p:nvPr/>
        </p:nvSpPr>
        <p:spPr>
          <a:xfrm>
            <a:off x="7129824" y="1811939"/>
            <a:ext cx="459193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029" sz="3200" b="1" i="0" u="none" strike="noStrike" kern="1200" cap="none" spc="0" normalizeH="0" baseline="0" noProof="0">
                <a:ln>
                  <a:noFill/>
                </a:ln>
                <a:solidFill>
                  <a:srgbClr val="62BA4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Nguyên</a:t>
            </a:r>
            <a:r>
              <a:rPr kumimoji="0" lang="en-029" sz="3200" b="1" i="0" u="none" strike="noStrike" kern="1200" cap="none" spc="0" normalizeH="0" noProof="0">
                <a:ln>
                  <a:noFill/>
                </a:ln>
                <a:solidFill>
                  <a:srgbClr val="62BA4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nhân dẫn đến thành tích bất ngờ của Tôm Chíp là gì?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62BA4A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F7751B6-7FD0-4B0B-B25B-6313012DF955}"/>
              </a:ext>
            </a:extLst>
          </p:cNvPr>
          <p:cNvSpPr txBox="1"/>
          <p:nvPr/>
        </p:nvSpPr>
        <p:spPr>
          <a:xfrm>
            <a:off x="7462174" y="4933233"/>
            <a:ext cx="41000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Ý nghĩa truyện là gì?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388CA7FB-8D93-4040-AF83-1B4FC371BD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462174" y="137559"/>
            <a:ext cx="4520598" cy="19834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C08296-FFE9-408D-959F-D07AEC3E00E5}"/>
              </a:ext>
            </a:extLst>
          </p:cNvPr>
          <p:cNvSpPr txBox="1"/>
          <p:nvPr/>
        </p:nvSpPr>
        <p:spPr>
          <a:xfrm flipH="1">
            <a:off x="7916589" y="291754"/>
            <a:ext cx="36644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glow rad="63500">
                    <a:srgbClr val="62BA4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CHIA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glow rad="63500">
                    <a:srgbClr val="62BA4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SẺ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glow rad="63500">
                    <a:srgbClr val="62BA4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glow rad="63500">
                    <a:srgbClr val="62BA4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TRƯỚC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glow rad="63500">
                    <a:srgbClr val="62BA4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glow rad="63500">
                    <a:srgbClr val="62BA4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LỚP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glow rad="63500">
                  <a:srgbClr val="62BA4A">
                    <a:satMod val="175000"/>
                    <a:alpha val="40000"/>
                  </a:srgbClr>
                </a:glow>
              </a:effectLst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FFC7BC7-5C1B-4F59-804D-AF2E0F764011}"/>
              </a:ext>
            </a:extLst>
          </p:cNvPr>
          <p:cNvSpPr txBox="1"/>
          <p:nvPr/>
        </p:nvSpPr>
        <p:spPr>
          <a:xfrm>
            <a:off x="7150063" y="1716427"/>
            <a:ext cx="459193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srgbClr val="62BA4A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Sự phản ứng nhanh, thông minh, dũng cảm trước tình huống bất ngờ nhằm kịp cứu em nhỏ.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62BA4A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9A9AD9B-3F5F-4B17-8E0D-37388DC904A7}"/>
              </a:ext>
            </a:extLst>
          </p:cNvPr>
          <p:cNvSpPr txBox="1"/>
          <p:nvPr/>
        </p:nvSpPr>
        <p:spPr>
          <a:xfrm>
            <a:off x="6981383" y="4168139"/>
            <a:ext cx="512108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1" noProof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Khen ngợi Tôm Chíp dũng cảm, quên mình cứu người bị nạn; trong tình huống nguy hiểm bộc lộ nhiều phẩm chất đáng quý.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03DF81-3640-438D-A754-9E120026BD64}"/>
              </a:ext>
            </a:extLst>
          </p:cNvPr>
          <p:cNvSpPr txBox="1"/>
          <p:nvPr/>
        </p:nvSpPr>
        <p:spPr>
          <a:xfrm>
            <a:off x="887572" y="201579"/>
            <a:ext cx="61353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Nhà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vô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địch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>
                <a:glow rad="1397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C6BB909-720F-4E98-8EE6-43A606F0704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5064" y="960760"/>
            <a:ext cx="6645053" cy="572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038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2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3149" cy="6858000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1915886" y="2718888"/>
            <a:ext cx="8360228" cy="376899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62BA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62BA4A"/>
              </a:solidFill>
              <a:effectLst/>
              <a:uLnTx/>
              <a:uFillTx/>
              <a:latin typeface="Calibri" panose="020F0502020204030204" pitchFamily="34" charset="0"/>
              <a:ea typeface="Source Han Serif SC" panose="02020400000000000000" pitchFamily="18" charset="-122"/>
              <a:cs typeface="Calibri" panose="020F0502020204030204" pitchFamily="34" charset="0"/>
              <a:sym typeface="Source Han Serif SC" panose="02020400000000000000" pitchFamily="18" charset="-12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E89BD3-AB6F-480F-AD5B-20F249E04E92}"/>
              </a:ext>
            </a:extLst>
          </p:cNvPr>
          <p:cNvSpPr txBox="1"/>
          <p:nvPr/>
        </p:nvSpPr>
        <p:spPr>
          <a:xfrm>
            <a:off x="3614375" y="3044279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029" sz="4400" dirty="0">
                <a:solidFill>
                  <a:schemeClr val="accent3">
                    <a:lumMod val="50000"/>
                  </a:schemeClr>
                </a:solidFill>
                <a:latin typeface="#9Slide03 AmpleSoft Bold" panose="02000000000000000000" pitchFamily="2" charset="0"/>
                <a:ea typeface="Times New Roman" panose="02020603050405020304" pitchFamily="18" charset="0"/>
              </a:rPr>
              <a:t>DẶN DÒ</a:t>
            </a:r>
            <a:endParaRPr lang="en-US" sz="4400" dirty="0">
              <a:solidFill>
                <a:schemeClr val="accent3">
                  <a:lumMod val="50000"/>
                </a:schemeClr>
              </a:solidFill>
              <a:latin typeface="#9Slide03 AmpleSoft Bold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F8BB04-6305-45F3-9B9D-E12CCC4A76B2}"/>
              </a:ext>
            </a:extLst>
          </p:cNvPr>
          <p:cNvSpPr txBox="1"/>
          <p:nvPr/>
        </p:nvSpPr>
        <p:spPr>
          <a:xfrm>
            <a:off x="2595717" y="3813720"/>
            <a:ext cx="6754760" cy="2504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13335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C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indent="13335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en-029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</a:t>
            </a:r>
            <a:r>
              <a:rPr lang="en-029" sz="32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C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625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42">
            <a:extLst>
              <a:ext uri="{FF2B5EF4-FFF2-40B4-BE49-F238E27FC236}">
                <a16:creationId xmlns:a16="http://schemas.microsoft.com/office/drawing/2014/main" id="{4566DEB1-CA6C-4AC2-8AA8-A456C40DF8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3149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9C088E7-F8C8-4FB9-B4E4-599BD579157B}"/>
              </a:ext>
            </a:extLst>
          </p:cNvPr>
          <p:cNvSpPr/>
          <p:nvPr/>
        </p:nvSpPr>
        <p:spPr>
          <a:xfrm>
            <a:off x="122328" y="138104"/>
            <a:ext cx="11602065" cy="6420466"/>
          </a:xfrm>
          <a:prstGeom prst="rect">
            <a:avLst/>
          </a:prstGeom>
          <a:solidFill>
            <a:schemeClr val="lt1">
              <a:alpha val="3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18">
            <a:extLst>
              <a:ext uri="{FF2B5EF4-FFF2-40B4-BE49-F238E27FC236}">
                <a16:creationId xmlns:a16="http://schemas.microsoft.com/office/drawing/2014/main" id="{4F60A4F7-1810-4623-B02F-B1FE46D028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40478" y="4745374"/>
            <a:ext cx="3921317" cy="2107708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01F87E11-F101-43CA-ADD6-51C82802D10B}"/>
              </a:ext>
            </a:extLst>
          </p:cNvPr>
          <p:cNvSpPr txBox="1"/>
          <p:nvPr/>
        </p:nvSpPr>
        <p:spPr>
          <a:xfrm>
            <a:off x="617599" y="233006"/>
            <a:ext cx="61353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solidFill>
                  <a:srgbClr val="70AD47">
                    <a:lumMod val="50000"/>
                  </a:srgbClr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</a:rPr>
              <a:t>Nhà</a:t>
            </a:r>
            <a:r>
              <a:rPr lang="en-US" sz="5400" dirty="0">
                <a:solidFill>
                  <a:srgbClr val="70AD47">
                    <a:lumMod val="50000"/>
                  </a:srgbClr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</a:rPr>
              <a:t> </a:t>
            </a:r>
            <a:r>
              <a:rPr lang="en-US" sz="5400" dirty="0" err="1">
                <a:solidFill>
                  <a:srgbClr val="70AD47">
                    <a:lumMod val="50000"/>
                  </a:srgbClr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</a:rPr>
              <a:t>vô</a:t>
            </a:r>
            <a:r>
              <a:rPr lang="en-US" sz="5400" dirty="0">
                <a:solidFill>
                  <a:srgbClr val="70AD47">
                    <a:lumMod val="50000"/>
                  </a:srgbClr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</a:rPr>
              <a:t> </a:t>
            </a:r>
            <a:r>
              <a:rPr lang="en-US" sz="5400" dirty="0" err="1">
                <a:solidFill>
                  <a:srgbClr val="70AD47">
                    <a:lumMod val="50000"/>
                  </a:srgbClr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</a:rPr>
              <a:t>địch</a:t>
            </a:r>
            <a:endParaRPr lang="en-US" sz="5400" dirty="0">
              <a:solidFill>
                <a:srgbClr val="70AD47">
                  <a:lumMod val="50000"/>
                </a:srgbClr>
              </a:solidFill>
              <a:effectLst>
                <a:glow rad="139700">
                  <a:srgbClr val="FFC000">
                    <a:satMod val="175000"/>
                    <a:alpha val="40000"/>
                  </a:srgbClr>
                </a:glow>
              </a:effectLst>
              <a:latin typeface="Coiny" panose="0200090306050006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F41AA8-3F31-4C79-A546-E319F4CE89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564" y="1376812"/>
            <a:ext cx="9012016" cy="522399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A067DBD-7E46-4DEF-A564-71FBCDB641E3}"/>
              </a:ext>
            </a:extLst>
          </p:cNvPr>
          <p:cNvGrpSpPr/>
          <p:nvPr/>
        </p:nvGrpSpPr>
        <p:grpSpPr>
          <a:xfrm>
            <a:off x="6488013" y="83578"/>
            <a:ext cx="5469162" cy="1729618"/>
            <a:chOff x="6488013" y="83578"/>
            <a:chExt cx="5469162" cy="1729618"/>
          </a:xfrm>
        </p:grpSpPr>
        <p:pic>
          <p:nvPicPr>
            <p:cNvPr id="47" name="Picture 5">
              <a:extLst>
                <a:ext uri="{FF2B5EF4-FFF2-40B4-BE49-F238E27FC236}">
                  <a16:creationId xmlns:a16="http://schemas.microsoft.com/office/drawing/2014/main" id="{B6C67863-7C55-4E14-B9DF-1132F7231E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6488013" y="83578"/>
              <a:ext cx="5428684" cy="1729618"/>
            </a:xfrm>
            <a:prstGeom prst="rect">
              <a:avLst/>
            </a:prstGeom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4E30139-00E2-4D9D-BF6C-1025CCE8D42F}"/>
                </a:ext>
              </a:extLst>
            </p:cNvPr>
            <p:cNvSpPr txBox="1"/>
            <p:nvPr/>
          </p:nvSpPr>
          <p:spPr>
            <a:xfrm>
              <a:off x="7423355" y="137559"/>
              <a:ext cx="4533820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kern="0" dirty="0" err="1">
                  <a:solidFill>
                    <a:srgbClr val="385C2A"/>
                  </a:solidFill>
                  <a:latin typeface="Patrick Hand" panose="00000500000000000000" pitchFamily="2" charset="0"/>
                  <a:ea typeface="字魂59号-创粗黑"/>
                  <a:cs typeface="Calibri" panose="020F0502020204030204" pitchFamily="34" charset="0"/>
                </a:rPr>
                <a:t>Xem</a:t>
              </a:r>
              <a:r>
                <a:rPr lang="en-US" sz="4000" b="1" kern="0" dirty="0">
                  <a:solidFill>
                    <a:srgbClr val="385C2A"/>
                  </a:solidFill>
                  <a:latin typeface="Patrick Hand" panose="00000500000000000000" pitchFamily="2" charset="0"/>
                  <a:ea typeface="字魂59号-创粗黑"/>
                  <a:cs typeface="Calibri" panose="020F0502020204030204" pitchFamily="34" charset="0"/>
                </a:rPr>
                <a:t> </a:t>
              </a:r>
              <a:r>
                <a:rPr lang="en-US" sz="4000" b="1" kern="0" dirty="0" err="1">
                  <a:solidFill>
                    <a:srgbClr val="385C2A"/>
                  </a:solidFill>
                  <a:latin typeface="Patrick Hand" panose="00000500000000000000" pitchFamily="2" charset="0"/>
                  <a:ea typeface="字魂59号-创粗黑"/>
                  <a:cs typeface="Calibri" panose="020F0502020204030204" pitchFamily="34" charset="0"/>
                </a:rPr>
                <a:t>tranh</a:t>
              </a:r>
              <a:r>
                <a:rPr lang="en-US" sz="4000" b="1" kern="0" dirty="0">
                  <a:solidFill>
                    <a:srgbClr val="385C2A"/>
                  </a:solidFill>
                  <a:latin typeface="Patrick Hand" panose="00000500000000000000" pitchFamily="2" charset="0"/>
                  <a:ea typeface="字魂59号-创粗黑"/>
                  <a:cs typeface="Calibri" panose="020F0502020204030204" pitchFamily="34" charset="0"/>
                </a:rPr>
                <a:t> </a:t>
              </a:r>
              <a:r>
                <a:rPr lang="en-US" sz="4000" b="1" kern="0" dirty="0" err="1">
                  <a:solidFill>
                    <a:srgbClr val="385C2A"/>
                  </a:solidFill>
                  <a:latin typeface="Patrick Hand" panose="00000500000000000000" pitchFamily="2" charset="0"/>
                  <a:ea typeface="字魂59号-创粗黑"/>
                  <a:cs typeface="Calibri" panose="020F0502020204030204" pitchFamily="34" charset="0"/>
                </a:rPr>
                <a:t>và</a:t>
              </a:r>
              <a:r>
                <a:rPr lang="en-US" sz="4000" b="1" kern="0" dirty="0">
                  <a:solidFill>
                    <a:srgbClr val="385C2A"/>
                  </a:solidFill>
                  <a:latin typeface="Patrick Hand" panose="00000500000000000000" pitchFamily="2" charset="0"/>
                  <a:ea typeface="字魂59号-创粗黑"/>
                  <a:cs typeface="Calibri" panose="020F0502020204030204" pitchFamily="34" charset="0"/>
                </a:rPr>
                <a:t> d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385C2A"/>
                  </a:solidFill>
                  <a:effectLst/>
                  <a:uLnTx/>
                  <a:uFillTx/>
                  <a:latin typeface="Patrick Hand" panose="00000500000000000000" pitchFamily="2" charset="0"/>
                  <a:ea typeface="字魂59号-创粗黑"/>
                  <a:cs typeface="Calibri" panose="020F0502020204030204" pitchFamily="34" charset="0"/>
                </a:rPr>
                <a:t>ự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385C2A"/>
                  </a:solidFill>
                  <a:effectLst/>
                  <a:uLnTx/>
                  <a:uFillTx/>
                  <a:latin typeface="Patrick Hand" panose="00000500000000000000" pitchFamily="2" charset="0"/>
                  <a:ea typeface="字魂59号-创粗黑"/>
                  <a:cs typeface="Calibri" panose="020F0502020204030204" pitchFamily="34" charset="0"/>
                </a:rPr>
                <a:t>đoán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385C2A"/>
                  </a:solidFill>
                  <a:effectLst/>
                  <a:uLnTx/>
                  <a:uFillTx/>
                  <a:latin typeface="Patrick Hand" panose="00000500000000000000" pitchFamily="2" charset="0"/>
                  <a:ea typeface="字魂59号-创粗黑"/>
                  <a:cs typeface="Calibri" panose="020F0502020204030204" pitchFamily="34" charset="0"/>
                </a:rPr>
                <a:t> 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385C2A"/>
                  </a:solidFill>
                  <a:effectLst/>
                  <a:uLnTx/>
                  <a:uFillTx/>
                  <a:latin typeface="Patrick Hand" panose="00000500000000000000" pitchFamily="2" charset="0"/>
                  <a:ea typeface="字魂59号-创粗黑"/>
                  <a:cs typeface="Calibri" panose="020F0502020204030204" pitchFamily="34" charset="0"/>
                </a:rPr>
                <a:t>nội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385C2A"/>
                  </a:solidFill>
                  <a:effectLst/>
                  <a:uLnTx/>
                  <a:uFillTx/>
                  <a:latin typeface="Patrick Hand" panose="00000500000000000000" pitchFamily="2" charset="0"/>
                  <a:ea typeface="字魂59号-创粗黑"/>
                  <a:cs typeface="Calibri" panose="020F0502020204030204" pitchFamily="34" charset="0"/>
                </a:rPr>
                <a:t> dung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385C2A"/>
                  </a:solidFill>
                  <a:effectLst/>
                  <a:uLnTx/>
                  <a:uFillTx/>
                  <a:latin typeface="Patrick Hand" panose="00000500000000000000" pitchFamily="2" charset="0"/>
                  <a:ea typeface="字魂59号-创粗黑"/>
                  <a:cs typeface="Calibri" panose="020F0502020204030204" pitchFamily="34" charset="0"/>
                </a:rPr>
                <a:t>câu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385C2A"/>
                  </a:solidFill>
                  <a:effectLst/>
                  <a:uLnTx/>
                  <a:uFillTx/>
                  <a:latin typeface="Patrick Hand" panose="00000500000000000000" pitchFamily="2" charset="0"/>
                  <a:ea typeface="字魂59号-创粗黑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385C2A"/>
                  </a:solidFill>
                  <a:effectLst/>
                  <a:uLnTx/>
                  <a:uFillTx/>
                  <a:latin typeface="Patrick Hand" panose="00000500000000000000" pitchFamily="2" charset="0"/>
                  <a:ea typeface="字魂59号-创粗黑"/>
                  <a:cs typeface="Calibri" panose="020F0502020204030204" pitchFamily="34" charset="0"/>
                </a:rPr>
                <a:t>chuyện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385C2A"/>
                </a:solidFill>
                <a:effectLst/>
                <a:uLnTx/>
                <a:uFillTx/>
                <a:latin typeface="Patrick Hand" panose="00000500000000000000" pitchFamily="2" charset="0"/>
                <a:ea typeface="字魂59号-创粗黑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911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42">
            <a:extLst>
              <a:ext uri="{FF2B5EF4-FFF2-40B4-BE49-F238E27FC236}">
                <a16:creationId xmlns:a16="http://schemas.microsoft.com/office/drawing/2014/main" id="{4566DEB1-CA6C-4AC2-8AA8-A456C40DF8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3149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9C088E7-F8C8-4FB9-B4E4-599BD579157B}"/>
              </a:ext>
            </a:extLst>
          </p:cNvPr>
          <p:cNvSpPr/>
          <p:nvPr/>
        </p:nvSpPr>
        <p:spPr>
          <a:xfrm>
            <a:off x="275303" y="137559"/>
            <a:ext cx="11602065" cy="6420466"/>
          </a:xfrm>
          <a:prstGeom prst="rect">
            <a:avLst/>
          </a:prstGeom>
          <a:solidFill>
            <a:schemeClr val="lt1">
              <a:alpha val="3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44" name="Picture 18">
            <a:extLst>
              <a:ext uri="{FF2B5EF4-FFF2-40B4-BE49-F238E27FC236}">
                <a16:creationId xmlns:a16="http://schemas.microsoft.com/office/drawing/2014/main" id="{4F60A4F7-1810-4623-B02F-B1FE46D028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40478" y="4745374"/>
            <a:ext cx="3921317" cy="2107708"/>
          </a:xfrm>
          <a:prstGeom prst="rect">
            <a:avLst/>
          </a:prstGeom>
        </p:spPr>
      </p:pic>
      <p:pic>
        <p:nvPicPr>
          <p:cNvPr id="46" name="Picture 4">
            <a:extLst>
              <a:ext uri="{FF2B5EF4-FFF2-40B4-BE49-F238E27FC236}">
                <a16:creationId xmlns:a16="http://schemas.microsoft.com/office/drawing/2014/main" id="{36D2348C-3FDE-45C6-B0FD-41C3D008EA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557026" y="5545333"/>
            <a:ext cx="1676601" cy="1307749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01F87E11-F101-43CA-ADD6-51C82802D10B}"/>
              </a:ext>
            </a:extLst>
          </p:cNvPr>
          <p:cNvSpPr txBox="1"/>
          <p:nvPr/>
        </p:nvSpPr>
        <p:spPr>
          <a:xfrm>
            <a:off x="862280" y="201579"/>
            <a:ext cx="61353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Nhà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vô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địch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>
                <a:glow rad="1397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grpSp>
        <p:nvGrpSpPr>
          <p:cNvPr id="12" name="组合 19">
            <a:extLst>
              <a:ext uri="{FF2B5EF4-FFF2-40B4-BE49-F238E27FC236}">
                <a16:creationId xmlns:a16="http://schemas.microsoft.com/office/drawing/2014/main" id="{67934279-2B2E-4588-80EF-1C66907B0A35}"/>
              </a:ext>
            </a:extLst>
          </p:cNvPr>
          <p:cNvGrpSpPr/>
          <p:nvPr/>
        </p:nvGrpSpPr>
        <p:grpSpPr>
          <a:xfrm>
            <a:off x="6953978" y="1750072"/>
            <a:ext cx="4943629" cy="1529212"/>
            <a:chOff x="692006" y="116442"/>
            <a:chExt cx="11176173" cy="2919244"/>
          </a:xfrm>
        </p:grpSpPr>
        <p:sp>
          <p:nvSpPr>
            <p:cNvPr id="13" name="矩形 16">
              <a:extLst>
                <a:ext uri="{FF2B5EF4-FFF2-40B4-BE49-F238E27FC236}">
                  <a16:creationId xmlns:a16="http://schemas.microsoft.com/office/drawing/2014/main" id="{B4AC16F0-A2E3-486B-B613-B1329A4C3964}"/>
                </a:ext>
              </a:extLst>
            </p:cNvPr>
            <p:cNvSpPr/>
            <p:nvPr/>
          </p:nvSpPr>
          <p:spPr>
            <a:xfrm>
              <a:off x="692006" y="116442"/>
              <a:ext cx="11176173" cy="2919244"/>
            </a:xfrm>
            <a:custGeom>
              <a:avLst/>
              <a:gdLst>
                <a:gd name="connsiteX0" fmla="*/ 0 w 10552144"/>
                <a:gd name="connsiteY0" fmla="*/ 0 h 2375014"/>
                <a:gd name="connsiteX1" fmla="*/ 10552144 w 10552144"/>
                <a:gd name="connsiteY1" fmla="*/ 0 h 2375014"/>
                <a:gd name="connsiteX2" fmla="*/ 10552144 w 10552144"/>
                <a:gd name="connsiteY2" fmla="*/ 2375014 h 2375014"/>
                <a:gd name="connsiteX3" fmla="*/ 0 w 10552144"/>
                <a:gd name="connsiteY3" fmla="*/ 2375014 h 2375014"/>
                <a:gd name="connsiteX4" fmla="*/ 0 w 10552144"/>
                <a:gd name="connsiteY4" fmla="*/ 0 h 2375014"/>
                <a:gd name="connsiteX0" fmla="*/ 0 w 10554602"/>
                <a:gd name="connsiteY0" fmla="*/ 161269 h 2536283"/>
                <a:gd name="connsiteX1" fmla="*/ 10552144 w 10554602"/>
                <a:gd name="connsiteY1" fmla="*/ 161269 h 2536283"/>
                <a:gd name="connsiteX2" fmla="*/ 10552144 w 10554602"/>
                <a:gd name="connsiteY2" fmla="*/ 2536283 h 2536283"/>
                <a:gd name="connsiteX3" fmla="*/ 0 w 10554602"/>
                <a:gd name="connsiteY3" fmla="*/ 2536283 h 2536283"/>
                <a:gd name="connsiteX4" fmla="*/ 0 w 10554602"/>
                <a:gd name="connsiteY4" fmla="*/ 161269 h 2536283"/>
                <a:gd name="connsiteX0" fmla="*/ 0 w 10694061"/>
                <a:gd name="connsiteY0" fmla="*/ 161269 h 2536283"/>
                <a:gd name="connsiteX1" fmla="*/ 10552144 w 10694061"/>
                <a:gd name="connsiteY1" fmla="*/ 161269 h 2536283"/>
                <a:gd name="connsiteX2" fmla="*/ 10552144 w 10694061"/>
                <a:gd name="connsiteY2" fmla="*/ 2536283 h 2536283"/>
                <a:gd name="connsiteX3" fmla="*/ 0 w 10694061"/>
                <a:gd name="connsiteY3" fmla="*/ 2536283 h 2536283"/>
                <a:gd name="connsiteX4" fmla="*/ 0 w 10694061"/>
                <a:gd name="connsiteY4" fmla="*/ 161269 h 2536283"/>
                <a:gd name="connsiteX0" fmla="*/ 0 w 10694061"/>
                <a:gd name="connsiteY0" fmla="*/ 438720 h 2813734"/>
                <a:gd name="connsiteX1" fmla="*/ 10552144 w 10694061"/>
                <a:gd name="connsiteY1" fmla="*/ 438720 h 2813734"/>
                <a:gd name="connsiteX2" fmla="*/ 10552144 w 10694061"/>
                <a:gd name="connsiteY2" fmla="*/ 2813734 h 2813734"/>
                <a:gd name="connsiteX3" fmla="*/ 0 w 10694061"/>
                <a:gd name="connsiteY3" fmla="*/ 2813734 h 2813734"/>
                <a:gd name="connsiteX4" fmla="*/ 0 w 10694061"/>
                <a:gd name="connsiteY4" fmla="*/ 438720 h 2813734"/>
                <a:gd name="connsiteX0" fmla="*/ 0 w 10727132"/>
                <a:gd name="connsiteY0" fmla="*/ 334696 h 2709710"/>
                <a:gd name="connsiteX1" fmla="*/ 10595686 w 10727132"/>
                <a:gd name="connsiteY1" fmla="*/ 523382 h 2709710"/>
                <a:gd name="connsiteX2" fmla="*/ 10552144 w 10727132"/>
                <a:gd name="connsiteY2" fmla="*/ 2709710 h 2709710"/>
                <a:gd name="connsiteX3" fmla="*/ 0 w 10727132"/>
                <a:gd name="connsiteY3" fmla="*/ 2709710 h 2709710"/>
                <a:gd name="connsiteX4" fmla="*/ 0 w 10727132"/>
                <a:gd name="connsiteY4" fmla="*/ 334696 h 2709710"/>
                <a:gd name="connsiteX0" fmla="*/ 1319018 w 12046150"/>
                <a:gd name="connsiteY0" fmla="*/ 334696 h 2709710"/>
                <a:gd name="connsiteX1" fmla="*/ 11914704 w 12046150"/>
                <a:gd name="connsiteY1" fmla="*/ 523382 h 2709710"/>
                <a:gd name="connsiteX2" fmla="*/ 11871162 w 12046150"/>
                <a:gd name="connsiteY2" fmla="*/ 2709710 h 2709710"/>
                <a:gd name="connsiteX3" fmla="*/ 1319018 w 12046150"/>
                <a:gd name="connsiteY3" fmla="*/ 2709710 h 2709710"/>
                <a:gd name="connsiteX4" fmla="*/ 1319018 w 12046150"/>
                <a:gd name="connsiteY4" fmla="*/ 334696 h 2709710"/>
                <a:gd name="connsiteX0" fmla="*/ 805284 w 11532416"/>
                <a:gd name="connsiteY0" fmla="*/ 281540 h 2656554"/>
                <a:gd name="connsiteX1" fmla="*/ 11400970 w 11532416"/>
                <a:gd name="connsiteY1" fmla="*/ 470226 h 2656554"/>
                <a:gd name="connsiteX2" fmla="*/ 11357428 w 11532416"/>
                <a:gd name="connsiteY2" fmla="*/ 2656554 h 2656554"/>
                <a:gd name="connsiteX3" fmla="*/ 805284 w 11532416"/>
                <a:gd name="connsiteY3" fmla="*/ 2656554 h 2656554"/>
                <a:gd name="connsiteX4" fmla="*/ 805284 w 11532416"/>
                <a:gd name="connsiteY4" fmla="*/ 281540 h 2656554"/>
                <a:gd name="connsiteX0" fmla="*/ 405887 w 11133019"/>
                <a:gd name="connsiteY0" fmla="*/ 281540 h 2656554"/>
                <a:gd name="connsiteX1" fmla="*/ 11001573 w 11133019"/>
                <a:gd name="connsiteY1" fmla="*/ 470226 h 2656554"/>
                <a:gd name="connsiteX2" fmla="*/ 10958031 w 11133019"/>
                <a:gd name="connsiteY2" fmla="*/ 2656554 h 2656554"/>
                <a:gd name="connsiteX3" fmla="*/ 405887 w 11133019"/>
                <a:gd name="connsiteY3" fmla="*/ 2656554 h 2656554"/>
                <a:gd name="connsiteX4" fmla="*/ 405887 w 11133019"/>
                <a:gd name="connsiteY4" fmla="*/ 281540 h 2656554"/>
                <a:gd name="connsiteX0" fmla="*/ 2033007 w 12760139"/>
                <a:gd name="connsiteY0" fmla="*/ 281540 h 2656554"/>
                <a:gd name="connsiteX1" fmla="*/ 12628693 w 12760139"/>
                <a:gd name="connsiteY1" fmla="*/ 470226 h 2656554"/>
                <a:gd name="connsiteX2" fmla="*/ 12585151 w 12760139"/>
                <a:gd name="connsiteY2" fmla="*/ 2656554 h 2656554"/>
                <a:gd name="connsiteX3" fmla="*/ 2033007 w 12760139"/>
                <a:gd name="connsiteY3" fmla="*/ 2656554 h 2656554"/>
                <a:gd name="connsiteX4" fmla="*/ 2033007 w 12760139"/>
                <a:gd name="connsiteY4" fmla="*/ 281540 h 2656554"/>
                <a:gd name="connsiteX0" fmla="*/ 2033007 w 14234123"/>
                <a:gd name="connsiteY0" fmla="*/ 281540 h 2656554"/>
                <a:gd name="connsiteX1" fmla="*/ 12628693 w 14234123"/>
                <a:gd name="connsiteY1" fmla="*/ 470226 h 2656554"/>
                <a:gd name="connsiteX2" fmla="*/ 12585151 w 14234123"/>
                <a:gd name="connsiteY2" fmla="*/ 2656554 h 2656554"/>
                <a:gd name="connsiteX3" fmla="*/ 2033007 w 14234123"/>
                <a:gd name="connsiteY3" fmla="*/ 2656554 h 2656554"/>
                <a:gd name="connsiteX4" fmla="*/ 2033007 w 14234123"/>
                <a:gd name="connsiteY4" fmla="*/ 281540 h 2656554"/>
                <a:gd name="connsiteX0" fmla="*/ 2033007 w 12979287"/>
                <a:gd name="connsiteY0" fmla="*/ 281540 h 2998446"/>
                <a:gd name="connsiteX1" fmla="*/ 12628693 w 12979287"/>
                <a:gd name="connsiteY1" fmla="*/ 470226 h 2998446"/>
                <a:gd name="connsiteX2" fmla="*/ 12585151 w 12979287"/>
                <a:gd name="connsiteY2" fmla="*/ 2656554 h 2998446"/>
                <a:gd name="connsiteX3" fmla="*/ 2033007 w 12979287"/>
                <a:gd name="connsiteY3" fmla="*/ 2656554 h 2998446"/>
                <a:gd name="connsiteX4" fmla="*/ 2033007 w 12979287"/>
                <a:gd name="connsiteY4" fmla="*/ 281540 h 2998446"/>
                <a:gd name="connsiteX0" fmla="*/ 2033007 w 13028809"/>
                <a:gd name="connsiteY0" fmla="*/ 152857 h 2869763"/>
                <a:gd name="connsiteX1" fmla="*/ 12628693 w 13028809"/>
                <a:gd name="connsiteY1" fmla="*/ 341543 h 2869763"/>
                <a:gd name="connsiteX2" fmla="*/ 12585151 w 13028809"/>
                <a:gd name="connsiteY2" fmla="*/ 2527871 h 2869763"/>
                <a:gd name="connsiteX3" fmla="*/ 2033007 w 13028809"/>
                <a:gd name="connsiteY3" fmla="*/ 2527871 h 2869763"/>
                <a:gd name="connsiteX4" fmla="*/ 2033007 w 13028809"/>
                <a:gd name="connsiteY4" fmla="*/ 152857 h 2869763"/>
                <a:gd name="connsiteX0" fmla="*/ 1604954 w 12600756"/>
                <a:gd name="connsiteY0" fmla="*/ 368251 h 3085157"/>
                <a:gd name="connsiteX1" fmla="*/ 12200640 w 12600756"/>
                <a:gd name="connsiteY1" fmla="*/ 556937 h 3085157"/>
                <a:gd name="connsiteX2" fmla="*/ 12157098 w 12600756"/>
                <a:gd name="connsiteY2" fmla="*/ 2743265 h 3085157"/>
                <a:gd name="connsiteX3" fmla="*/ 1604954 w 12600756"/>
                <a:gd name="connsiteY3" fmla="*/ 2743265 h 3085157"/>
                <a:gd name="connsiteX4" fmla="*/ 1604954 w 12600756"/>
                <a:gd name="connsiteY4" fmla="*/ 368251 h 3085157"/>
                <a:gd name="connsiteX0" fmla="*/ 206217 w 11202019"/>
                <a:gd name="connsiteY0" fmla="*/ 368251 h 3176312"/>
                <a:gd name="connsiteX1" fmla="*/ 10801903 w 11202019"/>
                <a:gd name="connsiteY1" fmla="*/ 556937 h 3176312"/>
                <a:gd name="connsiteX2" fmla="*/ 10758361 w 11202019"/>
                <a:gd name="connsiteY2" fmla="*/ 2743265 h 3176312"/>
                <a:gd name="connsiteX3" fmla="*/ 206217 w 11202019"/>
                <a:gd name="connsiteY3" fmla="*/ 2743265 h 3176312"/>
                <a:gd name="connsiteX4" fmla="*/ 206217 w 11202019"/>
                <a:gd name="connsiteY4" fmla="*/ 368251 h 3176312"/>
                <a:gd name="connsiteX0" fmla="*/ 206217 w 11162019"/>
                <a:gd name="connsiteY0" fmla="*/ 423578 h 3231639"/>
                <a:gd name="connsiteX1" fmla="*/ 10801903 w 11162019"/>
                <a:gd name="connsiteY1" fmla="*/ 612264 h 3231639"/>
                <a:gd name="connsiteX2" fmla="*/ 10758361 w 11162019"/>
                <a:gd name="connsiteY2" fmla="*/ 2798592 h 3231639"/>
                <a:gd name="connsiteX3" fmla="*/ 206217 w 11162019"/>
                <a:gd name="connsiteY3" fmla="*/ 2798592 h 3231639"/>
                <a:gd name="connsiteX4" fmla="*/ 206217 w 11162019"/>
                <a:gd name="connsiteY4" fmla="*/ 423578 h 3231639"/>
                <a:gd name="connsiteX0" fmla="*/ 311930 w 11267732"/>
                <a:gd name="connsiteY0" fmla="*/ 282974 h 3091035"/>
                <a:gd name="connsiteX1" fmla="*/ 10907616 w 11267732"/>
                <a:gd name="connsiteY1" fmla="*/ 471660 h 3091035"/>
                <a:gd name="connsiteX2" fmla="*/ 10864074 w 11267732"/>
                <a:gd name="connsiteY2" fmla="*/ 2657988 h 3091035"/>
                <a:gd name="connsiteX3" fmla="*/ 311930 w 11267732"/>
                <a:gd name="connsiteY3" fmla="*/ 2657988 h 3091035"/>
                <a:gd name="connsiteX4" fmla="*/ 311930 w 11267732"/>
                <a:gd name="connsiteY4" fmla="*/ 282974 h 3091035"/>
                <a:gd name="connsiteX0" fmla="*/ 311930 w 11134849"/>
                <a:gd name="connsiteY0" fmla="*/ 282974 h 2935813"/>
                <a:gd name="connsiteX1" fmla="*/ 10907616 w 11134849"/>
                <a:gd name="connsiteY1" fmla="*/ 471660 h 2935813"/>
                <a:gd name="connsiteX2" fmla="*/ 10864074 w 11134849"/>
                <a:gd name="connsiteY2" fmla="*/ 2657988 h 2935813"/>
                <a:gd name="connsiteX3" fmla="*/ 311930 w 11134849"/>
                <a:gd name="connsiteY3" fmla="*/ 2657988 h 2935813"/>
                <a:gd name="connsiteX4" fmla="*/ 311930 w 11134849"/>
                <a:gd name="connsiteY4" fmla="*/ 282974 h 2935813"/>
                <a:gd name="connsiteX0" fmla="*/ 311930 w 11139774"/>
                <a:gd name="connsiteY0" fmla="*/ 282974 h 2970140"/>
                <a:gd name="connsiteX1" fmla="*/ 10907616 w 11139774"/>
                <a:gd name="connsiteY1" fmla="*/ 471660 h 2970140"/>
                <a:gd name="connsiteX2" fmla="*/ 10864074 w 11139774"/>
                <a:gd name="connsiteY2" fmla="*/ 2657988 h 2970140"/>
                <a:gd name="connsiteX3" fmla="*/ 311930 w 11139774"/>
                <a:gd name="connsiteY3" fmla="*/ 2657988 h 2970140"/>
                <a:gd name="connsiteX4" fmla="*/ 311930 w 11139774"/>
                <a:gd name="connsiteY4" fmla="*/ 282974 h 2970140"/>
                <a:gd name="connsiteX0" fmla="*/ 311930 w 11176173"/>
                <a:gd name="connsiteY0" fmla="*/ 282974 h 2919244"/>
                <a:gd name="connsiteX1" fmla="*/ 10907616 w 11176173"/>
                <a:gd name="connsiteY1" fmla="*/ 471660 h 2919244"/>
                <a:gd name="connsiteX2" fmla="*/ 10864074 w 11176173"/>
                <a:gd name="connsiteY2" fmla="*/ 2657988 h 2919244"/>
                <a:gd name="connsiteX3" fmla="*/ 311930 w 11176173"/>
                <a:gd name="connsiteY3" fmla="*/ 2657988 h 2919244"/>
                <a:gd name="connsiteX4" fmla="*/ 311930 w 11176173"/>
                <a:gd name="connsiteY4" fmla="*/ 282974 h 291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6173" h="2919244">
                  <a:moveTo>
                    <a:pt x="311930" y="282974"/>
                  </a:moveTo>
                  <a:cubicBezTo>
                    <a:pt x="786106" y="-124957"/>
                    <a:pt x="10559273" y="-116811"/>
                    <a:pt x="10907616" y="471660"/>
                  </a:cubicBezTo>
                  <a:cubicBezTo>
                    <a:pt x="11255959" y="1060131"/>
                    <a:pt x="11289911" y="2309646"/>
                    <a:pt x="10864074" y="2657988"/>
                  </a:cubicBezTo>
                  <a:cubicBezTo>
                    <a:pt x="10438237" y="3006330"/>
                    <a:pt x="665197" y="3006331"/>
                    <a:pt x="311930" y="2657988"/>
                  </a:cubicBezTo>
                  <a:cubicBezTo>
                    <a:pt x="-41337" y="2309645"/>
                    <a:pt x="-162246" y="690905"/>
                    <a:pt x="311930" y="282974"/>
                  </a:cubicBezTo>
                  <a:close/>
                </a:path>
              </a:pathLst>
            </a:custGeom>
            <a:solidFill>
              <a:srgbClr val="F4AB3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59号-创粗黑"/>
                <a:ea typeface="字魂59号-创粗黑"/>
                <a:cs typeface="+mn-cs"/>
              </a:endParaRPr>
            </a:p>
          </p:txBody>
        </p:sp>
        <p:sp>
          <p:nvSpPr>
            <p:cNvPr id="14" name="矩形 16">
              <a:extLst>
                <a:ext uri="{FF2B5EF4-FFF2-40B4-BE49-F238E27FC236}">
                  <a16:creationId xmlns:a16="http://schemas.microsoft.com/office/drawing/2014/main" id="{49A79661-6492-4C24-9326-A223041B752F}"/>
                </a:ext>
              </a:extLst>
            </p:cNvPr>
            <p:cNvSpPr/>
            <p:nvPr/>
          </p:nvSpPr>
          <p:spPr>
            <a:xfrm>
              <a:off x="790642" y="256970"/>
              <a:ext cx="11077537" cy="2778716"/>
            </a:xfrm>
            <a:custGeom>
              <a:avLst/>
              <a:gdLst>
                <a:gd name="connsiteX0" fmla="*/ 0 w 10552144"/>
                <a:gd name="connsiteY0" fmla="*/ 0 h 2375014"/>
                <a:gd name="connsiteX1" fmla="*/ 10552144 w 10552144"/>
                <a:gd name="connsiteY1" fmla="*/ 0 h 2375014"/>
                <a:gd name="connsiteX2" fmla="*/ 10552144 w 10552144"/>
                <a:gd name="connsiteY2" fmla="*/ 2375014 h 2375014"/>
                <a:gd name="connsiteX3" fmla="*/ 0 w 10552144"/>
                <a:gd name="connsiteY3" fmla="*/ 2375014 h 2375014"/>
                <a:gd name="connsiteX4" fmla="*/ 0 w 10552144"/>
                <a:gd name="connsiteY4" fmla="*/ 0 h 2375014"/>
                <a:gd name="connsiteX0" fmla="*/ 0 w 10554602"/>
                <a:gd name="connsiteY0" fmla="*/ 161269 h 2536283"/>
                <a:gd name="connsiteX1" fmla="*/ 10552144 w 10554602"/>
                <a:gd name="connsiteY1" fmla="*/ 161269 h 2536283"/>
                <a:gd name="connsiteX2" fmla="*/ 10552144 w 10554602"/>
                <a:gd name="connsiteY2" fmla="*/ 2536283 h 2536283"/>
                <a:gd name="connsiteX3" fmla="*/ 0 w 10554602"/>
                <a:gd name="connsiteY3" fmla="*/ 2536283 h 2536283"/>
                <a:gd name="connsiteX4" fmla="*/ 0 w 10554602"/>
                <a:gd name="connsiteY4" fmla="*/ 161269 h 2536283"/>
                <a:gd name="connsiteX0" fmla="*/ 0 w 10694061"/>
                <a:gd name="connsiteY0" fmla="*/ 161269 h 2536283"/>
                <a:gd name="connsiteX1" fmla="*/ 10552144 w 10694061"/>
                <a:gd name="connsiteY1" fmla="*/ 161269 h 2536283"/>
                <a:gd name="connsiteX2" fmla="*/ 10552144 w 10694061"/>
                <a:gd name="connsiteY2" fmla="*/ 2536283 h 2536283"/>
                <a:gd name="connsiteX3" fmla="*/ 0 w 10694061"/>
                <a:gd name="connsiteY3" fmla="*/ 2536283 h 2536283"/>
                <a:gd name="connsiteX4" fmla="*/ 0 w 10694061"/>
                <a:gd name="connsiteY4" fmla="*/ 161269 h 2536283"/>
                <a:gd name="connsiteX0" fmla="*/ 0 w 10694061"/>
                <a:gd name="connsiteY0" fmla="*/ 438720 h 2813734"/>
                <a:gd name="connsiteX1" fmla="*/ 10552144 w 10694061"/>
                <a:gd name="connsiteY1" fmla="*/ 438720 h 2813734"/>
                <a:gd name="connsiteX2" fmla="*/ 10552144 w 10694061"/>
                <a:gd name="connsiteY2" fmla="*/ 2813734 h 2813734"/>
                <a:gd name="connsiteX3" fmla="*/ 0 w 10694061"/>
                <a:gd name="connsiteY3" fmla="*/ 2813734 h 2813734"/>
                <a:gd name="connsiteX4" fmla="*/ 0 w 10694061"/>
                <a:gd name="connsiteY4" fmla="*/ 438720 h 2813734"/>
                <a:gd name="connsiteX0" fmla="*/ 0 w 10727132"/>
                <a:gd name="connsiteY0" fmla="*/ 334696 h 2709710"/>
                <a:gd name="connsiteX1" fmla="*/ 10595686 w 10727132"/>
                <a:gd name="connsiteY1" fmla="*/ 523382 h 2709710"/>
                <a:gd name="connsiteX2" fmla="*/ 10552144 w 10727132"/>
                <a:gd name="connsiteY2" fmla="*/ 2709710 h 2709710"/>
                <a:gd name="connsiteX3" fmla="*/ 0 w 10727132"/>
                <a:gd name="connsiteY3" fmla="*/ 2709710 h 2709710"/>
                <a:gd name="connsiteX4" fmla="*/ 0 w 10727132"/>
                <a:gd name="connsiteY4" fmla="*/ 334696 h 2709710"/>
                <a:gd name="connsiteX0" fmla="*/ 1319018 w 12046150"/>
                <a:gd name="connsiteY0" fmla="*/ 334696 h 2709710"/>
                <a:gd name="connsiteX1" fmla="*/ 11914704 w 12046150"/>
                <a:gd name="connsiteY1" fmla="*/ 523382 h 2709710"/>
                <a:gd name="connsiteX2" fmla="*/ 11871162 w 12046150"/>
                <a:gd name="connsiteY2" fmla="*/ 2709710 h 2709710"/>
                <a:gd name="connsiteX3" fmla="*/ 1319018 w 12046150"/>
                <a:gd name="connsiteY3" fmla="*/ 2709710 h 2709710"/>
                <a:gd name="connsiteX4" fmla="*/ 1319018 w 12046150"/>
                <a:gd name="connsiteY4" fmla="*/ 334696 h 2709710"/>
                <a:gd name="connsiteX0" fmla="*/ 805284 w 11532416"/>
                <a:gd name="connsiteY0" fmla="*/ 281540 h 2656554"/>
                <a:gd name="connsiteX1" fmla="*/ 11400970 w 11532416"/>
                <a:gd name="connsiteY1" fmla="*/ 470226 h 2656554"/>
                <a:gd name="connsiteX2" fmla="*/ 11357428 w 11532416"/>
                <a:gd name="connsiteY2" fmla="*/ 2656554 h 2656554"/>
                <a:gd name="connsiteX3" fmla="*/ 805284 w 11532416"/>
                <a:gd name="connsiteY3" fmla="*/ 2656554 h 2656554"/>
                <a:gd name="connsiteX4" fmla="*/ 805284 w 11532416"/>
                <a:gd name="connsiteY4" fmla="*/ 281540 h 2656554"/>
                <a:gd name="connsiteX0" fmla="*/ 405887 w 11133019"/>
                <a:gd name="connsiteY0" fmla="*/ 281540 h 2656554"/>
                <a:gd name="connsiteX1" fmla="*/ 11001573 w 11133019"/>
                <a:gd name="connsiteY1" fmla="*/ 470226 h 2656554"/>
                <a:gd name="connsiteX2" fmla="*/ 10958031 w 11133019"/>
                <a:gd name="connsiteY2" fmla="*/ 2656554 h 2656554"/>
                <a:gd name="connsiteX3" fmla="*/ 405887 w 11133019"/>
                <a:gd name="connsiteY3" fmla="*/ 2656554 h 2656554"/>
                <a:gd name="connsiteX4" fmla="*/ 405887 w 11133019"/>
                <a:gd name="connsiteY4" fmla="*/ 281540 h 2656554"/>
                <a:gd name="connsiteX0" fmla="*/ 2033007 w 12760139"/>
                <a:gd name="connsiteY0" fmla="*/ 281540 h 2656554"/>
                <a:gd name="connsiteX1" fmla="*/ 12628693 w 12760139"/>
                <a:gd name="connsiteY1" fmla="*/ 470226 h 2656554"/>
                <a:gd name="connsiteX2" fmla="*/ 12585151 w 12760139"/>
                <a:gd name="connsiteY2" fmla="*/ 2656554 h 2656554"/>
                <a:gd name="connsiteX3" fmla="*/ 2033007 w 12760139"/>
                <a:gd name="connsiteY3" fmla="*/ 2656554 h 2656554"/>
                <a:gd name="connsiteX4" fmla="*/ 2033007 w 12760139"/>
                <a:gd name="connsiteY4" fmla="*/ 281540 h 2656554"/>
                <a:gd name="connsiteX0" fmla="*/ 2033007 w 14234123"/>
                <a:gd name="connsiteY0" fmla="*/ 281540 h 2656554"/>
                <a:gd name="connsiteX1" fmla="*/ 12628693 w 14234123"/>
                <a:gd name="connsiteY1" fmla="*/ 470226 h 2656554"/>
                <a:gd name="connsiteX2" fmla="*/ 12585151 w 14234123"/>
                <a:gd name="connsiteY2" fmla="*/ 2656554 h 2656554"/>
                <a:gd name="connsiteX3" fmla="*/ 2033007 w 14234123"/>
                <a:gd name="connsiteY3" fmla="*/ 2656554 h 2656554"/>
                <a:gd name="connsiteX4" fmla="*/ 2033007 w 14234123"/>
                <a:gd name="connsiteY4" fmla="*/ 281540 h 2656554"/>
                <a:gd name="connsiteX0" fmla="*/ 2033007 w 12979287"/>
                <a:gd name="connsiteY0" fmla="*/ 281540 h 2998446"/>
                <a:gd name="connsiteX1" fmla="*/ 12628693 w 12979287"/>
                <a:gd name="connsiteY1" fmla="*/ 470226 h 2998446"/>
                <a:gd name="connsiteX2" fmla="*/ 12585151 w 12979287"/>
                <a:gd name="connsiteY2" fmla="*/ 2656554 h 2998446"/>
                <a:gd name="connsiteX3" fmla="*/ 2033007 w 12979287"/>
                <a:gd name="connsiteY3" fmla="*/ 2656554 h 2998446"/>
                <a:gd name="connsiteX4" fmla="*/ 2033007 w 12979287"/>
                <a:gd name="connsiteY4" fmla="*/ 281540 h 2998446"/>
                <a:gd name="connsiteX0" fmla="*/ 2033007 w 13028809"/>
                <a:gd name="connsiteY0" fmla="*/ 152857 h 2869763"/>
                <a:gd name="connsiteX1" fmla="*/ 12628693 w 13028809"/>
                <a:gd name="connsiteY1" fmla="*/ 341543 h 2869763"/>
                <a:gd name="connsiteX2" fmla="*/ 12585151 w 13028809"/>
                <a:gd name="connsiteY2" fmla="*/ 2527871 h 2869763"/>
                <a:gd name="connsiteX3" fmla="*/ 2033007 w 13028809"/>
                <a:gd name="connsiteY3" fmla="*/ 2527871 h 2869763"/>
                <a:gd name="connsiteX4" fmla="*/ 2033007 w 13028809"/>
                <a:gd name="connsiteY4" fmla="*/ 152857 h 2869763"/>
                <a:gd name="connsiteX0" fmla="*/ 1604954 w 12600756"/>
                <a:gd name="connsiteY0" fmla="*/ 368251 h 3085157"/>
                <a:gd name="connsiteX1" fmla="*/ 12200640 w 12600756"/>
                <a:gd name="connsiteY1" fmla="*/ 556937 h 3085157"/>
                <a:gd name="connsiteX2" fmla="*/ 12157098 w 12600756"/>
                <a:gd name="connsiteY2" fmla="*/ 2743265 h 3085157"/>
                <a:gd name="connsiteX3" fmla="*/ 1604954 w 12600756"/>
                <a:gd name="connsiteY3" fmla="*/ 2743265 h 3085157"/>
                <a:gd name="connsiteX4" fmla="*/ 1604954 w 12600756"/>
                <a:gd name="connsiteY4" fmla="*/ 368251 h 3085157"/>
                <a:gd name="connsiteX0" fmla="*/ 206217 w 11202019"/>
                <a:gd name="connsiteY0" fmla="*/ 368251 h 3176312"/>
                <a:gd name="connsiteX1" fmla="*/ 10801903 w 11202019"/>
                <a:gd name="connsiteY1" fmla="*/ 556937 h 3176312"/>
                <a:gd name="connsiteX2" fmla="*/ 10758361 w 11202019"/>
                <a:gd name="connsiteY2" fmla="*/ 2743265 h 3176312"/>
                <a:gd name="connsiteX3" fmla="*/ 206217 w 11202019"/>
                <a:gd name="connsiteY3" fmla="*/ 2743265 h 3176312"/>
                <a:gd name="connsiteX4" fmla="*/ 206217 w 11202019"/>
                <a:gd name="connsiteY4" fmla="*/ 368251 h 3176312"/>
                <a:gd name="connsiteX0" fmla="*/ 206217 w 11162019"/>
                <a:gd name="connsiteY0" fmla="*/ 423578 h 3231639"/>
                <a:gd name="connsiteX1" fmla="*/ 10801903 w 11162019"/>
                <a:gd name="connsiteY1" fmla="*/ 612264 h 3231639"/>
                <a:gd name="connsiteX2" fmla="*/ 10758361 w 11162019"/>
                <a:gd name="connsiteY2" fmla="*/ 2798592 h 3231639"/>
                <a:gd name="connsiteX3" fmla="*/ 206217 w 11162019"/>
                <a:gd name="connsiteY3" fmla="*/ 2798592 h 3231639"/>
                <a:gd name="connsiteX4" fmla="*/ 206217 w 11162019"/>
                <a:gd name="connsiteY4" fmla="*/ 423578 h 3231639"/>
                <a:gd name="connsiteX0" fmla="*/ 311930 w 11267732"/>
                <a:gd name="connsiteY0" fmla="*/ 282974 h 3091035"/>
                <a:gd name="connsiteX1" fmla="*/ 10907616 w 11267732"/>
                <a:gd name="connsiteY1" fmla="*/ 471660 h 3091035"/>
                <a:gd name="connsiteX2" fmla="*/ 10864074 w 11267732"/>
                <a:gd name="connsiteY2" fmla="*/ 2657988 h 3091035"/>
                <a:gd name="connsiteX3" fmla="*/ 311930 w 11267732"/>
                <a:gd name="connsiteY3" fmla="*/ 2657988 h 3091035"/>
                <a:gd name="connsiteX4" fmla="*/ 311930 w 11267732"/>
                <a:gd name="connsiteY4" fmla="*/ 282974 h 3091035"/>
                <a:gd name="connsiteX0" fmla="*/ 311930 w 11134849"/>
                <a:gd name="connsiteY0" fmla="*/ 282974 h 2935813"/>
                <a:gd name="connsiteX1" fmla="*/ 10907616 w 11134849"/>
                <a:gd name="connsiteY1" fmla="*/ 471660 h 2935813"/>
                <a:gd name="connsiteX2" fmla="*/ 10864074 w 11134849"/>
                <a:gd name="connsiteY2" fmla="*/ 2657988 h 2935813"/>
                <a:gd name="connsiteX3" fmla="*/ 311930 w 11134849"/>
                <a:gd name="connsiteY3" fmla="*/ 2657988 h 2935813"/>
                <a:gd name="connsiteX4" fmla="*/ 311930 w 11134849"/>
                <a:gd name="connsiteY4" fmla="*/ 282974 h 2935813"/>
                <a:gd name="connsiteX0" fmla="*/ 311930 w 11139774"/>
                <a:gd name="connsiteY0" fmla="*/ 282974 h 2970140"/>
                <a:gd name="connsiteX1" fmla="*/ 10907616 w 11139774"/>
                <a:gd name="connsiteY1" fmla="*/ 471660 h 2970140"/>
                <a:gd name="connsiteX2" fmla="*/ 10864074 w 11139774"/>
                <a:gd name="connsiteY2" fmla="*/ 2657988 h 2970140"/>
                <a:gd name="connsiteX3" fmla="*/ 311930 w 11139774"/>
                <a:gd name="connsiteY3" fmla="*/ 2657988 h 2970140"/>
                <a:gd name="connsiteX4" fmla="*/ 311930 w 11139774"/>
                <a:gd name="connsiteY4" fmla="*/ 282974 h 2970140"/>
                <a:gd name="connsiteX0" fmla="*/ 311930 w 11176173"/>
                <a:gd name="connsiteY0" fmla="*/ 282974 h 2919244"/>
                <a:gd name="connsiteX1" fmla="*/ 10907616 w 11176173"/>
                <a:gd name="connsiteY1" fmla="*/ 471660 h 2919244"/>
                <a:gd name="connsiteX2" fmla="*/ 10864074 w 11176173"/>
                <a:gd name="connsiteY2" fmla="*/ 2657988 h 2919244"/>
                <a:gd name="connsiteX3" fmla="*/ 311930 w 11176173"/>
                <a:gd name="connsiteY3" fmla="*/ 2657988 h 2919244"/>
                <a:gd name="connsiteX4" fmla="*/ 311930 w 11176173"/>
                <a:gd name="connsiteY4" fmla="*/ 282974 h 291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6173" h="2919244">
                  <a:moveTo>
                    <a:pt x="311930" y="282974"/>
                  </a:moveTo>
                  <a:cubicBezTo>
                    <a:pt x="786106" y="-124957"/>
                    <a:pt x="10559273" y="-116811"/>
                    <a:pt x="10907616" y="471660"/>
                  </a:cubicBezTo>
                  <a:cubicBezTo>
                    <a:pt x="11255959" y="1060131"/>
                    <a:pt x="11289911" y="2309646"/>
                    <a:pt x="10864074" y="2657988"/>
                  </a:cubicBezTo>
                  <a:cubicBezTo>
                    <a:pt x="10438237" y="3006330"/>
                    <a:pt x="665197" y="3006331"/>
                    <a:pt x="311930" y="2657988"/>
                  </a:cubicBezTo>
                  <a:cubicBezTo>
                    <a:pt x="-41337" y="2309645"/>
                    <a:pt x="-162246" y="690905"/>
                    <a:pt x="311930" y="282974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59号-创粗黑"/>
                <a:ea typeface="字魂59号-创粗黑"/>
                <a:cs typeface="+mn-cs"/>
              </a:endParaRPr>
            </a:p>
          </p:txBody>
        </p:sp>
      </p:grpSp>
      <p:grpSp>
        <p:nvGrpSpPr>
          <p:cNvPr id="15" name="组合 19">
            <a:extLst>
              <a:ext uri="{FF2B5EF4-FFF2-40B4-BE49-F238E27FC236}">
                <a16:creationId xmlns:a16="http://schemas.microsoft.com/office/drawing/2014/main" id="{708A28B8-1127-474A-9E20-2744532B294B}"/>
              </a:ext>
            </a:extLst>
          </p:cNvPr>
          <p:cNvGrpSpPr/>
          <p:nvPr/>
        </p:nvGrpSpPr>
        <p:grpSpPr>
          <a:xfrm>
            <a:off x="6997608" y="3500144"/>
            <a:ext cx="4943629" cy="1529212"/>
            <a:chOff x="692006" y="116442"/>
            <a:chExt cx="11176173" cy="2919244"/>
          </a:xfrm>
        </p:grpSpPr>
        <p:sp>
          <p:nvSpPr>
            <p:cNvPr id="16" name="矩形 16">
              <a:extLst>
                <a:ext uri="{FF2B5EF4-FFF2-40B4-BE49-F238E27FC236}">
                  <a16:creationId xmlns:a16="http://schemas.microsoft.com/office/drawing/2014/main" id="{AD7C3A64-84B6-4C96-B4F9-77F46FCDA1C8}"/>
                </a:ext>
              </a:extLst>
            </p:cNvPr>
            <p:cNvSpPr/>
            <p:nvPr/>
          </p:nvSpPr>
          <p:spPr>
            <a:xfrm>
              <a:off x="692006" y="116442"/>
              <a:ext cx="11176173" cy="2919244"/>
            </a:xfrm>
            <a:custGeom>
              <a:avLst/>
              <a:gdLst>
                <a:gd name="connsiteX0" fmla="*/ 0 w 10552144"/>
                <a:gd name="connsiteY0" fmla="*/ 0 h 2375014"/>
                <a:gd name="connsiteX1" fmla="*/ 10552144 w 10552144"/>
                <a:gd name="connsiteY1" fmla="*/ 0 h 2375014"/>
                <a:gd name="connsiteX2" fmla="*/ 10552144 w 10552144"/>
                <a:gd name="connsiteY2" fmla="*/ 2375014 h 2375014"/>
                <a:gd name="connsiteX3" fmla="*/ 0 w 10552144"/>
                <a:gd name="connsiteY3" fmla="*/ 2375014 h 2375014"/>
                <a:gd name="connsiteX4" fmla="*/ 0 w 10552144"/>
                <a:gd name="connsiteY4" fmla="*/ 0 h 2375014"/>
                <a:gd name="connsiteX0" fmla="*/ 0 w 10554602"/>
                <a:gd name="connsiteY0" fmla="*/ 161269 h 2536283"/>
                <a:gd name="connsiteX1" fmla="*/ 10552144 w 10554602"/>
                <a:gd name="connsiteY1" fmla="*/ 161269 h 2536283"/>
                <a:gd name="connsiteX2" fmla="*/ 10552144 w 10554602"/>
                <a:gd name="connsiteY2" fmla="*/ 2536283 h 2536283"/>
                <a:gd name="connsiteX3" fmla="*/ 0 w 10554602"/>
                <a:gd name="connsiteY3" fmla="*/ 2536283 h 2536283"/>
                <a:gd name="connsiteX4" fmla="*/ 0 w 10554602"/>
                <a:gd name="connsiteY4" fmla="*/ 161269 h 2536283"/>
                <a:gd name="connsiteX0" fmla="*/ 0 w 10694061"/>
                <a:gd name="connsiteY0" fmla="*/ 161269 h 2536283"/>
                <a:gd name="connsiteX1" fmla="*/ 10552144 w 10694061"/>
                <a:gd name="connsiteY1" fmla="*/ 161269 h 2536283"/>
                <a:gd name="connsiteX2" fmla="*/ 10552144 w 10694061"/>
                <a:gd name="connsiteY2" fmla="*/ 2536283 h 2536283"/>
                <a:gd name="connsiteX3" fmla="*/ 0 w 10694061"/>
                <a:gd name="connsiteY3" fmla="*/ 2536283 h 2536283"/>
                <a:gd name="connsiteX4" fmla="*/ 0 w 10694061"/>
                <a:gd name="connsiteY4" fmla="*/ 161269 h 2536283"/>
                <a:gd name="connsiteX0" fmla="*/ 0 w 10694061"/>
                <a:gd name="connsiteY0" fmla="*/ 438720 h 2813734"/>
                <a:gd name="connsiteX1" fmla="*/ 10552144 w 10694061"/>
                <a:gd name="connsiteY1" fmla="*/ 438720 h 2813734"/>
                <a:gd name="connsiteX2" fmla="*/ 10552144 w 10694061"/>
                <a:gd name="connsiteY2" fmla="*/ 2813734 h 2813734"/>
                <a:gd name="connsiteX3" fmla="*/ 0 w 10694061"/>
                <a:gd name="connsiteY3" fmla="*/ 2813734 h 2813734"/>
                <a:gd name="connsiteX4" fmla="*/ 0 w 10694061"/>
                <a:gd name="connsiteY4" fmla="*/ 438720 h 2813734"/>
                <a:gd name="connsiteX0" fmla="*/ 0 w 10727132"/>
                <a:gd name="connsiteY0" fmla="*/ 334696 h 2709710"/>
                <a:gd name="connsiteX1" fmla="*/ 10595686 w 10727132"/>
                <a:gd name="connsiteY1" fmla="*/ 523382 h 2709710"/>
                <a:gd name="connsiteX2" fmla="*/ 10552144 w 10727132"/>
                <a:gd name="connsiteY2" fmla="*/ 2709710 h 2709710"/>
                <a:gd name="connsiteX3" fmla="*/ 0 w 10727132"/>
                <a:gd name="connsiteY3" fmla="*/ 2709710 h 2709710"/>
                <a:gd name="connsiteX4" fmla="*/ 0 w 10727132"/>
                <a:gd name="connsiteY4" fmla="*/ 334696 h 2709710"/>
                <a:gd name="connsiteX0" fmla="*/ 1319018 w 12046150"/>
                <a:gd name="connsiteY0" fmla="*/ 334696 h 2709710"/>
                <a:gd name="connsiteX1" fmla="*/ 11914704 w 12046150"/>
                <a:gd name="connsiteY1" fmla="*/ 523382 h 2709710"/>
                <a:gd name="connsiteX2" fmla="*/ 11871162 w 12046150"/>
                <a:gd name="connsiteY2" fmla="*/ 2709710 h 2709710"/>
                <a:gd name="connsiteX3" fmla="*/ 1319018 w 12046150"/>
                <a:gd name="connsiteY3" fmla="*/ 2709710 h 2709710"/>
                <a:gd name="connsiteX4" fmla="*/ 1319018 w 12046150"/>
                <a:gd name="connsiteY4" fmla="*/ 334696 h 2709710"/>
                <a:gd name="connsiteX0" fmla="*/ 805284 w 11532416"/>
                <a:gd name="connsiteY0" fmla="*/ 281540 h 2656554"/>
                <a:gd name="connsiteX1" fmla="*/ 11400970 w 11532416"/>
                <a:gd name="connsiteY1" fmla="*/ 470226 h 2656554"/>
                <a:gd name="connsiteX2" fmla="*/ 11357428 w 11532416"/>
                <a:gd name="connsiteY2" fmla="*/ 2656554 h 2656554"/>
                <a:gd name="connsiteX3" fmla="*/ 805284 w 11532416"/>
                <a:gd name="connsiteY3" fmla="*/ 2656554 h 2656554"/>
                <a:gd name="connsiteX4" fmla="*/ 805284 w 11532416"/>
                <a:gd name="connsiteY4" fmla="*/ 281540 h 2656554"/>
                <a:gd name="connsiteX0" fmla="*/ 405887 w 11133019"/>
                <a:gd name="connsiteY0" fmla="*/ 281540 h 2656554"/>
                <a:gd name="connsiteX1" fmla="*/ 11001573 w 11133019"/>
                <a:gd name="connsiteY1" fmla="*/ 470226 h 2656554"/>
                <a:gd name="connsiteX2" fmla="*/ 10958031 w 11133019"/>
                <a:gd name="connsiteY2" fmla="*/ 2656554 h 2656554"/>
                <a:gd name="connsiteX3" fmla="*/ 405887 w 11133019"/>
                <a:gd name="connsiteY3" fmla="*/ 2656554 h 2656554"/>
                <a:gd name="connsiteX4" fmla="*/ 405887 w 11133019"/>
                <a:gd name="connsiteY4" fmla="*/ 281540 h 2656554"/>
                <a:gd name="connsiteX0" fmla="*/ 2033007 w 12760139"/>
                <a:gd name="connsiteY0" fmla="*/ 281540 h 2656554"/>
                <a:gd name="connsiteX1" fmla="*/ 12628693 w 12760139"/>
                <a:gd name="connsiteY1" fmla="*/ 470226 h 2656554"/>
                <a:gd name="connsiteX2" fmla="*/ 12585151 w 12760139"/>
                <a:gd name="connsiteY2" fmla="*/ 2656554 h 2656554"/>
                <a:gd name="connsiteX3" fmla="*/ 2033007 w 12760139"/>
                <a:gd name="connsiteY3" fmla="*/ 2656554 h 2656554"/>
                <a:gd name="connsiteX4" fmla="*/ 2033007 w 12760139"/>
                <a:gd name="connsiteY4" fmla="*/ 281540 h 2656554"/>
                <a:gd name="connsiteX0" fmla="*/ 2033007 w 14234123"/>
                <a:gd name="connsiteY0" fmla="*/ 281540 h 2656554"/>
                <a:gd name="connsiteX1" fmla="*/ 12628693 w 14234123"/>
                <a:gd name="connsiteY1" fmla="*/ 470226 h 2656554"/>
                <a:gd name="connsiteX2" fmla="*/ 12585151 w 14234123"/>
                <a:gd name="connsiteY2" fmla="*/ 2656554 h 2656554"/>
                <a:gd name="connsiteX3" fmla="*/ 2033007 w 14234123"/>
                <a:gd name="connsiteY3" fmla="*/ 2656554 h 2656554"/>
                <a:gd name="connsiteX4" fmla="*/ 2033007 w 14234123"/>
                <a:gd name="connsiteY4" fmla="*/ 281540 h 2656554"/>
                <a:gd name="connsiteX0" fmla="*/ 2033007 w 12979287"/>
                <a:gd name="connsiteY0" fmla="*/ 281540 h 2998446"/>
                <a:gd name="connsiteX1" fmla="*/ 12628693 w 12979287"/>
                <a:gd name="connsiteY1" fmla="*/ 470226 h 2998446"/>
                <a:gd name="connsiteX2" fmla="*/ 12585151 w 12979287"/>
                <a:gd name="connsiteY2" fmla="*/ 2656554 h 2998446"/>
                <a:gd name="connsiteX3" fmla="*/ 2033007 w 12979287"/>
                <a:gd name="connsiteY3" fmla="*/ 2656554 h 2998446"/>
                <a:gd name="connsiteX4" fmla="*/ 2033007 w 12979287"/>
                <a:gd name="connsiteY4" fmla="*/ 281540 h 2998446"/>
                <a:gd name="connsiteX0" fmla="*/ 2033007 w 13028809"/>
                <a:gd name="connsiteY0" fmla="*/ 152857 h 2869763"/>
                <a:gd name="connsiteX1" fmla="*/ 12628693 w 13028809"/>
                <a:gd name="connsiteY1" fmla="*/ 341543 h 2869763"/>
                <a:gd name="connsiteX2" fmla="*/ 12585151 w 13028809"/>
                <a:gd name="connsiteY2" fmla="*/ 2527871 h 2869763"/>
                <a:gd name="connsiteX3" fmla="*/ 2033007 w 13028809"/>
                <a:gd name="connsiteY3" fmla="*/ 2527871 h 2869763"/>
                <a:gd name="connsiteX4" fmla="*/ 2033007 w 13028809"/>
                <a:gd name="connsiteY4" fmla="*/ 152857 h 2869763"/>
                <a:gd name="connsiteX0" fmla="*/ 1604954 w 12600756"/>
                <a:gd name="connsiteY0" fmla="*/ 368251 h 3085157"/>
                <a:gd name="connsiteX1" fmla="*/ 12200640 w 12600756"/>
                <a:gd name="connsiteY1" fmla="*/ 556937 h 3085157"/>
                <a:gd name="connsiteX2" fmla="*/ 12157098 w 12600756"/>
                <a:gd name="connsiteY2" fmla="*/ 2743265 h 3085157"/>
                <a:gd name="connsiteX3" fmla="*/ 1604954 w 12600756"/>
                <a:gd name="connsiteY3" fmla="*/ 2743265 h 3085157"/>
                <a:gd name="connsiteX4" fmla="*/ 1604954 w 12600756"/>
                <a:gd name="connsiteY4" fmla="*/ 368251 h 3085157"/>
                <a:gd name="connsiteX0" fmla="*/ 206217 w 11202019"/>
                <a:gd name="connsiteY0" fmla="*/ 368251 h 3176312"/>
                <a:gd name="connsiteX1" fmla="*/ 10801903 w 11202019"/>
                <a:gd name="connsiteY1" fmla="*/ 556937 h 3176312"/>
                <a:gd name="connsiteX2" fmla="*/ 10758361 w 11202019"/>
                <a:gd name="connsiteY2" fmla="*/ 2743265 h 3176312"/>
                <a:gd name="connsiteX3" fmla="*/ 206217 w 11202019"/>
                <a:gd name="connsiteY3" fmla="*/ 2743265 h 3176312"/>
                <a:gd name="connsiteX4" fmla="*/ 206217 w 11202019"/>
                <a:gd name="connsiteY4" fmla="*/ 368251 h 3176312"/>
                <a:gd name="connsiteX0" fmla="*/ 206217 w 11162019"/>
                <a:gd name="connsiteY0" fmla="*/ 423578 h 3231639"/>
                <a:gd name="connsiteX1" fmla="*/ 10801903 w 11162019"/>
                <a:gd name="connsiteY1" fmla="*/ 612264 h 3231639"/>
                <a:gd name="connsiteX2" fmla="*/ 10758361 w 11162019"/>
                <a:gd name="connsiteY2" fmla="*/ 2798592 h 3231639"/>
                <a:gd name="connsiteX3" fmla="*/ 206217 w 11162019"/>
                <a:gd name="connsiteY3" fmla="*/ 2798592 h 3231639"/>
                <a:gd name="connsiteX4" fmla="*/ 206217 w 11162019"/>
                <a:gd name="connsiteY4" fmla="*/ 423578 h 3231639"/>
                <a:gd name="connsiteX0" fmla="*/ 311930 w 11267732"/>
                <a:gd name="connsiteY0" fmla="*/ 282974 h 3091035"/>
                <a:gd name="connsiteX1" fmla="*/ 10907616 w 11267732"/>
                <a:gd name="connsiteY1" fmla="*/ 471660 h 3091035"/>
                <a:gd name="connsiteX2" fmla="*/ 10864074 w 11267732"/>
                <a:gd name="connsiteY2" fmla="*/ 2657988 h 3091035"/>
                <a:gd name="connsiteX3" fmla="*/ 311930 w 11267732"/>
                <a:gd name="connsiteY3" fmla="*/ 2657988 h 3091035"/>
                <a:gd name="connsiteX4" fmla="*/ 311930 w 11267732"/>
                <a:gd name="connsiteY4" fmla="*/ 282974 h 3091035"/>
                <a:gd name="connsiteX0" fmla="*/ 311930 w 11134849"/>
                <a:gd name="connsiteY0" fmla="*/ 282974 h 2935813"/>
                <a:gd name="connsiteX1" fmla="*/ 10907616 w 11134849"/>
                <a:gd name="connsiteY1" fmla="*/ 471660 h 2935813"/>
                <a:gd name="connsiteX2" fmla="*/ 10864074 w 11134849"/>
                <a:gd name="connsiteY2" fmla="*/ 2657988 h 2935813"/>
                <a:gd name="connsiteX3" fmla="*/ 311930 w 11134849"/>
                <a:gd name="connsiteY3" fmla="*/ 2657988 h 2935813"/>
                <a:gd name="connsiteX4" fmla="*/ 311930 w 11134849"/>
                <a:gd name="connsiteY4" fmla="*/ 282974 h 2935813"/>
                <a:gd name="connsiteX0" fmla="*/ 311930 w 11139774"/>
                <a:gd name="connsiteY0" fmla="*/ 282974 h 2970140"/>
                <a:gd name="connsiteX1" fmla="*/ 10907616 w 11139774"/>
                <a:gd name="connsiteY1" fmla="*/ 471660 h 2970140"/>
                <a:gd name="connsiteX2" fmla="*/ 10864074 w 11139774"/>
                <a:gd name="connsiteY2" fmla="*/ 2657988 h 2970140"/>
                <a:gd name="connsiteX3" fmla="*/ 311930 w 11139774"/>
                <a:gd name="connsiteY3" fmla="*/ 2657988 h 2970140"/>
                <a:gd name="connsiteX4" fmla="*/ 311930 w 11139774"/>
                <a:gd name="connsiteY4" fmla="*/ 282974 h 2970140"/>
                <a:gd name="connsiteX0" fmla="*/ 311930 w 11176173"/>
                <a:gd name="connsiteY0" fmla="*/ 282974 h 2919244"/>
                <a:gd name="connsiteX1" fmla="*/ 10907616 w 11176173"/>
                <a:gd name="connsiteY1" fmla="*/ 471660 h 2919244"/>
                <a:gd name="connsiteX2" fmla="*/ 10864074 w 11176173"/>
                <a:gd name="connsiteY2" fmla="*/ 2657988 h 2919244"/>
                <a:gd name="connsiteX3" fmla="*/ 311930 w 11176173"/>
                <a:gd name="connsiteY3" fmla="*/ 2657988 h 2919244"/>
                <a:gd name="connsiteX4" fmla="*/ 311930 w 11176173"/>
                <a:gd name="connsiteY4" fmla="*/ 282974 h 291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6173" h="2919244">
                  <a:moveTo>
                    <a:pt x="311930" y="282974"/>
                  </a:moveTo>
                  <a:cubicBezTo>
                    <a:pt x="786106" y="-124957"/>
                    <a:pt x="10559273" y="-116811"/>
                    <a:pt x="10907616" y="471660"/>
                  </a:cubicBezTo>
                  <a:cubicBezTo>
                    <a:pt x="11255959" y="1060131"/>
                    <a:pt x="11289911" y="2309646"/>
                    <a:pt x="10864074" y="2657988"/>
                  </a:cubicBezTo>
                  <a:cubicBezTo>
                    <a:pt x="10438237" y="3006330"/>
                    <a:pt x="665197" y="3006331"/>
                    <a:pt x="311930" y="2657988"/>
                  </a:cubicBezTo>
                  <a:cubicBezTo>
                    <a:pt x="-41337" y="2309645"/>
                    <a:pt x="-162246" y="690905"/>
                    <a:pt x="311930" y="282974"/>
                  </a:cubicBezTo>
                  <a:close/>
                </a:path>
              </a:pathLst>
            </a:custGeom>
            <a:solidFill>
              <a:srgbClr val="F4AB3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59号-创粗黑"/>
                <a:ea typeface="字魂59号-创粗黑"/>
                <a:cs typeface="+mn-cs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BA43B35F-2F19-44DE-92B1-C0302C852999}"/>
                </a:ext>
              </a:extLst>
            </p:cNvPr>
            <p:cNvSpPr/>
            <p:nvPr/>
          </p:nvSpPr>
          <p:spPr>
            <a:xfrm>
              <a:off x="790642" y="256970"/>
              <a:ext cx="11077537" cy="2778716"/>
            </a:xfrm>
            <a:custGeom>
              <a:avLst/>
              <a:gdLst>
                <a:gd name="connsiteX0" fmla="*/ 0 w 10552144"/>
                <a:gd name="connsiteY0" fmla="*/ 0 h 2375014"/>
                <a:gd name="connsiteX1" fmla="*/ 10552144 w 10552144"/>
                <a:gd name="connsiteY1" fmla="*/ 0 h 2375014"/>
                <a:gd name="connsiteX2" fmla="*/ 10552144 w 10552144"/>
                <a:gd name="connsiteY2" fmla="*/ 2375014 h 2375014"/>
                <a:gd name="connsiteX3" fmla="*/ 0 w 10552144"/>
                <a:gd name="connsiteY3" fmla="*/ 2375014 h 2375014"/>
                <a:gd name="connsiteX4" fmla="*/ 0 w 10552144"/>
                <a:gd name="connsiteY4" fmla="*/ 0 h 2375014"/>
                <a:gd name="connsiteX0" fmla="*/ 0 w 10554602"/>
                <a:gd name="connsiteY0" fmla="*/ 161269 h 2536283"/>
                <a:gd name="connsiteX1" fmla="*/ 10552144 w 10554602"/>
                <a:gd name="connsiteY1" fmla="*/ 161269 h 2536283"/>
                <a:gd name="connsiteX2" fmla="*/ 10552144 w 10554602"/>
                <a:gd name="connsiteY2" fmla="*/ 2536283 h 2536283"/>
                <a:gd name="connsiteX3" fmla="*/ 0 w 10554602"/>
                <a:gd name="connsiteY3" fmla="*/ 2536283 h 2536283"/>
                <a:gd name="connsiteX4" fmla="*/ 0 w 10554602"/>
                <a:gd name="connsiteY4" fmla="*/ 161269 h 2536283"/>
                <a:gd name="connsiteX0" fmla="*/ 0 w 10694061"/>
                <a:gd name="connsiteY0" fmla="*/ 161269 h 2536283"/>
                <a:gd name="connsiteX1" fmla="*/ 10552144 w 10694061"/>
                <a:gd name="connsiteY1" fmla="*/ 161269 h 2536283"/>
                <a:gd name="connsiteX2" fmla="*/ 10552144 w 10694061"/>
                <a:gd name="connsiteY2" fmla="*/ 2536283 h 2536283"/>
                <a:gd name="connsiteX3" fmla="*/ 0 w 10694061"/>
                <a:gd name="connsiteY3" fmla="*/ 2536283 h 2536283"/>
                <a:gd name="connsiteX4" fmla="*/ 0 w 10694061"/>
                <a:gd name="connsiteY4" fmla="*/ 161269 h 2536283"/>
                <a:gd name="connsiteX0" fmla="*/ 0 w 10694061"/>
                <a:gd name="connsiteY0" fmla="*/ 438720 h 2813734"/>
                <a:gd name="connsiteX1" fmla="*/ 10552144 w 10694061"/>
                <a:gd name="connsiteY1" fmla="*/ 438720 h 2813734"/>
                <a:gd name="connsiteX2" fmla="*/ 10552144 w 10694061"/>
                <a:gd name="connsiteY2" fmla="*/ 2813734 h 2813734"/>
                <a:gd name="connsiteX3" fmla="*/ 0 w 10694061"/>
                <a:gd name="connsiteY3" fmla="*/ 2813734 h 2813734"/>
                <a:gd name="connsiteX4" fmla="*/ 0 w 10694061"/>
                <a:gd name="connsiteY4" fmla="*/ 438720 h 2813734"/>
                <a:gd name="connsiteX0" fmla="*/ 0 w 10727132"/>
                <a:gd name="connsiteY0" fmla="*/ 334696 h 2709710"/>
                <a:gd name="connsiteX1" fmla="*/ 10595686 w 10727132"/>
                <a:gd name="connsiteY1" fmla="*/ 523382 h 2709710"/>
                <a:gd name="connsiteX2" fmla="*/ 10552144 w 10727132"/>
                <a:gd name="connsiteY2" fmla="*/ 2709710 h 2709710"/>
                <a:gd name="connsiteX3" fmla="*/ 0 w 10727132"/>
                <a:gd name="connsiteY3" fmla="*/ 2709710 h 2709710"/>
                <a:gd name="connsiteX4" fmla="*/ 0 w 10727132"/>
                <a:gd name="connsiteY4" fmla="*/ 334696 h 2709710"/>
                <a:gd name="connsiteX0" fmla="*/ 1319018 w 12046150"/>
                <a:gd name="connsiteY0" fmla="*/ 334696 h 2709710"/>
                <a:gd name="connsiteX1" fmla="*/ 11914704 w 12046150"/>
                <a:gd name="connsiteY1" fmla="*/ 523382 h 2709710"/>
                <a:gd name="connsiteX2" fmla="*/ 11871162 w 12046150"/>
                <a:gd name="connsiteY2" fmla="*/ 2709710 h 2709710"/>
                <a:gd name="connsiteX3" fmla="*/ 1319018 w 12046150"/>
                <a:gd name="connsiteY3" fmla="*/ 2709710 h 2709710"/>
                <a:gd name="connsiteX4" fmla="*/ 1319018 w 12046150"/>
                <a:gd name="connsiteY4" fmla="*/ 334696 h 2709710"/>
                <a:gd name="connsiteX0" fmla="*/ 805284 w 11532416"/>
                <a:gd name="connsiteY0" fmla="*/ 281540 h 2656554"/>
                <a:gd name="connsiteX1" fmla="*/ 11400970 w 11532416"/>
                <a:gd name="connsiteY1" fmla="*/ 470226 h 2656554"/>
                <a:gd name="connsiteX2" fmla="*/ 11357428 w 11532416"/>
                <a:gd name="connsiteY2" fmla="*/ 2656554 h 2656554"/>
                <a:gd name="connsiteX3" fmla="*/ 805284 w 11532416"/>
                <a:gd name="connsiteY3" fmla="*/ 2656554 h 2656554"/>
                <a:gd name="connsiteX4" fmla="*/ 805284 w 11532416"/>
                <a:gd name="connsiteY4" fmla="*/ 281540 h 2656554"/>
                <a:gd name="connsiteX0" fmla="*/ 405887 w 11133019"/>
                <a:gd name="connsiteY0" fmla="*/ 281540 h 2656554"/>
                <a:gd name="connsiteX1" fmla="*/ 11001573 w 11133019"/>
                <a:gd name="connsiteY1" fmla="*/ 470226 h 2656554"/>
                <a:gd name="connsiteX2" fmla="*/ 10958031 w 11133019"/>
                <a:gd name="connsiteY2" fmla="*/ 2656554 h 2656554"/>
                <a:gd name="connsiteX3" fmla="*/ 405887 w 11133019"/>
                <a:gd name="connsiteY3" fmla="*/ 2656554 h 2656554"/>
                <a:gd name="connsiteX4" fmla="*/ 405887 w 11133019"/>
                <a:gd name="connsiteY4" fmla="*/ 281540 h 2656554"/>
                <a:gd name="connsiteX0" fmla="*/ 2033007 w 12760139"/>
                <a:gd name="connsiteY0" fmla="*/ 281540 h 2656554"/>
                <a:gd name="connsiteX1" fmla="*/ 12628693 w 12760139"/>
                <a:gd name="connsiteY1" fmla="*/ 470226 h 2656554"/>
                <a:gd name="connsiteX2" fmla="*/ 12585151 w 12760139"/>
                <a:gd name="connsiteY2" fmla="*/ 2656554 h 2656554"/>
                <a:gd name="connsiteX3" fmla="*/ 2033007 w 12760139"/>
                <a:gd name="connsiteY3" fmla="*/ 2656554 h 2656554"/>
                <a:gd name="connsiteX4" fmla="*/ 2033007 w 12760139"/>
                <a:gd name="connsiteY4" fmla="*/ 281540 h 2656554"/>
                <a:gd name="connsiteX0" fmla="*/ 2033007 w 14234123"/>
                <a:gd name="connsiteY0" fmla="*/ 281540 h 2656554"/>
                <a:gd name="connsiteX1" fmla="*/ 12628693 w 14234123"/>
                <a:gd name="connsiteY1" fmla="*/ 470226 h 2656554"/>
                <a:gd name="connsiteX2" fmla="*/ 12585151 w 14234123"/>
                <a:gd name="connsiteY2" fmla="*/ 2656554 h 2656554"/>
                <a:gd name="connsiteX3" fmla="*/ 2033007 w 14234123"/>
                <a:gd name="connsiteY3" fmla="*/ 2656554 h 2656554"/>
                <a:gd name="connsiteX4" fmla="*/ 2033007 w 14234123"/>
                <a:gd name="connsiteY4" fmla="*/ 281540 h 2656554"/>
                <a:gd name="connsiteX0" fmla="*/ 2033007 w 12979287"/>
                <a:gd name="connsiteY0" fmla="*/ 281540 h 2998446"/>
                <a:gd name="connsiteX1" fmla="*/ 12628693 w 12979287"/>
                <a:gd name="connsiteY1" fmla="*/ 470226 h 2998446"/>
                <a:gd name="connsiteX2" fmla="*/ 12585151 w 12979287"/>
                <a:gd name="connsiteY2" fmla="*/ 2656554 h 2998446"/>
                <a:gd name="connsiteX3" fmla="*/ 2033007 w 12979287"/>
                <a:gd name="connsiteY3" fmla="*/ 2656554 h 2998446"/>
                <a:gd name="connsiteX4" fmla="*/ 2033007 w 12979287"/>
                <a:gd name="connsiteY4" fmla="*/ 281540 h 2998446"/>
                <a:gd name="connsiteX0" fmla="*/ 2033007 w 13028809"/>
                <a:gd name="connsiteY0" fmla="*/ 152857 h 2869763"/>
                <a:gd name="connsiteX1" fmla="*/ 12628693 w 13028809"/>
                <a:gd name="connsiteY1" fmla="*/ 341543 h 2869763"/>
                <a:gd name="connsiteX2" fmla="*/ 12585151 w 13028809"/>
                <a:gd name="connsiteY2" fmla="*/ 2527871 h 2869763"/>
                <a:gd name="connsiteX3" fmla="*/ 2033007 w 13028809"/>
                <a:gd name="connsiteY3" fmla="*/ 2527871 h 2869763"/>
                <a:gd name="connsiteX4" fmla="*/ 2033007 w 13028809"/>
                <a:gd name="connsiteY4" fmla="*/ 152857 h 2869763"/>
                <a:gd name="connsiteX0" fmla="*/ 1604954 w 12600756"/>
                <a:gd name="connsiteY0" fmla="*/ 368251 h 3085157"/>
                <a:gd name="connsiteX1" fmla="*/ 12200640 w 12600756"/>
                <a:gd name="connsiteY1" fmla="*/ 556937 h 3085157"/>
                <a:gd name="connsiteX2" fmla="*/ 12157098 w 12600756"/>
                <a:gd name="connsiteY2" fmla="*/ 2743265 h 3085157"/>
                <a:gd name="connsiteX3" fmla="*/ 1604954 w 12600756"/>
                <a:gd name="connsiteY3" fmla="*/ 2743265 h 3085157"/>
                <a:gd name="connsiteX4" fmla="*/ 1604954 w 12600756"/>
                <a:gd name="connsiteY4" fmla="*/ 368251 h 3085157"/>
                <a:gd name="connsiteX0" fmla="*/ 206217 w 11202019"/>
                <a:gd name="connsiteY0" fmla="*/ 368251 h 3176312"/>
                <a:gd name="connsiteX1" fmla="*/ 10801903 w 11202019"/>
                <a:gd name="connsiteY1" fmla="*/ 556937 h 3176312"/>
                <a:gd name="connsiteX2" fmla="*/ 10758361 w 11202019"/>
                <a:gd name="connsiteY2" fmla="*/ 2743265 h 3176312"/>
                <a:gd name="connsiteX3" fmla="*/ 206217 w 11202019"/>
                <a:gd name="connsiteY3" fmla="*/ 2743265 h 3176312"/>
                <a:gd name="connsiteX4" fmla="*/ 206217 w 11202019"/>
                <a:gd name="connsiteY4" fmla="*/ 368251 h 3176312"/>
                <a:gd name="connsiteX0" fmla="*/ 206217 w 11162019"/>
                <a:gd name="connsiteY0" fmla="*/ 423578 h 3231639"/>
                <a:gd name="connsiteX1" fmla="*/ 10801903 w 11162019"/>
                <a:gd name="connsiteY1" fmla="*/ 612264 h 3231639"/>
                <a:gd name="connsiteX2" fmla="*/ 10758361 w 11162019"/>
                <a:gd name="connsiteY2" fmla="*/ 2798592 h 3231639"/>
                <a:gd name="connsiteX3" fmla="*/ 206217 w 11162019"/>
                <a:gd name="connsiteY3" fmla="*/ 2798592 h 3231639"/>
                <a:gd name="connsiteX4" fmla="*/ 206217 w 11162019"/>
                <a:gd name="connsiteY4" fmla="*/ 423578 h 3231639"/>
                <a:gd name="connsiteX0" fmla="*/ 311930 w 11267732"/>
                <a:gd name="connsiteY0" fmla="*/ 282974 h 3091035"/>
                <a:gd name="connsiteX1" fmla="*/ 10907616 w 11267732"/>
                <a:gd name="connsiteY1" fmla="*/ 471660 h 3091035"/>
                <a:gd name="connsiteX2" fmla="*/ 10864074 w 11267732"/>
                <a:gd name="connsiteY2" fmla="*/ 2657988 h 3091035"/>
                <a:gd name="connsiteX3" fmla="*/ 311930 w 11267732"/>
                <a:gd name="connsiteY3" fmla="*/ 2657988 h 3091035"/>
                <a:gd name="connsiteX4" fmla="*/ 311930 w 11267732"/>
                <a:gd name="connsiteY4" fmla="*/ 282974 h 3091035"/>
                <a:gd name="connsiteX0" fmla="*/ 311930 w 11134849"/>
                <a:gd name="connsiteY0" fmla="*/ 282974 h 2935813"/>
                <a:gd name="connsiteX1" fmla="*/ 10907616 w 11134849"/>
                <a:gd name="connsiteY1" fmla="*/ 471660 h 2935813"/>
                <a:gd name="connsiteX2" fmla="*/ 10864074 w 11134849"/>
                <a:gd name="connsiteY2" fmla="*/ 2657988 h 2935813"/>
                <a:gd name="connsiteX3" fmla="*/ 311930 w 11134849"/>
                <a:gd name="connsiteY3" fmla="*/ 2657988 h 2935813"/>
                <a:gd name="connsiteX4" fmla="*/ 311930 w 11134849"/>
                <a:gd name="connsiteY4" fmla="*/ 282974 h 2935813"/>
                <a:gd name="connsiteX0" fmla="*/ 311930 w 11139774"/>
                <a:gd name="connsiteY0" fmla="*/ 282974 h 2970140"/>
                <a:gd name="connsiteX1" fmla="*/ 10907616 w 11139774"/>
                <a:gd name="connsiteY1" fmla="*/ 471660 h 2970140"/>
                <a:gd name="connsiteX2" fmla="*/ 10864074 w 11139774"/>
                <a:gd name="connsiteY2" fmla="*/ 2657988 h 2970140"/>
                <a:gd name="connsiteX3" fmla="*/ 311930 w 11139774"/>
                <a:gd name="connsiteY3" fmla="*/ 2657988 h 2970140"/>
                <a:gd name="connsiteX4" fmla="*/ 311930 w 11139774"/>
                <a:gd name="connsiteY4" fmla="*/ 282974 h 2970140"/>
                <a:gd name="connsiteX0" fmla="*/ 311930 w 11176173"/>
                <a:gd name="connsiteY0" fmla="*/ 282974 h 2919244"/>
                <a:gd name="connsiteX1" fmla="*/ 10907616 w 11176173"/>
                <a:gd name="connsiteY1" fmla="*/ 471660 h 2919244"/>
                <a:gd name="connsiteX2" fmla="*/ 10864074 w 11176173"/>
                <a:gd name="connsiteY2" fmla="*/ 2657988 h 2919244"/>
                <a:gd name="connsiteX3" fmla="*/ 311930 w 11176173"/>
                <a:gd name="connsiteY3" fmla="*/ 2657988 h 2919244"/>
                <a:gd name="connsiteX4" fmla="*/ 311930 w 11176173"/>
                <a:gd name="connsiteY4" fmla="*/ 282974 h 291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6173" h="2919244">
                  <a:moveTo>
                    <a:pt x="311930" y="282974"/>
                  </a:moveTo>
                  <a:cubicBezTo>
                    <a:pt x="786106" y="-124957"/>
                    <a:pt x="10559273" y="-116811"/>
                    <a:pt x="10907616" y="471660"/>
                  </a:cubicBezTo>
                  <a:cubicBezTo>
                    <a:pt x="11255959" y="1060131"/>
                    <a:pt x="11289911" y="2309646"/>
                    <a:pt x="10864074" y="2657988"/>
                  </a:cubicBezTo>
                  <a:cubicBezTo>
                    <a:pt x="10438237" y="3006330"/>
                    <a:pt x="665197" y="3006331"/>
                    <a:pt x="311930" y="2657988"/>
                  </a:cubicBezTo>
                  <a:cubicBezTo>
                    <a:pt x="-41337" y="2309645"/>
                    <a:pt x="-162246" y="690905"/>
                    <a:pt x="311930" y="282974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59号-创粗黑"/>
                <a:ea typeface="字魂59号-创粗黑"/>
                <a:cs typeface="+mn-cs"/>
              </a:endParaRPr>
            </a:p>
          </p:txBody>
        </p:sp>
      </p:grpSp>
      <p:grpSp>
        <p:nvGrpSpPr>
          <p:cNvPr id="18" name="组合 19">
            <a:extLst>
              <a:ext uri="{FF2B5EF4-FFF2-40B4-BE49-F238E27FC236}">
                <a16:creationId xmlns:a16="http://schemas.microsoft.com/office/drawing/2014/main" id="{38DD8D0C-22BF-4AB8-BA92-ECA3B9C78D7A}"/>
              </a:ext>
            </a:extLst>
          </p:cNvPr>
          <p:cNvGrpSpPr/>
          <p:nvPr/>
        </p:nvGrpSpPr>
        <p:grpSpPr>
          <a:xfrm>
            <a:off x="6979270" y="5256678"/>
            <a:ext cx="4943629" cy="1529212"/>
            <a:chOff x="692006" y="116442"/>
            <a:chExt cx="11176173" cy="2919244"/>
          </a:xfrm>
        </p:grpSpPr>
        <p:sp>
          <p:nvSpPr>
            <p:cNvPr id="19" name="矩形 16">
              <a:extLst>
                <a:ext uri="{FF2B5EF4-FFF2-40B4-BE49-F238E27FC236}">
                  <a16:creationId xmlns:a16="http://schemas.microsoft.com/office/drawing/2014/main" id="{72B68393-5842-48EC-BB57-CE9CB55A4C1D}"/>
                </a:ext>
              </a:extLst>
            </p:cNvPr>
            <p:cNvSpPr/>
            <p:nvPr/>
          </p:nvSpPr>
          <p:spPr>
            <a:xfrm>
              <a:off x="692006" y="116442"/>
              <a:ext cx="11176173" cy="2919244"/>
            </a:xfrm>
            <a:custGeom>
              <a:avLst/>
              <a:gdLst>
                <a:gd name="connsiteX0" fmla="*/ 0 w 10552144"/>
                <a:gd name="connsiteY0" fmla="*/ 0 h 2375014"/>
                <a:gd name="connsiteX1" fmla="*/ 10552144 w 10552144"/>
                <a:gd name="connsiteY1" fmla="*/ 0 h 2375014"/>
                <a:gd name="connsiteX2" fmla="*/ 10552144 w 10552144"/>
                <a:gd name="connsiteY2" fmla="*/ 2375014 h 2375014"/>
                <a:gd name="connsiteX3" fmla="*/ 0 w 10552144"/>
                <a:gd name="connsiteY3" fmla="*/ 2375014 h 2375014"/>
                <a:gd name="connsiteX4" fmla="*/ 0 w 10552144"/>
                <a:gd name="connsiteY4" fmla="*/ 0 h 2375014"/>
                <a:gd name="connsiteX0" fmla="*/ 0 w 10554602"/>
                <a:gd name="connsiteY0" fmla="*/ 161269 h 2536283"/>
                <a:gd name="connsiteX1" fmla="*/ 10552144 w 10554602"/>
                <a:gd name="connsiteY1" fmla="*/ 161269 h 2536283"/>
                <a:gd name="connsiteX2" fmla="*/ 10552144 w 10554602"/>
                <a:gd name="connsiteY2" fmla="*/ 2536283 h 2536283"/>
                <a:gd name="connsiteX3" fmla="*/ 0 w 10554602"/>
                <a:gd name="connsiteY3" fmla="*/ 2536283 h 2536283"/>
                <a:gd name="connsiteX4" fmla="*/ 0 w 10554602"/>
                <a:gd name="connsiteY4" fmla="*/ 161269 h 2536283"/>
                <a:gd name="connsiteX0" fmla="*/ 0 w 10694061"/>
                <a:gd name="connsiteY0" fmla="*/ 161269 h 2536283"/>
                <a:gd name="connsiteX1" fmla="*/ 10552144 w 10694061"/>
                <a:gd name="connsiteY1" fmla="*/ 161269 h 2536283"/>
                <a:gd name="connsiteX2" fmla="*/ 10552144 w 10694061"/>
                <a:gd name="connsiteY2" fmla="*/ 2536283 h 2536283"/>
                <a:gd name="connsiteX3" fmla="*/ 0 w 10694061"/>
                <a:gd name="connsiteY3" fmla="*/ 2536283 h 2536283"/>
                <a:gd name="connsiteX4" fmla="*/ 0 w 10694061"/>
                <a:gd name="connsiteY4" fmla="*/ 161269 h 2536283"/>
                <a:gd name="connsiteX0" fmla="*/ 0 w 10694061"/>
                <a:gd name="connsiteY0" fmla="*/ 438720 h 2813734"/>
                <a:gd name="connsiteX1" fmla="*/ 10552144 w 10694061"/>
                <a:gd name="connsiteY1" fmla="*/ 438720 h 2813734"/>
                <a:gd name="connsiteX2" fmla="*/ 10552144 w 10694061"/>
                <a:gd name="connsiteY2" fmla="*/ 2813734 h 2813734"/>
                <a:gd name="connsiteX3" fmla="*/ 0 w 10694061"/>
                <a:gd name="connsiteY3" fmla="*/ 2813734 h 2813734"/>
                <a:gd name="connsiteX4" fmla="*/ 0 w 10694061"/>
                <a:gd name="connsiteY4" fmla="*/ 438720 h 2813734"/>
                <a:gd name="connsiteX0" fmla="*/ 0 w 10727132"/>
                <a:gd name="connsiteY0" fmla="*/ 334696 h 2709710"/>
                <a:gd name="connsiteX1" fmla="*/ 10595686 w 10727132"/>
                <a:gd name="connsiteY1" fmla="*/ 523382 h 2709710"/>
                <a:gd name="connsiteX2" fmla="*/ 10552144 w 10727132"/>
                <a:gd name="connsiteY2" fmla="*/ 2709710 h 2709710"/>
                <a:gd name="connsiteX3" fmla="*/ 0 w 10727132"/>
                <a:gd name="connsiteY3" fmla="*/ 2709710 h 2709710"/>
                <a:gd name="connsiteX4" fmla="*/ 0 w 10727132"/>
                <a:gd name="connsiteY4" fmla="*/ 334696 h 2709710"/>
                <a:gd name="connsiteX0" fmla="*/ 1319018 w 12046150"/>
                <a:gd name="connsiteY0" fmla="*/ 334696 h 2709710"/>
                <a:gd name="connsiteX1" fmla="*/ 11914704 w 12046150"/>
                <a:gd name="connsiteY1" fmla="*/ 523382 h 2709710"/>
                <a:gd name="connsiteX2" fmla="*/ 11871162 w 12046150"/>
                <a:gd name="connsiteY2" fmla="*/ 2709710 h 2709710"/>
                <a:gd name="connsiteX3" fmla="*/ 1319018 w 12046150"/>
                <a:gd name="connsiteY3" fmla="*/ 2709710 h 2709710"/>
                <a:gd name="connsiteX4" fmla="*/ 1319018 w 12046150"/>
                <a:gd name="connsiteY4" fmla="*/ 334696 h 2709710"/>
                <a:gd name="connsiteX0" fmla="*/ 805284 w 11532416"/>
                <a:gd name="connsiteY0" fmla="*/ 281540 h 2656554"/>
                <a:gd name="connsiteX1" fmla="*/ 11400970 w 11532416"/>
                <a:gd name="connsiteY1" fmla="*/ 470226 h 2656554"/>
                <a:gd name="connsiteX2" fmla="*/ 11357428 w 11532416"/>
                <a:gd name="connsiteY2" fmla="*/ 2656554 h 2656554"/>
                <a:gd name="connsiteX3" fmla="*/ 805284 w 11532416"/>
                <a:gd name="connsiteY3" fmla="*/ 2656554 h 2656554"/>
                <a:gd name="connsiteX4" fmla="*/ 805284 w 11532416"/>
                <a:gd name="connsiteY4" fmla="*/ 281540 h 2656554"/>
                <a:gd name="connsiteX0" fmla="*/ 405887 w 11133019"/>
                <a:gd name="connsiteY0" fmla="*/ 281540 h 2656554"/>
                <a:gd name="connsiteX1" fmla="*/ 11001573 w 11133019"/>
                <a:gd name="connsiteY1" fmla="*/ 470226 h 2656554"/>
                <a:gd name="connsiteX2" fmla="*/ 10958031 w 11133019"/>
                <a:gd name="connsiteY2" fmla="*/ 2656554 h 2656554"/>
                <a:gd name="connsiteX3" fmla="*/ 405887 w 11133019"/>
                <a:gd name="connsiteY3" fmla="*/ 2656554 h 2656554"/>
                <a:gd name="connsiteX4" fmla="*/ 405887 w 11133019"/>
                <a:gd name="connsiteY4" fmla="*/ 281540 h 2656554"/>
                <a:gd name="connsiteX0" fmla="*/ 2033007 w 12760139"/>
                <a:gd name="connsiteY0" fmla="*/ 281540 h 2656554"/>
                <a:gd name="connsiteX1" fmla="*/ 12628693 w 12760139"/>
                <a:gd name="connsiteY1" fmla="*/ 470226 h 2656554"/>
                <a:gd name="connsiteX2" fmla="*/ 12585151 w 12760139"/>
                <a:gd name="connsiteY2" fmla="*/ 2656554 h 2656554"/>
                <a:gd name="connsiteX3" fmla="*/ 2033007 w 12760139"/>
                <a:gd name="connsiteY3" fmla="*/ 2656554 h 2656554"/>
                <a:gd name="connsiteX4" fmla="*/ 2033007 w 12760139"/>
                <a:gd name="connsiteY4" fmla="*/ 281540 h 2656554"/>
                <a:gd name="connsiteX0" fmla="*/ 2033007 w 14234123"/>
                <a:gd name="connsiteY0" fmla="*/ 281540 h 2656554"/>
                <a:gd name="connsiteX1" fmla="*/ 12628693 w 14234123"/>
                <a:gd name="connsiteY1" fmla="*/ 470226 h 2656554"/>
                <a:gd name="connsiteX2" fmla="*/ 12585151 w 14234123"/>
                <a:gd name="connsiteY2" fmla="*/ 2656554 h 2656554"/>
                <a:gd name="connsiteX3" fmla="*/ 2033007 w 14234123"/>
                <a:gd name="connsiteY3" fmla="*/ 2656554 h 2656554"/>
                <a:gd name="connsiteX4" fmla="*/ 2033007 w 14234123"/>
                <a:gd name="connsiteY4" fmla="*/ 281540 h 2656554"/>
                <a:gd name="connsiteX0" fmla="*/ 2033007 w 12979287"/>
                <a:gd name="connsiteY0" fmla="*/ 281540 h 2998446"/>
                <a:gd name="connsiteX1" fmla="*/ 12628693 w 12979287"/>
                <a:gd name="connsiteY1" fmla="*/ 470226 h 2998446"/>
                <a:gd name="connsiteX2" fmla="*/ 12585151 w 12979287"/>
                <a:gd name="connsiteY2" fmla="*/ 2656554 h 2998446"/>
                <a:gd name="connsiteX3" fmla="*/ 2033007 w 12979287"/>
                <a:gd name="connsiteY3" fmla="*/ 2656554 h 2998446"/>
                <a:gd name="connsiteX4" fmla="*/ 2033007 w 12979287"/>
                <a:gd name="connsiteY4" fmla="*/ 281540 h 2998446"/>
                <a:gd name="connsiteX0" fmla="*/ 2033007 w 13028809"/>
                <a:gd name="connsiteY0" fmla="*/ 152857 h 2869763"/>
                <a:gd name="connsiteX1" fmla="*/ 12628693 w 13028809"/>
                <a:gd name="connsiteY1" fmla="*/ 341543 h 2869763"/>
                <a:gd name="connsiteX2" fmla="*/ 12585151 w 13028809"/>
                <a:gd name="connsiteY2" fmla="*/ 2527871 h 2869763"/>
                <a:gd name="connsiteX3" fmla="*/ 2033007 w 13028809"/>
                <a:gd name="connsiteY3" fmla="*/ 2527871 h 2869763"/>
                <a:gd name="connsiteX4" fmla="*/ 2033007 w 13028809"/>
                <a:gd name="connsiteY4" fmla="*/ 152857 h 2869763"/>
                <a:gd name="connsiteX0" fmla="*/ 1604954 w 12600756"/>
                <a:gd name="connsiteY0" fmla="*/ 368251 h 3085157"/>
                <a:gd name="connsiteX1" fmla="*/ 12200640 w 12600756"/>
                <a:gd name="connsiteY1" fmla="*/ 556937 h 3085157"/>
                <a:gd name="connsiteX2" fmla="*/ 12157098 w 12600756"/>
                <a:gd name="connsiteY2" fmla="*/ 2743265 h 3085157"/>
                <a:gd name="connsiteX3" fmla="*/ 1604954 w 12600756"/>
                <a:gd name="connsiteY3" fmla="*/ 2743265 h 3085157"/>
                <a:gd name="connsiteX4" fmla="*/ 1604954 w 12600756"/>
                <a:gd name="connsiteY4" fmla="*/ 368251 h 3085157"/>
                <a:gd name="connsiteX0" fmla="*/ 206217 w 11202019"/>
                <a:gd name="connsiteY0" fmla="*/ 368251 h 3176312"/>
                <a:gd name="connsiteX1" fmla="*/ 10801903 w 11202019"/>
                <a:gd name="connsiteY1" fmla="*/ 556937 h 3176312"/>
                <a:gd name="connsiteX2" fmla="*/ 10758361 w 11202019"/>
                <a:gd name="connsiteY2" fmla="*/ 2743265 h 3176312"/>
                <a:gd name="connsiteX3" fmla="*/ 206217 w 11202019"/>
                <a:gd name="connsiteY3" fmla="*/ 2743265 h 3176312"/>
                <a:gd name="connsiteX4" fmla="*/ 206217 w 11202019"/>
                <a:gd name="connsiteY4" fmla="*/ 368251 h 3176312"/>
                <a:gd name="connsiteX0" fmla="*/ 206217 w 11162019"/>
                <a:gd name="connsiteY0" fmla="*/ 423578 h 3231639"/>
                <a:gd name="connsiteX1" fmla="*/ 10801903 w 11162019"/>
                <a:gd name="connsiteY1" fmla="*/ 612264 h 3231639"/>
                <a:gd name="connsiteX2" fmla="*/ 10758361 w 11162019"/>
                <a:gd name="connsiteY2" fmla="*/ 2798592 h 3231639"/>
                <a:gd name="connsiteX3" fmla="*/ 206217 w 11162019"/>
                <a:gd name="connsiteY3" fmla="*/ 2798592 h 3231639"/>
                <a:gd name="connsiteX4" fmla="*/ 206217 w 11162019"/>
                <a:gd name="connsiteY4" fmla="*/ 423578 h 3231639"/>
                <a:gd name="connsiteX0" fmla="*/ 311930 w 11267732"/>
                <a:gd name="connsiteY0" fmla="*/ 282974 h 3091035"/>
                <a:gd name="connsiteX1" fmla="*/ 10907616 w 11267732"/>
                <a:gd name="connsiteY1" fmla="*/ 471660 h 3091035"/>
                <a:gd name="connsiteX2" fmla="*/ 10864074 w 11267732"/>
                <a:gd name="connsiteY2" fmla="*/ 2657988 h 3091035"/>
                <a:gd name="connsiteX3" fmla="*/ 311930 w 11267732"/>
                <a:gd name="connsiteY3" fmla="*/ 2657988 h 3091035"/>
                <a:gd name="connsiteX4" fmla="*/ 311930 w 11267732"/>
                <a:gd name="connsiteY4" fmla="*/ 282974 h 3091035"/>
                <a:gd name="connsiteX0" fmla="*/ 311930 w 11134849"/>
                <a:gd name="connsiteY0" fmla="*/ 282974 h 2935813"/>
                <a:gd name="connsiteX1" fmla="*/ 10907616 w 11134849"/>
                <a:gd name="connsiteY1" fmla="*/ 471660 h 2935813"/>
                <a:gd name="connsiteX2" fmla="*/ 10864074 w 11134849"/>
                <a:gd name="connsiteY2" fmla="*/ 2657988 h 2935813"/>
                <a:gd name="connsiteX3" fmla="*/ 311930 w 11134849"/>
                <a:gd name="connsiteY3" fmla="*/ 2657988 h 2935813"/>
                <a:gd name="connsiteX4" fmla="*/ 311930 w 11134849"/>
                <a:gd name="connsiteY4" fmla="*/ 282974 h 2935813"/>
                <a:gd name="connsiteX0" fmla="*/ 311930 w 11139774"/>
                <a:gd name="connsiteY0" fmla="*/ 282974 h 2970140"/>
                <a:gd name="connsiteX1" fmla="*/ 10907616 w 11139774"/>
                <a:gd name="connsiteY1" fmla="*/ 471660 h 2970140"/>
                <a:gd name="connsiteX2" fmla="*/ 10864074 w 11139774"/>
                <a:gd name="connsiteY2" fmla="*/ 2657988 h 2970140"/>
                <a:gd name="connsiteX3" fmla="*/ 311930 w 11139774"/>
                <a:gd name="connsiteY3" fmla="*/ 2657988 h 2970140"/>
                <a:gd name="connsiteX4" fmla="*/ 311930 w 11139774"/>
                <a:gd name="connsiteY4" fmla="*/ 282974 h 2970140"/>
                <a:gd name="connsiteX0" fmla="*/ 311930 w 11176173"/>
                <a:gd name="connsiteY0" fmla="*/ 282974 h 2919244"/>
                <a:gd name="connsiteX1" fmla="*/ 10907616 w 11176173"/>
                <a:gd name="connsiteY1" fmla="*/ 471660 h 2919244"/>
                <a:gd name="connsiteX2" fmla="*/ 10864074 w 11176173"/>
                <a:gd name="connsiteY2" fmla="*/ 2657988 h 2919244"/>
                <a:gd name="connsiteX3" fmla="*/ 311930 w 11176173"/>
                <a:gd name="connsiteY3" fmla="*/ 2657988 h 2919244"/>
                <a:gd name="connsiteX4" fmla="*/ 311930 w 11176173"/>
                <a:gd name="connsiteY4" fmla="*/ 282974 h 291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6173" h="2919244">
                  <a:moveTo>
                    <a:pt x="311930" y="282974"/>
                  </a:moveTo>
                  <a:cubicBezTo>
                    <a:pt x="786106" y="-124957"/>
                    <a:pt x="10559273" y="-116811"/>
                    <a:pt x="10907616" y="471660"/>
                  </a:cubicBezTo>
                  <a:cubicBezTo>
                    <a:pt x="11255959" y="1060131"/>
                    <a:pt x="11289911" y="2309646"/>
                    <a:pt x="10864074" y="2657988"/>
                  </a:cubicBezTo>
                  <a:cubicBezTo>
                    <a:pt x="10438237" y="3006330"/>
                    <a:pt x="665197" y="3006331"/>
                    <a:pt x="311930" y="2657988"/>
                  </a:cubicBezTo>
                  <a:cubicBezTo>
                    <a:pt x="-41337" y="2309645"/>
                    <a:pt x="-162246" y="690905"/>
                    <a:pt x="311930" y="282974"/>
                  </a:cubicBezTo>
                  <a:close/>
                </a:path>
              </a:pathLst>
            </a:custGeom>
            <a:solidFill>
              <a:srgbClr val="F4AB3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59号-创粗黑"/>
                <a:ea typeface="字魂59号-创粗黑"/>
                <a:cs typeface="+mn-cs"/>
              </a:endParaRPr>
            </a:p>
          </p:txBody>
        </p:sp>
        <p:sp>
          <p:nvSpPr>
            <p:cNvPr id="20" name="矩形 16">
              <a:extLst>
                <a:ext uri="{FF2B5EF4-FFF2-40B4-BE49-F238E27FC236}">
                  <a16:creationId xmlns:a16="http://schemas.microsoft.com/office/drawing/2014/main" id="{6030CFDE-2C28-48FA-8336-DBF8E41077EE}"/>
                </a:ext>
              </a:extLst>
            </p:cNvPr>
            <p:cNvSpPr/>
            <p:nvPr/>
          </p:nvSpPr>
          <p:spPr>
            <a:xfrm>
              <a:off x="790642" y="256970"/>
              <a:ext cx="11077537" cy="2778716"/>
            </a:xfrm>
            <a:custGeom>
              <a:avLst/>
              <a:gdLst>
                <a:gd name="connsiteX0" fmla="*/ 0 w 10552144"/>
                <a:gd name="connsiteY0" fmla="*/ 0 h 2375014"/>
                <a:gd name="connsiteX1" fmla="*/ 10552144 w 10552144"/>
                <a:gd name="connsiteY1" fmla="*/ 0 h 2375014"/>
                <a:gd name="connsiteX2" fmla="*/ 10552144 w 10552144"/>
                <a:gd name="connsiteY2" fmla="*/ 2375014 h 2375014"/>
                <a:gd name="connsiteX3" fmla="*/ 0 w 10552144"/>
                <a:gd name="connsiteY3" fmla="*/ 2375014 h 2375014"/>
                <a:gd name="connsiteX4" fmla="*/ 0 w 10552144"/>
                <a:gd name="connsiteY4" fmla="*/ 0 h 2375014"/>
                <a:gd name="connsiteX0" fmla="*/ 0 w 10554602"/>
                <a:gd name="connsiteY0" fmla="*/ 161269 h 2536283"/>
                <a:gd name="connsiteX1" fmla="*/ 10552144 w 10554602"/>
                <a:gd name="connsiteY1" fmla="*/ 161269 h 2536283"/>
                <a:gd name="connsiteX2" fmla="*/ 10552144 w 10554602"/>
                <a:gd name="connsiteY2" fmla="*/ 2536283 h 2536283"/>
                <a:gd name="connsiteX3" fmla="*/ 0 w 10554602"/>
                <a:gd name="connsiteY3" fmla="*/ 2536283 h 2536283"/>
                <a:gd name="connsiteX4" fmla="*/ 0 w 10554602"/>
                <a:gd name="connsiteY4" fmla="*/ 161269 h 2536283"/>
                <a:gd name="connsiteX0" fmla="*/ 0 w 10694061"/>
                <a:gd name="connsiteY0" fmla="*/ 161269 h 2536283"/>
                <a:gd name="connsiteX1" fmla="*/ 10552144 w 10694061"/>
                <a:gd name="connsiteY1" fmla="*/ 161269 h 2536283"/>
                <a:gd name="connsiteX2" fmla="*/ 10552144 w 10694061"/>
                <a:gd name="connsiteY2" fmla="*/ 2536283 h 2536283"/>
                <a:gd name="connsiteX3" fmla="*/ 0 w 10694061"/>
                <a:gd name="connsiteY3" fmla="*/ 2536283 h 2536283"/>
                <a:gd name="connsiteX4" fmla="*/ 0 w 10694061"/>
                <a:gd name="connsiteY4" fmla="*/ 161269 h 2536283"/>
                <a:gd name="connsiteX0" fmla="*/ 0 w 10694061"/>
                <a:gd name="connsiteY0" fmla="*/ 438720 h 2813734"/>
                <a:gd name="connsiteX1" fmla="*/ 10552144 w 10694061"/>
                <a:gd name="connsiteY1" fmla="*/ 438720 h 2813734"/>
                <a:gd name="connsiteX2" fmla="*/ 10552144 w 10694061"/>
                <a:gd name="connsiteY2" fmla="*/ 2813734 h 2813734"/>
                <a:gd name="connsiteX3" fmla="*/ 0 w 10694061"/>
                <a:gd name="connsiteY3" fmla="*/ 2813734 h 2813734"/>
                <a:gd name="connsiteX4" fmla="*/ 0 w 10694061"/>
                <a:gd name="connsiteY4" fmla="*/ 438720 h 2813734"/>
                <a:gd name="connsiteX0" fmla="*/ 0 w 10727132"/>
                <a:gd name="connsiteY0" fmla="*/ 334696 h 2709710"/>
                <a:gd name="connsiteX1" fmla="*/ 10595686 w 10727132"/>
                <a:gd name="connsiteY1" fmla="*/ 523382 h 2709710"/>
                <a:gd name="connsiteX2" fmla="*/ 10552144 w 10727132"/>
                <a:gd name="connsiteY2" fmla="*/ 2709710 h 2709710"/>
                <a:gd name="connsiteX3" fmla="*/ 0 w 10727132"/>
                <a:gd name="connsiteY3" fmla="*/ 2709710 h 2709710"/>
                <a:gd name="connsiteX4" fmla="*/ 0 w 10727132"/>
                <a:gd name="connsiteY4" fmla="*/ 334696 h 2709710"/>
                <a:gd name="connsiteX0" fmla="*/ 1319018 w 12046150"/>
                <a:gd name="connsiteY0" fmla="*/ 334696 h 2709710"/>
                <a:gd name="connsiteX1" fmla="*/ 11914704 w 12046150"/>
                <a:gd name="connsiteY1" fmla="*/ 523382 h 2709710"/>
                <a:gd name="connsiteX2" fmla="*/ 11871162 w 12046150"/>
                <a:gd name="connsiteY2" fmla="*/ 2709710 h 2709710"/>
                <a:gd name="connsiteX3" fmla="*/ 1319018 w 12046150"/>
                <a:gd name="connsiteY3" fmla="*/ 2709710 h 2709710"/>
                <a:gd name="connsiteX4" fmla="*/ 1319018 w 12046150"/>
                <a:gd name="connsiteY4" fmla="*/ 334696 h 2709710"/>
                <a:gd name="connsiteX0" fmla="*/ 805284 w 11532416"/>
                <a:gd name="connsiteY0" fmla="*/ 281540 h 2656554"/>
                <a:gd name="connsiteX1" fmla="*/ 11400970 w 11532416"/>
                <a:gd name="connsiteY1" fmla="*/ 470226 h 2656554"/>
                <a:gd name="connsiteX2" fmla="*/ 11357428 w 11532416"/>
                <a:gd name="connsiteY2" fmla="*/ 2656554 h 2656554"/>
                <a:gd name="connsiteX3" fmla="*/ 805284 w 11532416"/>
                <a:gd name="connsiteY3" fmla="*/ 2656554 h 2656554"/>
                <a:gd name="connsiteX4" fmla="*/ 805284 w 11532416"/>
                <a:gd name="connsiteY4" fmla="*/ 281540 h 2656554"/>
                <a:gd name="connsiteX0" fmla="*/ 405887 w 11133019"/>
                <a:gd name="connsiteY0" fmla="*/ 281540 h 2656554"/>
                <a:gd name="connsiteX1" fmla="*/ 11001573 w 11133019"/>
                <a:gd name="connsiteY1" fmla="*/ 470226 h 2656554"/>
                <a:gd name="connsiteX2" fmla="*/ 10958031 w 11133019"/>
                <a:gd name="connsiteY2" fmla="*/ 2656554 h 2656554"/>
                <a:gd name="connsiteX3" fmla="*/ 405887 w 11133019"/>
                <a:gd name="connsiteY3" fmla="*/ 2656554 h 2656554"/>
                <a:gd name="connsiteX4" fmla="*/ 405887 w 11133019"/>
                <a:gd name="connsiteY4" fmla="*/ 281540 h 2656554"/>
                <a:gd name="connsiteX0" fmla="*/ 2033007 w 12760139"/>
                <a:gd name="connsiteY0" fmla="*/ 281540 h 2656554"/>
                <a:gd name="connsiteX1" fmla="*/ 12628693 w 12760139"/>
                <a:gd name="connsiteY1" fmla="*/ 470226 h 2656554"/>
                <a:gd name="connsiteX2" fmla="*/ 12585151 w 12760139"/>
                <a:gd name="connsiteY2" fmla="*/ 2656554 h 2656554"/>
                <a:gd name="connsiteX3" fmla="*/ 2033007 w 12760139"/>
                <a:gd name="connsiteY3" fmla="*/ 2656554 h 2656554"/>
                <a:gd name="connsiteX4" fmla="*/ 2033007 w 12760139"/>
                <a:gd name="connsiteY4" fmla="*/ 281540 h 2656554"/>
                <a:gd name="connsiteX0" fmla="*/ 2033007 w 14234123"/>
                <a:gd name="connsiteY0" fmla="*/ 281540 h 2656554"/>
                <a:gd name="connsiteX1" fmla="*/ 12628693 w 14234123"/>
                <a:gd name="connsiteY1" fmla="*/ 470226 h 2656554"/>
                <a:gd name="connsiteX2" fmla="*/ 12585151 w 14234123"/>
                <a:gd name="connsiteY2" fmla="*/ 2656554 h 2656554"/>
                <a:gd name="connsiteX3" fmla="*/ 2033007 w 14234123"/>
                <a:gd name="connsiteY3" fmla="*/ 2656554 h 2656554"/>
                <a:gd name="connsiteX4" fmla="*/ 2033007 w 14234123"/>
                <a:gd name="connsiteY4" fmla="*/ 281540 h 2656554"/>
                <a:gd name="connsiteX0" fmla="*/ 2033007 w 12979287"/>
                <a:gd name="connsiteY0" fmla="*/ 281540 h 2998446"/>
                <a:gd name="connsiteX1" fmla="*/ 12628693 w 12979287"/>
                <a:gd name="connsiteY1" fmla="*/ 470226 h 2998446"/>
                <a:gd name="connsiteX2" fmla="*/ 12585151 w 12979287"/>
                <a:gd name="connsiteY2" fmla="*/ 2656554 h 2998446"/>
                <a:gd name="connsiteX3" fmla="*/ 2033007 w 12979287"/>
                <a:gd name="connsiteY3" fmla="*/ 2656554 h 2998446"/>
                <a:gd name="connsiteX4" fmla="*/ 2033007 w 12979287"/>
                <a:gd name="connsiteY4" fmla="*/ 281540 h 2998446"/>
                <a:gd name="connsiteX0" fmla="*/ 2033007 w 13028809"/>
                <a:gd name="connsiteY0" fmla="*/ 152857 h 2869763"/>
                <a:gd name="connsiteX1" fmla="*/ 12628693 w 13028809"/>
                <a:gd name="connsiteY1" fmla="*/ 341543 h 2869763"/>
                <a:gd name="connsiteX2" fmla="*/ 12585151 w 13028809"/>
                <a:gd name="connsiteY2" fmla="*/ 2527871 h 2869763"/>
                <a:gd name="connsiteX3" fmla="*/ 2033007 w 13028809"/>
                <a:gd name="connsiteY3" fmla="*/ 2527871 h 2869763"/>
                <a:gd name="connsiteX4" fmla="*/ 2033007 w 13028809"/>
                <a:gd name="connsiteY4" fmla="*/ 152857 h 2869763"/>
                <a:gd name="connsiteX0" fmla="*/ 1604954 w 12600756"/>
                <a:gd name="connsiteY0" fmla="*/ 368251 h 3085157"/>
                <a:gd name="connsiteX1" fmla="*/ 12200640 w 12600756"/>
                <a:gd name="connsiteY1" fmla="*/ 556937 h 3085157"/>
                <a:gd name="connsiteX2" fmla="*/ 12157098 w 12600756"/>
                <a:gd name="connsiteY2" fmla="*/ 2743265 h 3085157"/>
                <a:gd name="connsiteX3" fmla="*/ 1604954 w 12600756"/>
                <a:gd name="connsiteY3" fmla="*/ 2743265 h 3085157"/>
                <a:gd name="connsiteX4" fmla="*/ 1604954 w 12600756"/>
                <a:gd name="connsiteY4" fmla="*/ 368251 h 3085157"/>
                <a:gd name="connsiteX0" fmla="*/ 206217 w 11202019"/>
                <a:gd name="connsiteY0" fmla="*/ 368251 h 3176312"/>
                <a:gd name="connsiteX1" fmla="*/ 10801903 w 11202019"/>
                <a:gd name="connsiteY1" fmla="*/ 556937 h 3176312"/>
                <a:gd name="connsiteX2" fmla="*/ 10758361 w 11202019"/>
                <a:gd name="connsiteY2" fmla="*/ 2743265 h 3176312"/>
                <a:gd name="connsiteX3" fmla="*/ 206217 w 11202019"/>
                <a:gd name="connsiteY3" fmla="*/ 2743265 h 3176312"/>
                <a:gd name="connsiteX4" fmla="*/ 206217 w 11202019"/>
                <a:gd name="connsiteY4" fmla="*/ 368251 h 3176312"/>
                <a:gd name="connsiteX0" fmla="*/ 206217 w 11162019"/>
                <a:gd name="connsiteY0" fmla="*/ 423578 h 3231639"/>
                <a:gd name="connsiteX1" fmla="*/ 10801903 w 11162019"/>
                <a:gd name="connsiteY1" fmla="*/ 612264 h 3231639"/>
                <a:gd name="connsiteX2" fmla="*/ 10758361 w 11162019"/>
                <a:gd name="connsiteY2" fmla="*/ 2798592 h 3231639"/>
                <a:gd name="connsiteX3" fmla="*/ 206217 w 11162019"/>
                <a:gd name="connsiteY3" fmla="*/ 2798592 h 3231639"/>
                <a:gd name="connsiteX4" fmla="*/ 206217 w 11162019"/>
                <a:gd name="connsiteY4" fmla="*/ 423578 h 3231639"/>
                <a:gd name="connsiteX0" fmla="*/ 311930 w 11267732"/>
                <a:gd name="connsiteY0" fmla="*/ 282974 h 3091035"/>
                <a:gd name="connsiteX1" fmla="*/ 10907616 w 11267732"/>
                <a:gd name="connsiteY1" fmla="*/ 471660 h 3091035"/>
                <a:gd name="connsiteX2" fmla="*/ 10864074 w 11267732"/>
                <a:gd name="connsiteY2" fmla="*/ 2657988 h 3091035"/>
                <a:gd name="connsiteX3" fmla="*/ 311930 w 11267732"/>
                <a:gd name="connsiteY3" fmla="*/ 2657988 h 3091035"/>
                <a:gd name="connsiteX4" fmla="*/ 311930 w 11267732"/>
                <a:gd name="connsiteY4" fmla="*/ 282974 h 3091035"/>
                <a:gd name="connsiteX0" fmla="*/ 311930 w 11134849"/>
                <a:gd name="connsiteY0" fmla="*/ 282974 h 2935813"/>
                <a:gd name="connsiteX1" fmla="*/ 10907616 w 11134849"/>
                <a:gd name="connsiteY1" fmla="*/ 471660 h 2935813"/>
                <a:gd name="connsiteX2" fmla="*/ 10864074 w 11134849"/>
                <a:gd name="connsiteY2" fmla="*/ 2657988 h 2935813"/>
                <a:gd name="connsiteX3" fmla="*/ 311930 w 11134849"/>
                <a:gd name="connsiteY3" fmla="*/ 2657988 h 2935813"/>
                <a:gd name="connsiteX4" fmla="*/ 311930 w 11134849"/>
                <a:gd name="connsiteY4" fmla="*/ 282974 h 2935813"/>
                <a:gd name="connsiteX0" fmla="*/ 311930 w 11139774"/>
                <a:gd name="connsiteY0" fmla="*/ 282974 h 2970140"/>
                <a:gd name="connsiteX1" fmla="*/ 10907616 w 11139774"/>
                <a:gd name="connsiteY1" fmla="*/ 471660 h 2970140"/>
                <a:gd name="connsiteX2" fmla="*/ 10864074 w 11139774"/>
                <a:gd name="connsiteY2" fmla="*/ 2657988 h 2970140"/>
                <a:gd name="connsiteX3" fmla="*/ 311930 w 11139774"/>
                <a:gd name="connsiteY3" fmla="*/ 2657988 h 2970140"/>
                <a:gd name="connsiteX4" fmla="*/ 311930 w 11139774"/>
                <a:gd name="connsiteY4" fmla="*/ 282974 h 2970140"/>
                <a:gd name="connsiteX0" fmla="*/ 311930 w 11176173"/>
                <a:gd name="connsiteY0" fmla="*/ 282974 h 2919244"/>
                <a:gd name="connsiteX1" fmla="*/ 10907616 w 11176173"/>
                <a:gd name="connsiteY1" fmla="*/ 471660 h 2919244"/>
                <a:gd name="connsiteX2" fmla="*/ 10864074 w 11176173"/>
                <a:gd name="connsiteY2" fmla="*/ 2657988 h 2919244"/>
                <a:gd name="connsiteX3" fmla="*/ 311930 w 11176173"/>
                <a:gd name="connsiteY3" fmla="*/ 2657988 h 2919244"/>
                <a:gd name="connsiteX4" fmla="*/ 311930 w 11176173"/>
                <a:gd name="connsiteY4" fmla="*/ 282974 h 291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6173" h="2919244">
                  <a:moveTo>
                    <a:pt x="311930" y="282974"/>
                  </a:moveTo>
                  <a:cubicBezTo>
                    <a:pt x="786106" y="-124957"/>
                    <a:pt x="10559273" y="-116811"/>
                    <a:pt x="10907616" y="471660"/>
                  </a:cubicBezTo>
                  <a:cubicBezTo>
                    <a:pt x="11255959" y="1060131"/>
                    <a:pt x="11289911" y="2309646"/>
                    <a:pt x="10864074" y="2657988"/>
                  </a:cubicBezTo>
                  <a:cubicBezTo>
                    <a:pt x="10438237" y="3006330"/>
                    <a:pt x="665197" y="3006331"/>
                    <a:pt x="311930" y="2657988"/>
                  </a:cubicBezTo>
                  <a:cubicBezTo>
                    <a:pt x="-41337" y="2309645"/>
                    <a:pt x="-162246" y="690905"/>
                    <a:pt x="311930" y="282974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59号-创粗黑"/>
                <a:ea typeface="字魂59号-创粗黑"/>
                <a:cs typeface="+mn-cs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86E4C446-5B0D-41A4-85EE-9EE95ECF6FC7}"/>
              </a:ext>
            </a:extLst>
          </p:cNvPr>
          <p:cNvSpPr txBox="1"/>
          <p:nvPr/>
        </p:nvSpPr>
        <p:spPr>
          <a:xfrm>
            <a:off x="7022900" y="2132558"/>
            <a:ext cx="45919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029" sz="3200" b="1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Câu</a:t>
            </a:r>
            <a:r>
              <a:rPr lang="en-029" sz="32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chuyện</a:t>
            </a:r>
            <a:r>
              <a:rPr lang="en-029" sz="32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có</a:t>
            </a:r>
            <a:r>
              <a:rPr lang="en-029" sz="32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mấy</a:t>
            </a:r>
            <a:r>
              <a:rPr lang="en-029" sz="32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nhân</a:t>
            </a:r>
            <a:r>
              <a:rPr lang="en-029" sz="32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vật</a:t>
            </a:r>
            <a:r>
              <a:rPr lang="en-029" sz="32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? </a:t>
            </a:r>
            <a:r>
              <a:rPr lang="en-029" sz="3200" b="1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Đó</a:t>
            </a:r>
            <a:r>
              <a:rPr lang="en-029" sz="32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là</a:t>
            </a:r>
            <a:r>
              <a:rPr lang="en-029" sz="32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những</a:t>
            </a:r>
            <a:r>
              <a:rPr lang="en-029" sz="32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ai?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F7751B6-7FD0-4B0B-B25B-6313012DF955}"/>
              </a:ext>
            </a:extLst>
          </p:cNvPr>
          <p:cNvSpPr txBox="1"/>
          <p:nvPr/>
        </p:nvSpPr>
        <p:spPr>
          <a:xfrm>
            <a:off x="7514784" y="4006371"/>
            <a:ext cx="41000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 là </a:t>
            </a:r>
            <a:r>
              <a:rPr lang="fr-FR" sz="3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fr-FR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fr-FR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chính</a:t>
            </a:r>
            <a:r>
              <a:rPr lang="fr-FR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32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C1C7E51-29DA-4447-B5BB-392E9C4ED0E3}"/>
              </a:ext>
            </a:extLst>
          </p:cNvPr>
          <p:cNvSpPr txBox="1"/>
          <p:nvPr/>
        </p:nvSpPr>
        <p:spPr>
          <a:xfrm>
            <a:off x="7672339" y="5591237"/>
            <a:ext cx="35069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029" sz="32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Chuyện</a:t>
            </a:r>
            <a:r>
              <a:rPr lang="vi-VN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32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gì</a:t>
            </a:r>
            <a:r>
              <a:rPr lang="vi-VN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32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xảy</a:t>
            </a:r>
            <a:r>
              <a:rPr lang="vi-VN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ra </a:t>
            </a:r>
            <a:r>
              <a:rPr lang="vi-VN" sz="32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với</a:t>
            </a:r>
            <a:r>
              <a:rPr lang="vi-VN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32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các</a:t>
            </a:r>
            <a:r>
              <a:rPr lang="vi-VN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nhân </a:t>
            </a:r>
            <a:r>
              <a:rPr lang="vi-VN" sz="32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vật</a:t>
            </a:r>
            <a:r>
              <a:rPr lang="en-029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388CA7FB-8D93-4040-AF83-1B4FC371BD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462174" y="189545"/>
            <a:ext cx="4520598" cy="19834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C08296-FFE9-408D-959F-D07AEC3E00E5}"/>
              </a:ext>
            </a:extLst>
          </p:cNvPr>
          <p:cNvSpPr txBox="1"/>
          <p:nvPr/>
        </p:nvSpPr>
        <p:spPr>
          <a:xfrm flipH="1">
            <a:off x="7462174" y="619866"/>
            <a:ext cx="514571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iny" panose="02000903060500060000" pitchFamily="2" charset="0"/>
              </a:rPr>
              <a:t>THẢO</a:t>
            </a:r>
            <a:r>
              <a:rPr lang="en-US" sz="3600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iny" panose="02000903060500060000" pitchFamily="2" charset="0"/>
              </a:rPr>
              <a:t> </a:t>
            </a:r>
            <a:r>
              <a:rPr lang="en-US" sz="3600" dirty="0" err="1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iny" panose="02000903060500060000" pitchFamily="2" charset="0"/>
              </a:rPr>
              <a:t>LUẬN</a:t>
            </a:r>
            <a:r>
              <a:rPr lang="en-US" sz="3600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iny" panose="02000903060500060000" pitchFamily="2" charset="0"/>
              </a:rPr>
              <a:t> NHÓM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2C5B06-7375-42DE-B39E-9E0FF283C3C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9772" y="960760"/>
            <a:ext cx="6645053" cy="572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12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42">
            <a:extLst>
              <a:ext uri="{FF2B5EF4-FFF2-40B4-BE49-F238E27FC236}">
                <a16:creationId xmlns:a16="http://schemas.microsoft.com/office/drawing/2014/main" id="{4566DEB1-CA6C-4AC2-8AA8-A456C40DF8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3149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9C088E7-F8C8-4FB9-B4E4-599BD579157B}"/>
              </a:ext>
            </a:extLst>
          </p:cNvPr>
          <p:cNvSpPr/>
          <p:nvPr/>
        </p:nvSpPr>
        <p:spPr>
          <a:xfrm>
            <a:off x="275303" y="137559"/>
            <a:ext cx="11602065" cy="6420466"/>
          </a:xfrm>
          <a:prstGeom prst="rect">
            <a:avLst/>
          </a:prstGeom>
          <a:solidFill>
            <a:schemeClr val="lt1">
              <a:alpha val="3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44" name="Picture 18">
            <a:extLst>
              <a:ext uri="{FF2B5EF4-FFF2-40B4-BE49-F238E27FC236}">
                <a16:creationId xmlns:a16="http://schemas.microsoft.com/office/drawing/2014/main" id="{4F60A4F7-1810-4623-B02F-B1FE46D028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40478" y="4745374"/>
            <a:ext cx="3921317" cy="2107708"/>
          </a:xfrm>
          <a:prstGeom prst="rect">
            <a:avLst/>
          </a:prstGeom>
        </p:spPr>
      </p:pic>
      <p:pic>
        <p:nvPicPr>
          <p:cNvPr id="46" name="Picture 4">
            <a:extLst>
              <a:ext uri="{FF2B5EF4-FFF2-40B4-BE49-F238E27FC236}">
                <a16:creationId xmlns:a16="http://schemas.microsoft.com/office/drawing/2014/main" id="{36D2348C-3FDE-45C6-B0FD-41C3D008EA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557026" y="5545333"/>
            <a:ext cx="1676601" cy="1307749"/>
          </a:xfrm>
          <a:prstGeom prst="rect">
            <a:avLst/>
          </a:prstGeom>
        </p:spPr>
      </p:pic>
      <p:grpSp>
        <p:nvGrpSpPr>
          <p:cNvPr id="12" name="组合 19">
            <a:extLst>
              <a:ext uri="{FF2B5EF4-FFF2-40B4-BE49-F238E27FC236}">
                <a16:creationId xmlns:a16="http://schemas.microsoft.com/office/drawing/2014/main" id="{67934279-2B2E-4588-80EF-1C66907B0A35}"/>
              </a:ext>
            </a:extLst>
          </p:cNvPr>
          <p:cNvGrpSpPr/>
          <p:nvPr/>
        </p:nvGrpSpPr>
        <p:grpSpPr>
          <a:xfrm>
            <a:off x="6953978" y="1750072"/>
            <a:ext cx="4943629" cy="1529212"/>
            <a:chOff x="692006" y="116442"/>
            <a:chExt cx="11176173" cy="2919244"/>
          </a:xfrm>
        </p:grpSpPr>
        <p:sp>
          <p:nvSpPr>
            <p:cNvPr id="13" name="矩形 16">
              <a:extLst>
                <a:ext uri="{FF2B5EF4-FFF2-40B4-BE49-F238E27FC236}">
                  <a16:creationId xmlns:a16="http://schemas.microsoft.com/office/drawing/2014/main" id="{B4AC16F0-A2E3-486B-B613-B1329A4C3964}"/>
                </a:ext>
              </a:extLst>
            </p:cNvPr>
            <p:cNvSpPr/>
            <p:nvPr/>
          </p:nvSpPr>
          <p:spPr>
            <a:xfrm>
              <a:off x="692006" y="116442"/>
              <a:ext cx="11176173" cy="2919244"/>
            </a:xfrm>
            <a:custGeom>
              <a:avLst/>
              <a:gdLst>
                <a:gd name="connsiteX0" fmla="*/ 0 w 10552144"/>
                <a:gd name="connsiteY0" fmla="*/ 0 h 2375014"/>
                <a:gd name="connsiteX1" fmla="*/ 10552144 w 10552144"/>
                <a:gd name="connsiteY1" fmla="*/ 0 h 2375014"/>
                <a:gd name="connsiteX2" fmla="*/ 10552144 w 10552144"/>
                <a:gd name="connsiteY2" fmla="*/ 2375014 h 2375014"/>
                <a:gd name="connsiteX3" fmla="*/ 0 w 10552144"/>
                <a:gd name="connsiteY3" fmla="*/ 2375014 h 2375014"/>
                <a:gd name="connsiteX4" fmla="*/ 0 w 10552144"/>
                <a:gd name="connsiteY4" fmla="*/ 0 h 2375014"/>
                <a:gd name="connsiteX0" fmla="*/ 0 w 10554602"/>
                <a:gd name="connsiteY0" fmla="*/ 161269 h 2536283"/>
                <a:gd name="connsiteX1" fmla="*/ 10552144 w 10554602"/>
                <a:gd name="connsiteY1" fmla="*/ 161269 h 2536283"/>
                <a:gd name="connsiteX2" fmla="*/ 10552144 w 10554602"/>
                <a:gd name="connsiteY2" fmla="*/ 2536283 h 2536283"/>
                <a:gd name="connsiteX3" fmla="*/ 0 w 10554602"/>
                <a:gd name="connsiteY3" fmla="*/ 2536283 h 2536283"/>
                <a:gd name="connsiteX4" fmla="*/ 0 w 10554602"/>
                <a:gd name="connsiteY4" fmla="*/ 161269 h 2536283"/>
                <a:gd name="connsiteX0" fmla="*/ 0 w 10694061"/>
                <a:gd name="connsiteY0" fmla="*/ 161269 h 2536283"/>
                <a:gd name="connsiteX1" fmla="*/ 10552144 w 10694061"/>
                <a:gd name="connsiteY1" fmla="*/ 161269 h 2536283"/>
                <a:gd name="connsiteX2" fmla="*/ 10552144 w 10694061"/>
                <a:gd name="connsiteY2" fmla="*/ 2536283 h 2536283"/>
                <a:gd name="connsiteX3" fmla="*/ 0 w 10694061"/>
                <a:gd name="connsiteY3" fmla="*/ 2536283 h 2536283"/>
                <a:gd name="connsiteX4" fmla="*/ 0 w 10694061"/>
                <a:gd name="connsiteY4" fmla="*/ 161269 h 2536283"/>
                <a:gd name="connsiteX0" fmla="*/ 0 w 10694061"/>
                <a:gd name="connsiteY0" fmla="*/ 438720 h 2813734"/>
                <a:gd name="connsiteX1" fmla="*/ 10552144 w 10694061"/>
                <a:gd name="connsiteY1" fmla="*/ 438720 h 2813734"/>
                <a:gd name="connsiteX2" fmla="*/ 10552144 w 10694061"/>
                <a:gd name="connsiteY2" fmla="*/ 2813734 h 2813734"/>
                <a:gd name="connsiteX3" fmla="*/ 0 w 10694061"/>
                <a:gd name="connsiteY3" fmla="*/ 2813734 h 2813734"/>
                <a:gd name="connsiteX4" fmla="*/ 0 w 10694061"/>
                <a:gd name="connsiteY4" fmla="*/ 438720 h 2813734"/>
                <a:gd name="connsiteX0" fmla="*/ 0 w 10727132"/>
                <a:gd name="connsiteY0" fmla="*/ 334696 h 2709710"/>
                <a:gd name="connsiteX1" fmla="*/ 10595686 w 10727132"/>
                <a:gd name="connsiteY1" fmla="*/ 523382 h 2709710"/>
                <a:gd name="connsiteX2" fmla="*/ 10552144 w 10727132"/>
                <a:gd name="connsiteY2" fmla="*/ 2709710 h 2709710"/>
                <a:gd name="connsiteX3" fmla="*/ 0 w 10727132"/>
                <a:gd name="connsiteY3" fmla="*/ 2709710 h 2709710"/>
                <a:gd name="connsiteX4" fmla="*/ 0 w 10727132"/>
                <a:gd name="connsiteY4" fmla="*/ 334696 h 2709710"/>
                <a:gd name="connsiteX0" fmla="*/ 1319018 w 12046150"/>
                <a:gd name="connsiteY0" fmla="*/ 334696 h 2709710"/>
                <a:gd name="connsiteX1" fmla="*/ 11914704 w 12046150"/>
                <a:gd name="connsiteY1" fmla="*/ 523382 h 2709710"/>
                <a:gd name="connsiteX2" fmla="*/ 11871162 w 12046150"/>
                <a:gd name="connsiteY2" fmla="*/ 2709710 h 2709710"/>
                <a:gd name="connsiteX3" fmla="*/ 1319018 w 12046150"/>
                <a:gd name="connsiteY3" fmla="*/ 2709710 h 2709710"/>
                <a:gd name="connsiteX4" fmla="*/ 1319018 w 12046150"/>
                <a:gd name="connsiteY4" fmla="*/ 334696 h 2709710"/>
                <a:gd name="connsiteX0" fmla="*/ 805284 w 11532416"/>
                <a:gd name="connsiteY0" fmla="*/ 281540 h 2656554"/>
                <a:gd name="connsiteX1" fmla="*/ 11400970 w 11532416"/>
                <a:gd name="connsiteY1" fmla="*/ 470226 h 2656554"/>
                <a:gd name="connsiteX2" fmla="*/ 11357428 w 11532416"/>
                <a:gd name="connsiteY2" fmla="*/ 2656554 h 2656554"/>
                <a:gd name="connsiteX3" fmla="*/ 805284 w 11532416"/>
                <a:gd name="connsiteY3" fmla="*/ 2656554 h 2656554"/>
                <a:gd name="connsiteX4" fmla="*/ 805284 w 11532416"/>
                <a:gd name="connsiteY4" fmla="*/ 281540 h 2656554"/>
                <a:gd name="connsiteX0" fmla="*/ 405887 w 11133019"/>
                <a:gd name="connsiteY0" fmla="*/ 281540 h 2656554"/>
                <a:gd name="connsiteX1" fmla="*/ 11001573 w 11133019"/>
                <a:gd name="connsiteY1" fmla="*/ 470226 h 2656554"/>
                <a:gd name="connsiteX2" fmla="*/ 10958031 w 11133019"/>
                <a:gd name="connsiteY2" fmla="*/ 2656554 h 2656554"/>
                <a:gd name="connsiteX3" fmla="*/ 405887 w 11133019"/>
                <a:gd name="connsiteY3" fmla="*/ 2656554 h 2656554"/>
                <a:gd name="connsiteX4" fmla="*/ 405887 w 11133019"/>
                <a:gd name="connsiteY4" fmla="*/ 281540 h 2656554"/>
                <a:gd name="connsiteX0" fmla="*/ 2033007 w 12760139"/>
                <a:gd name="connsiteY0" fmla="*/ 281540 h 2656554"/>
                <a:gd name="connsiteX1" fmla="*/ 12628693 w 12760139"/>
                <a:gd name="connsiteY1" fmla="*/ 470226 h 2656554"/>
                <a:gd name="connsiteX2" fmla="*/ 12585151 w 12760139"/>
                <a:gd name="connsiteY2" fmla="*/ 2656554 h 2656554"/>
                <a:gd name="connsiteX3" fmla="*/ 2033007 w 12760139"/>
                <a:gd name="connsiteY3" fmla="*/ 2656554 h 2656554"/>
                <a:gd name="connsiteX4" fmla="*/ 2033007 w 12760139"/>
                <a:gd name="connsiteY4" fmla="*/ 281540 h 2656554"/>
                <a:gd name="connsiteX0" fmla="*/ 2033007 w 14234123"/>
                <a:gd name="connsiteY0" fmla="*/ 281540 h 2656554"/>
                <a:gd name="connsiteX1" fmla="*/ 12628693 w 14234123"/>
                <a:gd name="connsiteY1" fmla="*/ 470226 h 2656554"/>
                <a:gd name="connsiteX2" fmla="*/ 12585151 w 14234123"/>
                <a:gd name="connsiteY2" fmla="*/ 2656554 h 2656554"/>
                <a:gd name="connsiteX3" fmla="*/ 2033007 w 14234123"/>
                <a:gd name="connsiteY3" fmla="*/ 2656554 h 2656554"/>
                <a:gd name="connsiteX4" fmla="*/ 2033007 w 14234123"/>
                <a:gd name="connsiteY4" fmla="*/ 281540 h 2656554"/>
                <a:gd name="connsiteX0" fmla="*/ 2033007 w 12979287"/>
                <a:gd name="connsiteY0" fmla="*/ 281540 h 2998446"/>
                <a:gd name="connsiteX1" fmla="*/ 12628693 w 12979287"/>
                <a:gd name="connsiteY1" fmla="*/ 470226 h 2998446"/>
                <a:gd name="connsiteX2" fmla="*/ 12585151 w 12979287"/>
                <a:gd name="connsiteY2" fmla="*/ 2656554 h 2998446"/>
                <a:gd name="connsiteX3" fmla="*/ 2033007 w 12979287"/>
                <a:gd name="connsiteY3" fmla="*/ 2656554 h 2998446"/>
                <a:gd name="connsiteX4" fmla="*/ 2033007 w 12979287"/>
                <a:gd name="connsiteY4" fmla="*/ 281540 h 2998446"/>
                <a:gd name="connsiteX0" fmla="*/ 2033007 w 13028809"/>
                <a:gd name="connsiteY0" fmla="*/ 152857 h 2869763"/>
                <a:gd name="connsiteX1" fmla="*/ 12628693 w 13028809"/>
                <a:gd name="connsiteY1" fmla="*/ 341543 h 2869763"/>
                <a:gd name="connsiteX2" fmla="*/ 12585151 w 13028809"/>
                <a:gd name="connsiteY2" fmla="*/ 2527871 h 2869763"/>
                <a:gd name="connsiteX3" fmla="*/ 2033007 w 13028809"/>
                <a:gd name="connsiteY3" fmla="*/ 2527871 h 2869763"/>
                <a:gd name="connsiteX4" fmla="*/ 2033007 w 13028809"/>
                <a:gd name="connsiteY4" fmla="*/ 152857 h 2869763"/>
                <a:gd name="connsiteX0" fmla="*/ 1604954 w 12600756"/>
                <a:gd name="connsiteY0" fmla="*/ 368251 h 3085157"/>
                <a:gd name="connsiteX1" fmla="*/ 12200640 w 12600756"/>
                <a:gd name="connsiteY1" fmla="*/ 556937 h 3085157"/>
                <a:gd name="connsiteX2" fmla="*/ 12157098 w 12600756"/>
                <a:gd name="connsiteY2" fmla="*/ 2743265 h 3085157"/>
                <a:gd name="connsiteX3" fmla="*/ 1604954 w 12600756"/>
                <a:gd name="connsiteY3" fmla="*/ 2743265 h 3085157"/>
                <a:gd name="connsiteX4" fmla="*/ 1604954 w 12600756"/>
                <a:gd name="connsiteY4" fmla="*/ 368251 h 3085157"/>
                <a:gd name="connsiteX0" fmla="*/ 206217 w 11202019"/>
                <a:gd name="connsiteY0" fmla="*/ 368251 h 3176312"/>
                <a:gd name="connsiteX1" fmla="*/ 10801903 w 11202019"/>
                <a:gd name="connsiteY1" fmla="*/ 556937 h 3176312"/>
                <a:gd name="connsiteX2" fmla="*/ 10758361 w 11202019"/>
                <a:gd name="connsiteY2" fmla="*/ 2743265 h 3176312"/>
                <a:gd name="connsiteX3" fmla="*/ 206217 w 11202019"/>
                <a:gd name="connsiteY3" fmla="*/ 2743265 h 3176312"/>
                <a:gd name="connsiteX4" fmla="*/ 206217 w 11202019"/>
                <a:gd name="connsiteY4" fmla="*/ 368251 h 3176312"/>
                <a:gd name="connsiteX0" fmla="*/ 206217 w 11162019"/>
                <a:gd name="connsiteY0" fmla="*/ 423578 h 3231639"/>
                <a:gd name="connsiteX1" fmla="*/ 10801903 w 11162019"/>
                <a:gd name="connsiteY1" fmla="*/ 612264 h 3231639"/>
                <a:gd name="connsiteX2" fmla="*/ 10758361 w 11162019"/>
                <a:gd name="connsiteY2" fmla="*/ 2798592 h 3231639"/>
                <a:gd name="connsiteX3" fmla="*/ 206217 w 11162019"/>
                <a:gd name="connsiteY3" fmla="*/ 2798592 h 3231639"/>
                <a:gd name="connsiteX4" fmla="*/ 206217 w 11162019"/>
                <a:gd name="connsiteY4" fmla="*/ 423578 h 3231639"/>
                <a:gd name="connsiteX0" fmla="*/ 311930 w 11267732"/>
                <a:gd name="connsiteY0" fmla="*/ 282974 h 3091035"/>
                <a:gd name="connsiteX1" fmla="*/ 10907616 w 11267732"/>
                <a:gd name="connsiteY1" fmla="*/ 471660 h 3091035"/>
                <a:gd name="connsiteX2" fmla="*/ 10864074 w 11267732"/>
                <a:gd name="connsiteY2" fmla="*/ 2657988 h 3091035"/>
                <a:gd name="connsiteX3" fmla="*/ 311930 w 11267732"/>
                <a:gd name="connsiteY3" fmla="*/ 2657988 h 3091035"/>
                <a:gd name="connsiteX4" fmla="*/ 311930 w 11267732"/>
                <a:gd name="connsiteY4" fmla="*/ 282974 h 3091035"/>
                <a:gd name="connsiteX0" fmla="*/ 311930 w 11134849"/>
                <a:gd name="connsiteY0" fmla="*/ 282974 h 2935813"/>
                <a:gd name="connsiteX1" fmla="*/ 10907616 w 11134849"/>
                <a:gd name="connsiteY1" fmla="*/ 471660 h 2935813"/>
                <a:gd name="connsiteX2" fmla="*/ 10864074 w 11134849"/>
                <a:gd name="connsiteY2" fmla="*/ 2657988 h 2935813"/>
                <a:gd name="connsiteX3" fmla="*/ 311930 w 11134849"/>
                <a:gd name="connsiteY3" fmla="*/ 2657988 h 2935813"/>
                <a:gd name="connsiteX4" fmla="*/ 311930 w 11134849"/>
                <a:gd name="connsiteY4" fmla="*/ 282974 h 2935813"/>
                <a:gd name="connsiteX0" fmla="*/ 311930 w 11139774"/>
                <a:gd name="connsiteY0" fmla="*/ 282974 h 2970140"/>
                <a:gd name="connsiteX1" fmla="*/ 10907616 w 11139774"/>
                <a:gd name="connsiteY1" fmla="*/ 471660 h 2970140"/>
                <a:gd name="connsiteX2" fmla="*/ 10864074 w 11139774"/>
                <a:gd name="connsiteY2" fmla="*/ 2657988 h 2970140"/>
                <a:gd name="connsiteX3" fmla="*/ 311930 w 11139774"/>
                <a:gd name="connsiteY3" fmla="*/ 2657988 h 2970140"/>
                <a:gd name="connsiteX4" fmla="*/ 311930 w 11139774"/>
                <a:gd name="connsiteY4" fmla="*/ 282974 h 2970140"/>
                <a:gd name="connsiteX0" fmla="*/ 311930 w 11176173"/>
                <a:gd name="connsiteY0" fmla="*/ 282974 h 2919244"/>
                <a:gd name="connsiteX1" fmla="*/ 10907616 w 11176173"/>
                <a:gd name="connsiteY1" fmla="*/ 471660 h 2919244"/>
                <a:gd name="connsiteX2" fmla="*/ 10864074 w 11176173"/>
                <a:gd name="connsiteY2" fmla="*/ 2657988 h 2919244"/>
                <a:gd name="connsiteX3" fmla="*/ 311930 w 11176173"/>
                <a:gd name="connsiteY3" fmla="*/ 2657988 h 2919244"/>
                <a:gd name="connsiteX4" fmla="*/ 311930 w 11176173"/>
                <a:gd name="connsiteY4" fmla="*/ 282974 h 291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6173" h="2919244">
                  <a:moveTo>
                    <a:pt x="311930" y="282974"/>
                  </a:moveTo>
                  <a:cubicBezTo>
                    <a:pt x="786106" y="-124957"/>
                    <a:pt x="10559273" y="-116811"/>
                    <a:pt x="10907616" y="471660"/>
                  </a:cubicBezTo>
                  <a:cubicBezTo>
                    <a:pt x="11255959" y="1060131"/>
                    <a:pt x="11289911" y="2309646"/>
                    <a:pt x="10864074" y="2657988"/>
                  </a:cubicBezTo>
                  <a:cubicBezTo>
                    <a:pt x="10438237" y="3006330"/>
                    <a:pt x="665197" y="3006331"/>
                    <a:pt x="311930" y="2657988"/>
                  </a:cubicBezTo>
                  <a:cubicBezTo>
                    <a:pt x="-41337" y="2309645"/>
                    <a:pt x="-162246" y="690905"/>
                    <a:pt x="311930" y="282974"/>
                  </a:cubicBezTo>
                  <a:close/>
                </a:path>
              </a:pathLst>
            </a:custGeom>
            <a:solidFill>
              <a:srgbClr val="F4AB3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59号-创粗黑"/>
                <a:ea typeface="字魂59号-创粗黑"/>
                <a:cs typeface="+mn-cs"/>
              </a:endParaRPr>
            </a:p>
          </p:txBody>
        </p:sp>
        <p:sp>
          <p:nvSpPr>
            <p:cNvPr id="14" name="矩形 16">
              <a:extLst>
                <a:ext uri="{FF2B5EF4-FFF2-40B4-BE49-F238E27FC236}">
                  <a16:creationId xmlns:a16="http://schemas.microsoft.com/office/drawing/2014/main" id="{49A79661-6492-4C24-9326-A223041B752F}"/>
                </a:ext>
              </a:extLst>
            </p:cNvPr>
            <p:cNvSpPr/>
            <p:nvPr/>
          </p:nvSpPr>
          <p:spPr>
            <a:xfrm>
              <a:off x="790642" y="256970"/>
              <a:ext cx="11077537" cy="2778716"/>
            </a:xfrm>
            <a:custGeom>
              <a:avLst/>
              <a:gdLst>
                <a:gd name="connsiteX0" fmla="*/ 0 w 10552144"/>
                <a:gd name="connsiteY0" fmla="*/ 0 h 2375014"/>
                <a:gd name="connsiteX1" fmla="*/ 10552144 w 10552144"/>
                <a:gd name="connsiteY1" fmla="*/ 0 h 2375014"/>
                <a:gd name="connsiteX2" fmla="*/ 10552144 w 10552144"/>
                <a:gd name="connsiteY2" fmla="*/ 2375014 h 2375014"/>
                <a:gd name="connsiteX3" fmla="*/ 0 w 10552144"/>
                <a:gd name="connsiteY3" fmla="*/ 2375014 h 2375014"/>
                <a:gd name="connsiteX4" fmla="*/ 0 w 10552144"/>
                <a:gd name="connsiteY4" fmla="*/ 0 h 2375014"/>
                <a:gd name="connsiteX0" fmla="*/ 0 w 10554602"/>
                <a:gd name="connsiteY0" fmla="*/ 161269 h 2536283"/>
                <a:gd name="connsiteX1" fmla="*/ 10552144 w 10554602"/>
                <a:gd name="connsiteY1" fmla="*/ 161269 h 2536283"/>
                <a:gd name="connsiteX2" fmla="*/ 10552144 w 10554602"/>
                <a:gd name="connsiteY2" fmla="*/ 2536283 h 2536283"/>
                <a:gd name="connsiteX3" fmla="*/ 0 w 10554602"/>
                <a:gd name="connsiteY3" fmla="*/ 2536283 h 2536283"/>
                <a:gd name="connsiteX4" fmla="*/ 0 w 10554602"/>
                <a:gd name="connsiteY4" fmla="*/ 161269 h 2536283"/>
                <a:gd name="connsiteX0" fmla="*/ 0 w 10694061"/>
                <a:gd name="connsiteY0" fmla="*/ 161269 h 2536283"/>
                <a:gd name="connsiteX1" fmla="*/ 10552144 w 10694061"/>
                <a:gd name="connsiteY1" fmla="*/ 161269 h 2536283"/>
                <a:gd name="connsiteX2" fmla="*/ 10552144 w 10694061"/>
                <a:gd name="connsiteY2" fmla="*/ 2536283 h 2536283"/>
                <a:gd name="connsiteX3" fmla="*/ 0 w 10694061"/>
                <a:gd name="connsiteY3" fmla="*/ 2536283 h 2536283"/>
                <a:gd name="connsiteX4" fmla="*/ 0 w 10694061"/>
                <a:gd name="connsiteY4" fmla="*/ 161269 h 2536283"/>
                <a:gd name="connsiteX0" fmla="*/ 0 w 10694061"/>
                <a:gd name="connsiteY0" fmla="*/ 438720 h 2813734"/>
                <a:gd name="connsiteX1" fmla="*/ 10552144 w 10694061"/>
                <a:gd name="connsiteY1" fmla="*/ 438720 h 2813734"/>
                <a:gd name="connsiteX2" fmla="*/ 10552144 w 10694061"/>
                <a:gd name="connsiteY2" fmla="*/ 2813734 h 2813734"/>
                <a:gd name="connsiteX3" fmla="*/ 0 w 10694061"/>
                <a:gd name="connsiteY3" fmla="*/ 2813734 h 2813734"/>
                <a:gd name="connsiteX4" fmla="*/ 0 w 10694061"/>
                <a:gd name="connsiteY4" fmla="*/ 438720 h 2813734"/>
                <a:gd name="connsiteX0" fmla="*/ 0 w 10727132"/>
                <a:gd name="connsiteY0" fmla="*/ 334696 h 2709710"/>
                <a:gd name="connsiteX1" fmla="*/ 10595686 w 10727132"/>
                <a:gd name="connsiteY1" fmla="*/ 523382 h 2709710"/>
                <a:gd name="connsiteX2" fmla="*/ 10552144 w 10727132"/>
                <a:gd name="connsiteY2" fmla="*/ 2709710 h 2709710"/>
                <a:gd name="connsiteX3" fmla="*/ 0 w 10727132"/>
                <a:gd name="connsiteY3" fmla="*/ 2709710 h 2709710"/>
                <a:gd name="connsiteX4" fmla="*/ 0 w 10727132"/>
                <a:gd name="connsiteY4" fmla="*/ 334696 h 2709710"/>
                <a:gd name="connsiteX0" fmla="*/ 1319018 w 12046150"/>
                <a:gd name="connsiteY0" fmla="*/ 334696 h 2709710"/>
                <a:gd name="connsiteX1" fmla="*/ 11914704 w 12046150"/>
                <a:gd name="connsiteY1" fmla="*/ 523382 h 2709710"/>
                <a:gd name="connsiteX2" fmla="*/ 11871162 w 12046150"/>
                <a:gd name="connsiteY2" fmla="*/ 2709710 h 2709710"/>
                <a:gd name="connsiteX3" fmla="*/ 1319018 w 12046150"/>
                <a:gd name="connsiteY3" fmla="*/ 2709710 h 2709710"/>
                <a:gd name="connsiteX4" fmla="*/ 1319018 w 12046150"/>
                <a:gd name="connsiteY4" fmla="*/ 334696 h 2709710"/>
                <a:gd name="connsiteX0" fmla="*/ 805284 w 11532416"/>
                <a:gd name="connsiteY0" fmla="*/ 281540 h 2656554"/>
                <a:gd name="connsiteX1" fmla="*/ 11400970 w 11532416"/>
                <a:gd name="connsiteY1" fmla="*/ 470226 h 2656554"/>
                <a:gd name="connsiteX2" fmla="*/ 11357428 w 11532416"/>
                <a:gd name="connsiteY2" fmla="*/ 2656554 h 2656554"/>
                <a:gd name="connsiteX3" fmla="*/ 805284 w 11532416"/>
                <a:gd name="connsiteY3" fmla="*/ 2656554 h 2656554"/>
                <a:gd name="connsiteX4" fmla="*/ 805284 w 11532416"/>
                <a:gd name="connsiteY4" fmla="*/ 281540 h 2656554"/>
                <a:gd name="connsiteX0" fmla="*/ 405887 w 11133019"/>
                <a:gd name="connsiteY0" fmla="*/ 281540 h 2656554"/>
                <a:gd name="connsiteX1" fmla="*/ 11001573 w 11133019"/>
                <a:gd name="connsiteY1" fmla="*/ 470226 h 2656554"/>
                <a:gd name="connsiteX2" fmla="*/ 10958031 w 11133019"/>
                <a:gd name="connsiteY2" fmla="*/ 2656554 h 2656554"/>
                <a:gd name="connsiteX3" fmla="*/ 405887 w 11133019"/>
                <a:gd name="connsiteY3" fmla="*/ 2656554 h 2656554"/>
                <a:gd name="connsiteX4" fmla="*/ 405887 w 11133019"/>
                <a:gd name="connsiteY4" fmla="*/ 281540 h 2656554"/>
                <a:gd name="connsiteX0" fmla="*/ 2033007 w 12760139"/>
                <a:gd name="connsiteY0" fmla="*/ 281540 h 2656554"/>
                <a:gd name="connsiteX1" fmla="*/ 12628693 w 12760139"/>
                <a:gd name="connsiteY1" fmla="*/ 470226 h 2656554"/>
                <a:gd name="connsiteX2" fmla="*/ 12585151 w 12760139"/>
                <a:gd name="connsiteY2" fmla="*/ 2656554 h 2656554"/>
                <a:gd name="connsiteX3" fmla="*/ 2033007 w 12760139"/>
                <a:gd name="connsiteY3" fmla="*/ 2656554 h 2656554"/>
                <a:gd name="connsiteX4" fmla="*/ 2033007 w 12760139"/>
                <a:gd name="connsiteY4" fmla="*/ 281540 h 2656554"/>
                <a:gd name="connsiteX0" fmla="*/ 2033007 w 14234123"/>
                <a:gd name="connsiteY0" fmla="*/ 281540 h 2656554"/>
                <a:gd name="connsiteX1" fmla="*/ 12628693 w 14234123"/>
                <a:gd name="connsiteY1" fmla="*/ 470226 h 2656554"/>
                <a:gd name="connsiteX2" fmla="*/ 12585151 w 14234123"/>
                <a:gd name="connsiteY2" fmla="*/ 2656554 h 2656554"/>
                <a:gd name="connsiteX3" fmla="*/ 2033007 w 14234123"/>
                <a:gd name="connsiteY3" fmla="*/ 2656554 h 2656554"/>
                <a:gd name="connsiteX4" fmla="*/ 2033007 w 14234123"/>
                <a:gd name="connsiteY4" fmla="*/ 281540 h 2656554"/>
                <a:gd name="connsiteX0" fmla="*/ 2033007 w 12979287"/>
                <a:gd name="connsiteY0" fmla="*/ 281540 h 2998446"/>
                <a:gd name="connsiteX1" fmla="*/ 12628693 w 12979287"/>
                <a:gd name="connsiteY1" fmla="*/ 470226 h 2998446"/>
                <a:gd name="connsiteX2" fmla="*/ 12585151 w 12979287"/>
                <a:gd name="connsiteY2" fmla="*/ 2656554 h 2998446"/>
                <a:gd name="connsiteX3" fmla="*/ 2033007 w 12979287"/>
                <a:gd name="connsiteY3" fmla="*/ 2656554 h 2998446"/>
                <a:gd name="connsiteX4" fmla="*/ 2033007 w 12979287"/>
                <a:gd name="connsiteY4" fmla="*/ 281540 h 2998446"/>
                <a:gd name="connsiteX0" fmla="*/ 2033007 w 13028809"/>
                <a:gd name="connsiteY0" fmla="*/ 152857 h 2869763"/>
                <a:gd name="connsiteX1" fmla="*/ 12628693 w 13028809"/>
                <a:gd name="connsiteY1" fmla="*/ 341543 h 2869763"/>
                <a:gd name="connsiteX2" fmla="*/ 12585151 w 13028809"/>
                <a:gd name="connsiteY2" fmla="*/ 2527871 h 2869763"/>
                <a:gd name="connsiteX3" fmla="*/ 2033007 w 13028809"/>
                <a:gd name="connsiteY3" fmla="*/ 2527871 h 2869763"/>
                <a:gd name="connsiteX4" fmla="*/ 2033007 w 13028809"/>
                <a:gd name="connsiteY4" fmla="*/ 152857 h 2869763"/>
                <a:gd name="connsiteX0" fmla="*/ 1604954 w 12600756"/>
                <a:gd name="connsiteY0" fmla="*/ 368251 h 3085157"/>
                <a:gd name="connsiteX1" fmla="*/ 12200640 w 12600756"/>
                <a:gd name="connsiteY1" fmla="*/ 556937 h 3085157"/>
                <a:gd name="connsiteX2" fmla="*/ 12157098 w 12600756"/>
                <a:gd name="connsiteY2" fmla="*/ 2743265 h 3085157"/>
                <a:gd name="connsiteX3" fmla="*/ 1604954 w 12600756"/>
                <a:gd name="connsiteY3" fmla="*/ 2743265 h 3085157"/>
                <a:gd name="connsiteX4" fmla="*/ 1604954 w 12600756"/>
                <a:gd name="connsiteY4" fmla="*/ 368251 h 3085157"/>
                <a:gd name="connsiteX0" fmla="*/ 206217 w 11202019"/>
                <a:gd name="connsiteY0" fmla="*/ 368251 h 3176312"/>
                <a:gd name="connsiteX1" fmla="*/ 10801903 w 11202019"/>
                <a:gd name="connsiteY1" fmla="*/ 556937 h 3176312"/>
                <a:gd name="connsiteX2" fmla="*/ 10758361 w 11202019"/>
                <a:gd name="connsiteY2" fmla="*/ 2743265 h 3176312"/>
                <a:gd name="connsiteX3" fmla="*/ 206217 w 11202019"/>
                <a:gd name="connsiteY3" fmla="*/ 2743265 h 3176312"/>
                <a:gd name="connsiteX4" fmla="*/ 206217 w 11202019"/>
                <a:gd name="connsiteY4" fmla="*/ 368251 h 3176312"/>
                <a:gd name="connsiteX0" fmla="*/ 206217 w 11162019"/>
                <a:gd name="connsiteY0" fmla="*/ 423578 h 3231639"/>
                <a:gd name="connsiteX1" fmla="*/ 10801903 w 11162019"/>
                <a:gd name="connsiteY1" fmla="*/ 612264 h 3231639"/>
                <a:gd name="connsiteX2" fmla="*/ 10758361 w 11162019"/>
                <a:gd name="connsiteY2" fmla="*/ 2798592 h 3231639"/>
                <a:gd name="connsiteX3" fmla="*/ 206217 w 11162019"/>
                <a:gd name="connsiteY3" fmla="*/ 2798592 h 3231639"/>
                <a:gd name="connsiteX4" fmla="*/ 206217 w 11162019"/>
                <a:gd name="connsiteY4" fmla="*/ 423578 h 3231639"/>
                <a:gd name="connsiteX0" fmla="*/ 311930 w 11267732"/>
                <a:gd name="connsiteY0" fmla="*/ 282974 h 3091035"/>
                <a:gd name="connsiteX1" fmla="*/ 10907616 w 11267732"/>
                <a:gd name="connsiteY1" fmla="*/ 471660 h 3091035"/>
                <a:gd name="connsiteX2" fmla="*/ 10864074 w 11267732"/>
                <a:gd name="connsiteY2" fmla="*/ 2657988 h 3091035"/>
                <a:gd name="connsiteX3" fmla="*/ 311930 w 11267732"/>
                <a:gd name="connsiteY3" fmla="*/ 2657988 h 3091035"/>
                <a:gd name="connsiteX4" fmla="*/ 311930 w 11267732"/>
                <a:gd name="connsiteY4" fmla="*/ 282974 h 3091035"/>
                <a:gd name="connsiteX0" fmla="*/ 311930 w 11134849"/>
                <a:gd name="connsiteY0" fmla="*/ 282974 h 2935813"/>
                <a:gd name="connsiteX1" fmla="*/ 10907616 w 11134849"/>
                <a:gd name="connsiteY1" fmla="*/ 471660 h 2935813"/>
                <a:gd name="connsiteX2" fmla="*/ 10864074 w 11134849"/>
                <a:gd name="connsiteY2" fmla="*/ 2657988 h 2935813"/>
                <a:gd name="connsiteX3" fmla="*/ 311930 w 11134849"/>
                <a:gd name="connsiteY3" fmla="*/ 2657988 h 2935813"/>
                <a:gd name="connsiteX4" fmla="*/ 311930 w 11134849"/>
                <a:gd name="connsiteY4" fmla="*/ 282974 h 2935813"/>
                <a:gd name="connsiteX0" fmla="*/ 311930 w 11139774"/>
                <a:gd name="connsiteY0" fmla="*/ 282974 h 2970140"/>
                <a:gd name="connsiteX1" fmla="*/ 10907616 w 11139774"/>
                <a:gd name="connsiteY1" fmla="*/ 471660 h 2970140"/>
                <a:gd name="connsiteX2" fmla="*/ 10864074 w 11139774"/>
                <a:gd name="connsiteY2" fmla="*/ 2657988 h 2970140"/>
                <a:gd name="connsiteX3" fmla="*/ 311930 w 11139774"/>
                <a:gd name="connsiteY3" fmla="*/ 2657988 h 2970140"/>
                <a:gd name="connsiteX4" fmla="*/ 311930 w 11139774"/>
                <a:gd name="connsiteY4" fmla="*/ 282974 h 2970140"/>
                <a:gd name="connsiteX0" fmla="*/ 311930 w 11176173"/>
                <a:gd name="connsiteY0" fmla="*/ 282974 h 2919244"/>
                <a:gd name="connsiteX1" fmla="*/ 10907616 w 11176173"/>
                <a:gd name="connsiteY1" fmla="*/ 471660 h 2919244"/>
                <a:gd name="connsiteX2" fmla="*/ 10864074 w 11176173"/>
                <a:gd name="connsiteY2" fmla="*/ 2657988 h 2919244"/>
                <a:gd name="connsiteX3" fmla="*/ 311930 w 11176173"/>
                <a:gd name="connsiteY3" fmla="*/ 2657988 h 2919244"/>
                <a:gd name="connsiteX4" fmla="*/ 311930 w 11176173"/>
                <a:gd name="connsiteY4" fmla="*/ 282974 h 291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6173" h="2919244">
                  <a:moveTo>
                    <a:pt x="311930" y="282974"/>
                  </a:moveTo>
                  <a:cubicBezTo>
                    <a:pt x="786106" y="-124957"/>
                    <a:pt x="10559273" y="-116811"/>
                    <a:pt x="10907616" y="471660"/>
                  </a:cubicBezTo>
                  <a:cubicBezTo>
                    <a:pt x="11255959" y="1060131"/>
                    <a:pt x="11289911" y="2309646"/>
                    <a:pt x="10864074" y="2657988"/>
                  </a:cubicBezTo>
                  <a:cubicBezTo>
                    <a:pt x="10438237" y="3006330"/>
                    <a:pt x="665197" y="3006331"/>
                    <a:pt x="311930" y="2657988"/>
                  </a:cubicBezTo>
                  <a:cubicBezTo>
                    <a:pt x="-41337" y="2309645"/>
                    <a:pt x="-162246" y="690905"/>
                    <a:pt x="311930" y="282974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59号-创粗黑"/>
                <a:ea typeface="字魂59号-创粗黑"/>
                <a:cs typeface="+mn-cs"/>
              </a:endParaRPr>
            </a:p>
          </p:txBody>
        </p:sp>
      </p:grpSp>
      <p:grpSp>
        <p:nvGrpSpPr>
          <p:cNvPr id="15" name="组合 19">
            <a:extLst>
              <a:ext uri="{FF2B5EF4-FFF2-40B4-BE49-F238E27FC236}">
                <a16:creationId xmlns:a16="http://schemas.microsoft.com/office/drawing/2014/main" id="{708A28B8-1127-474A-9E20-2744532B294B}"/>
              </a:ext>
            </a:extLst>
          </p:cNvPr>
          <p:cNvGrpSpPr/>
          <p:nvPr/>
        </p:nvGrpSpPr>
        <p:grpSpPr>
          <a:xfrm>
            <a:off x="6997608" y="3500144"/>
            <a:ext cx="4943629" cy="1529212"/>
            <a:chOff x="692006" y="116442"/>
            <a:chExt cx="11176173" cy="2919244"/>
          </a:xfrm>
        </p:grpSpPr>
        <p:sp>
          <p:nvSpPr>
            <p:cNvPr id="16" name="矩形 16">
              <a:extLst>
                <a:ext uri="{FF2B5EF4-FFF2-40B4-BE49-F238E27FC236}">
                  <a16:creationId xmlns:a16="http://schemas.microsoft.com/office/drawing/2014/main" id="{AD7C3A64-84B6-4C96-B4F9-77F46FCDA1C8}"/>
                </a:ext>
              </a:extLst>
            </p:cNvPr>
            <p:cNvSpPr/>
            <p:nvPr/>
          </p:nvSpPr>
          <p:spPr>
            <a:xfrm>
              <a:off x="692006" y="116442"/>
              <a:ext cx="11176173" cy="2919244"/>
            </a:xfrm>
            <a:custGeom>
              <a:avLst/>
              <a:gdLst>
                <a:gd name="connsiteX0" fmla="*/ 0 w 10552144"/>
                <a:gd name="connsiteY0" fmla="*/ 0 h 2375014"/>
                <a:gd name="connsiteX1" fmla="*/ 10552144 w 10552144"/>
                <a:gd name="connsiteY1" fmla="*/ 0 h 2375014"/>
                <a:gd name="connsiteX2" fmla="*/ 10552144 w 10552144"/>
                <a:gd name="connsiteY2" fmla="*/ 2375014 h 2375014"/>
                <a:gd name="connsiteX3" fmla="*/ 0 w 10552144"/>
                <a:gd name="connsiteY3" fmla="*/ 2375014 h 2375014"/>
                <a:gd name="connsiteX4" fmla="*/ 0 w 10552144"/>
                <a:gd name="connsiteY4" fmla="*/ 0 h 2375014"/>
                <a:gd name="connsiteX0" fmla="*/ 0 w 10554602"/>
                <a:gd name="connsiteY0" fmla="*/ 161269 h 2536283"/>
                <a:gd name="connsiteX1" fmla="*/ 10552144 w 10554602"/>
                <a:gd name="connsiteY1" fmla="*/ 161269 h 2536283"/>
                <a:gd name="connsiteX2" fmla="*/ 10552144 w 10554602"/>
                <a:gd name="connsiteY2" fmla="*/ 2536283 h 2536283"/>
                <a:gd name="connsiteX3" fmla="*/ 0 w 10554602"/>
                <a:gd name="connsiteY3" fmla="*/ 2536283 h 2536283"/>
                <a:gd name="connsiteX4" fmla="*/ 0 w 10554602"/>
                <a:gd name="connsiteY4" fmla="*/ 161269 h 2536283"/>
                <a:gd name="connsiteX0" fmla="*/ 0 w 10694061"/>
                <a:gd name="connsiteY0" fmla="*/ 161269 h 2536283"/>
                <a:gd name="connsiteX1" fmla="*/ 10552144 w 10694061"/>
                <a:gd name="connsiteY1" fmla="*/ 161269 h 2536283"/>
                <a:gd name="connsiteX2" fmla="*/ 10552144 w 10694061"/>
                <a:gd name="connsiteY2" fmla="*/ 2536283 h 2536283"/>
                <a:gd name="connsiteX3" fmla="*/ 0 w 10694061"/>
                <a:gd name="connsiteY3" fmla="*/ 2536283 h 2536283"/>
                <a:gd name="connsiteX4" fmla="*/ 0 w 10694061"/>
                <a:gd name="connsiteY4" fmla="*/ 161269 h 2536283"/>
                <a:gd name="connsiteX0" fmla="*/ 0 w 10694061"/>
                <a:gd name="connsiteY0" fmla="*/ 438720 h 2813734"/>
                <a:gd name="connsiteX1" fmla="*/ 10552144 w 10694061"/>
                <a:gd name="connsiteY1" fmla="*/ 438720 h 2813734"/>
                <a:gd name="connsiteX2" fmla="*/ 10552144 w 10694061"/>
                <a:gd name="connsiteY2" fmla="*/ 2813734 h 2813734"/>
                <a:gd name="connsiteX3" fmla="*/ 0 w 10694061"/>
                <a:gd name="connsiteY3" fmla="*/ 2813734 h 2813734"/>
                <a:gd name="connsiteX4" fmla="*/ 0 w 10694061"/>
                <a:gd name="connsiteY4" fmla="*/ 438720 h 2813734"/>
                <a:gd name="connsiteX0" fmla="*/ 0 w 10727132"/>
                <a:gd name="connsiteY0" fmla="*/ 334696 h 2709710"/>
                <a:gd name="connsiteX1" fmla="*/ 10595686 w 10727132"/>
                <a:gd name="connsiteY1" fmla="*/ 523382 h 2709710"/>
                <a:gd name="connsiteX2" fmla="*/ 10552144 w 10727132"/>
                <a:gd name="connsiteY2" fmla="*/ 2709710 h 2709710"/>
                <a:gd name="connsiteX3" fmla="*/ 0 w 10727132"/>
                <a:gd name="connsiteY3" fmla="*/ 2709710 h 2709710"/>
                <a:gd name="connsiteX4" fmla="*/ 0 w 10727132"/>
                <a:gd name="connsiteY4" fmla="*/ 334696 h 2709710"/>
                <a:gd name="connsiteX0" fmla="*/ 1319018 w 12046150"/>
                <a:gd name="connsiteY0" fmla="*/ 334696 h 2709710"/>
                <a:gd name="connsiteX1" fmla="*/ 11914704 w 12046150"/>
                <a:gd name="connsiteY1" fmla="*/ 523382 h 2709710"/>
                <a:gd name="connsiteX2" fmla="*/ 11871162 w 12046150"/>
                <a:gd name="connsiteY2" fmla="*/ 2709710 h 2709710"/>
                <a:gd name="connsiteX3" fmla="*/ 1319018 w 12046150"/>
                <a:gd name="connsiteY3" fmla="*/ 2709710 h 2709710"/>
                <a:gd name="connsiteX4" fmla="*/ 1319018 w 12046150"/>
                <a:gd name="connsiteY4" fmla="*/ 334696 h 2709710"/>
                <a:gd name="connsiteX0" fmla="*/ 805284 w 11532416"/>
                <a:gd name="connsiteY0" fmla="*/ 281540 h 2656554"/>
                <a:gd name="connsiteX1" fmla="*/ 11400970 w 11532416"/>
                <a:gd name="connsiteY1" fmla="*/ 470226 h 2656554"/>
                <a:gd name="connsiteX2" fmla="*/ 11357428 w 11532416"/>
                <a:gd name="connsiteY2" fmla="*/ 2656554 h 2656554"/>
                <a:gd name="connsiteX3" fmla="*/ 805284 w 11532416"/>
                <a:gd name="connsiteY3" fmla="*/ 2656554 h 2656554"/>
                <a:gd name="connsiteX4" fmla="*/ 805284 w 11532416"/>
                <a:gd name="connsiteY4" fmla="*/ 281540 h 2656554"/>
                <a:gd name="connsiteX0" fmla="*/ 405887 w 11133019"/>
                <a:gd name="connsiteY0" fmla="*/ 281540 h 2656554"/>
                <a:gd name="connsiteX1" fmla="*/ 11001573 w 11133019"/>
                <a:gd name="connsiteY1" fmla="*/ 470226 h 2656554"/>
                <a:gd name="connsiteX2" fmla="*/ 10958031 w 11133019"/>
                <a:gd name="connsiteY2" fmla="*/ 2656554 h 2656554"/>
                <a:gd name="connsiteX3" fmla="*/ 405887 w 11133019"/>
                <a:gd name="connsiteY3" fmla="*/ 2656554 h 2656554"/>
                <a:gd name="connsiteX4" fmla="*/ 405887 w 11133019"/>
                <a:gd name="connsiteY4" fmla="*/ 281540 h 2656554"/>
                <a:gd name="connsiteX0" fmla="*/ 2033007 w 12760139"/>
                <a:gd name="connsiteY0" fmla="*/ 281540 h 2656554"/>
                <a:gd name="connsiteX1" fmla="*/ 12628693 w 12760139"/>
                <a:gd name="connsiteY1" fmla="*/ 470226 h 2656554"/>
                <a:gd name="connsiteX2" fmla="*/ 12585151 w 12760139"/>
                <a:gd name="connsiteY2" fmla="*/ 2656554 h 2656554"/>
                <a:gd name="connsiteX3" fmla="*/ 2033007 w 12760139"/>
                <a:gd name="connsiteY3" fmla="*/ 2656554 h 2656554"/>
                <a:gd name="connsiteX4" fmla="*/ 2033007 w 12760139"/>
                <a:gd name="connsiteY4" fmla="*/ 281540 h 2656554"/>
                <a:gd name="connsiteX0" fmla="*/ 2033007 w 14234123"/>
                <a:gd name="connsiteY0" fmla="*/ 281540 h 2656554"/>
                <a:gd name="connsiteX1" fmla="*/ 12628693 w 14234123"/>
                <a:gd name="connsiteY1" fmla="*/ 470226 h 2656554"/>
                <a:gd name="connsiteX2" fmla="*/ 12585151 w 14234123"/>
                <a:gd name="connsiteY2" fmla="*/ 2656554 h 2656554"/>
                <a:gd name="connsiteX3" fmla="*/ 2033007 w 14234123"/>
                <a:gd name="connsiteY3" fmla="*/ 2656554 h 2656554"/>
                <a:gd name="connsiteX4" fmla="*/ 2033007 w 14234123"/>
                <a:gd name="connsiteY4" fmla="*/ 281540 h 2656554"/>
                <a:gd name="connsiteX0" fmla="*/ 2033007 w 12979287"/>
                <a:gd name="connsiteY0" fmla="*/ 281540 h 2998446"/>
                <a:gd name="connsiteX1" fmla="*/ 12628693 w 12979287"/>
                <a:gd name="connsiteY1" fmla="*/ 470226 h 2998446"/>
                <a:gd name="connsiteX2" fmla="*/ 12585151 w 12979287"/>
                <a:gd name="connsiteY2" fmla="*/ 2656554 h 2998446"/>
                <a:gd name="connsiteX3" fmla="*/ 2033007 w 12979287"/>
                <a:gd name="connsiteY3" fmla="*/ 2656554 h 2998446"/>
                <a:gd name="connsiteX4" fmla="*/ 2033007 w 12979287"/>
                <a:gd name="connsiteY4" fmla="*/ 281540 h 2998446"/>
                <a:gd name="connsiteX0" fmla="*/ 2033007 w 13028809"/>
                <a:gd name="connsiteY0" fmla="*/ 152857 h 2869763"/>
                <a:gd name="connsiteX1" fmla="*/ 12628693 w 13028809"/>
                <a:gd name="connsiteY1" fmla="*/ 341543 h 2869763"/>
                <a:gd name="connsiteX2" fmla="*/ 12585151 w 13028809"/>
                <a:gd name="connsiteY2" fmla="*/ 2527871 h 2869763"/>
                <a:gd name="connsiteX3" fmla="*/ 2033007 w 13028809"/>
                <a:gd name="connsiteY3" fmla="*/ 2527871 h 2869763"/>
                <a:gd name="connsiteX4" fmla="*/ 2033007 w 13028809"/>
                <a:gd name="connsiteY4" fmla="*/ 152857 h 2869763"/>
                <a:gd name="connsiteX0" fmla="*/ 1604954 w 12600756"/>
                <a:gd name="connsiteY0" fmla="*/ 368251 h 3085157"/>
                <a:gd name="connsiteX1" fmla="*/ 12200640 w 12600756"/>
                <a:gd name="connsiteY1" fmla="*/ 556937 h 3085157"/>
                <a:gd name="connsiteX2" fmla="*/ 12157098 w 12600756"/>
                <a:gd name="connsiteY2" fmla="*/ 2743265 h 3085157"/>
                <a:gd name="connsiteX3" fmla="*/ 1604954 w 12600756"/>
                <a:gd name="connsiteY3" fmla="*/ 2743265 h 3085157"/>
                <a:gd name="connsiteX4" fmla="*/ 1604954 w 12600756"/>
                <a:gd name="connsiteY4" fmla="*/ 368251 h 3085157"/>
                <a:gd name="connsiteX0" fmla="*/ 206217 w 11202019"/>
                <a:gd name="connsiteY0" fmla="*/ 368251 h 3176312"/>
                <a:gd name="connsiteX1" fmla="*/ 10801903 w 11202019"/>
                <a:gd name="connsiteY1" fmla="*/ 556937 h 3176312"/>
                <a:gd name="connsiteX2" fmla="*/ 10758361 w 11202019"/>
                <a:gd name="connsiteY2" fmla="*/ 2743265 h 3176312"/>
                <a:gd name="connsiteX3" fmla="*/ 206217 w 11202019"/>
                <a:gd name="connsiteY3" fmla="*/ 2743265 h 3176312"/>
                <a:gd name="connsiteX4" fmla="*/ 206217 w 11202019"/>
                <a:gd name="connsiteY4" fmla="*/ 368251 h 3176312"/>
                <a:gd name="connsiteX0" fmla="*/ 206217 w 11162019"/>
                <a:gd name="connsiteY0" fmla="*/ 423578 h 3231639"/>
                <a:gd name="connsiteX1" fmla="*/ 10801903 w 11162019"/>
                <a:gd name="connsiteY1" fmla="*/ 612264 h 3231639"/>
                <a:gd name="connsiteX2" fmla="*/ 10758361 w 11162019"/>
                <a:gd name="connsiteY2" fmla="*/ 2798592 h 3231639"/>
                <a:gd name="connsiteX3" fmla="*/ 206217 w 11162019"/>
                <a:gd name="connsiteY3" fmla="*/ 2798592 h 3231639"/>
                <a:gd name="connsiteX4" fmla="*/ 206217 w 11162019"/>
                <a:gd name="connsiteY4" fmla="*/ 423578 h 3231639"/>
                <a:gd name="connsiteX0" fmla="*/ 311930 w 11267732"/>
                <a:gd name="connsiteY0" fmla="*/ 282974 h 3091035"/>
                <a:gd name="connsiteX1" fmla="*/ 10907616 w 11267732"/>
                <a:gd name="connsiteY1" fmla="*/ 471660 h 3091035"/>
                <a:gd name="connsiteX2" fmla="*/ 10864074 w 11267732"/>
                <a:gd name="connsiteY2" fmla="*/ 2657988 h 3091035"/>
                <a:gd name="connsiteX3" fmla="*/ 311930 w 11267732"/>
                <a:gd name="connsiteY3" fmla="*/ 2657988 h 3091035"/>
                <a:gd name="connsiteX4" fmla="*/ 311930 w 11267732"/>
                <a:gd name="connsiteY4" fmla="*/ 282974 h 3091035"/>
                <a:gd name="connsiteX0" fmla="*/ 311930 w 11134849"/>
                <a:gd name="connsiteY0" fmla="*/ 282974 h 2935813"/>
                <a:gd name="connsiteX1" fmla="*/ 10907616 w 11134849"/>
                <a:gd name="connsiteY1" fmla="*/ 471660 h 2935813"/>
                <a:gd name="connsiteX2" fmla="*/ 10864074 w 11134849"/>
                <a:gd name="connsiteY2" fmla="*/ 2657988 h 2935813"/>
                <a:gd name="connsiteX3" fmla="*/ 311930 w 11134849"/>
                <a:gd name="connsiteY3" fmla="*/ 2657988 h 2935813"/>
                <a:gd name="connsiteX4" fmla="*/ 311930 w 11134849"/>
                <a:gd name="connsiteY4" fmla="*/ 282974 h 2935813"/>
                <a:gd name="connsiteX0" fmla="*/ 311930 w 11139774"/>
                <a:gd name="connsiteY0" fmla="*/ 282974 h 2970140"/>
                <a:gd name="connsiteX1" fmla="*/ 10907616 w 11139774"/>
                <a:gd name="connsiteY1" fmla="*/ 471660 h 2970140"/>
                <a:gd name="connsiteX2" fmla="*/ 10864074 w 11139774"/>
                <a:gd name="connsiteY2" fmla="*/ 2657988 h 2970140"/>
                <a:gd name="connsiteX3" fmla="*/ 311930 w 11139774"/>
                <a:gd name="connsiteY3" fmla="*/ 2657988 h 2970140"/>
                <a:gd name="connsiteX4" fmla="*/ 311930 w 11139774"/>
                <a:gd name="connsiteY4" fmla="*/ 282974 h 2970140"/>
                <a:gd name="connsiteX0" fmla="*/ 311930 w 11176173"/>
                <a:gd name="connsiteY0" fmla="*/ 282974 h 2919244"/>
                <a:gd name="connsiteX1" fmla="*/ 10907616 w 11176173"/>
                <a:gd name="connsiteY1" fmla="*/ 471660 h 2919244"/>
                <a:gd name="connsiteX2" fmla="*/ 10864074 w 11176173"/>
                <a:gd name="connsiteY2" fmla="*/ 2657988 h 2919244"/>
                <a:gd name="connsiteX3" fmla="*/ 311930 w 11176173"/>
                <a:gd name="connsiteY3" fmla="*/ 2657988 h 2919244"/>
                <a:gd name="connsiteX4" fmla="*/ 311930 w 11176173"/>
                <a:gd name="connsiteY4" fmla="*/ 282974 h 291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6173" h="2919244">
                  <a:moveTo>
                    <a:pt x="311930" y="282974"/>
                  </a:moveTo>
                  <a:cubicBezTo>
                    <a:pt x="786106" y="-124957"/>
                    <a:pt x="10559273" y="-116811"/>
                    <a:pt x="10907616" y="471660"/>
                  </a:cubicBezTo>
                  <a:cubicBezTo>
                    <a:pt x="11255959" y="1060131"/>
                    <a:pt x="11289911" y="2309646"/>
                    <a:pt x="10864074" y="2657988"/>
                  </a:cubicBezTo>
                  <a:cubicBezTo>
                    <a:pt x="10438237" y="3006330"/>
                    <a:pt x="665197" y="3006331"/>
                    <a:pt x="311930" y="2657988"/>
                  </a:cubicBezTo>
                  <a:cubicBezTo>
                    <a:pt x="-41337" y="2309645"/>
                    <a:pt x="-162246" y="690905"/>
                    <a:pt x="311930" y="282974"/>
                  </a:cubicBezTo>
                  <a:close/>
                </a:path>
              </a:pathLst>
            </a:custGeom>
            <a:solidFill>
              <a:srgbClr val="F4AB3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59号-创粗黑"/>
                <a:ea typeface="字魂59号-创粗黑"/>
                <a:cs typeface="+mn-cs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BA43B35F-2F19-44DE-92B1-C0302C852999}"/>
                </a:ext>
              </a:extLst>
            </p:cNvPr>
            <p:cNvSpPr/>
            <p:nvPr/>
          </p:nvSpPr>
          <p:spPr>
            <a:xfrm>
              <a:off x="790642" y="256970"/>
              <a:ext cx="11077537" cy="2778716"/>
            </a:xfrm>
            <a:custGeom>
              <a:avLst/>
              <a:gdLst>
                <a:gd name="connsiteX0" fmla="*/ 0 w 10552144"/>
                <a:gd name="connsiteY0" fmla="*/ 0 h 2375014"/>
                <a:gd name="connsiteX1" fmla="*/ 10552144 w 10552144"/>
                <a:gd name="connsiteY1" fmla="*/ 0 h 2375014"/>
                <a:gd name="connsiteX2" fmla="*/ 10552144 w 10552144"/>
                <a:gd name="connsiteY2" fmla="*/ 2375014 h 2375014"/>
                <a:gd name="connsiteX3" fmla="*/ 0 w 10552144"/>
                <a:gd name="connsiteY3" fmla="*/ 2375014 h 2375014"/>
                <a:gd name="connsiteX4" fmla="*/ 0 w 10552144"/>
                <a:gd name="connsiteY4" fmla="*/ 0 h 2375014"/>
                <a:gd name="connsiteX0" fmla="*/ 0 w 10554602"/>
                <a:gd name="connsiteY0" fmla="*/ 161269 h 2536283"/>
                <a:gd name="connsiteX1" fmla="*/ 10552144 w 10554602"/>
                <a:gd name="connsiteY1" fmla="*/ 161269 h 2536283"/>
                <a:gd name="connsiteX2" fmla="*/ 10552144 w 10554602"/>
                <a:gd name="connsiteY2" fmla="*/ 2536283 h 2536283"/>
                <a:gd name="connsiteX3" fmla="*/ 0 w 10554602"/>
                <a:gd name="connsiteY3" fmla="*/ 2536283 h 2536283"/>
                <a:gd name="connsiteX4" fmla="*/ 0 w 10554602"/>
                <a:gd name="connsiteY4" fmla="*/ 161269 h 2536283"/>
                <a:gd name="connsiteX0" fmla="*/ 0 w 10694061"/>
                <a:gd name="connsiteY0" fmla="*/ 161269 h 2536283"/>
                <a:gd name="connsiteX1" fmla="*/ 10552144 w 10694061"/>
                <a:gd name="connsiteY1" fmla="*/ 161269 h 2536283"/>
                <a:gd name="connsiteX2" fmla="*/ 10552144 w 10694061"/>
                <a:gd name="connsiteY2" fmla="*/ 2536283 h 2536283"/>
                <a:gd name="connsiteX3" fmla="*/ 0 w 10694061"/>
                <a:gd name="connsiteY3" fmla="*/ 2536283 h 2536283"/>
                <a:gd name="connsiteX4" fmla="*/ 0 w 10694061"/>
                <a:gd name="connsiteY4" fmla="*/ 161269 h 2536283"/>
                <a:gd name="connsiteX0" fmla="*/ 0 w 10694061"/>
                <a:gd name="connsiteY0" fmla="*/ 438720 h 2813734"/>
                <a:gd name="connsiteX1" fmla="*/ 10552144 w 10694061"/>
                <a:gd name="connsiteY1" fmla="*/ 438720 h 2813734"/>
                <a:gd name="connsiteX2" fmla="*/ 10552144 w 10694061"/>
                <a:gd name="connsiteY2" fmla="*/ 2813734 h 2813734"/>
                <a:gd name="connsiteX3" fmla="*/ 0 w 10694061"/>
                <a:gd name="connsiteY3" fmla="*/ 2813734 h 2813734"/>
                <a:gd name="connsiteX4" fmla="*/ 0 w 10694061"/>
                <a:gd name="connsiteY4" fmla="*/ 438720 h 2813734"/>
                <a:gd name="connsiteX0" fmla="*/ 0 w 10727132"/>
                <a:gd name="connsiteY0" fmla="*/ 334696 h 2709710"/>
                <a:gd name="connsiteX1" fmla="*/ 10595686 w 10727132"/>
                <a:gd name="connsiteY1" fmla="*/ 523382 h 2709710"/>
                <a:gd name="connsiteX2" fmla="*/ 10552144 w 10727132"/>
                <a:gd name="connsiteY2" fmla="*/ 2709710 h 2709710"/>
                <a:gd name="connsiteX3" fmla="*/ 0 w 10727132"/>
                <a:gd name="connsiteY3" fmla="*/ 2709710 h 2709710"/>
                <a:gd name="connsiteX4" fmla="*/ 0 w 10727132"/>
                <a:gd name="connsiteY4" fmla="*/ 334696 h 2709710"/>
                <a:gd name="connsiteX0" fmla="*/ 1319018 w 12046150"/>
                <a:gd name="connsiteY0" fmla="*/ 334696 h 2709710"/>
                <a:gd name="connsiteX1" fmla="*/ 11914704 w 12046150"/>
                <a:gd name="connsiteY1" fmla="*/ 523382 h 2709710"/>
                <a:gd name="connsiteX2" fmla="*/ 11871162 w 12046150"/>
                <a:gd name="connsiteY2" fmla="*/ 2709710 h 2709710"/>
                <a:gd name="connsiteX3" fmla="*/ 1319018 w 12046150"/>
                <a:gd name="connsiteY3" fmla="*/ 2709710 h 2709710"/>
                <a:gd name="connsiteX4" fmla="*/ 1319018 w 12046150"/>
                <a:gd name="connsiteY4" fmla="*/ 334696 h 2709710"/>
                <a:gd name="connsiteX0" fmla="*/ 805284 w 11532416"/>
                <a:gd name="connsiteY0" fmla="*/ 281540 h 2656554"/>
                <a:gd name="connsiteX1" fmla="*/ 11400970 w 11532416"/>
                <a:gd name="connsiteY1" fmla="*/ 470226 h 2656554"/>
                <a:gd name="connsiteX2" fmla="*/ 11357428 w 11532416"/>
                <a:gd name="connsiteY2" fmla="*/ 2656554 h 2656554"/>
                <a:gd name="connsiteX3" fmla="*/ 805284 w 11532416"/>
                <a:gd name="connsiteY3" fmla="*/ 2656554 h 2656554"/>
                <a:gd name="connsiteX4" fmla="*/ 805284 w 11532416"/>
                <a:gd name="connsiteY4" fmla="*/ 281540 h 2656554"/>
                <a:gd name="connsiteX0" fmla="*/ 405887 w 11133019"/>
                <a:gd name="connsiteY0" fmla="*/ 281540 h 2656554"/>
                <a:gd name="connsiteX1" fmla="*/ 11001573 w 11133019"/>
                <a:gd name="connsiteY1" fmla="*/ 470226 h 2656554"/>
                <a:gd name="connsiteX2" fmla="*/ 10958031 w 11133019"/>
                <a:gd name="connsiteY2" fmla="*/ 2656554 h 2656554"/>
                <a:gd name="connsiteX3" fmla="*/ 405887 w 11133019"/>
                <a:gd name="connsiteY3" fmla="*/ 2656554 h 2656554"/>
                <a:gd name="connsiteX4" fmla="*/ 405887 w 11133019"/>
                <a:gd name="connsiteY4" fmla="*/ 281540 h 2656554"/>
                <a:gd name="connsiteX0" fmla="*/ 2033007 w 12760139"/>
                <a:gd name="connsiteY0" fmla="*/ 281540 h 2656554"/>
                <a:gd name="connsiteX1" fmla="*/ 12628693 w 12760139"/>
                <a:gd name="connsiteY1" fmla="*/ 470226 h 2656554"/>
                <a:gd name="connsiteX2" fmla="*/ 12585151 w 12760139"/>
                <a:gd name="connsiteY2" fmla="*/ 2656554 h 2656554"/>
                <a:gd name="connsiteX3" fmla="*/ 2033007 w 12760139"/>
                <a:gd name="connsiteY3" fmla="*/ 2656554 h 2656554"/>
                <a:gd name="connsiteX4" fmla="*/ 2033007 w 12760139"/>
                <a:gd name="connsiteY4" fmla="*/ 281540 h 2656554"/>
                <a:gd name="connsiteX0" fmla="*/ 2033007 w 14234123"/>
                <a:gd name="connsiteY0" fmla="*/ 281540 h 2656554"/>
                <a:gd name="connsiteX1" fmla="*/ 12628693 w 14234123"/>
                <a:gd name="connsiteY1" fmla="*/ 470226 h 2656554"/>
                <a:gd name="connsiteX2" fmla="*/ 12585151 w 14234123"/>
                <a:gd name="connsiteY2" fmla="*/ 2656554 h 2656554"/>
                <a:gd name="connsiteX3" fmla="*/ 2033007 w 14234123"/>
                <a:gd name="connsiteY3" fmla="*/ 2656554 h 2656554"/>
                <a:gd name="connsiteX4" fmla="*/ 2033007 w 14234123"/>
                <a:gd name="connsiteY4" fmla="*/ 281540 h 2656554"/>
                <a:gd name="connsiteX0" fmla="*/ 2033007 w 12979287"/>
                <a:gd name="connsiteY0" fmla="*/ 281540 h 2998446"/>
                <a:gd name="connsiteX1" fmla="*/ 12628693 w 12979287"/>
                <a:gd name="connsiteY1" fmla="*/ 470226 h 2998446"/>
                <a:gd name="connsiteX2" fmla="*/ 12585151 w 12979287"/>
                <a:gd name="connsiteY2" fmla="*/ 2656554 h 2998446"/>
                <a:gd name="connsiteX3" fmla="*/ 2033007 w 12979287"/>
                <a:gd name="connsiteY3" fmla="*/ 2656554 h 2998446"/>
                <a:gd name="connsiteX4" fmla="*/ 2033007 w 12979287"/>
                <a:gd name="connsiteY4" fmla="*/ 281540 h 2998446"/>
                <a:gd name="connsiteX0" fmla="*/ 2033007 w 13028809"/>
                <a:gd name="connsiteY0" fmla="*/ 152857 h 2869763"/>
                <a:gd name="connsiteX1" fmla="*/ 12628693 w 13028809"/>
                <a:gd name="connsiteY1" fmla="*/ 341543 h 2869763"/>
                <a:gd name="connsiteX2" fmla="*/ 12585151 w 13028809"/>
                <a:gd name="connsiteY2" fmla="*/ 2527871 h 2869763"/>
                <a:gd name="connsiteX3" fmla="*/ 2033007 w 13028809"/>
                <a:gd name="connsiteY3" fmla="*/ 2527871 h 2869763"/>
                <a:gd name="connsiteX4" fmla="*/ 2033007 w 13028809"/>
                <a:gd name="connsiteY4" fmla="*/ 152857 h 2869763"/>
                <a:gd name="connsiteX0" fmla="*/ 1604954 w 12600756"/>
                <a:gd name="connsiteY0" fmla="*/ 368251 h 3085157"/>
                <a:gd name="connsiteX1" fmla="*/ 12200640 w 12600756"/>
                <a:gd name="connsiteY1" fmla="*/ 556937 h 3085157"/>
                <a:gd name="connsiteX2" fmla="*/ 12157098 w 12600756"/>
                <a:gd name="connsiteY2" fmla="*/ 2743265 h 3085157"/>
                <a:gd name="connsiteX3" fmla="*/ 1604954 w 12600756"/>
                <a:gd name="connsiteY3" fmla="*/ 2743265 h 3085157"/>
                <a:gd name="connsiteX4" fmla="*/ 1604954 w 12600756"/>
                <a:gd name="connsiteY4" fmla="*/ 368251 h 3085157"/>
                <a:gd name="connsiteX0" fmla="*/ 206217 w 11202019"/>
                <a:gd name="connsiteY0" fmla="*/ 368251 h 3176312"/>
                <a:gd name="connsiteX1" fmla="*/ 10801903 w 11202019"/>
                <a:gd name="connsiteY1" fmla="*/ 556937 h 3176312"/>
                <a:gd name="connsiteX2" fmla="*/ 10758361 w 11202019"/>
                <a:gd name="connsiteY2" fmla="*/ 2743265 h 3176312"/>
                <a:gd name="connsiteX3" fmla="*/ 206217 w 11202019"/>
                <a:gd name="connsiteY3" fmla="*/ 2743265 h 3176312"/>
                <a:gd name="connsiteX4" fmla="*/ 206217 w 11202019"/>
                <a:gd name="connsiteY4" fmla="*/ 368251 h 3176312"/>
                <a:gd name="connsiteX0" fmla="*/ 206217 w 11162019"/>
                <a:gd name="connsiteY0" fmla="*/ 423578 h 3231639"/>
                <a:gd name="connsiteX1" fmla="*/ 10801903 w 11162019"/>
                <a:gd name="connsiteY1" fmla="*/ 612264 h 3231639"/>
                <a:gd name="connsiteX2" fmla="*/ 10758361 w 11162019"/>
                <a:gd name="connsiteY2" fmla="*/ 2798592 h 3231639"/>
                <a:gd name="connsiteX3" fmla="*/ 206217 w 11162019"/>
                <a:gd name="connsiteY3" fmla="*/ 2798592 h 3231639"/>
                <a:gd name="connsiteX4" fmla="*/ 206217 w 11162019"/>
                <a:gd name="connsiteY4" fmla="*/ 423578 h 3231639"/>
                <a:gd name="connsiteX0" fmla="*/ 311930 w 11267732"/>
                <a:gd name="connsiteY0" fmla="*/ 282974 h 3091035"/>
                <a:gd name="connsiteX1" fmla="*/ 10907616 w 11267732"/>
                <a:gd name="connsiteY1" fmla="*/ 471660 h 3091035"/>
                <a:gd name="connsiteX2" fmla="*/ 10864074 w 11267732"/>
                <a:gd name="connsiteY2" fmla="*/ 2657988 h 3091035"/>
                <a:gd name="connsiteX3" fmla="*/ 311930 w 11267732"/>
                <a:gd name="connsiteY3" fmla="*/ 2657988 h 3091035"/>
                <a:gd name="connsiteX4" fmla="*/ 311930 w 11267732"/>
                <a:gd name="connsiteY4" fmla="*/ 282974 h 3091035"/>
                <a:gd name="connsiteX0" fmla="*/ 311930 w 11134849"/>
                <a:gd name="connsiteY0" fmla="*/ 282974 h 2935813"/>
                <a:gd name="connsiteX1" fmla="*/ 10907616 w 11134849"/>
                <a:gd name="connsiteY1" fmla="*/ 471660 h 2935813"/>
                <a:gd name="connsiteX2" fmla="*/ 10864074 w 11134849"/>
                <a:gd name="connsiteY2" fmla="*/ 2657988 h 2935813"/>
                <a:gd name="connsiteX3" fmla="*/ 311930 w 11134849"/>
                <a:gd name="connsiteY3" fmla="*/ 2657988 h 2935813"/>
                <a:gd name="connsiteX4" fmla="*/ 311930 w 11134849"/>
                <a:gd name="connsiteY4" fmla="*/ 282974 h 2935813"/>
                <a:gd name="connsiteX0" fmla="*/ 311930 w 11139774"/>
                <a:gd name="connsiteY0" fmla="*/ 282974 h 2970140"/>
                <a:gd name="connsiteX1" fmla="*/ 10907616 w 11139774"/>
                <a:gd name="connsiteY1" fmla="*/ 471660 h 2970140"/>
                <a:gd name="connsiteX2" fmla="*/ 10864074 w 11139774"/>
                <a:gd name="connsiteY2" fmla="*/ 2657988 h 2970140"/>
                <a:gd name="connsiteX3" fmla="*/ 311930 w 11139774"/>
                <a:gd name="connsiteY3" fmla="*/ 2657988 h 2970140"/>
                <a:gd name="connsiteX4" fmla="*/ 311930 w 11139774"/>
                <a:gd name="connsiteY4" fmla="*/ 282974 h 2970140"/>
                <a:gd name="connsiteX0" fmla="*/ 311930 w 11176173"/>
                <a:gd name="connsiteY0" fmla="*/ 282974 h 2919244"/>
                <a:gd name="connsiteX1" fmla="*/ 10907616 w 11176173"/>
                <a:gd name="connsiteY1" fmla="*/ 471660 h 2919244"/>
                <a:gd name="connsiteX2" fmla="*/ 10864074 w 11176173"/>
                <a:gd name="connsiteY2" fmla="*/ 2657988 h 2919244"/>
                <a:gd name="connsiteX3" fmla="*/ 311930 w 11176173"/>
                <a:gd name="connsiteY3" fmla="*/ 2657988 h 2919244"/>
                <a:gd name="connsiteX4" fmla="*/ 311930 w 11176173"/>
                <a:gd name="connsiteY4" fmla="*/ 282974 h 291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6173" h="2919244">
                  <a:moveTo>
                    <a:pt x="311930" y="282974"/>
                  </a:moveTo>
                  <a:cubicBezTo>
                    <a:pt x="786106" y="-124957"/>
                    <a:pt x="10559273" y="-116811"/>
                    <a:pt x="10907616" y="471660"/>
                  </a:cubicBezTo>
                  <a:cubicBezTo>
                    <a:pt x="11255959" y="1060131"/>
                    <a:pt x="11289911" y="2309646"/>
                    <a:pt x="10864074" y="2657988"/>
                  </a:cubicBezTo>
                  <a:cubicBezTo>
                    <a:pt x="10438237" y="3006330"/>
                    <a:pt x="665197" y="3006331"/>
                    <a:pt x="311930" y="2657988"/>
                  </a:cubicBezTo>
                  <a:cubicBezTo>
                    <a:pt x="-41337" y="2309645"/>
                    <a:pt x="-162246" y="690905"/>
                    <a:pt x="311930" y="282974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59号-创粗黑"/>
                <a:ea typeface="字魂59号-创粗黑"/>
                <a:cs typeface="+mn-cs"/>
              </a:endParaRPr>
            </a:p>
          </p:txBody>
        </p:sp>
      </p:grpSp>
      <p:grpSp>
        <p:nvGrpSpPr>
          <p:cNvPr id="18" name="组合 19">
            <a:extLst>
              <a:ext uri="{FF2B5EF4-FFF2-40B4-BE49-F238E27FC236}">
                <a16:creationId xmlns:a16="http://schemas.microsoft.com/office/drawing/2014/main" id="{38DD8D0C-22BF-4AB8-BA92-ECA3B9C78D7A}"/>
              </a:ext>
            </a:extLst>
          </p:cNvPr>
          <p:cNvGrpSpPr/>
          <p:nvPr/>
        </p:nvGrpSpPr>
        <p:grpSpPr>
          <a:xfrm>
            <a:off x="6979270" y="5256678"/>
            <a:ext cx="4943629" cy="1529212"/>
            <a:chOff x="692006" y="116442"/>
            <a:chExt cx="11176173" cy="2919244"/>
          </a:xfrm>
        </p:grpSpPr>
        <p:sp>
          <p:nvSpPr>
            <p:cNvPr id="19" name="矩形 16">
              <a:extLst>
                <a:ext uri="{FF2B5EF4-FFF2-40B4-BE49-F238E27FC236}">
                  <a16:creationId xmlns:a16="http://schemas.microsoft.com/office/drawing/2014/main" id="{72B68393-5842-48EC-BB57-CE9CB55A4C1D}"/>
                </a:ext>
              </a:extLst>
            </p:cNvPr>
            <p:cNvSpPr/>
            <p:nvPr/>
          </p:nvSpPr>
          <p:spPr>
            <a:xfrm>
              <a:off x="692006" y="116442"/>
              <a:ext cx="11176173" cy="2919244"/>
            </a:xfrm>
            <a:custGeom>
              <a:avLst/>
              <a:gdLst>
                <a:gd name="connsiteX0" fmla="*/ 0 w 10552144"/>
                <a:gd name="connsiteY0" fmla="*/ 0 h 2375014"/>
                <a:gd name="connsiteX1" fmla="*/ 10552144 w 10552144"/>
                <a:gd name="connsiteY1" fmla="*/ 0 h 2375014"/>
                <a:gd name="connsiteX2" fmla="*/ 10552144 w 10552144"/>
                <a:gd name="connsiteY2" fmla="*/ 2375014 h 2375014"/>
                <a:gd name="connsiteX3" fmla="*/ 0 w 10552144"/>
                <a:gd name="connsiteY3" fmla="*/ 2375014 h 2375014"/>
                <a:gd name="connsiteX4" fmla="*/ 0 w 10552144"/>
                <a:gd name="connsiteY4" fmla="*/ 0 h 2375014"/>
                <a:gd name="connsiteX0" fmla="*/ 0 w 10554602"/>
                <a:gd name="connsiteY0" fmla="*/ 161269 h 2536283"/>
                <a:gd name="connsiteX1" fmla="*/ 10552144 w 10554602"/>
                <a:gd name="connsiteY1" fmla="*/ 161269 h 2536283"/>
                <a:gd name="connsiteX2" fmla="*/ 10552144 w 10554602"/>
                <a:gd name="connsiteY2" fmla="*/ 2536283 h 2536283"/>
                <a:gd name="connsiteX3" fmla="*/ 0 w 10554602"/>
                <a:gd name="connsiteY3" fmla="*/ 2536283 h 2536283"/>
                <a:gd name="connsiteX4" fmla="*/ 0 w 10554602"/>
                <a:gd name="connsiteY4" fmla="*/ 161269 h 2536283"/>
                <a:gd name="connsiteX0" fmla="*/ 0 w 10694061"/>
                <a:gd name="connsiteY0" fmla="*/ 161269 h 2536283"/>
                <a:gd name="connsiteX1" fmla="*/ 10552144 w 10694061"/>
                <a:gd name="connsiteY1" fmla="*/ 161269 h 2536283"/>
                <a:gd name="connsiteX2" fmla="*/ 10552144 w 10694061"/>
                <a:gd name="connsiteY2" fmla="*/ 2536283 h 2536283"/>
                <a:gd name="connsiteX3" fmla="*/ 0 w 10694061"/>
                <a:gd name="connsiteY3" fmla="*/ 2536283 h 2536283"/>
                <a:gd name="connsiteX4" fmla="*/ 0 w 10694061"/>
                <a:gd name="connsiteY4" fmla="*/ 161269 h 2536283"/>
                <a:gd name="connsiteX0" fmla="*/ 0 w 10694061"/>
                <a:gd name="connsiteY0" fmla="*/ 438720 h 2813734"/>
                <a:gd name="connsiteX1" fmla="*/ 10552144 w 10694061"/>
                <a:gd name="connsiteY1" fmla="*/ 438720 h 2813734"/>
                <a:gd name="connsiteX2" fmla="*/ 10552144 w 10694061"/>
                <a:gd name="connsiteY2" fmla="*/ 2813734 h 2813734"/>
                <a:gd name="connsiteX3" fmla="*/ 0 w 10694061"/>
                <a:gd name="connsiteY3" fmla="*/ 2813734 h 2813734"/>
                <a:gd name="connsiteX4" fmla="*/ 0 w 10694061"/>
                <a:gd name="connsiteY4" fmla="*/ 438720 h 2813734"/>
                <a:gd name="connsiteX0" fmla="*/ 0 w 10727132"/>
                <a:gd name="connsiteY0" fmla="*/ 334696 h 2709710"/>
                <a:gd name="connsiteX1" fmla="*/ 10595686 w 10727132"/>
                <a:gd name="connsiteY1" fmla="*/ 523382 h 2709710"/>
                <a:gd name="connsiteX2" fmla="*/ 10552144 w 10727132"/>
                <a:gd name="connsiteY2" fmla="*/ 2709710 h 2709710"/>
                <a:gd name="connsiteX3" fmla="*/ 0 w 10727132"/>
                <a:gd name="connsiteY3" fmla="*/ 2709710 h 2709710"/>
                <a:gd name="connsiteX4" fmla="*/ 0 w 10727132"/>
                <a:gd name="connsiteY4" fmla="*/ 334696 h 2709710"/>
                <a:gd name="connsiteX0" fmla="*/ 1319018 w 12046150"/>
                <a:gd name="connsiteY0" fmla="*/ 334696 h 2709710"/>
                <a:gd name="connsiteX1" fmla="*/ 11914704 w 12046150"/>
                <a:gd name="connsiteY1" fmla="*/ 523382 h 2709710"/>
                <a:gd name="connsiteX2" fmla="*/ 11871162 w 12046150"/>
                <a:gd name="connsiteY2" fmla="*/ 2709710 h 2709710"/>
                <a:gd name="connsiteX3" fmla="*/ 1319018 w 12046150"/>
                <a:gd name="connsiteY3" fmla="*/ 2709710 h 2709710"/>
                <a:gd name="connsiteX4" fmla="*/ 1319018 w 12046150"/>
                <a:gd name="connsiteY4" fmla="*/ 334696 h 2709710"/>
                <a:gd name="connsiteX0" fmla="*/ 805284 w 11532416"/>
                <a:gd name="connsiteY0" fmla="*/ 281540 h 2656554"/>
                <a:gd name="connsiteX1" fmla="*/ 11400970 w 11532416"/>
                <a:gd name="connsiteY1" fmla="*/ 470226 h 2656554"/>
                <a:gd name="connsiteX2" fmla="*/ 11357428 w 11532416"/>
                <a:gd name="connsiteY2" fmla="*/ 2656554 h 2656554"/>
                <a:gd name="connsiteX3" fmla="*/ 805284 w 11532416"/>
                <a:gd name="connsiteY3" fmla="*/ 2656554 h 2656554"/>
                <a:gd name="connsiteX4" fmla="*/ 805284 w 11532416"/>
                <a:gd name="connsiteY4" fmla="*/ 281540 h 2656554"/>
                <a:gd name="connsiteX0" fmla="*/ 405887 w 11133019"/>
                <a:gd name="connsiteY0" fmla="*/ 281540 h 2656554"/>
                <a:gd name="connsiteX1" fmla="*/ 11001573 w 11133019"/>
                <a:gd name="connsiteY1" fmla="*/ 470226 h 2656554"/>
                <a:gd name="connsiteX2" fmla="*/ 10958031 w 11133019"/>
                <a:gd name="connsiteY2" fmla="*/ 2656554 h 2656554"/>
                <a:gd name="connsiteX3" fmla="*/ 405887 w 11133019"/>
                <a:gd name="connsiteY3" fmla="*/ 2656554 h 2656554"/>
                <a:gd name="connsiteX4" fmla="*/ 405887 w 11133019"/>
                <a:gd name="connsiteY4" fmla="*/ 281540 h 2656554"/>
                <a:gd name="connsiteX0" fmla="*/ 2033007 w 12760139"/>
                <a:gd name="connsiteY0" fmla="*/ 281540 h 2656554"/>
                <a:gd name="connsiteX1" fmla="*/ 12628693 w 12760139"/>
                <a:gd name="connsiteY1" fmla="*/ 470226 h 2656554"/>
                <a:gd name="connsiteX2" fmla="*/ 12585151 w 12760139"/>
                <a:gd name="connsiteY2" fmla="*/ 2656554 h 2656554"/>
                <a:gd name="connsiteX3" fmla="*/ 2033007 w 12760139"/>
                <a:gd name="connsiteY3" fmla="*/ 2656554 h 2656554"/>
                <a:gd name="connsiteX4" fmla="*/ 2033007 w 12760139"/>
                <a:gd name="connsiteY4" fmla="*/ 281540 h 2656554"/>
                <a:gd name="connsiteX0" fmla="*/ 2033007 w 14234123"/>
                <a:gd name="connsiteY0" fmla="*/ 281540 h 2656554"/>
                <a:gd name="connsiteX1" fmla="*/ 12628693 w 14234123"/>
                <a:gd name="connsiteY1" fmla="*/ 470226 h 2656554"/>
                <a:gd name="connsiteX2" fmla="*/ 12585151 w 14234123"/>
                <a:gd name="connsiteY2" fmla="*/ 2656554 h 2656554"/>
                <a:gd name="connsiteX3" fmla="*/ 2033007 w 14234123"/>
                <a:gd name="connsiteY3" fmla="*/ 2656554 h 2656554"/>
                <a:gd name="connsiteX4" fmla="*/ 2033007 w 14234123"/>
                <a:gd name="connsiteY4" fmla="*/ 281540 h 2656554"/>
                <a:gd name="connsiteX0" fmla="*/ 2033007 w 12979287"/>
                <a:gd name="connsiteY0" fmla="*/ 281540 h 2998446"/>
                <a:gd name="connsiteX1" fmla="*/ 12628693 w 12979287"/>
                <a:gd name="connsiteY1" fmla="*/ 470226 h 2998446"/>
                <a:gd name="connsiteX2" fmla="*/ 12585151 w 12979287"/>
                <a:gd name="connsiteY2" fmla="*/ 2656554 h 2998446"/>
                <a:gd name="connsiteX3" fmla="*/ 2033007 w 12979287"/>
                <a:gd name="connsiteY3" fmla="*/ 2656554 h 2998446"/>
                <a:gd name="connsiteX4" fmla="*/ 2033007 w 12979287"/>
                <a:gd name="connsiteY4" fmla="*/ 281540 h 2998446"/>
                <a:gd name="connsiteX0" fmla="*/ 2033007 w 13028809"/>
                <a:gd name="connsiteY0" fmla="*/ 152857 h 2869763"/>
                <a:gd name="connsiteX1" fmla="*/ 12628693 w 13028809"/>
                <a:gd name="connsiteY1" fmla="*/ 341543 h 2869763"/>
                <a:gd name="connsiteX2" fmla="*/ 12585151 w 13028809"/>
                <a:gd name="connsiteY2" fmla="*/ 2527871 h 2869763"/>
                <a:gd name="connsiteX3" fmla="*/ 2033007 w 13028809"/>
                <a:gd name="connsiteY3" fmla="*/ 2527871 h 2869763"/>
                <a:gd name="connsiteX4" fmla="*/ 2033007 w 13028809"/>
                <a:gd name="connsiteY4" fmla="*/ 152857 h 2869763"/>
                <a:gd name="connsiteX0" fmla="*/ 1604954 w 12600756"/>
                <a:gd name="connsiteY0" fmla="*/ 368251 h 3085157"/>
                <a:gd name="connsiteX1" fmla="*/ 12200640 w 12600756"/>
                <a:gd name="connsiteY1" fmla="*/ 556937 h 3085157"/>
                <a:gd name="connsiteX2" fmla="*/ 12157098 w 12600756"/>
                <a:gd name="connsiteY2" fmla="*/ 2743265 h 3085157"/>
                <a:gd name="connsiteX3" fmla="*/ 1604954 w 12600756"/>
                <a:gd name="connsiteY3" fmla="*/ 2743265 h 3085157"/>
                <a:gd name="connsiteX4" fmla="*/ 1604954 w 12600756"/>
                <a:gd name="connsiteY4" fmla="*/ 368251 h 3085157"/>
                <a:gd name="connsiteX0" fmla="*/ 206217 w 11202019"/>
                <a:gd name="connsiteY0" fmla="*/ 368251 h 3176312"/>
                <a:gd name="connsiteX1" fmla="*/ 10801903 w 11202019"/>
                <a:gd name="connsiteY1" fmla="*/ 556937 h 3176312"/>
                <a:gd name="connsiteX2" fmla="*/ 10758361 w 11202019"/>
                <a:gd name="connsiteY2" fmla="*/ 2743265 h 3176312"/>
                <a:gd name="connsiteX3" fmla="*/ 206217 w 11202019"/>
                <a:gd name="connsiteY3" fmla="*/ 2743265 h 3176312"/>
                <a:gd name="connsiteX4" fmla="*/ 206217 w 11202019"/>
                <a:gd name="connsiteY4" fmla="*/ 368251 h 3176312"/>
                <a:gd name="connsiteX0" fmla="*/ 206217 w 11162019"/>
                <a:gd name="connsiteY0" fmla="*/ 423578 h 3231639"/>
                <a:gd name="connsiteX1" fmla="*/ 10801903 w 11162019"/>
                <a:gd name="connsiteY1" fmla="*/ 612264 h 3231639"/>
                <a:gd name="connsiteX2" fmla="*/ 10758361 w 11162019"/>
                <a:gd name="connsiteY2" fmla="*/ 2798592 h 3231639"/>
                <a:gd name="connsiteX3" fmla="*/ 206217 w 11162019"/>
                <a:gd name="connsiteY3" fmla="*/ 2798592 h 3231639"/>
                <a:gd name="connsiteX4" fmla="*/ 206217 w 11162019"/>
                <a:gd name="connsiteY4" fmla="*/ 423578 h 3231639"/>
                <a:gd name="connsiteX0" fmla="*/ 311930 w 11267732"/>
                <a:gd name="connsiteY0" fmla="*/ 282974 h 3091035"/>
                <a:gd name="connsiteX1" fmla="*/ 10907616 w 11267732"/>
                <a:gd name="connsiteY1" fmla="*/ 471660 h 3091035"/>
                <a:gd name="connsiteX2" fmla="*/ 10864074 w 11267732"/>
                <a:gd name="connsiteY2" fmla="*/ 2657988 h 3091035"/>
                <a:gd name="connsiteX3" fmla="*/ 311930 w 11267732"/>
                <a:gd name="connsiteY3" fmla="*/ 2657988 h 3091035"/>
                <a:gd name="connsiteX4" fmla="*/ 311930 w 11267732"/>
                <a:gd name="connsiteY4" fmla="*/ 282974 h 3091035"/>
                <a:gd name="connsiteX0" fmla="*/ 311930 w 11134849"/>
                <a:gd name="connsiteY0" fmla="*/ 282974 h 2935813"/>
                <a:gd name="connsiteX1" fmla="*/ 10907616 w 11134849"/>
                <a:gd name="connsiteY1" fmla="*/ 471660 h 2935813"/>
                <a:gd name="connsiteX2" fmla="*/ 10864074 w 11134849"/>
                <a:gd name="connsiteY2" fmla="*/ 2657988 h 2935813"/>
                <a:gd name="connsiteX3" fmla="*/ 311930 w 11134849"/>
                <a:gd name="connsiteY3" fmla="*/ 2657988 h 2935813"/>
                <a:gd name="connsiteX4" fmla="*/ 311930 w 11134849"/>
                <a:gd name="connsiteY4" fmla="*/ 282974 h 2935813"/>
                <a:gd name="connsiteX0" fmla="*/ 311930 w 11139774"/>
                <a:gd name="connsiteY0" fmla="*/ 282974 h 2970140"/>
                <a:gd name="connsiteX1" fmla="*/ 10907616 w 11139774"/>
                <a:gd name="connsiteY1" fmla="*/ 471660 h 2970140"/>
                <a:gd name="connsiteX2" fmla="*/ 10864074 w 11139774"/>
                <a:gd name="connsiteY2" fmla="*/ 2657988 h 2970140"/>
                <a:gd name="connsiteX3" fmla="*/ 311930 w 11139774"/>
                <a:gd name="connsiteY3" fmla="*/ 2657988 h 2970140"/>
                <a:gd name="connsiteX4" fmla="*/ 311930 w 11139774"/>
                <a:gd name="connsiteY4" fmla="*/ 282974 h 2970140"/>
                <a:gd name="connsiteX0" fmla="*/ 311930 w 11176173"/>
                <a:gd name="connsiteY0" fmla="*/ 282974 h 2919244"/>
                <a:gd name="connsiteX1" fmla="*/ 10907616 w 11176173"/>
                <a:gd name="connsiteY1" fmla="*/ 471660 h 2919244"/>
                <a:gd name="connsiteX2" fmla="*/ 10864074 w 11176173"/>
                <a:gd name="connsiteY2" fmla="*/ 2657988 h 2919244"/>
                <a:gd name="connsiteX3" fmla="*/ 311930 w 11176173"/>
                <a:gd name="connsiteY3" fmla="*/ 2657988 h 2919244"/>
                <a:gd name="connsiteX4" fmla="*/ 311930 w 11176173"/>
                <a:gd name="connsiteY4" fmla="*/ 282974 h 291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6173" h="2919244">
                  <a:moveTo>
                    <a:pt x="311930" y="282974"/>
                  </a:moveTo>
                  <a:cubicBezTo>
                    <a:pt x="786106" y="-124957"/>
                    <a:pt x="10559273" y="-116811"/>
                    <a:pt x="10907616" y="471660"/>
                  </a:cubicBezTo>
                  <a:cubicBezTo>
                    <a:pt x="11255959" y="1060131"/>
                    <a:pt x="11289911" y="2309646"/>
                    <a:pt x="10864074" y="2657988"/>
                  </a:cubicBezTo>
                  <a:cubicBezTo>
                    <a:pt x="10438237" y="3006330"/>
                    <a:pt x="665197" y="3006331"/>
                    <a:pt x="311930" y="2657988"/>
                  </a:cubicBezTo>
                  <a:cubicBezTo>
                    <a:pt x="-41337" y="2309645"/>
                    <a:pt x="-162246" y="690905"/>
                    <a:pt x="311930" y="282974"/>
                  </a:cubicBezTo>
                  <a:close/>
                </a:path>
              </a:pathLst>
            </a:custGeom>
            <a:solidFill>
              <a:srgbClr val="F4AB3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59号-创粗黑"/>
                <a:ea typeface="字魂59号-创粗黑"/>
                <a:cs typeface="+mn-cs"/>
              </a:endParaRPr>
            </a:p>
          </p:txBody>
        </p:sp>
        <p:sp>
          <p:nvSpPr>
            <p:cNvPr id="20" name="矩形 16">
              <a:extLst>
                <a:ext uri="{FF2B5EF4-FFF2-40B4-BE49-F238E27FC236}">
                  <a16:creationId xmlns:a16="http://schemas.microsoft.com/office/drawing/2014/main" id="{6030CFDE-2C28-48FA-8336-DBF8E41077EE}"/>
                </a:ext>
              </a:extLst>
            </p:cNvPr>
            <p:cNvSpPr/>
            <p:nvPr/>
          </p:nvSpPr>
          <p:spPr>
            <a:xfrm>
              <a:off x="790642" y="256970"/>
              <a:ext cx="11077537" cy="2778716"/>
            </a:xfrm>
            <a:custGeom>
              <a:avLst/>
              <a:gdLst>
                <a:gd name="connsiteX0" fmla="*/ 0 w 10552144"/>
                <a:gd name="connsiteY0" fmla="*/ 0 h 2375014"/>
                <a:gd name="connsiteX1" fmla="*/ 10552144 w 10552144"/>
                <a:gd name="connsiteY1" fmla="*/ 0 h 2375014"/>
                <a:gd name="connsiteX2" fmla="*/ 10552144 w 10552144"/>
                <a:gd name="connsiteY2" fmla="*/ 2375014 h 2375014"/>
                <a:gd name="connsiteX3" fmla="*/ 0 w 10552144"/>
                <a:gd name="connsiteY3" fmla="*/ 2375014 h 2375014"/>
                <a:gd name="connsiteX4" fmla="*/ 0 w 10552144"/>
                <a:gd name="connsiteY4" fmla="*/ 0 h 2375014"/>
                <a:gd name="connsiteX0" fmla="*/ 0 w 10554602"/>
                <a:gd name="connsiteY0" fmla="*/ 161269 h 2536283"/>
                <a:gd name="connsiteX1" fmla="*/ 10552144 w 10554602"/>
                <a:gd name="connsiteY1" fmla="*/ 161269 h 2536283"/>
                <a:gd name="connsiteX2" fmla="*/ 10552144 w 10554602"/>
                <a:gd name="connsiteY2" fmla="*/ 2536283 h 2536283"/>
                <a:gd name="connsiteX3" fmla="*/ 0 w 10554602"/>
                <a:gd name="connsiteY3" fmla="*/ 2536283 h 2536283"/>
                <a:gd name="connsiteX4" fmla="*/ 0 w 10554602"/>
                <a:gd name="connsiteY4" fmla="*/ 161269 h 2536283"/>
                <a:gd name="connsiteX0" fmla="*/ 0 w 10694061"/>
                <a:gd name="connsiteY0" fmla="*/ 161269 h 2536283"/>
                <a:gd name="connsiteX1" fmla="*/ 10552144 w 10694061"/>
                <a:gd name="connsiteY1" fmla="*/ 161269 h 2536283"/>
                <a:gd name="connsiteX2" fmla="*/ 10552144 w 10694061"/>
                <a:gd name="connsiteY2" fmla="*/ 2536283 h 2536283"/>
                <a:gd name="connsiteX3" fmla="*/ 0 w 10694061"/>
                <a:gd name="connsiteY3" fmla="*/ 2536283 h 2536283"/>
                <a:gd name="connsiteX4" fmla="*/ 0 w 10694061"/>
                <a:gd name="connsiteY4" fmla="*/ 161269 h 2536283"/>
                <a:gd name="connsiteX0" fmla="*/ 0 w 10694061"/>
                <a:gd name="connsiteY0" fmla="*/ 438720 h 2813734"/>
                <a:gd name="connsiteX1" fmla="*/ 10552144 w 10694061"/>
                <a:gd name="connsiteY1" fmla="*/ 438720 h 2813734"/>
                <a:gd name="connsiteX2" fmla="*/ 10552144 w 10694061"/>
                <a:gd name="connsiteY2" fmla="*/ 2813734 h 2813734"/>
                <a:gd name="connsiteX3" fmla="*/ 0 w 10694061"/>
                <a:gd name="connsiteY3" fmla="*/ 2813734 h 2813734"/>
                <a:gd name="connsiteX4" fmla="*/ 0 w 10694061"/>
                <a:gd name="connsiteY4" fmla="*/ 438720 h 2813734"/>
                <a:gd name="connsiteX0" fmla="*/ 0 w 10727132"/>
                <a:gd name="connsiteY0" fmla="*/ 334696 h 2709710"/>
                <a:gd name="connsiteX1" fmla="*/ 10595686 w 10727132"/>
                <a:gd name="connsiteY1" fmla="*/ 523382 h 2709710"/>
                <a:gd name="connsiteX2" fmla="*/ 10552144 w 10727132"/>
                <a:gd name="connsiteY2" fmla="*/ 2709710 h 2709710"/>
                <a:gd name="connsiteX3" fmla="*/ 0 w 10727132"/>
                <a:gd name="connsiteY3" fmla="*/ 2709710 h 2709710"/>
                <a:gd name="connsiteX4" fmla="*/ 0 w 10727132"/>
                <a:gd name="connsiteY4" fmla="*/ 334696 h 2709710"/>
                <a:gd name="connsiteX0" fmla="*/ 1319018 w 12046150"/>
                <a:gd name="connsiteY0" fmla="*/ 334696 h 2709710"/>
                <a:gd name="connsiteX1" fmla="*/ 11914704 w 12046150"/>
                <a:gd name="connsiteY1" fmla="*/ 523382 h 2709710"/>
                <a:gd name="connsiteX2" fmla="*/ 11871162 w 12046150"/>
                <a:gd name="connsiteY2" fmla="*/ 2709710 h 2709710"/>
                <a:gd name="connsiteX3" fmla="*/ 1319018 w 12046150"/>
                <a:gd name="connsiteY3" fmla="*/ 2709710 h 2709710"/>
                <a:gd name="connsiteX4" fmla="*/ 1319018 w 12046150"/>
                <a:gd name="connsiteY4" fmla="*/ 334696 h 2709710"/>
                <a:gd name="connsiteX0" fmla="*/ 805284 w 11532416"/>
                <a:gd name="connsiteY0" fmla="*/ 281540 h 2656554"/>
                <a:gd name="connsiteX1" fmla="*/ 11400970 w 11532416"/>
                <a:gd name="connsiteY1" fmla="*/ 470226 h 2656554"/>
                <a:gd name="connsiteX2" fmla="*/ 11357428 w 11532416"/>
                <a:gd name="connsiteY2" fmla="*/ 2656554 h 2656554"/>
                <a:gd name="connsiteX3" fmla="*/ 805284 w 11532416"/>
                <a:gd name="connsiteY3" fmla="*/ 2656554 h 2656554"/>
                <a:gd name="connsiteX4" fmla="*/ 805284 w 11532416"/>
                <a:gd name="connsiteY4" fmla="*/ 281540 h 2656554"/>
                <a:gd name="connsiteX0" fmla="*/ 405887 w 11133019"/>
                <a:gd name="connsiteY0" fmla="*/ 281540 h 2656554"/>
                <a:gd name="connsiteX1" fmla="*/ 11001573 w 11133019"/>
                <a:gd name="connsiteY1" fmla="*/ 470226 h 2656554"/>
                <a:gd name="connsiteX2" fmla="*/ 10958031 w 11133019"/>
                <a:gd name="connsiteY2" fmla="*/ 2656554 h 2656554"/>
                <a:gd name="connsiteX3" fmla="*/ 405887 w 11133019"/>
                <a:gd name="connsiteY3" fmla="*/ 2656554 h 2656554"/>
                <a:gd name="connsiteX4" fmla="*/ 405887 w 11133019"/>
                <a:gd name="connsiteY4" fmla="*/ 281540 h 2656554"/>
                <a:gd name="connsiteX0" fmla="*/ 2033007 w 12760139"/>
                <a:gd name="connsiteY0" fmla="*/ 281540 h 2656554"/>
                <a:gd name="connsiteX1" fmla="*/ 12628693 w 12760139"/>
                <a:gd name="connsiteY1" fmla="*/ 470226 h 2656554"/>
                <a:gd name="connsiteX2" fmla="*/ 12585151 w 12760139"/>
                <a:gd name="connsiteY2" fmla="*/ 2656554 h 2656554"/>
                <a:gd name="connsiteX3" fmla="*/ 2033007 w 12760139"/>
                <a:gd name="connsiteY3" fmla="*/ 2656554 h 2656554"/>
                <a:gd name="connsiteX4" fmla="*/ 2033007 w 12760139"/>
                <a:gd name="connsiteY4" fmla="*/ 281540 h 2656554"/>
                <a:gd name="connsiteX0" fmla="*/ 2033007 w 14234123"/>
                <a:gd name="connsiteY0" fmla="*/ 281540 h 2656554"/>
                <a:gd name="connsiteX1" fmla="*/ 12628693 w 14234123"/>
                <a:gd name="connsiteY1" fmla="*/ 470226 h 2656554"/>
                <a:gd name="connsiteX2" fmla="*/ 12585151 w 14234123"/>
                <a:gd name="connsiteY2" fmla="*/ 2656554 h 2656554"/>
                <a:gd name="connsiteX3" fmla="*/ 2033007 w 14234123"/>
                <a:gd name="connsiteY3" fmla="*/ 2656554 h 2656554"/>
                <a:gd name="connsiteX4" fmla="*/ 2033007 w 14234123"/>
                <a:gd name="connsiteY4" fmla="*/ 281540 h 2656554"/>
                <a:gd name="connsiteX0" fmla="*/ 2033007 w 12979287"/>
                <a:gd name="connsiteY0" fmla="*/ 281540 h 2998446"/>
                <a:gd name="connsiteX1" fmla="*/ 12628693 w 12979287"/>
                <a:gd name="connsiteY1" fmla="*/ 470226 h 2998446"/>
                <a:gd name="connsiteX2" fmla="*/ 12585151 w 12979287"/>
                <a:gd name="connsiteY2" fmla="*/ 2656554 h 2998446"/>
                <a:gd name="connsiteX3" fmla="*/ 2033007 w 12979287"/>
                <a:gd name="connsiteY3" fmla="*/ 2656554 h 2998446"/>
                <a:gd name="connsiteX4" fmla="*/ 2033007 w 12979287"/>
                <a:gd name="connsiteY4" fmla="*/ 281540 h 2998446"/>
                <a:gd name="connsiteX0" fmla="*/ 2033007 w 13028809"/>
                <a:gd name="connsiteY0" fmla="*/ 152857 h 2869763"/>
                <a:gd name="connsiteX1" fmla="*/ 12628693 w 13028809"/>
                <a:gd name="connsiteY1" fmla="*/ 341543 h 2869763"/>
                <a:gd name="connsiteX2" fmla="*/ 12585151 w 13028809"/>
                <a:gd name="connsiteY2" fmla="*/ 2527871 h 2869763"/>
                <a:gd name="connsiteX3" fmla="*/ 2033007 w 13028809"/>
                <a:gd name="connsiteY3" fmla="*/ 2527871 h 2869763"/>
                <a:gd name="connsiteX4" fmla="*/ 2033007 w 13028809"/>
                <a:gd name="connsiteY4" fmla="*/ 152857 h 2869763"/>
                <a:gd name="connsiteX0" fmla="*/ 1604954 w 12600756"/>
                <a:gd name="connsiteY0" fmla="*/ 368251 h 3085157"/>
                <a:gd name="connsiteX1" fmla="*/ 12200640 w 12600756"/>
                <a:gd name="connsiteY1" fmla="*/ 556937 h 3085157"/>
                <a:gd name="connsiteX2" fmla="*/ 12157098 w 12600756"/>
                <a:gd name="connsiteY2" fmla="*/ 2743265 h 3085157"/>
                <a:gd name="connsiteX3" fmla="*/ 1604954 w 12600756"/>
                <a:gd name="connsiteY3" fmla="*/ 2743265 h 3085157"/>
                <a:gd name="connsiteX4" fmla="*/ 1604954 w 12600756"/>
                <a:gd name="connsiteY4" fmla="*/ 368251 h 3085157"/>
                <a:gd name="connsiteX0" fmla="*/ 206217 w 11202019"/>
                <a:gd name="connsiteY0" fmla="*/ 368251 h 3176312"/>
                <a:gd name="connsiteX1" fmla="*/ 10801903 w 11202019"/>
                <a:gd name="connsiteY1" fmla="*/ 556937 h 3176312"/>
                <a:gd name="connsiteX2" fmla="*/ 10758361 w 11202019"/>
                <a:gd name="connsiteY2" fmla="*/ 2743265 h 3176312"/>
                <a:gd name="connsiteX3" fmla="*/ 206217 w 11202019"/>
                <a:gd name="connsiteY3" fmla="*/ 2743265 h 3176312"/>
                <a:gd name="connsiteX4" fmla="*/ 206217 w 11202019"/>
                <a:gd name="connsiteY4" fmla="*/ 368251 h 3176312"/>
                <a:gd name="connsiteX0" fmla="*/ 206217 w 11162019"/>
                <a:gd name="connsiteY0" fmla="*/ 423578 h 3231639"/>
                <a:gd name="connsiteX1" fmla="*/ 10801903 w 11162019"/>
                <a:gd name="connsiteY1" fmla="*/ 612264 h 3231639"/>
                <a:gd name="connsiteX2" fmla="*/ 10758361 w 11162019"/>
                <a:gd name="connsiteY2" fmla="*/ 2798592 h 3231639"/>
                <a:gd name="connsiteX3" fmla="*/ 206217 w 11162019"/>
                <a:gd name="connsiteY3" fmla="*/ 2798592 h 3231639"/>
                <a:gd name="connsiteX4" fmla="*/ 206217 w 11162019"/>
                <a:gd name="connsiteY4" fmla="*/ 423578 h 3231639"/>
                <a:gd name="connsiteX0" fmla="*/ 311930 w 11267732"/>
                <a:gd name="connsiteY0" fmla="*/ 282974 h 3091035"/>
                <a:gd name="connsiteX1" fmla="*/ 10907616 w 11267732"/>
                <a:gd name="connsiteY1" fmla="*/ 471660 h 3091035"/>
                <a:gd name="connsiteX2" fmla="*/ 10864074 w 11267732"/>
                <a:gd name="connsiteY2" fmla="*/ 2657988 h 3091035"/>
                <a:gd name="connsiteX3" fmla="*/ 311930 w 11267732"/>
                <a:gd name="connsiteY3" fmla="*/ 2657988 h 3091035"/>
                <a:gd name="connsiteX4" fmla="*/ 311930 w 11267732"/>
                <a:gd name="connsiteY4" fmla="*/ 282974 h 3091035"/>
                <a:gd name="connsiteX0" fmla="*/ 311930 w 11134849"/>
                <a:gd name="connsiteY0" fmla="*/ 282974 h 2935813"/>
                <a:gd name="connsiteX1" fmla="*/ 10907616 w 11134849"/>
                <a:gd name="connsiteY1" fmla="*/ 471660 h 2935813"/>
                <a:gd name="connsiteX2" fmla="*/ 10864074 w 11134849"/>
                <a:gd name="connsiteY2" fmla="*/ 2657988 h 2935813"/>
                <a:gd name="connsiteX3" fmla="*/ 311930 w 11134849"/>
                <a:gd name="connsiteY3" fmla="*/ 2657988 h 2935813"/>
                <a:gd name="connsiteX4" fmla="*/ 311930 w 11134849"/>
                <a:gd name="connsiteY4" fmla="*/ 282974 h 2935813"/>
                <a:gd name="connsiteX0" fmla="*/ 311930 w 11139774"/>
                <a:gd name="connsiteY0" fmla="*/ 282974 h 2970140"/>
                <a:gd name="connsiteX1" fmla="*/ 10907616 w 11139774"/>
                <a:gd name="connsiteY1" fmla="*/ 471660 h 2970140"/>
                <a:gd name="connsiteX2" fmla="*/ 10864074 w 11139774"/>
                <a:gd name="connsiteY2" fmla="*/ 2657988 h 2970140"/>
                <a:gd name="connsiteX3" fmla="*/ 311930 w 11139774"/>
                <a:gd name="connsiteY3" fmla="*/ 2657988 h 2970140"/>
                <a:gd name="connsiteX4" fmla="*/ 311930 w 11139774"/>
                <a:gd name="connsiteY4" fmla="*/ 282974 h 2970140"/>
                <a:gd name="connsiteX0" fmla="*/ 311930 w 11176173"/>
                <a:gd name="connsiteY0" fmla="*/ 282974 h 2919244"/>
                <a:gd name="connsiteX1" fmla="*/ 10907616 w 11176173"/>
                <a:gd name="connsiteY1" fmla="*/ 471660 h 2919244"/>
                <a:gd name="connsiteX2" fmla="*/ 10864074 w 11176173"/>
                <a:gd name="connsiteY2" fmla="*/ 2657988 h 2919244"/>
                <a:gd name="connsiteX3" fmla="*/ 311930 w 11176173"/>
                <a:gd name="connsiteY3" fmla="*/ 2657988 h 2919244"/>
                <a:gd name="connsiteX4" fmla="*/ 311930 w 11176173"/>
                <a:gd name="connsiteY4" fmla="*/ 282974 h 291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6173" h="2919244">
                  <a:moveTo>
                    <a:pt x="311930" y="282974"/>
                  </a:moveTo>
                  <a:cubicBezTo>
                    <a:pt x="786106" y="-124957"/>
                    <a:pt x="10559273" y="-116811"/>
                    <a:pt x="10907616" y="471660"/>
                  </a:cubicBezTo>
                  <a:cubicBezTo>
                    <a:pt x="11255959" y="1060131"/>
                    <a:pt x="11289911" y="2309646"/>
                    <a:pt x="10864074" y="2657988"/>
                  </a:cubicBezTo>
                  <a:cubicBezTo>
                    <a:pt x="10438237" y="3006330"/>
                    <a:pt x="665197" y="3006331"/>
                    <a:pt x="311930" y="2657988"/>
                  </a:cubicBezTo>
                  <a:cubicBezTo>
                    <a:pt x="-41337" y="2309645"/>
                    <a:pt x="-162246" y="690905"/>
                    <a:pt x="311930" y="282974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59号-创粗黑"/>
                <a:ea typeface="字魂59号-创粗黑"/>
                <a:cs typeface="+mn-cs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86E4C446-5B0D-41A4-85EE-9EE95ECF6FC7}"/>
              </a:ext>
            </a:extLst>
          </p:cNvPr>
          <p:cNvSpPr txBox="1"/>
          <p:nvPr/>
        </p:nvSpPr>
        <p:spPr>
          <a:xfrm>
            <a:off x="7022900" y="2080572"/>
            <a:ext cx="45919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029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62BA4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Câu</a:t>
            </a:r>
            <a:r>
              <a:rPr kumimoji="0" lang="en-029" sz="3200" b="1" i="0" u="none" strike="noStrike" kern="1200" cap="none" spc="0" normalizeH="0" baseline="0" noProof="0" dirty="0">
                <a:ln>
                  <a:noFill/>
                </a:ln>
                <a:solidFill>
                  <a:srgbClr val="62BA4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029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62BA4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chuyện</a:t>
            </a:r>
            <a:r>
              <a:rPr kumimoji="0" lang="en-029" sz="3200" b="1" i="0" u="none" strike="noStrike" kern="1200" cap="none" spc="0" normalizeH="0" baseline="0" noProof="0" dirty="0">
                <a:ln>
                  <a:noFill/>
                </a:ln>
                <a:solidFill>
                  <a:srgbClr val="62BA4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029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62BA4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có</a:t>
            </a:r>
            <a:r>
              <a:rPr kumimoji="0" lang="en-029" sz="3200" b="1" i="0" u="none" strike="noStrike" kern="1200" cap="none" spc="0" normalizeH="0" baseline="0" noProof="0" dirty="0">
                <a:ln>
                  <a:noFill/>
                </a:ln>
                <a:solidFill>
                  <a:srgbClr val="62BA4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029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62BA4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mấy</a:t>
            </a:r>
            <a:r>
              <a:rPr kumimoji="0" lang="en-029" sz="3200" b="1" i="0" u="none" strike="noStrike" kern="1200" cap="none" spc="0" normalizeH="0" baseline="0" noProof="0" dirty="0">
                <a:ln>
                  <a:noFill/>
                </a:ln>
                <a:solidFill>
                  <a:srgbClr val="62BA4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029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62BA4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nhân</a:t>
            </a:r>
            <a:r>
              <a:rPr kumimoji="0" lang="en-029" sz="3200" b="1" i="0" u="none" strike="noStrike" kern="1200" cap="none" spc="0" normalizeH="0" baseline="0" noProof="0" dirty="0">
                <a:ln>
                  <a:noFill/>
                </a:ln>
                <a:solidFill>
                  <a:srgbClr val="62BA4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029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62BA4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vật</a:t>
            </a:r>
            <a:r>
              <a:rPr kumimoji="0" lang="en-029" sz="3200" b="1" i="0" u="none" strike="noStrike" kern="1200" cap="none" spc="0" normalizeH="0" baseline="0" noProof="0" dirty="0">
                <a:ln>
                  <a:noFill/>
                </a:ln>
                <a:solidFill>
                  <a:srgbClr val="62BA4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? </a:t>
            </a:r>
            <a:r>
              <a:rPr kumimoji="0" lang="en-029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62BA4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Đó</a:t>
            </a:r>
            <a:r>
              <a:rPr kumimoji="0" lang="en-029" sz="3200" b="1" i="0" u="none" strike="noStrike" kern="1200" cap="none" spc="0" normalizeH="0" baseline="0" noProof="0" dirty="0">
                <a:ln>
                  <a:noFill/>
                </a:ln>
                <a:solidFill>
                  <a:srgbClr val="62BA4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029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62BA4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là</a:t>
            </a:r>
            <a:r>
              <a:rPr kumimoji="0" lang="en-029" sz="3200" b="1" i="0" u="none" strike="noStrike" kern="1200" cap="none" spc="0" normalizeH="0" baseline="0" noProof="0" dirty="0">
                <a:ln>
                  <a:noFill/>
                </a:ln>
                <a:solidFill>
                  <a:srgbClr val="62BA4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029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62BA4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những</a:t>
            </a:r>
            <a:r>
              <a:rPr kumimoji="0" lang="en-029" sz="3200" b="1" i="0" u="none" strike="noStrike" kern="1200" cap="none" spc="0" normalizeH="0" baseline="0" noProof="0" dirty="0">
                <a:ln>
                  <a:noFill/>
                </a:ln>
                <a:solidFill>
                  <a:srgbClr val="62BA4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ai?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62BA4A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F7751B6-7FD0-4B0B-B25B-6313012DF955}"/>
              </a:ext>
            </a:extLst>
          </p:cNvPr>
          <p:cNvSpPr txBox="1"/>
          <p:nvPr/>
        </p:nvSpPr>
        <p:spPr>
          <a:xfrm>
            <a:off x="7514784" y="4006371"/>
            <a:ext cx="41000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Ai là </a:t>
            </a:r>
            <a:r>
              <a:rPr kumimoji="0" lang="fr-FR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nhân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fr-FR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vật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fr-FR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chính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C1C7E51-29DA-4447-B5BB-392E9C4ED0E3}"/>
              </a:ext>
            </a:extLst>
          </p:cNvPr>
          <p:cNvSpPr txBox="1"/>
          <p:nvPr/>
        </p:nvSpPr>
        <p:spPr>
          <a:xfrm>
            <a:off x="7672339" y="5591237"/>
            <a:ext cx="35069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029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Chuyện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gì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xảy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ra </a:t>
            </a:r>
            <a:r>
              <a:rPr kumimoji="0" 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với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các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nhân </a:t>
            </a:r>
            <a:r>
              <a:rPr kumimoji="0" 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vật</a:t>
            </a:r>
            <a:r>
              <a:rPr kumimoji="0" lang="en-029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388CA7FB-8D93-4040-AF83-1B4FC371BD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462174" y="137559"/>
            <a:ext cx="4520598" cy="19834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C08296-FFE9-408D-959F-D07AEC3E00E5}"/>
              </a:ext>
            </a:extLst>
          </p:cNvPr>
          <p:cNvSpPr txBox="1"/>
          <p:nvPr/>
        </p:nvSpPr>
        <p:spPr>
          <a:xfrm flipH="1">
            <a:off x="7916589" y="291754"/>
            <a:ext cx="36644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glow rad="63500">
                    <a:srgbClr val="62BA4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CHIA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glow rad="63500">
                    <a:srgbClr val="62BA4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SẺ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glow rad="63500">
                    <a:srgbClr val="62BA4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glow rad="63500">
                    <a:srgbClr val="62BA4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TRƯỚC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glow rad="63500">
                    <a:srgbClr val="62BA4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glow rad="63500">
                    <a:srgbClr val="62BA4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LỚP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glow rad="63500">
                  <a:srgbClr val="62BA4A">
                    <a:satMod val="175000"/>
                    <a:alpha val="40000"/>
                  </a:srgbClr>
                </a:glow>
              </a:effectLst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FFC7BC7-5C1B-4F59-804D-AF2E0F764011}"/>
              </a:ext>
            </a:extLst>
          </p:cNvPr>
          <p:cNvSpPr txBox="1"/>
          <p:nvPr/>
        </p:nvSpPr>
        <p:spPr>
          <a:xfrm>
            <a:off x="7131455" y="1740445"/>
            <a:ext cx="459193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62BA4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2BA4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62BA4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chuyện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2BA4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62BA4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2BA4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62BA4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2BA4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62BA4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2BA4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62BA4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2BA4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rgbClr val="62BA4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là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62BA4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chị</a:t>
            </a:r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srgbClr val="62BA4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Hà, Hưng Tồ, Dũng béo và Tuấn sứt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62BA4A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9A9AD9B-3F5F-4B17-8E0D-37388DC904A7}"/>
              </a:ext>
            </a:extLst>
          </p:cNvPr>
          <p:cNvSpPr txBox="1"/>
          <p:nvPr/>
        </p:nvSpPr>
        <p:spPr>
          <a:xfrm>
            <a:off x="7312945" y="3733484"/>
            <a:ext cx="410005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Tôm Chíp </a:t>
            </a:r>
            <a:r>
              <a:rPr lang="fr-FR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 </a:t>
            </a:r>
            <a:r>
              <a:rPr lang="fr-FR" sz="3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fr-FR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fr-FR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chính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6EEF5F6-748A-478B-9098-98225DC07CC1}"/>
              </a:ext>
            </a:extLst>
          </p:cNvPr>
          <p:cNvSpPr txBox="1"/>
          <p:nvPr/>
        </p:nvSpPr>
        <p:spPr>
          <a:xfrm>
            <a:off x="7356558" y="5624833"/>
            <a:ext cx="35069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029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 </a:t>
            </a:r>
            <a:r>
              <a:rPr lang="en-029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dõi</a:t>
            </a:r>
            <a:r>
              <a:rPr lang="en-029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truyện</a:t>
            </a:r>
            <a:r>
              <a:rPr lang="en-029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029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trả</a:t>
            </a:r>
            <a:r>
              <a:rPr lang="en-029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lang="en-029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029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957C220-AFAC-45C4-9E16-3F1C03BD1F3C}"/>
              </a:ext>
            </a:extLst>
          </p:cNvPr>
          <p:cNvSpPr txBox="1"/>
          <p:nvPr/>
        </p:nvSpPr>
        <p:spPr>
          <a:xfrm>
            <a:off x="887572" y="201579"/>
            <a:ext cx="61353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Nhà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vô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địch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>
                <a:glow rad="1397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6F188872-7873-4EB3-BEBF-545E4133B28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5064" y="960760"/>
            <a:ext cx="6645053" cy="572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469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5" grpId="0"/>
      <p:bldP spid="22" grpId="0"/>
      <p:bldP spid="24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D10E7C-CE55-4554-9F94-78D1F58FE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oogle Shape;697;p39">
            <a:extLst>
              <a:ext uri="{FF2B5EF4-FFF2-40B4-BE49-F238E27FC236}">
                <a16:creationId xmlns:a16="http://schemas.microsoft.com/office/drawing/2014/main" id="{BC789594-994D-455C-920A-9F5AF0418556}"/>
              </a:ext>
            </a:extLst>
          </p:cNvPr>
          <p:cNvGrpSpPr/>
          <p:nvPr/>
        </p:nvGrpSpPr>
        <p:grpSpPr>
          <a:xfrm>
            <a:off x="1267950" y="2637174"/>
            <a:ext cx="6259967" cy="1005475"/>
            <a:chOff x="1267950" y="2637175"/>
            <a:chExt cx="4694975" cy="836000"/>
          </a:xfrm>
        </p:grpSpPr>
        <p:sp>
          <p:nvSpPr>
            <p:cNvPr id="4" name="Google Shape;698;p39">
              <a:extLst>
                <a:ext uri="{FF2B5EF4-FFF2-40B4-BE49-F238E27FC236}">
                  <a16:creationId xmlns:a16="http://schemas.microsoft.com/office/drawing/2014/main" id="{4D623F3C-B61A-44C5-99B8-FE089558C867}"/>
                </a:ext>
              </a:extLst>
            </p:cNvPr>
            <p:cNvSpPr/>
            <p:nvPr/>
          </p:nvSpPr>
          <p:spPr>
            <a:xfrm>
              <a:off x="1619175" y="3205750"/>
              <a:ext cx="268850" cy="267425"/>
            </a:xfrm>
            <a:custGeom>
              <a:avLst/>
              <a:gdLst/>
              <a:ahLst/>
              <a:cxnLst/>
              <a:rect l="l" t="t" r="r" b="b"/>
              <a:pathLst>
                <a:path w="10754" h="10697" extrusionOk="0">
                  <a:moveTo>
                    <a:pt x="6627" y="1"/>
                  </a:moveTo>
                  <a:cubicBezTo>
                    <a:pt x="6367" y="1"/>
                    <a:pt x="6097" y="174"/>
                    <a:pt x="5905" y="347"/>
                  </a:cubicBezTo>
                  <a:cubicBezTo>
                    <a:pt x="5161" y="1043"/>
                    <a:pt x="4513" y="1835"/>
                    <a:pt x="3985" y="2700"/>
                  </a:cubicBezTo>
                  <a:cubicBezTo>
                    <a:pt x="3198" y="2363"/>
                    <a:pt x="2326" y="2047"/>
                    <a:pt x="1504" y="2047"/>
                  </a:cubicBezTo>
                  <a:cubicBezTo>
                    <a:pt x="1097" y="2047"/>
                    <a:pt x="702" y="2125"/>
                    <a:pt x="336" y="2315"/>
                  </a:cubicBezTo>
                  <a:cubicBezTo>
                    <a:pt x="192" y="2363"/>
                    <a:pt x="96" y="2460"/>
                    <a:pt x="24" y="2604"/>
                  </a:cubicBezTo>
                  <a:cubicBezTo>
                    <a:pt x="0" y="2772"/>
                    <a:pt x="24" y="2940"/>
                    <a:pt x="144" y="3084"/>
                  </a:cubicBezTo>
                  <a:cubicBezTo>
                    <a:pt x="624" y="3924"/>
                    <a:pt x="1344" y="4596"/>
                    <a:pt x="2208" y="5028"/>
                  </a:cubicBezTo>
                  <a:lnTo>
                    <a:pt x="912" y="7164"/>
                  </a:lnTo>
                  <a:cubicBezTo>
                    <a:pt x="624" y="7692"/>
                    <a:pt x="312" y="8412"/>
                    <a:pt x="792" y="8820"/>
                  </a:cubicBezTo>
                  <a:cubicBezTo>
                    <a:pt x="956" y="8972"/>
                    <a:pt x="1165" y="9027"/>
                    <a:pt x="1387" y="9027"/>
                  </a:cubicBezTo>
                  <a:cubicBezTo>
                    <a:pt x="1620" y="9027"/>
                    <a:pt x="1867" y="8966"/>
                    <a:pt x="2088" y="8892"/>
                  </a:cubicBezTo>
                  <a:cubicBezTo>
                    <a:pt x="2832" y="8628"/>
                    <a:pt x="3553" y="8292"/>
                    <a:pt x="4225" y="7884"/>
                  </a:cubicBezTo>
                  <a:cubicBezTo>
                    <a:pt x="4513" y="8604"/>
                    <a:pt x="4897" y="9300"/>
                    <a:pt x="5329" y="9948"/>
                  </a:cubicBezTo>
                  <a:cubicBezTo>
                    <a:pt x="5578" y="10312"/>
                    <a:pt x="5936" y="10696"/>
                    <a:pt x="6359" y="10696"/>
                  </a:cubicBezTo>
                  <a:cubicBezTo>
                    <a:pt x="6384" y="10696"/>
                    <a:pt x="6408" y="10695"/>
                    <a:pt x="6433" y="10692"/>
                  </a:cubicBezTo>
                  <a:cubicBezTo>
                    <a:pt x="7033" y="10620"/>
                    <a:pt x="7249" y="9876"/>
                    <a:pt x="7297" y="9276"/>
                  </a:cubicBezTo>
                  <a:lnTo>
                    <a:pt x="7537" y="6780"/>
                  </a:lnTo>
                  <a:cubicBezTo>
                    <a:pt x="7813" y="6830"/>
                    <a:pt x="8094" y="6854"/>
                    <a:pt x="8375" y="6854"/>
                  </a:cubicBezTo>
                  <a:cubicBezTo>
                    <a:pt x="9046" y="6854"/>
                    <a:pt x="9719" y="6715"/>
                    <a:pt x="10345" y="6444"/>
                  </a:cubicBezTo>
                  <a:cubicBezTo>
                    <a:pt x="10513" y="6396"/>
                    <a:pt x="10657" y="6276"/>
                    <a:pt x="10729" y="6132"/>
                  </a:cubicBezTo>
                  <a:cubicBezTo>
                    <a:pt x="10753" y="5988"/>
                    <a:pt x="10753" y="5844"/>
                    <a:pt x="10681" y="5724"/>
                  </a:cubicBezTo>
                  <a:cubicBezTo>
                    <a:pt x="10129" y="4572"/>
                    <a:pt x="8737" y="4140"/>
                    <a:pt x="7513" y="3828"/>
                  </a:cubicBezTo>
                  <a:cubicBezTo>
                    <a:pt x="7585" y="2844"/>
                    <a:pt x="7537" y="1811"/>
                    <a:pt x="7369" y="827"/>
                  </a:cubicBezTo>
                  <a:cubicBezTo>
                    <a:pt x="7297" y="491"/>
                    <a:pt x="7153" y="107"/>
                    <a:pt x="6817" y="35"/>
                  </a:cubicBezTo>
                  <a:cubicBezTo>
                    <a:pt x="6755" y="11"/>
                    <a:pt x="6691" y="1"/>
                    <a:pt x="6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5" name="Google Shape;699;p39">
              <a:extLst>
                <a:ext uri="{FF2B5EF4-FFF2-40B4-BE49-F238E27FC236}">
                  <a16:creationId xmlns:a16="http://schemas.microsoft.com/office/drawing/2014/main" id="{D1F58B7B-879E-441F-BA4A-7400C4CFF3B0}"/>
                </a:ext>
              </a:extLst>
            </p:cNvPr>
            <p:cNvSpPr/>
            <p:nvPr/>
          </p:nvSpPr>
          <p:spPr>
            <a:xfrm>
              <a:off x="1267950" y="2637175"/>
              <a:ext cx="147625" cy="148225"/>
            </a:xfrm>
            <a:custGeom>
              <a:avLst/>
              <a:gdLst/>
              <a:ahLst/>
              <a:cxnLst/>
              <a:rect l="l" t="t" r="r" b="b"/>
              <a:pathLst>
                <a:path w="5905" h="5929" extrusionOk="0">
                  <a:moveTo>
                    <a:pt x="2953" y="0"/>
                  </a:moveTo>
                  <a:cubicBezTo>
                    <a:pt x="2857" y="0"/>
                    <a:pt x="2761" y="1104"/>
                    <a:pt x="2737" y="2544"/>
                  </a:cubicBezTo>
                  <a:cubicBezTo>
                    <a:pt x="1965" y="1773"/>
                    <a:pt x="1344" y="1194"/>
                    <a:pt x="1217" y="1194"/>
                  </a:cubicBezTo>
                  <a:cubicBezTo>
                    <a:pt x="1210" y="1194"/>
                    <a:pt x="1204" y="1196"/>
                    <a:pt x="1200" y="1200"/>
                  </a:cubicBezTo>
                  <a:cubicBezTo>
                    <a:pt x="1104" y="1272"/>
                    <a:pt x="1609" y="1944"/>
                    <a:pt x="2353" y="2760"/>
                  </a:cubicBezTo>
                  <a:cubicBezTo>
                    <a:pt x="1008" y="2784"/>
                    <a:pt x="0" y="2856"/>
                    <a:pt x="0" y="2976"/>
                  </a:cubicBezTo>
                  <a:cubicBezTo>
                    <a:pt x="0" y="3072"/>
                    <a:pt x="1128" y="3168"/>
                    <a:pt x="2569" y="3168"/>
                  </a:cubicBezTo>
                  <a:cubicBezTo>
                    <a:pt x="1873" y="4056"/>
                    <a:pt x="1369" y="4729"/>
                    <a:pt x="1465" y="4801"/>
                  </a:cubicBezTo>
                  <a:cubicBezTo>
                    <a:pt x="1471" y="4805"/>
                    <a:pt x="1479" y="4808"/>
                    <a:pt x="1489" y="4808"/>
                  </a:cubicBezTo>
                  <a:cubicBezTo>
                    <a:pt x="1631" y="4808"/>
                    <a:pt x="2132" y="4342"/>
                    <a:pt x="2737" y="3624"/>
                  </a:cubicBezTo>
                  <a:cubicBezTo>
                    <a:pt x="2761" y="4945"/>
                    <a:pt x="2857" y="5929"/>
                    <a:pt x="2953" y="5929"/>
                  </a:cubicBezTo>
                  <a:cubicBezTo>
                    <a:pt x="3073" y="5929"/>
                    <a:pt x="3145" y="4897"/>
                    <a:pt x="3169" y="3552"/>
                  </a:cubicBezTo>
                  <a:cubicBezTo>
                    <a:pt x="3931" y="4270"/>
                    <a:pt x="4588" y="4736"/>
                    <a:pt x="4711" y="4736"/>
                  </a:cubicBezTo>
                  <a:cubicBezTo>
                    <a:pt x="4720" y="4736"/>
                    <a:pt x="4726" y="4733"/>
                    <a:pt x="4729" y="4729"/>
                  </a:cubicBezTo>
                  <a:cubicBezTo>
                    <a:pt x="4801" y="4657"/>
                    <a:pt x="4201" y="4008"/>
                    <a:pt x="3385" y="3168"/>
                  </a:cubicBezTo>
                  <a:cubicBezTo>
                    <a:pt x="4825" y="3168"/>
                    <a:pt x="5905" y="3072"/>
                    <a:pt x="5905" y="2976"/>
                  </a:cubicBezTo>
                  <a:cubicBezTo>
                    <a:pt x="5905" y="2856"/>
                    <a:pt x="4849" y="2760"/>
                    <a:pt x="3457" y="2760"/>
                  </a:cubicBezTo>
                  <a:cubicBezTo>
                    <a:pt x="4129" y="1896"/>
                    <a:pt x="4537" y="1176"/>
                    <a:pt x="4441" y="1128"/>
                  </a:cubicBezTo>
                  <a:cubicBezTo>
                    <a:pt x="4437" y="1124"/>
                    <a:pt x="4431" y="1122"/>
                    <a:pt x="4424" y="1122"/>
                  </a:cubicBezTo>
                  <a:cubicBezTo>
                    <a:pt x="4309" y="1122"/>
                    <a:pt x="3803" y="1678"/>
                    <a:pt x="3169" y="2448"/>
                  </a:cubicBezTo>
                  <a:cubicBezTo>
                    <a:pt x="3145" y="1056"/>
                    <a:pt x="3073" y="0"/>
                    <a:pt x="29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6" name="Google Shape;700;p39">
              <a:extLst>
                <a:ext uri="{FF2B5EF4-FFF2-40B4-BE49-F238E27FC236}">
                  <a16:creationId xmlns:a16="http://schemas.microsoft.com/office/drawing/2014/main" id="{1F76A903-87EE-4F0A-9C7B-B04D2838B8D0}"/>
                </a:ext>
              </a:extLst>
            </p:cNvPr>
            <p:cNvSpPr/>
            <p:nvPr/>
          </p:nvSpPr>
          <p:spPr>
            <a:xfrm>
              <a:off x="5765500" y="3103325"/>
              <a:ext cx="197425" cy="197450"/>
            </a:xfrm>
            <a:custGeom>
              <a:avLst/>
              <a:gdLst/>
              <a:ahLst/>
              <a:cxnLst/>
              <a:rect l="l" t="t" r="r" b="b"/>
              <a:pathLst>
                <a:path w="7897" h="7898" extrusionOk="0">
                  <a:moveTo>
                    <a:pt x="3937" y="1"/>
                  </a:moveTo>
                  <a:cubicBezTo>
                    <a:pt x="3769" y="1"/>
                    <a:pt x="3673" y="1465"/>
                    <a:pt x="3649" y="3361"/>
                  </a:cubicBezTo>
                  <a:cubicBezTo>
                    <a:pt x="2605" y="2340"/>
                    <a:pt x="1776" y="1577"/>
                    <a:pt x="1607" y="1577"/>
                  </a:cubicBezTo>
                  <a:cubicBezTo>
                    <a:pt x="1597" y="1577"/>
                    <a:pt x="1590" y="1580"/>
                    <a:pt x="1584" y="1585"/>
                  </a:cubicBezTo>
                  <a:cubicBezTo>
                    <a:pt x="1464" y="1681"/>
                    <a:pt x="2136" y="2593"/>
                    <a:pt x="3144" y="3649"/>
                  </a:cubicBezTo>
                  <a:cubicBezTo>
                    <a:pt x="1344" y="3673"/>
                    <a:pt x="0" y="3793"/>
                    <a:pt x="0" y="3937"/>
                  </a:cubicBezTo>
                  <a:cubicBezTo>
                    <a:pt x="0" y="4081"/>
                    <a:pt x="1488" y="4201"/>
                    <a:pt x="3433" y="4225"/>
                  </a:cubicBezTo>
                  <a:cubicBezTo>
                    <a:pt x="2496" y="5401"/>
                    <a:pt x="1848" y="6313"/>
                    <a:pt x="1944" y="6409"/>
                  </a:cubicBezTo>
                  <a:cubicBezTo>
                    <a:pt x="1952" y="6416"/>
                    <a:pt x="1962" y="6419"/>
                    <a:pt x="1974" y="6419"/>
                  </a:cubicBezTo>
                  <a:cubicBezTo>
                    <a:pt x="2157" y="6419"/>
                    <a:pt x="2839" y="5771"/>
                    <a:pt x="3649" y="4849"/>
                  </a:cubicBezTo>
                  <a:cubicBezTo>
                    <a:pt x="3697" y="6601"/>
                    <a:pt x="3793" y="7898"/>
                    <a:pt x="3937" y="7898"/>
                  </a:cubicBezTo>
                  <a:cubicBezTo>
                    <a:pt x="4081" y="7898"/>
                    <a:pt x="4201" y="6529"/>
                    <a:pt x="4249" y="4753"/>
                  </a:cubicBezTo>
                  <a:cubicBezTo>
                    <a:pt x="5243" y="5681"/>
                    <a:pt x="6094" y="6304"/>
                    <a:pt x="6280" y="6304"/>
                  </a:cubicBezTo>
                  <a:cubicBezTo>
                    <a:pt x="6296" y="6304"/>
                    <a:pt x="6307" y="6299"/>
                    <a:pt x="6313" y="6289"/>
                  </a:cubicBezTo>
                  <a:cubicBezTo>
                    <a:pt x="6409" y="6193"/>
                    <a:pt x="5617" y="5329"/>
                    <a:pt x="4513" y="4225"/>
                  </a:cubicBezTo>
                  <a:cubicBezTo>
                    <a:pt x="6433" y="4201"/>
                    <a:pt x="7897" y="4105"/>
                    <a:pt x="7897" y="3937"/>
                  </a:cubicBezTo>
                  <a:cubicBezTo>
                    <a:pt x="7897" y="3793"/>
                    <a:pt x="6481" y="3673"/>
                    <a:pt x="4633" y="3649"/>
                  </a:cubicBezTo>
                  <a:cubicBezTo>
                    <a:pt x="5521" y="2521"/>
                    <a:pt x="6049" y="1561"/>
                    <a:pt x="5953" y="1489"/>
                  </a:cubicBezTo>
                  <a:cubicBezTo>
                    <a:pt x="5948" y="1486"/>
                    <a:pt x="5941" y="1484"/>
                    <a:pt x="5934" y="1484"/>
                  </a:cubicBezTo>
                  <a:cubicBezTo>
                    <a:pt x="5772" y="1484"/>
                    <a:pt x="5098" y="2231"/>
                    <a:pt x="4249" y="3241"/>
                  </a:cubicBezTo>
                  <a:cubicBezTo>
                    <a:pt x="4225" y="1393"/>
                    <a:pt x="4105" y="1"/>
                    <a:pt x="39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</p:grpSp>
      <p:grpSp>
        <p:nvGrpSpPr>
          <p:cNvPr id="35" name="Google Shape;862;p45">
            <a:extLst>
              <a:ext uri="{FF2B5EF4-FFF2-40B4-BE49-F238E27FC236}">
                <a16:creationId xmlns:a16="http://schemas.microsoft.com/office/drawing/2014/main" id="{A2B743E6-2133-4B6F-AA69-4C94EA4AD427}"/>
              </a:ext>
            </a:extLst>
          </p:cNvPr>
          <p:cNvGrpSpPr/>
          <p:nvPr/>
        </p:nvGrpSpPr>
        <p:grpSpPr>
          <a:xfrm>
            <a:off x="359009" y="430769"/>
            <a:ext cx="1081139" cy="907105"/>
            <a:chOff x="2060750" y="1945217"/>
            <a:chExt cx="1088688" cy="1012500"/>
          </a:xfrm>
        </p:grpSpPr>
        <p:sp>
          <p:nvSpPr>
            <p:cNvPr id="36" name="Google Shape;863;p45">
              <a:extLst>
                <a:ext uri="{FF2B5EF4-FFF2-40B4-BE49-F238E27FC236}">
                  <a16:creationId xmlns:a16="http://schemas.microsoft.com/office/drawing/2014/main" id="{53CA8696-B16B-47F1-B5A1-4490EE18438A}"/>
                </a:ext>
              </a:extLst>
            </p:cNvPr>
            <p:cNvSpPr/>
            <p:nvPr/>
          </p:nvSpPr>
          <p:spPr>
            <a:xfrm>
              <a:off x="2060750" y="1945217"/>
              <a:ext cx="1012500" cy="1012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latin typeface="UTM Avo" panose="02040603050506020204" pitchFamily="18" charset="0"/>
              </a:endParaRPr>
            </a:p>
          </p:txBody>
        </p:sp>
        <p:sp>
          <p:nvSpPr>
            <p:cNvPr id="37" name="Google Shape;864;p45">
              <a:extLst>
                <a:ext uri="{FF2B5EF4-FFF2-40B4-BE49-F238E27FC236}">
                  <a16:creationId xmlns:a16="http://schemas.microsoft.com/office/drawing/2014/main" id="{C6DF1F61-F07D-499D-A569-B9E552B36243}"/>
                </a:ext>
              </a:extLst>
            </p:cNvPr>
            <p:cNvSpPr/>
            <p:nvPr/>
          </p:nvSpPr>
          <p:spPr>
            <a:xfrm>
              <a:off x="2136938" y="1945217"/>
              <a:ext cx="1012500" cy="1012500"/>
            </a:xfrm>
            <a:prstGeom prst="ellipse">
              <a:avLst/>
            </a:prstGeom>
            <a:noFill/>
            <a:ln w="9525" cap="rnd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latin typeface="UTM Avo" panose="02040603050506020204" pitchFamily="18" charset="0"/>
              </a:endParaRPr>
            </a:p>
          </p:txBody>
        </p:sp>
      </p:grpSp>
      <p:sp>
        <p:nvSpPr>
          <p:cNvPr id="38" name="Google Shape;881;p45">
            <a:extLst>
              <a:ext uri="{FF2B5EF4-FFF2-40B4-BE49-F238E27FC236}">
                <a16:creationId xmlns:a16="http://schemas.microsoft.com/office/drawing/2014/main" id="{ED485B2B-318B-4C2A-8EA6-A7B4644FF0C7}"/>
              </a:ext>
            </a:extLst>
          </p:cNvPr>
          <p:cNvSpPr txBox="1">
            <a:spLocks/>
          </p:cNvSpPr>
          <p:nvPr/>
        </p:nvSpPr>
        <p:spPr>
          <a:xfrm>
            <a:off x="1492110" y="671300"/>
            <a:ext cx="9332244" cy="44669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0070C0"/>
                </a:solidFill>
                <a:latin typeface="UTM Avo" panose="02040603050506020204" pitchFamily="18" charset="0"/>
                <a:cs typeface="Quicksand Bold" panose="020B0604020202020204" charset="0"/>
              </a:rPr>
              <a:t>Kể lại từng đoạn câu chuyện</a:t>
            </a:r>
            <a:endParaRPr lang="vi-VN" sz="3200" b="1">
              <a:solidFill>
                <a:srgbClr val="0070C0"/>
              </a:solidFill>
              <a:latin typeface="Quicksand Bold" panose="020B0604020202020204" charset="0"/>
              <a:cs typeface="Quicksand Bold" panose="020B0604020202020204" charset="0"/>
            </a:endParaRPr>
          </a:p>
        </p:txBody>
      </p:sp>
      <p:sp>
        <p:nvSpPr>
          <p:cNvPr id="39" name="Google Shape;883;p45">
            <a:extLst>
              <a:ext uri="{FF2B5EF4-FFF2-40B4-BE49-F238E27FC236}">
                <a16:creationId xmlns:a16="http://schemas.microsoft.com/office/drawing/2014/main" id="{0A13F1D3-C47C-46B5-96C7-FC8A8A197170}"/>
              </a:ext>
            </a:extLst>
          </p:cNvPr>
          <p:cNvSpPr txBox="1">
            <a:spLocks/>
          </p:cNvSpPr>
          <p:nvPr/>
        </p:nvSpPr>
        <p:spPr>
          <a:xfrm>
            <a:off x="438930" y="546379"/>
            <a:ext cx="940800" cy="63431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" sz="3200" b="1"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40" name="Google Shape;881;p45">
            <a:extLst>
              <a:ext uri="{FF2B5EF4-FFF2-40B4-BE49-F238E27FC236}">
                <a16:creationId xmlns:a16="http://schemas.microsoft.com/office/drawing/2014/main" id="{3D2EDDB2-AA11-41F0-B0D1-739C9FB02D36}"/>
              </a:ext>
            </a:extLst>
          </p:cNvPr>
          <p:cNvSpPr txBox="1">
            <a:spLocks/>
          </p:cNvSpPr>
          <p:nvPr/>
        </p:nvSpPr>
        <p:spPr>
          <a:xfrm>
            <a:off x="658802" y="2386049"/>
            <a:ext cx="8173786" cy="44669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200" dirty="0" err="1">
                <a:latin typeface="UTM Avo" panose="02040603050506020204" pitchFamily="18" charset="0"/>
                <a:cs typeface="Quicksand Bold" panose="020B0604020202020204" charset="0"/>
              </a:rPr>
              <a:t>Dựa</a:t>
            </a:r>
            <a:r>
              <a:rPr lang="en-US" sz="3200" dirty="0">
                <a:latin typeface="UTM Avo" panose="02040603050506020204" pitchFamily="18" charset="0"/>
                <a:cs typeface="Quicksand Bold" panose="020B060402020202020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Quicksand Bold" panose="020B0604020202020204" charset="0"/>
              </a:rPr>
              <a:t>theo</a:t>
            </a:r>
            <a:r>
              <a:rPr lang="en-US" sz="3200" dirty="0">
                <a:latin typeface="UTM Avo" panose="02040603050506020204" pitchFamily="18" charset="0"/>
                <a:cs typeface="Quicksand Bold" panose="020B060402020202020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Quicksand Bold" panose="020B0604020202020204" charset="0"/>
              </a:rPr>
              <a:t>lời</a:t>
            </a:r>
            <a:r>
              <a:rPr lang="en-US" sz="3200" dirty="0">
                <a:latin typeface="UTM Avo" panose="02040603050506020204" pitchFamily="18" charset="0"/>
                <a:cs typeface="Quicksand Bold" panose="020B060402020202020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Quicksand Bold" panose="020B0604020202020204" charset="0"/>
              </a:rPr>
              <a:t>kể</a:t>
            </a:r>
            <a:r>
              <a:rPr lang="en-US" sz="3200" dirty="0">
                <a:latin typeface="UTM Avo" panose="02040603050506020204" pitchFamily="18" charset="0"/>
                <a:cs typeface="Quicksand Bold" panose="020B060402020202020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Quicksand Bold" panose="020B0604020202020204" charset="0"/>
              </a:rPr>
              <a:t>của</a:t>
            </a:r>
            <a:r>
              <a:rPr lang="en-US" sz="3200" dirty="0">
                <a:latin typeface="UTM Avo" panose="02040603050506020204" pitchFamily="18" charset="0"/>
                <a:cs typeface="Quicksand Bold" panose="020B060402020202020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Quicksand Bold" panose="020B0604020202020204" charset="0"/>
              </a:rPr>
              <a:t>cô</a:t>
            </a:r>
            <a:r>
              <a:rPr lang="en-US" sz="3200" dirty="0">
                <a:latin typeface="UTM Avo" panose="02040603050506020204" pitchFamily="18" charset="0"/>
                <a:cs typeface="Quicksand Bold" panose="020B060402020202020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Quicksand Bold" panose="020B0604020202020204" charset="0"/>
              </a:rPr>
              <a:t>giáo</a:t>
            </a:r>
            <a:r>
              <a:rPr lang="en-US" sz="3200" dirty="0">
                <a:latin typeface="UTM Avo" panose="02040603050506020204" pitchFamily="18" charset="0"/>
                <a:cs typeface="Quicksand Bold" panose="020B0604020202020204" charset="0"/>
              </a:rPr>
              <a:t> (</a:t>
            </a:r>
            <a:r>
              <a:rPr lang="en-US" sz="3200" dirty="0" err="1">
                <a:latin typeface="UTM Avo" panose="02040603050506020204" pitchFamily="18" charset="0"/>
                <a:cs typeface="Quicksand Bold" panose="020B0604020202020204" charset="0"/>
              </a:rPr>
              <a:t>thầy</a:t>
            </a:r>
            <a:r>
              <a:rPr lang="en-US" sz="3200" dirty="0">
                <a:latin typeface="UTM Avo" panose="02040603050506020204" pitchFamily="18" charset="0"/>
                <a:cs typeface="Quicksand Bold" panose="020B060402020202020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Quicksand Bold" panose="020B0604020202020204" charset="0"/>
              </a:rPr>
              <a:t>giáo</a:t>
            </a:r>
            <a:r>
              <a:rPr lang="en-US" sz="3200" dirty="0">
                <a:latin typeface="UTM Avo" panose="02040603050506020204" pitchFamily="18" charset="0"/>
                <a:cs typeface="Quicksand Bold" panose="020B0604020202020204" charset="0"/>
              </a:rPr>
              <a:t>) </a:t>
            </a:r>
            <a:r>
              <a:rPr lang="en-US" sz="3200" dirty="0" err="1">
                <a:latin typeface="UTM Avo" panose="02040603050506020204" pitchFamily="18" charset="0"/>
                <a:cs typeface="Quicksand Bold" panose="020B0604020202020204" charset="0"/>
              </a:rPr>
              <a:t>và</a:t>
            </a:r>
            <a:r>
              <a:rPr lang="en-US" sz="3200" dirty="0">
                <a:latin typeface="UTM Avo" panose="02040603050506020204" pitchFamily="18" charset="0"/>
                <a:cs typeface="Quicksand Bold" panose="020B060402020202020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Quicksand Bold" panose="020B0604020202020204" charset="0"/>
              </a:rPr>
              <a:t>các</a:t>
            </a:r>
            <a:r>
              <a:rPr lang="en-US" sz="3200" dirty="0">
                <a:latin typeface="UTM Avo" panose="02040603050506020204" pitchFamily="18" charset="0"/>
                <a:cs typeface="Quicksand Bold" panose="020B060402020202020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Quicksand Bold" panose="020B0604020202020204" charset="0"/>
              </a:rPr>
              <a:t>tranh</a:t>
            </a:r>
            <a:r>
              <a:rPr lang="en-US" sz="3200" dirty="0">
                <a:latin typeface="UTM Avo" panose="02040603050506020204" pitchFamily="18" charset="0"/>
                <a:cs typeface="Quicksand Bold" panose="020B060402020202020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Quicksand Bold" panose="020B0604020202020204" charset="0"/>
              </a:rPr>
              <a:t>vẽ</a:t>
            </a:r>
            <a:r>
              <a:rPr lang="en-US" sz="3200" dirty="0">
                <a:latin typeface="UTM Avo" panose="02040603050506020204" pitchFamily="18" charset="0"/>
                <a:cs typeface="Quicksand Bold" panose="020B0604020202020204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  <a:cs typeface="Quicksand Bold" panose="020B0604020202020204" charset="0"/>
              </a:rPr>
              <a:t>kể</a:t>
            </a:r>
            <a:r>
              <a:rPr lang="en-US" sz="3200" dirty="0">
                <a:latin typeface="UTM Avo" panose="02040603050506020204" pitchFamily="18" charset="0"/>
                <a:cs typeface="Quicksand Bold" panose="020B060402020202020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Quicksand Bold" panose="020B0604020202020204" charset="0"/>
              </a:rPr>
              <a:t>lại</a:t>
            </a:r>
            <a:r>
              <a:rPr lang="en-US" sz="3200" dirty="0">
                <a:latin typeface="UTM Avo" panose="02040603050506020204" pitchFamily="18" charset="0"/>
                <a:cs typeface="Quicksand Bold" panose="020B060402020202020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Quicksand Bold" panose="020B0604020202020204" charset="0"/>
              </a:rPr>
              <a:t>từng</a:t>
            </a:r>
            <a:r>
              <a:rPr lang="en-US" sz="3200" dirty="0">
                <a:latin typeface="UTM Avo" panose="02040603050506020204" pitchFamily="18" charset="0"/>
                <a:cs typeface="Quicksand Bold" panose="020B060402020202020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Quicksand Bold" panose="020B0604020202020204" charset="0"/>
              </a:rPr>
              <a:t>đoạn</a:t>
            </a:r>
            <a:r>
              <a:rPr lang="en-US" sz="3200" dirty="0">
                <a:latin typeface="UTM Avo" panose="02040603050506020204" pitchFamily="18" charset="0"/>
                <a:cs typeface="Quicksand Bold" panose="020B060402020202020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Quicksand Bold" panose="020B0604020202020204" charset="0"/>
              </a:rPr>
              <a:t>câu</a:t>
            </a:r>
            <a:r>
              <a:rPr lang="en-US" sz="3200" dirty="0">
                <a:latin typeface="UTM Avo" panose="02040603050506020204" pitchFamily="18" charset="0"/>
                <a:cs typeface="Quicksand Bold" panose="020B060402020202020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Quicksand Bold" panose="020B0604020202020204" charset="0"/>
              </a:rPr>
              <a:t>chuyện</a:t>
            </a:r>
            <a:r>
              <a:rPr lang="en-US" sz="3200" dirty="0">
                <a:latin typeface="UTM Avo" panose="02040603050506020204" pitchFamily="18" charset="0"/>
                <a:cs typeface="Quicksand Bold" panose="020B0604020202020204" charset="0"/>
              </a:rPr>
              <a:t>.</a:t>
            </a:r>
            <a:endParaRPr lang="vi-VN" sz="3200" dirty="0">
              <a:latin typeface="Quicksand Bold" panose="020B0604020202020204" charset="0"/>
              <a:cs typeface="Quicksand 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725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D5E63C5-B59E-4844-BB5E-8E69FE601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6966629-B02A-4893-BB3E-8F62FABFF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26" y="299752"/>
            <a:ext cx="5251474" cy="40603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31A74EF-3954-421C-B053-76EFF79CC9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7675" y="299752"/>
            <a:ext cx="5099681" cy="4060324"/>
          </a:xfrm>
          <a:prstGeom prst="rect">
            <a:avLst/>
          </a:prstGeom>
        </p:spPr>
      </p:pic>
      <p:sp>
        <p:nvSpPr>
          <p:cNvPr id="8" name="Google Shape;934;p49">
            <a:extLst>
              <a:ext uri="{FF2B5EF4-FFF2-40B4-BE49-F238E27FC236}">
                <a16:creationId xmlns:a16="http://schemas.microsoft.com/office/drawing/2014/main" id="{952B3A55-7822-4955-AEE2-4C22213029BD}"/>
              </a:ext>
            </a:extLst>
          </p:cNvPr>
          <p:cNvSpPr/>
          <p:nvPr/>
        </p:nvSpPr>
        <p:spPr>
          <a:xfrm>
            <a:off x="6371303" y="4405248"/>
            <a:ext cx="5545394" cy="2153000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Chị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Hà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gọi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đến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Tôm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Chíp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cậu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rụt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rè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bối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rối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Bị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các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bạn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trêu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chọc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cậu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quyết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định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vào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vị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trí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nhưng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đến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gần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điểm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đệm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nhảy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thì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đứng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sựng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lại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Google Shape;934;p49">
            <a:extLst>
              <a:ext uri="{FF2B5EF4-FFF2-40B4-BE49-F238E27FC236}">
                <a16:creationId xmlns:a16="http://schemas.microsoft.com/office/drawing/2014/main" id="{99F4AAEB-8699-4B79-9A85-C4185088D20C}"/>
              </a:ext>
            </a:extLst>
          </p:cNvPr>
          <p:cNvSpPr/>
          <p:nvPr/>
        </p:nvSpPr>
        <p:spPr>
          <a:xfrm>
            <a:off x="402726" y="4449428"/>
            <a:ext cx="5693274" cy="2030162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Các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bạn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thi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nhảy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xa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;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chị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Hà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làm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trọng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tài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Hưng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Tồ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Dũng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Béo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và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Tuấn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sứt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đều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nhảy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qua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hố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cát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thành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công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7648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D5E63C5-B59E-4844-BB5E-8E69FE601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"/>
            <a:ext cx="12192000" cy="6858000"/>
          </a:xfrm>
          <a:prstGeom prst="rect">
            <a:avLst/>
          </a:prstGeom>
        </p:spPr>
      </p:pic>
      <p:sp>
        <p:nvSpPr>
          <p:cNvPr id="8" name="Google Shape;934;p49">
            <a:extLst>
              <a:ext uri="{FF2B5EF4-FFF2-40B4-BE49-F238E27FC236}">
                <a16:creationId xmlns:a16="http://schemas.microsoft.com/office/drawing/2014/main" id="{952B3A55-7822-4955-AEE2-4C22213029BD}"/>
              </a:ext>
            </a:extLst>
          </p:cNvPr>
          <p:cNvSpPr/>
          <p:nvPr/>
        </p:nvSpPr>
        <p:spPr>
          <a:xfrm>
            <a:off x="6656438" y="4528085"/>
            <a:ext cx="5441333" cy="2076417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Các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bạn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ngạc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nhiên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vì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Tôm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Chíp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đã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nhảy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qua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được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con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mương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rộng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;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thán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phục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và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tuyên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bố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chức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vô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địch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thuộc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về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Tôm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Chíp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Google Shape;934;p49">
            <a:extLst>
              <a:ext uri="{FF2B5EF4-FFF2-40B4-BE49-F238E27FC236}">
                <a16:creationId xmlns:a16="http://schemas.microsoft.com/office/drawing/2014/main" id="{99F4AAEB-8699-4B79-9A85-C4185088D20C}"/>
              </a:ext>
            </a:extLst>
          </p:cNvPr>
          <p:cNvSpPr/>
          <p:nvPr/>
        </p:nvSpPr>
        <p:spPr>
          <a:xfrm>
            <a:off x="191926" y="4566207"/>
            <a:ext cx="6376021" cy="2175976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Tôm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Chíp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quyết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định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nhảy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lần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hai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bỗng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cậu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quặt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sang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bên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tiếp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tục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lao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lên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khiến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mọi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người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cười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ồ.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Thì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ra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cậu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nhìn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thấy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bé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trai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đang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lăn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theo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bờ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mương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lao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đến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và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kịp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cứu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đứa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bé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37C0FA-C190-4C18-B718-083D20CE45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50" y="238883"/>
            <a:ext cx="5441334" cy="44544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2F1223-1B98-4044-B0C4-D3C27CDC38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6033" y="253498"/>
            <a:ext cx="5441333" cy="443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586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9F9EC1-3102-4C00-B36C-B3A44287E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oogle Shape;697;p39">
            <a:extLst>
              <a:ext uri="{FF2B5EF4-FFF2-40B4-BE49-F238E27FC236}">
                <a16:creationId xmlns:a16="http://schemas.microsoft.com/office/drawing/2014/main" id="{3380ECCA-50C8-4E27-942A-F3B60F365917}"/>
              </a:ext>
            </a:extLst>
          </p:cNvPr>
          <p:cNvGrpSpPr/>
          <p:nvPr/>
        </p:nvGrpSpPr>
        <p:grpSpPr>
          <a:xfrm>
            <a:off x="1267950" y="2637174"/>
            <a:ext cx="6259967" cy="1044905"/>
            <a:chOff x="1267950" y="2637175"/>
            <a:chExt cx="4694975" cy="836000"/>
          </a:xfrm>
        </p:grpSpPr>
        <p:sp>
          <p:nvSpPr>
            <p:cNvPr id="6" name="Google Shape;698;p39">
              <a:extLst>
                <a:ext uri="{FF2B5EF4-FFF2-40B4-BE49-F238E27FC236}">
                  <a16:creationId xmlns:a16="http://schemas.microsoft.com/office/drawing/2014/main" id="{EC37EB33-71ED-470B-8DA2-6A2917EDF2E1}"/>
                </a:ext>
              </a:extLst>
            </p:cNvPr>
            <p:cNvSpPr/>
            <p:nvPr/>
          </p:nvSpPr>
          <p:spPr>
            <a:xfrm>
              <a:off x="1619175" y="3205750"/>
              <a:ext cx="268850" cy="267425"/>
            </a:xfrm>
            <a:custGeom>
              <a:avLst/>
              <a:gdLst/>
              <a:ahLst/>
              <a:cxnLst/>
              <a:rect l="l" t="t" r="r" b="b"/>
              <a:pathLst>
                <a:path w="10754" h="10697" extrusionOk="0">
                  <a:moveTo>
                    <a:pt x="6627" y="1"/>
                  </a:moveTo>
                  <a:cubicBezTo>
                    <a:pt x="6367" y="1"/>
                    <a:pt x="6097" y="174"/>
                    <a:pt x="5905" y="347"/>
                  </a:cubicBezTo>
                  <a:cubicBezTo>
                    <a:pt x="5161" y="1043"/>
                    <a:pt x="4513" y="1835"/>
                    <a:pt x="3985" y="2700"/>
                  </a:cubicBezTo>
                  <a:cubicBezTo>
                    <a:pt x="3198" y="2363"/>
                    <a:pt x="2326" y="2047"/>
                    <a:pt x="1504" y="2047"/>
                  </a:cubicBezTo>
                  <a:cubicBezTo>
                    <a:pt x="1097" y="2047"/>
                    <a:pt x="702" y="2125"/>
                    <a:pt x="336" y="2315"/>
                  </a:cubicBezTo>
                  <a:cubicBezTo>
                    <a:pt x="192" y="2363"/>
                    <a:pt x="96" y="2460"/>
                    <a:pt x="24" y="2604"/>
                  </a:cubicBezTo>
                  <a:cubicBezTo>
                    <a:pt x="0" y="2772"/>
                    <a:pt x="24" y="2940"/>
                    <a:pt x="144" y="3084"/>
                  </a:cubicBezTo>
                  <a:cubicBezTo>
                    <a:pt x="624" y="3924"/>
                    <a:pt x="1344" y="4596"/>
                    <a:pt x="2208" y="5028"/>
                  </a:cubicBezTo>
                  <a:lnTo>
                    <a:pt x="912" y="7164"/>
                  </a:lnTo>
                  <a:cubicBezTo>
                    <a:pt x="624" y="7692"/>
                    <a:pt x="312" y="8412"/>
                    <a:pt x="792" y="8820"/>
                  </a:cubicBezTo>
                  <a:cubicBezTo>
                    <a:pt x="956" y="8972"/>
                    <a:pt x="1165" y="9027"/>
                    <a:pt x="1387" y="9027"/>
                  </a:cubicBezTo>
                  <a:cubicBezTo>
                    <a:pt x="1620" y="9027"/>
                    <a:pt x="1867" y="8966"/>
                    <a:pt x="2088" y="8892"/>
                  </a:cubicBezTo>
                  <a:cubicBezTo>
                    <a:pt x="2832" y="8628"/>
                    <a:pt x="3553" y="8292"/>
                    <a:pt x="4225" y="7884"/>
                  </a:cubicBezTo>
                  <a:cubicBezTo>
                    <a:pt x="4513" y="8604"/>
                    <a:pt x="4897" y="9300"/>
                    <a:pt x="5329" y="9948"/>
                  </a:cubicBezTo>
                  <a:cubicBezTo>
                    <a:pt x="5578" y="10312"/>
                    <a:pt x="5936" y="10696"/>
                    <a:pt x="6359" y="10696"/>
                  </a:cubicBezTo>
                  <a:cubicBezTo>
                    <a:pt x="6384" y="10696"/>
                    <a:pt x="6408" y="10695"/>
                    <a:pt x="6433" y="10692"/>
                  </a:cubicBezTo>
                  <a:cubicBezTo>
                    <a:pt x="7033" y="10620"/>
                    <a:pt x="7249" y="9876"/>
                    <a:pt x="7297" y="9276"/>
                  </a:cubicBezTo>
                  <a:lnTo>
                    <a:pt x="7537" y="6780"/>
                  </a:lnTo>
                  <a:cubicBezTo>
                    <a:pt x="7813" y="6830"/>
                    <a:pt x="8094" y="6854"/>
                    <a:pt x="8375" y="6854"/>
                  </a:cubicBezTo>
                  <a:cubicBezTo>
                    <a:pt x="9046" y="6854"/>
                    <a:pt x="9719" y="6715"/>
                    <a:pt x="10345" y="6444"/>
                  </a:cubicBezTo>
                  <a:cubicBezTo>
                    <a:pt x="10513" y="6396"/>
                    <a:pt x="10657" y="6276"/>
                    <a:pt x="10729" y="6132"/>
                  </a:cubicBezTo>
                  <a:cubicBezTo>
                    <a:pt x="10753" y="5988"/>
                    <a:pt x="10753" y="5844"/>
                    <a:pt x="10681" y="5724"/>
                  </a:cubicBezTo>
                  <a:cubicBezTo>
                    <a:pt x="10129" y="4572"/>
                    <a:pt x="8737" y="4140"/>
                    <a:pt x="7513" y="3828"/>
                  </a:cubicBezTo>
                  <a:cubicBezTo>
                    <a:pt x="7585" y="2844"/>
                    <a:pt x="7537" y="1811"/>
                    <a:pt x="7369" y="827"/>
                  </a:cubicBezTo>
                  <a:cubicBezTo>
                    <a:pt x="7297" y="491"/>
                    <a:pt x="7153" y="107"/>
                    <a:pt x="6817" y="35"/>
                  </a:cubicBezTo>
                  <a:cubicBezTo>
                    <a:pt x="6755" y="11"/>
                    <a:pt x="6691" y="1"/>
                    <a:pt x="6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7" name="Google Shape;699;p39">
              <a:extLst>
                <a:ext uri="{FF2B5EF4-FFF2-40B4-BE49-F238E27FC236}">
                  <a16:creationId xmlns:a16="http://schemas.microsoft.com/office/drawing/2014/main" id="{0A5E69F6-CAF3-4B29-BB70-AF6D2D76C21D}"/>
                </a:ext>
              </a:extLst>
            </p:cNvPr>
            <p:cNvSpPr/>
            <p:nvPr/>
          </p:nvSpPr>
          <p:spPr>
            <a:xfrm>
              <a:off x="1267950" y="2637175"/>
              <a:ext cx="147625" cy="148225"/>
            </a:xfrm>
            <a:custGeom>
              <a:avLst/>
              <a:gdLst/>
              <a:ahLst/>
              <a:cxnLst/>
              <a:rect l="l" t="t" r="r" b="b"/>
              <a:pathLst>
                <a:path w="5905" h="5929" extrusionOk="0">
                  <a:moveTo>
                    <a:pt x="2953" y="0"/>
                  </a:moveTo>
                  <a:cubicBezTo>
                    <a:pt x="2857" y="0"/>
                    <a:pt x="2761" y="1104"/>
                    <a:pt x="2737" y="2544"/>
                  </a:cubicBezTo>
                  <a:cubicBezTo>
                    <a:pt x="1965" y="1773"/>
                    <a:pt x="1344" y="1194"/>
                    <a:pt x="1217" y="1194"/>
                  </a:cubicBezTo>
                  <a:cubicBezTo>
                    <a:pt x="1210" y="1194"/>
                    <a:pt x="1204" y="1196"/>
                    <a:pt x="1200" y="1200"/>
                  </a:cubicBezTo>
                  <a:cubicBezTo>
                    <a:pt x="1104" y="1272"/>
                    <a:pt x="1609" y="1944"/>
                    <a:pt x="2353" y="2760"/>
                  </a:cubicBezTo>
                  <a:cubicBezTo>
                    <a:pt x="1008" y="2784"/>
                    <a:pt x="0" y="2856"/>
                    <a:pt x="0" y="2976"/>
                  </a:cubicBezTo>
                  <a:cubicBezTo>
                    <a:pt x="0" y="3072"/>
                    <a:pt x="1128" y="3168"/>
                    <a:pt x="2569" y="3168"/>
                  </a:cubicBezTo>
                  <a:cubicBezTo>
                    <a:pt x="1873" y="4056"/>
                    <a:pt x="1369" y="4729"/>
                    <a:pt x="1465" y="4801"/>
                  </a:cubicBezTo>
                  <a:cubicBezTo>
                    <a:pt x="1471" y="4805"/>
                    <a:pt x="1479" y="4808"/>
                    <a:pt x="1489" y="4808"/>
                  </a:cubicBezTo>
                  <a:cubicBezTo>
                    <a:pt x="1631" y="4808"/>
                    <a:pt x="2132" y="4342"/>
                    <a:pt x="2737" y="3624"/>
                  </a:cubicBezTo>
                  <a:cubicBezTo>
                    <a:pt x="2761" y="4945"/>
                    <a:pt x="2857" y="5929"/>
                    <a:pt x="2953" y="5929"/>
                  </a:cubicBezTo>
                  <a:cubicBezTo>
                    <a:pt x="3073" y="5929"/>
                    <a:pt x="3145" y="4897"/>
                    <a:pt x="3169" y="3552"/>
                  </a:cubicBezTo>
                  <a:cubicBezTo>
                    <a:pt x="3931" y="4270"/>
                    <a:pt x="4588" y="4736"/>
                    <a:pt x="4711" y="4736"/>
                  </a:cubicBezTo>
                  <a:cubicBezTo>
                    <a:pt x="4720" y="4736"/>
                    <a:pt x="4726" y="4733"/>
                    <a:pt x="4729" y="4729"/>
                  </a:cubicBezTo>
                  <a:cubicBezTo>
                    <a:pt x="4801" y="4657"/>
                    <a:pt x="4201" y="4008"/>
                    <a:pt x="3385" y="3168"/>
                  </a:cubicBezTo>
                  <a:cubicBezTo>
                    <a:pt x="4825" y="3168"/>
                    <a:pt x="5905" y="3072"/>
                    <a:pt x="5905" y="2976"/>
                  </a:cubicBezTo>
                  <a:cubicBezTo>
                    <a:pt x="5905" y="2856"/>
                    <a:pt x="4849" y="2760"/>
                    <a:pt x="3457" y="2760"/>
                  </a:cubicBezTo>
                  <a:cubicBezTo>
                    <a:pt x="4129" y="1896"/>
                    <a:pt x="4537" y="1176"/>
                    <a:pt x="4441" y="1128"/>
                  </a:cubicBezTo>
                  <a:cubicBezTo>
                    <a:pt x="4437" y="1124"/>
                    <a:pt x="4431" y="1122"/>
                    <a:pt x="4424" y="1122"/>
                  </a:cubicBezTo>
                  <a:cubicBezTo>
                    <a:pt x="4309" y="1122"/>
                    <a:pt x="3803" y="1678"/>
                    <a:pt x="3169" y="2448"/>
                  </a:cubicBezTo>
                  <a:cubicBezTo>
                    <a:pt x="3145" y="1056"/>
                    <a:pt x="3073" y="0"/>
                    <a:pt x="29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8" name="Google Shape;700;p39">
              <a:extLst>
                <a:ext uri="{FF2B5EF4-FFF2-40B4-BE49-F238E27FC236}">
                  <a16:creationId xmlns:a16="http://schemas.microsoft.com/office/drawing/2014/main" id="{D22F864E-84C5-4EC7-A4DA-5126341C08B7}"/>
                </a:ext>
              </a:extLst>
            </p:cNvPr>
            <p:cNvSpPr/>
            <p:nvPr/>
          </p:nvSpPr>
          <p:spPr>
            <a:xfrm>
              <a:off x="5765500" y="3103325"/>
              <a:ext cx="197425" cy="197450"/>
            </a:xfrm>
            <a:custGeom>
              <a:avLst/>
              <a:gdLst/>
              <a:ahLst/>
              <a:cxnLst/>
              <a:rect l="l" t="t" r="r" b="b"/>
              <a:pathLst>
                <a:path w="7897" h="7898" extrusionOk="0">
                  <a:moveTo>
                    <a:pt x="3937" y="1"/>
                  </a:moveTo>
                  <a:cubicBezTo>
                    <a:pt x="3769" y="1"/>
                    <a:pt x="3673" y="1465"/>
                    <a:pt x="3649" y="3361"/>
                  </a:cubicBezTo>
                  <a:cubicBezTo>
                    <a:pt x="2605" y="2340"/>
                    <a:pt x="1776" y="1577"/>
                    <a:pt x="1607" y="1577"/>
                  </a:cubicBezTo>
                  <a:cubicBezTo>
                    <a:pt x="1597" y="1577"/>
                    <a:pt x="1590" y="1580"/>
                    <a:pt x="1584" y="1585"/>
                  </a:cubicBezTo>
                  <a:cubicBezTo>
                    <a:pt x="1464" y="1681"/>
                    <a:pt x="2136" y="2593"/>
                    <a:pt x="3144" y="3649"/>
                  </a:cubicBezTo>
                  <a:cubicBezTo>
                    <a:pt x="1344" y="3673"/>
                    <a:pt x="0" y="3793"/>
                    <a:pt x="0" y="3937"/>
                  </a:cubicBezTo>
                  <a:cubicBezTo>
                    <a:pt x="0" y="4081"/>
                    <a:pt x="1488" y="4201"/>
                    <a:pt x="3433" y="4225"/>
                  </a:cubicBezTo>
                  <a:cubicBezTo>
                    <a:pt x="2496" y="5401"/>
                    <a:pt x="1848" y="6313"/>
                    <a:pt x="1944" y="6409"/>
                  </a:cubicBezTo>
                  <a:cubicBezTo>
                    <a:pt x="1952" y="6416"/>
                    <a:pt x="1962" y="6419"/>
                    <a:pt x="1974" y="6419"/>
                  </a:cubicBezTo>
                  <a:cubicBezTo>
                    <a:pt x="2157" y="6419"/>
                    <a:pt x="2839" y="5771"/>
                    <a:pt x="3649" y="4849"/>
                  </a:cubicBezTo>
                  <a:cubicBezTo>
                    <a:pt x="3697" y="6601"/>
                    <a:pt x="3793" y="7898"/>
                    <a:pt x="3937" y="7898"/>
                  </a:cubicBezTo>
                  <a:cubicBezTo>
                    <a:pt x="4081" y="7898"/>
                    <a:pt x="4201" y="6529"/>
                    <a:pt x="4249" y="4753"/>
                  </a:cubicBezTo>
                  <a:cubicBezTo>
                    <a:pt x="5243" y="5681"/>
                    <a:pt x="6094" y="6304"/>
                    <a:pt x="6280" y="6304"/>
                  </a:cubicBezTo>
                  <a:cubicBezTo>
                    <a:pt x="6296" y="6304"/>
                    <a:pt x="6307" y="6299"/>
                    <a:pt x="6313" y="6289"/>
                  </a:cubicBezTo>
                  <a:cubicBezTo>
                    <a:pt x="6409" y="6193"/>
                    <a:pt x="5617" y="5329"/>
                    <a:pt x="4513" y="4225"/>
                  </a:cubicBezTo>
                  <a:cubicBezTo>
                    <a:pt x="6433" y="4201"/>
                    <a:pt x="7897" y="4105"/>
                    <a:pt x="7897" y="3937"/>
                  </a:cubicBezTo>
                  <a:cubicBezTo>
                    <a:pt x="7897" y="3793"/>
                    <a:pt x="6481" y="3673"/>
                    <a:pt x="4633" y="3649"/>
                  </a:cubicBezTo>
                  <a:cubicBezTo>
                    <a:pt x="5521" y="2521"/>
                    <a:pt x="6049" y="1561"/>
                    <a:pt x="5953" y="1489"/>
                  </a:cubicBezTo>
                  <a:cubicBezTo>
                    <a:pt x="5948" y="1486"/>
                    <a:pt x="5941" y="1484"/>
                    <a:pt x="5934" y="1484"/>
                  </a:cubicBezTo>
                  <a:cubicBezTo>
                    <a:pt x="5772" y="1484"/>
                    <a:pt x="5098" y="2231"/>
                    <a:pt x="4249" y="3241"/>
                  </a:cubicBezTo>
                  <a:cubicBezTo>
                    <a:pt x="4225" y="1393"/>
                    <a:pt x="4105" y="1"/>
                    <a:pt x="39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</p:grpSp>
      <p:grpSp>
        <p:nvGrpSpPr>
          <p:cNvPr id="37" name="Google Shape;862;p45">
            <a:extLst>
              <a:ext uri="{FF2B5EF4-FFF2-40B4-BE49-F238E27FC236}">
                <a16:creationId xmlns:a16="http://schemas.microsoft.com/office/drawing/2014/main" id="{075B61B3-D69D-4E6C-9BE7-A71BE2C772C7}"/>
              </a:ext>
            </a:extLst>
          </p:cNvPr>
          <p:cNvGrpSpPr/>
          <p:nvPr/>
        </p:nvGrpSpPr>
        <p:grpSpPr>
          <a:xfrm>
            <a:off x="359009" y="430769"/>
            <a:ext cx="1081139" cy="942678"/>
            <a:chOff x="2060750" y="1945217"/>
            <a:chExt cx="1088688" cy="1012500"/>
          </a:xfrm>
        </p:grpSpPr>
        <p:sp>
          <p:nvSpPr>
            <p:cNvPr id="38" name="Google Shape;863;p45">
              <a:extLst>
                <a:ext uri="{FF2B5EF4-FFF2-40B4-BE49-F238E27FC236}">
                  <a16:creationId xmlns:a16="http://schemas.microsoft.com/office/drawing/2014/main" id="{A3D0DF54-B50B-4C9F-B080-A6A2BC941405}"/>
                </a:ext>
              </a:extLst>
            </p:cNvPr>
            <p:cNvSpPr/>
            <p:nvPr/>
          </p:nvSpPr>
          <p:spPr>
            <a:xfrm>
              <a:off x="2060750" y="1945217"/>
              <a:ext cx="1012500" cy="1012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latin typeface="UTM Avo" panose="02040603050506020204" pitchFamily="18" charset="0"/>
              </a:endParaRPr>
            </a:p>
          </p:txBody>
        </p:sp>
        <p:sp>
          <p:nvSpPr>
            <p:cNvPr id="39" name="Google Shape;864;p45">
              <a:extLst>
                <a:ext uri="{FF2B5EF4-FFF2-40B4-BE49-F238E27FC236}">
                  <a16:creationId xmlns:a16="http://schemas.microsoft.com/office/drawing/2014/main" id="{1D52CC1E-4129-4E2A-9F79-A2B47272C581}"/>
                </a:ext>
              </a:extLst>
            </p:cNvPr>
            <p:cNvSpPr/>
            <p:nvPr/>
          </p:nvSpPr>
          <p:spPr>
            <a:xfrm>
              <a:off x="2136938" y="1945217"/>
              <a:ext cx="1012500" cy="1012500"/>
            </a:xfrm>
            <a:prstGeom prst="ellipse">
              <a:avLst/>
            </a:prstGeom>
            <a:noFill/>
            <a:ln w="9525" cap="rnd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latin typeface="UTM Avo" panose="02040603050506020204" pitchFamily="18" charset="0"/>
              </a:endParaRPr>
            </a:p>
          </p:txBody>
        </p:sp>
      </p:grpSp>
      <p:sp>
        <p:nvSpPr>
          <p:cNvPr id="40" name="Google Shape;881;p45">
            <a:extLst>
              <a:ext uri="{FF2B5EF4-FFF2-40B4-BE49-F238E27FC236}">
                <a16:creationId xmlns:a16="http://schemas.microsoft.com/office/drawing/2014/main" id="{69DE489D-D0BD-4E00-86E2-16EA632B1272}"/>
              </a:ext>
            </a:extLst>
          </p:cNvPr>
          <p:cNvSpPr txBox="1">
            <a:spLocks/>
          </p:cNvSpPr>
          <p:nvPr/>
        </p:nvSpPr>
        <p:spPr>
          <a:xfrm>
            <a:off x="1615656" y="662159"/>
            <a:ext cx="9332244" cy="46420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0070C0"/>
                </a:solidFill>
                <a:latin typeface="UTM Avo" panose="02040603050506020204" pitchFamily="18" charset="0"/>
                <a:cs typeface="Quicksand Bold" panose="020B0604020202020204" charset="0"/>
              </a:rPr>
              <a:t>Nhập vai kể lại câu chuyện</a:t>
            </a:r>
            <a:endParaRPr lang="vi-VN" sz="3200" b="1">
              <a:solidFill>
                <a:srgbClr val="0070C0"/>
              </a:solidFill>
              <a:latin typeface="Quicksand Bold" panose="020B0604020202020204" charset="0"/>
              <a:cs typeface="Quicksand Bold" panose="020B0604020202020204" charset="0"/>
            </a:endParaRPr>
          </a:p>
        </p:txBody>
      </p:sp>
      <p:sp>
        <p:nvSpPr>
          <p:cNvPr id="41" name="Google Shape;883;p45">
            <a:extLst>
              <a:ext uri="{FF2B5EF4-FFF2-40B4-BE49-F238E27FC236}">
                <a16:creationId xmlns:a16="http://schemas.microsoft.com/office/drawing/2014/main" id="{4B306EF4-2D9D-49D7-AB76-4019EB0CF93D}"/>
              </a:ext>
            </a:extLst>
          </p:cNvPr>
          <p:cNvSpPr txBox="1">
            <a:spLocks/>
          </p:cNvSpPr>
          <p:nvPr/>
        </p:nvSpPr>
        <p:spPr>
          <a:xfrm>
            <a:off x="438930" y="546380"/>
            <a:ext cx="940800" cy="6591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" sz="3200" b="1"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42" name="Google Shape;881;p45">
            <a:extLst>
              <a:ext uri="{FF2B5EF4-FFF2-40B4-BE49-F238E27FC236}">
                <a16:creationId xmlns:a16="http://schemas.microsoft.com/office/drawing/2014/main" id="{045BF038-0374-4876-83BE-3449A88BDF15}"/>
              </a:ext>
            </a:extLst>
          </p:cNvPr>
          <p:cNvSpPr txBox="1">
            <a:spLocks/>
          </p:cNvSpPr>
          <p:nvPr/>
        </p:nvSpPr>
        <p:spPr>
          <a:xfrm>
            <a:off x="658802" y="2163173"/>
            <a:ext cx="7284067" cy="46420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600" dirty="0" err="1">
                <a:latin typeface="UTM Avo" panose="02040603050506020204" pitchFamily="18" charset="0"/>
                <a:cs typeface="Quicksand Bold" panose="020B0604020202020204" charset="0"/>
              </a:rPr>
              <a:t>Kể</a:t>
            </a:r>
            <a:r>
              <a:rPr lang="en-US" sz="3600" dirty="0">
                <a:latin typeface="UTM Avo" panose="02040603050506020204" pitchFamily="18" charset="0"/>
                <a:cs typeface="Quicksand Bold" panose="020B0604020202020204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Quicksand Bold" panose="020B0604020202020204" charset="0"/>
              </a:rPr>
              <a:t>lại</a:t>
            </a:r>
            <a:r>
              <a:rPr lang="en-US" sz="3600" dirty="0">
                <a:latin typeface="UTM Avo" panose="02040603050506020204" pitchFamily="18" charset="0"/>
                <a:cs typeface="Quicksand Bold" panose="020B0604020202020204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Quicksand Bold" panose="020B0604020202020204" charset="0"/>
              </a:rPr>
              <a:t>câu</a:t>
            </a:r>
            <a:r>
              <a:rPr lang="en-US" sz="3600" dirty="0">
                <a:latin typeface="UTM Avo" panose="02040603050506020204" pitchFamily="18" charset="0"/>
                <a:cs typeface="Quicksand Bold" panose="020B0604020202020204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Quicksand Bold" panose="020B0604020202020204" charset="0"/>
              </a:rPr>
              <a:t>chuyện</a:t>
            </a:r>
            <a:r>
              <a:rPr lang="en-US" sz="3600" dirty="0">
                <a:latin typeface="UTM Avo" panose="02040603050506020204" pitchFamily="18" charset="0"/>
                <a:cs typeface="Quicksand Bold" panose="020B0604020202020204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Quicksand Bold" panose="020B0604020202020204" charset="0"/>
              </a:rPr>
              <a:t>bằng</a:t>
            </a:r>
            <a:r>
              <a:rPr lang="en-US" sz="3600" dirty="0">
                <a:latin typeface="UTM Avo" panose="02040603050506020204" pitchFamily="18" charset="0"/>
                <a:cs typeface="Quicksand Bold" panose="020B0604020202020204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Quicksand Bold" panose="020B0604020202020204" charset="0"/>
              </a:rPr>
              <a:t>lời</a:t>
            </a:r>
            <a:r>
              <a:rPr lang="en-US" sz="3600" dirty="0">
                <a:latin typeface="UTM Avo" panose="02040603050506020204" pitchFamily="18" charset="0"/>
                <a:cs typeface="Quicksand Bold" panose="020B0604020202020204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Quicksand Bold" panose="020B0604020202020204" charset="0"/>
              </a:rPr>
              <a:t>của</a:t>
            </a:r>
            <a:r>
              <a:rPr lang="en-US" sz="3600" dirty="0">
                <a:latin typeface="UTM Avo" panose="02040603050506020204" pitchFamily="18" charset="0"/>
                <a:cs typeface="Quicksand Bold" panose="020B0604020202020204" charset="0"/>
              </a:rPr>
              <a:t>  </a:t>
            </a:r>
            <a:r>
              <a:rPr lang="en-US" sz="3600" dirty="0" err="1">
                <a:latin typeface="UTM Avo" panose="02040603050506020204" pitchFamily="18" charset="0"/>
                <a:cs typeface="Quicksand Bold" panose="020B0604020202020204" charset="0"/>
              </a:rPr>
              <a:t>nhân</a:t>
            </a:r>
            <a:r>
              <a:rPr lang="en-US" sz="3600" dirty="0">
                <a:latin typeface="UTM Avo" panose="02040603050506020204" pitchFamily="18" charset="0"/>
                <a:cs typeface="Quicksand Bold" panose="020B0604020202020204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Quicksand Bold" panose="020B0604020202020204" charset="0"/>
              </a:rPr>
              <a:t>vật</a:t>
            </a:r>
            <a:r>
              <a:rPr lang="en-US" sz="3600" dirty="0">
                <a:latin typeface="UTM Avo" panose="02040603050506020204" pitchFamily="18" charset="0"/>
                <a:cs typeface="Quicksand Bold" panose="020B0604020202020204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Quicksand Bold" panose="020B0604020202020204" charset="0"/>
              </a:rPr>
              <a:t>Tôm</a:t>
            </a:r>
            <a:r>
              <a:rPr lang="en-US" sz="3600" dirty="0">
                <a:latin typeface="UTM Avo" panose="02040603050506020204" pitchFamily="18" charset="0"/>
                <a:cs typeface="Quicksand Bold" panose="020B0604020202020204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Quicksand Bold" panose="020B0604020202020204" charset="0"/>
              </a:rPr>
              <a:t>Chíp</a:t>
            </a:r>
            <a:r>
              <a:rPr lang="en-US" sz="3600" dirty="0">
                <a:latin typeface="UTM Avo" panose="02040603050506020204" pitchFamily="18" charset="0"/>
                <a:cs typeface="Quicksand Bold" panose="020B0604020202020204" charset="0"/>
              </a:rPr>
              <a:t>.</a:t>
            </a:r>
            <a:endParaRPr lang="vi-VN" sz="3600" dirty="0">
              <a:latin typeface="Quicksand Bold" panose="020B0604020202020204" charset="0"/>
              <a:cs typeface="Quicksand 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732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3149" cy="6858000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1491816" y="2400835"/>
            <a:ext cx="8360228" cy="376899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62BA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62BA4A"/>
              </a:solidFill>
              <a:effectLst/>
              <a:uLnTx/>
              <a:uFillTx/>
              <a:latin typeface="Calibri" panose="020F0502020204030204" pitchFamily="34" charset="0"/>
              <a:ea typeface="Source Han Serif SC" panose="02020400000000000000" pitchFamily="18" charset="-122"/>
              <a:cs typeface="Calibri" panose="020F0502020204030204" pitchFamily="34" charset="0"/>
              <a:sym typeface="Source Han Serif SC" panose="02020400000000000000" pitchFamily="18" charset="-12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E89BD3-AB6F-480F-AD5B-20F249E04E92}"/>
              </a:ext>
            </a:extLst>
          </p:cNvPr>
          <p:cNvSpPr txBox="1"/>
          <p:nvPr/>
        </p:nvSpPr>
        <p:spPr>
          <a:xfrm>
            <a:off x="3614375" y="3044279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029" sz="4400" dirty="0" err="1">
                <a:solidFill>
                  <a:schemeClr val="accent3">
                    <a:lumMod val="50000"/>
                  </a:schemeClr>
                </a:solidFill>
                <a:latin typeface="#9Slide03 AmpleSoft Bold" panose="02000000000000000000" pitchFamily="2" charset="0"/>
                <a:ea typeface="Times New Roman" panose="02020603050405020304" pitchFamily="18" charset="0"/>
              </a:rPr>
              <a:t>T</a:t>
            </a:r>
            <a:r>
              <a:rPr lang="en-029" sz="4400" dirty="0" err="1">
                <a:solidFill>
                  <a:schemeClr val="accent3">
                    <a:lumMod val="50000"/>
                  </a:schemeClr>
                </a:solidFill>
                <a:effectLst/>
                <a:latin typeface="#9Slide03 AmpleSoft Bold" panose="02000000000000000000" pitchFamily="2" charset="0"/>
                <a:ea typeface="Times New Roman" panose="02020603050405020304" pitchFamily="18" charset="0"/>
              </a:rPr>
              <a:t>iêu</a:t>
            </a:r>
            <a:r>
              <a:rPr lang="en-029" sz="4400" dirty="0">
                <a:solidFill>
                  <a:schemeClr val="accent3">
                    <a:lumMod val="50000"/>
                  </a:schemeClr>
                </a:solidFill>
                <a:effectLst/>
                <a:latin typeface="#9Slide03 AmpleSoft Bold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029" sz="4400" dirty="0" err="1">
                <a:solidFill>
                  <a:schemeClr val="accent3">
                    <a:lumMod val="50000"/>
                  </a:schemeClr>
                </a:solidFill>
                <a:effectLst/>
                <a:latin typeface="#9Slide03 AmpleSoft Bold" panose="02000000000000000000" pitchFamily="2" charset="0"/>
                <a:ea typeface="Times New Roman" panose="02020603050405020304" pitchFamily="18" charset="0"/>
              </a:rPr>
              <a:t>chí</a:t>
            </a:r>
            <a:r>
              <a:rPr lang="en-029" sz="4400" dirty="0">
                <a:solidFill>
                  <a:schemeClr val="accent3">
                    <a:lumMod val="50000"/>
                  </a:schemeClr>
                </a:solidFill>
                <a:effectLst/>
                <a:latin typeface="#9Slide03 AmpleSoft Bold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029" sz="4400" dirty="0" err="1">
                <a:solidFill>
                  <a:schemeClr val="accent3">
                    <a:lumMod val="50000"/>
                  </a:schemeClr>
                </a:solidFill>
                <a:effectLst/>
                <a:latin typeface="#9Slide03 AmpleSoft Bold" panose="02000000000000000000" pitchFamily="2" charset="0"/>
                <a:ea typeface="Times New Roman" panose="02020603050405020304" pitchFamily="18" charset="0"/>
              </a:rPr>
              <a:t>đánh</a:t>
            </a:r>
            <a:r>
              <a:rPr lang="en-029" sz="4400" dirty="0">
                <a:solidFill>
                  <a:schemeClr val="accent3">
                    <a:lumMod val="50000"/>
                  </a:schemeClr>
                </a:solidFill>
                <a:effectLst/>
                <a:latin typeface="#9Slide03 AmpleSoft Bold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029" sz="4400" dirty="0" err="1">
                <a:solidFill>
                  <a:schemeClr val="accent3">
                    <a:lumMod val="50000"/>
                  </a:schemeClr>
                </a:solidFill>
                <a:effectLst/>
                <a:latin typeface="#9Slide03 AmpleSoft Bold" panose="02000000000000000000" pitchFamily="2" charset="0"/>
                <a:ea typeface="Times New Roman" panose="02020603050405020304" pitchFamily="18" charset="0"/>
              </a:rPr>
              <a:t>giá</a:t>
            </a:r>
            <a:endParaRPr lang="en-US" sz="4400" dirty="0">
              <a:solidFill>
                <a:schemeClr val="accent3">
                  <a:lumMod val="50000"/>
                </a:schemeClr>
              </a:solidFill>
              <a:latin typeface="#9Slide03 AmpleSoft Bold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F8BB04-6305-45F3-9B9D-E12CCC4A76B2}"/>
              </a:ext>
            </a:extLst>
          </p:cNvPr>
          <p:cNvSpPr txBox="1"/>
          <p:nvPr/>
        </p:nvSpPr>
        <p:spPr>
          <a:xfrm>
            <a:off x="2595717" y="3813720"/>
            <a:ext cx="6754760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13335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en-029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029" sz="320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Đúng</a:t>
            </a:r>
            <a:r>
              <a:rPr lang="en-029" sz="32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029" sz="320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đủ</a:t>
            </a:r>
            <a:r>
              <a:rPr lang="en-029" sz="32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029" sz="320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nội</a:t>
            </a:r>
            <a:r>
              <a:rPr lang="en-029" sz="32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dung.</a:t>
            </a:r>
            <a:endParaRPr lang="en-US" sz="2800" dirty="0">
              <a:solidFill>
                <a:srgbClr val="C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indent="13335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en-029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</a:t>
            </a:r>
            <a:r>
              <a:rPr lang="en-029" sz="32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029" sz="320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Giọng</a:t>
            </a:r>
            <a:r>
              <a:rPr lang="en-029" sz="32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029" sz="320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kể</a:t>
            </a:r>
            <a:r>
              <a:rPr lang="en-029" sz="32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029" sz="320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điệu</a:t>
            </a:r>
            <a:r>
              <a:rPr lang="en-029" sz="32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029" sz="320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bộ</a:t>
            </a:r>
            <a:r>
              <a:rPr lang="en-029" sz="32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029" sz="320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cử</a:t>
            </a:r>
            <a:r>
              <a:rPr lang="en-029" sz="32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029" sz="320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029" sz="32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029" sz="320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phù</a:t>
            </a:r>
            <a:r>
              <a:rPr lang="en-029" sz="32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029" sz="320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hợp</a:t>
            </a:r>
            <a:r>
              <a:rPr lang="en-029" sz="32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C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indent="13335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en-029" sz="32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029" sz="320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Sáng</a:t>
            </a:r>
            <a:r>
              <a:rPr lang="en-029" sz="32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029" sz="320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tạo</a:t>
            </a:r>
            <a:r>
              <a:rPr lang="en-029" sz="32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029" sz="320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029" sz="32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029" sz="320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kể</a:t>
            </a:r>
            <a:r>
              <a:rPr lang="en-029" sz="32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029" sz="320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chuyện</a:t>
            </a:r>
            <a:r>
              <a:rPr lang="en-029" sz="32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C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809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5-0314-23卡通动漫 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  <p:tag name="KSO_WM_SLIDE_MODEL_TYPE" val="cov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  <p:tag name="KSO_WM_SLIDE_MODEL_TYPE" val="cove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  <p:tag name="KSO_WM_SLIDE_MODEL_TYPE" val="cover"/>
</p:tagLst>
</file>

<file path=ppt/theme/theme1.xml><?xml version="1.0" encoding="utf-8"?>
<a:theme xmlns:a="http://schemas.openxmlformats.org/drawingml/2006/main" name="AAAAAAAAAAAA）">
  <a:themeElements>
    <a:clrScheme name="自定义 84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2BA4A"/>
      </a:accent1>
      <a:accent2>
        <a:srgbClr val="A1D863"/>
      </a:accent2>
      <a:accent3>
        <a:srgbClr val="62BA4A"/>
      </a:accent3>
      <a:accent4>
        <a:srgbClr val="A1D863"/>
      </a:accent4>
      <a:accent5>
        <a:srgbClr val="62BA4A"/>
      </a:accent5>
      <a:accent6>
        <a:srgbClr val="A1D863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249</TotalTime>
  <Words>484</Words>
  <Application>Microsoft Office PowerPoint</Application>
  <PresentationFormat>Màn hình rộng</PresentationFormat>
  <Paragraphs>52</Paragraphs>
  <Slides>12</Slides>
  <Notes>7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11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12</vt:i4>
      </vt:variant>
    </vt:vector>
  </HeadingPairs>
  <TitlesOfParts>
    <vt:vector size="24" baseType="lpstr">
      <vt:lpstr>等线</vt:lpstr>
      <vt:lpstr>等线 Light</vt:lpstr>
      <vt:lpstr>#9Slide03 AmpleSoft Bold</vt:lpstr>
      <vt:lpstr>Arial</vt:lpstr>
      <vt:lpstr>Calibri</vt:lpstr>
      <vt:lpstr>Cambria</vt:lpstr>
      <vt:lpstr>Coiny</vt:lpstr>
      <vt:lpstr>Patrick Hand</vt:lpstr>
      <vt:lpstr>Quicksand Bold</vt:lpstr>
      <vt:lpstr>UTM Avo</vt:lpstr>
      <vt:lpstr>字魂59号-创粗黑</vt:lpstr>
      <vt:lpstr>AAAAAAAAAAAA）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5-0314-23卡通动漫 PPT模板</dc:title>
  <dc:subject>9Slide.vn</dc:subject>
  <dc:creator>Admin</dc:creator>
  <dc:description>9Slide.vn</dc:description>
  <cp:lastModifiedBy>WINDOWS</cp:lastModifiedBy>
  <cp:revision>25</cp:revision>
  <dcterms:created xsi:type="dcterms:W3CDTF">2019-03-14T08:42:56Z</dcterms:created>
  <dcterms:modified xsi:type="dcterms:W3CDTF">2024-04-22T05:47:54Z</dcterms:modified>
  <cp:category>9Slide.vn</cp:category>
</cp:coreProperties>
</file>