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307" r:id="rId3"/>
    <p:sldId id="367" r:id="rId4"/>
    <p:sldId id="368" r:id="rId5"/>
    <p:sldId id="261" r:id="rId6"/>
    <p:sldId id="291" r:id="rId7"/>
    <p:sldId id="318" r:id="rId8"/>
    <p:sldId id="310" r:id="rId9"/>
    <p:sldId id="295" r:id="rId10"/>
    <p:sldId id="427" r:id="rId11"/>
    <p:sldId id="266" r:id="rId12"/>
    <p:sldId id="283" r:id="rId13"/>
    <p:sldId id="319" r:id="rId14"/>
    <p:sldId id="320" r:id="rId15"/>
    <p:sldId id="321" r:id="rId16"/>
    <p:sldId id="313" r:id="rId17"/>
    <p:sldId id="322" r:id="rId18"/>
    <p:sldId id="299" r:id="rId19"/>
    <p:sldId id="302" r:id="rId20"/>
    <p:sldId id="324" r:id="rId21"/>
    <p:sldId id="325" r:id="rId22"/>
    <p:sldId id="327" r:id="rId23"/>
    <p:sldId id="328" r:id="rId24"/>
    <p:sldId id="306" r:id="rId25"/>
    <p:sldId id="317" r:id="rId26"/>
    <p:sldId id="25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0" autoAdjust="0"/>
    <p:restoredTop sz="94660"/>
  </p:normalViewPr>
  <p:slideViewPr>
    <p:cSldViewPr>
      <p:cViewPr varScale="1">
        <p:scale>
          <a:sx n="68" d="100"/>
          <a:sy n="68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2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9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9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1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8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86658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0354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2" r:id="rId3"/>
    <p:sldLayoutId id="2147483686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718" r:id="rId10"/>
    <p:sldLayoutId id="2147483717" r:id="rId11"/>
    <p:sldLayoutId id="2147483716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708" r:id="rId20"/>
    <p:sldLayoutId id="2147483707" r:id="rId21"/>
    <p:sldLayoutId id="2147483706" r:id="rId22"/>
    <p:sldLayoutId id="2147483705" r:id="rId23"/>
    <p:sldLayoutId id="2147483704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90" r:id="rId36"/>
    <p:sldLayoutId id="2147483689" r:id="rId37"/>
    <p:sldLayoutId id="2147483688" r:id="rId38"/>
    <p:sldLayoutId id="2147483685" r:id="rId39"/>
    <p:sldLayoutId id="2147483680" r:id="rId40"/>
    <p:sldLayoutId id="2147483681" r:id="rId41"/>
    <p:sldLayoutId id="2147483682" r:id="rId42"/>
    <p:sldLayoutId id="2147483683" r:id="rId43"/>
    <p:sldLayoutId id="2147483684" r:id="rId44"/>
    <p:sldLayoutId id="2147483703" r:id="rId45"/>
    <p:sldLayoutId id="2147483687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3553588" y="2171347"/>
            <a:ext cx="4557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ĐỌC- LỚP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3733800" y="3157718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2BBA7F0-49F1-607A-EA34-B32A2509FE51}"/>
              </a:ext>
            </a:extLst>
          </p:cNvPr>
          <p:cNvSpPr txBox="1"/>
          <p:nvPr/>
        </p:nvSpPr>
        <p:spPr>
          <a:xfrm>
            <a:off x="3713404" y="1434009"/>
            <a:ext cx="45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Trường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Tiểu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Lâm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850378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932</Words>
  <Application>Microsoft Office PowerPoint</Application>
  <PresentationFormat>Màn hình rộng</PresentationFormat>
  <Paragraphs>95</Paragraphs>
  <Slides>26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Fredoka One</vt:lpstr>
      <vt:lpstr>HP001 4 hàng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03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WINDOWS</cp:lastModifiedBy>
  <cp:revision>30</cp:revision>
  <dcterms:created xsi:type="dcterms:W3CDTF">2020-09-26T08:10:03Z</dcterms:created>
  <dcterms:modified xsi:type="dcterms:W3CDTF">2024-04-02T04:40:45Z</dcterms:modified>
</cp:coreProperties>
</file>