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20" r:id="rId3"/>
    <p:sldMasterId id="2147483744" r:id="rId4"/>
  </p:sldMasterIdLst>
  <p:notesMasterIdLst>
    <p:notesMasterId r:id="rId28"/>
  </p:notesMasterIdLst>
  <p:sldIdLst>
    <p:sldId id="257" r:id="rId5"/>
    <p:sldId id="256" r:id="rId6"/>
    <p:sldId id="271" r:id="rId7"/>
    <p:sldId id="262" r:id="rId8"/>
    <p:sldId id="263" r:id="rId9"/>
    <p:sldId id="292" r:id="rId10"/>
    <p:sldId id="293" r:id="rId11"/>
    <p:sldId id="327" r:id="rId12"/>
    <p:sldId id="328" r:id="rId13"/>
    <p:sldId id="314" r:id="rId14"/>
    <p:sldId id="311" r:id="rId15"/>
    <p:sldId id="312" r:id="rId16"/>
    <p:sldId id="313" r:id="rId17"/>
    <p:sldId id="320" r:id="rId18"/>
    <p:sldId id="315" r:id="rId19"/>
    <p:sldId id="319" r:id="rId20"/>
    <p:sldId id="329" r:id="rId21"/>
    <p:sldId id="325" r:id="rId22"/>
    <p:sldId id="326" r:id="rId23"/>
    <p:sldId id="323" r:id="rId24"/>
    <p:sldId id="309" r:id="rId25"/>
    <p:sldId id="310" r:id="rId26"/>
    <p:sldId id="27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1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813" autoAdjust="0"/>
  </p:normalViewPr>
  <p:slideViewPr>
    <p:cSldViewPr>
      <p:cViewPr varScale="1">
        <p:scale>
          <a:sx n="79" d="100"/>
          <a:sy n="79" d="100"/>
        </p:scale>
        <p:origin x="17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E8F219-B6B6-4B0A-AAE6-D0A2F1F904E8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34B13D-6C1D-4626-93C6-EE8BC482D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157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4B13D-6C1D-4626-93C6-EE8BC482D9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481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34B13D-6C1D-4626-93C6-EE8BC482D9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84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64945CC1-A072-46B5-9A08-0695ABDE28F1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5AFDF3AE-894B-4AC7-A15D-5938982EB88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BA32FA96-665F-4D27-9644-F2FD4234FD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fld id="{F64B91C5-2BAA-4BD7-97B4-7EADBC5BB6BA}" type="slidenum">
              <a:rPr lang="en-US" altLang="zh-CN" sz="1200"/>
              <a:pPr eaLnBrk="1" hangingPunct="1"/>
              <a:t>5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CA2AA5CC-DE90-469A-8F7C-9ED63D45ED6C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A0BB736C-99DA-440C-AD50-48F981D1700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CBC5CC74-65D9-48C4-8C1C-D2DD9C5843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fld id="{E59BB2E7-7DE0-4F9E-A210-06E00C051239}" type="slidenum">
              <a:rPr lang="en-US" altLang="zh-CN" sz="1200"/>
              <a:pPr eaLnBrk="1" hangingPunct="1"/>
              <a:t>11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6784AFC4-BE5D-42D7-939A-F39091FEBA83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EA0DAFC5-F2A8-4263-9190-3BCC28FEF98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69DF2C49-A36F-43F5-B6CE-BE7FC6809B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fld id="{C94A5324-B1CE-4FAB-82C8-F0AA4AF2422F}" type="slidenum">
              <a:rPr lang="en-US" altLang="zh-CN" sz="1200"/>
              <a:pPr eaLnBrk="1" hangingPunct="1"/>
              <a:t>14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0164B866-E0BF-4C55-803B-FB2BF0A863BC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84E25342-9744-452B-BD97-466C360FE61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9AD446E2-A89E-4158-8638-55312E9CF7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fld id="{6FD3A3BE-8B90-4B94-9A68-A8C0CEB4D579}" type="slidenum">
              <a:rPr lang="en-US" altLang="zh-CN" sz="1200"/>
              <a:pPr eaLnBrk="1" hangingPunct="1"/>
              <a:t>15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Bài học hôm nay con đã đạt được những mục tiêu nào?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4B13D-6C1D-4626-93C6-EE8BC482D9F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469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42AF-F74A-4272-9D15-AFE11DA50E0A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2F8C-2FA3-4C15-AA6B-32B0C7CCD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03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42AF-F74A-4272-9D15-AFE11DA50E0A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2F8C-2FA3-4C15-AA6B-32B0C7CCD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379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42AF-F74A-4272-9D15-AFE11DA50E0A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2F8C-2FA3-4C15-AA6B-32B0C7CCD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637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C63C1-110C-4B73-98C5-BF1AFDC515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56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EFBCC-2A37-42E5-A741-4ACC0B6B91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040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884D0-8A44-4BC2-87A9-1B4ED286B7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260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E0FFD-F736-426A-9018-BA6D60E73E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280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D7FCB-CEB6-4847-AA12-F331DF1852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366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DCE28-F805-4E57-9967-32532494C0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9684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1651B-FEDC-4E1C-8723-A6394F977D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8932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14916-B02C-4219-91BE-A1878725F8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51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42AF-F74A-4272-9D15-AFE11DA50E0A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2F8C-2FA3-4C15-AA6B-32B0C7CCD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8888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C9F06-9C17-43FE-8081-5C1936CAFD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3349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3B3D7-90DC-4649-80F9-0C092AA4A0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4198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7EE85-4C02-4C80-A57A-28533F740D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0349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42AF-F74A-4272-9D15-AFE11DA50E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2F8C-2FA3-4C15-AA6B-32B0C7CCD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0894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42AF-F74A-4272-9D15-AFE11DA50E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2F8C-2FA3-4C15-AA6B-32B0C7CCD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3757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42AF-F74A-4272-9D15-AFE11DA50E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2F8C-2FA3-4C15-AA6B-32B0C7CCD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3468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42AF-F74A-4272-9D15-AFE11DA50E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2F8C-2FA3-4C15-AA6B-32B0C7CCD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1055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42AF-F74A-4272-9D15-AFE11DA50E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2F8C-2FA3-4C15-AA6B-32B0C7CCD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1498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42AF-F74A-4272-9D15-AFE11DA50E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2F8C-2FA3-4C15-AA6B-32B0C7CCD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6793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42AF-F74A-4272-9D15-AFE11DA50E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2F8C-2FA3-4C15-AA6B-32B0C7CCD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762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42AF-F74A-4272-9D15-AFE11DA50E0A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2F8C-2FA3-4C15-AA6B-32B0C7CCD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8331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42AF-F74A-4272-9D15-AFE11DA50E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2F8C-2FA3-4C15-AA6B-32B0C7CCD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911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42AF-F74A-4272-9D15-AFE11DA50E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2F8C-2FA3-4C15-AA6B-32B0C7CCD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7782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42AF-F74A-4272-9D15-AFE11DA50E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2F8C-2FA3-4C15-AA6B-32B0C7CCD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0149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42AF-F74A-4272-9D15-AFE11DA50E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2F8C-2FA3-4C15-AA6B-32B0C7CCD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1944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42AF-F74A-4272-9D15-AFE11DA50E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2F8C-2FA3-4C15-AA6B-32B0C7CCD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0489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42AF-F74A-4272-9D15-AFE11DA50E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2F8C-2FA3-4C15-AA6B-32B0C7CCD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0295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42AF-F74A-4272-9D15-AFE11DA50E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2F8C-2FA3-4C15-AA6B-32B0C7CCD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3873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42AF-F74A-4272-9D15-AFE11DA50E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2F8C-2FA3-4C15-AA6B-32B0C7CCD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3067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42AF-F74A-4272-9D15-AFE11DA50E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2F8C-2FA3-4C15-AA6B-32B0C7CCD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3445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42AF-F74A-4272-9D15-AFE11DA50E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2F8C-2FA3-4C15-AA6B-32B0C7CCD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788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42AF-F74A-4272-9D15-AFE11DA50E0A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2F8C-2FA3-4C15-AA6B-32B0C7CCD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866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42AF-F74A-4272-9D15-AFE11DA50E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2F8C-2FA3-4C15-AA6B-32B0C7CCD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1299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42AF-F74A-4272-9D15-AFE11DA50E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2F8C-2FA3-4C15-AA6B-32B0C7CCD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477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42AF-F74A-4272-9D15-AFE11DA50E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2F8C-2FA3-4C15-AA6B-32B0C7CCD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3658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42AF-F74A-4272-9D15-AFE11DA50E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2F8C-2FA3-4C15-AA6B-32B0C7CCD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4464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42AF-F74A-4272-9D15-AFE11DA50E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2F8C-2FA3-4C15-AA6B-32B0C7CCD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01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42AF-F74A-4272-9D15-AFE11DA50E0A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2F8C-2FA3-4C15-AA6B-32B0C7CCD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500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42AF-F74A-4272-9D15-AFE11DA50E0A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2F8C-2FA3-4C15-AA6B-32B0C7CCD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582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42AF-F74A-4272-9D15-AFE11DA50E0A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2F8C-2FA3-4C15-AA6B-32B0C7CCD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840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42AF-F74A-4272-9D15-AFE11DA50E0A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2F8C-2FA3-4C15-AA6B-32B0C7CCD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552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42AF-F74A-4272-9D15-AFE11DA50E0A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2F8C-2FA3-4C15-AA6B-32B0C7CCD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64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142AF-F74A-4272-9D15-AFE11DA50E0A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42F8C-2FA3-4C15-AA6B-32B0C7CCD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740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345F84-4F1F-4FA5-A8F3-B1C91C18832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920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142AF-F74A-4272-9D15-AFE11DA50E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42F8C-2FA3-4C15-AA6B-32B0C7CCD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139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142AF-F74A-4272-9D15-AFE11DA50E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42F8C-2FA3-4C15-AA6B-32B0C7CCD9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059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audio" Target="file:///D:\1.GADT%20d&#7841;y%20online%20l&#7899;p%205\29.%20Tu&#7847;n%2029\Tu&#7847;n%2029-%20k&#7875;%20chuy&#7879;n-%20L&#7899;p%20tr&#432;&#7903;ng\Ba&#777;n%20ghi%20Mo&#795;&#769;i.m4a" TargetMode="External"/><Relationship Id="rId1" Type="http://schemas.microsoft.com/office/2007/relationships/media" Target="file:///D:\1.GADT%20d&#7841;y%20online%20l&#7899;p%205\29.%20Tu&#7847;n%2029\Tu&#7847;n%2029-%20k&#7875;%20chuy&#7879;n-%20L&#7899;p%20tr&#432;&#7903;ng\Ba&#777;n%20ghi%20Mo&#795;&#769;i.m4a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file:///D:\1.GADT%20d&#7841;y%20online%20l&#7899;p%205\29.%20Tu&#7847;n%2029\Tu&#7847;n%2029-%20k&#7875;%20chuy&#7879;n-%20L&#7899;p%20tr&#432;&#7903;ng\Ba&#777;n%20ghi%20Mo&#795;&#769;i%20(1).m4a" TargetMode="External"/><Relationship Id="rId1" Type="http://schemas.microsoft.com/office/2007/relationships/media" Target="file:///D:\1.GADT%20d&#7841;y%20online%20l&#7899;p%205\29.%20Tu&#7847;n%2029\Tu&#7847;n%2029-%20k&#7875;%20chuy&#7879;n-%20L&#7899;p%20tr&#432;&#7903;ng\Ba&#777;n%20ghi%20Mo&#795;&#769;i%20(1).m4a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file:///D:\1.GADT%20d&#7841;y%20online%20l&#7899;p%205\29.%20Tu&#7847;n%2029\Tu&#7847;n%2029-%20k&#7875;%20chuy&#7879;n-%20L&#7899;p%20tr&#432;&#7903;ng\Ba&#777;n%20ghi%20Mo&#795;&#769;i%202.m4a" TargetMode="External"/><Relationship Id="rId1" Type="http://schemas.microsoft.com/office/2007/relationships/media" Target="file:///D:\1.GADT%20d&#7841;y%20online%20l&#7899;p%205\29.%20Tu&#7847;n%2029\Tu&#7847;n%2029-%20k&#7875;%20chuy&#7879;n-%20L&#7899;p%20tr&#432;&#7903;ng\Ba&#777;n%20ghi%20Mo&#795;&#769;i%202.m4a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file:///D:\1.GADT%20d&#7841;y%20online%20l&#7899;p%205\29.%20Tu&#7847;n%2029\Tu&#7847;n%2029-%20k&#7875;%20chuy&#7879;n-%20L&#7899;p%20tr&#432;&#7903;ng\Ba&#777;n%20ghi%20Mo&#795;&#769;i%20(2).m4a" TargetMode="External"/><Relationship Id="rId1" Type="http://schemas.microsoft.com/office/2007/relationships/media" Target="file:///D:\1.GADT%20d&#7841;y%20online%20l&#7899;p%205\29.%20Tu&#7847;n%2029\Tu&#7847;n%2029-%20k&#7875;%20chuy&#7879;n-%20L&#7899;p%20tr&#432;&#7903;ng\Ba&#777;n%20ghi%20Mo&#795;&#769;i%20(2).m4a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file:///D:\1.GADT%20d&#7841;y%20online%20l&#7899;p%205\29.%20Tu&#7847;n%2029\Tu&#7847;n%2029-%20k&#7875;%20chuy&#7879;n-%20L&#7899;p%20tr&#432;&#7903;ng\Ba&#777;n%20ghi%20Mo&#795;&#769;i%20(3).m4a" TargetMode="External"/><Relationship Id="rId1" Type="http://schemas.microsoft.com/office/2007/relationships/media" Target="file:///D:\1.GADT%20d&#7841;y%20online%20l&#7899;p%205\29.%20Tu&#7847;n%2029\Tu&#7847;n%2029-%20k&#7875;%20chuy&#7879;n-%20L&#7899;p%20tr&#432;&#7903;ng\Ba&#777;n%20ghi%20Mo&#795;&#769;i%20(3).m4a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2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file:///D:\1.GADT%20d&#7841;y%20online%20l&#7899;p%205\29.%20Tu&#7847;n%2029\Tu&#7847;n%2029-%20k&#7875;%20chuy&#7879;n-%20L&#7899;p%20tr&#432;&#7903;ng\Ba&#777;n%20ghi%20Mo&#795;&#769;i%20(1).m4a" TargetMode="External"/><Relationship Id="rId1" Type="http://schemas.microsoft.com/office/2007/relationships/media" Target="file:///D:\1.GADT%20d&#7841;y%20online%20l&#7899;p%205\29.%20Tu&#7847;n%2029\Tu&#7847;n%2029-%20k&#7875;%20chuy&#7879;n-%20L&#7899;p%20tr&#432;&#7903;ng\Ba&#777;n%20ghi%20Mo&#795;&#769;i%20(1).m4a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file:///D:\1.GADT%20d&#7841;y%20online%20l&#7899;p%205\29.%20Tu&#7847;n%2029\Tu&#7847;n%2029-%20k&#7875;%20chuy&#7879;n-%20L&#7899;p%20tr&#432;&#7903;ng\Ba&#777;n%20ghi%20Mo&#795;&#769;i%202.m4a" TargetMode="External"/><Relationship Id="rId1" Type="http://schemas.microsoft.com/office/2007/relationships/media" Target="file:///D:\1.GADT%20d&#7841;y%20online%20l&#7899;p%205\29.%20Tu&#7847;n%2029\Tu&#7847;n%2029-%20k&#7875;%20chuy&#7879;n-%20L&#7899;p%20tr&#432;&#7903;ng\Ba&#777;n%20ghi%20Mo&#795;&#769;i%202.m4a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file:///D:\1.GADT%20d&#7841;y%20online%20l&#7899;p%205\29.%20Tu&#7847;n%2029\Tu&#7847;n%2029-%20k&#7875;%20chuy&#7879;n-%20L&#7899;p%20tr&#432;&#7903;ng\Ba&#777;n%20ghi%20Mo&#795;&#769;i%20(2).m4a" TargetMode="External"/><Relationship Id="rId1" Type="http://schemas.microsoft.com/office/2007/relationships/media" Target="file:///D:\1.GADT%20d&#7841;y%20online%20l&#7899;p%205\29.%20Tu&#7847;n%2029\Tu&#7847;n%2029-%20k&#7875;%20chuy&#7879;n-%20L&#7899;p%20tr&#432;&#7903;ng\Ba&#777;n%20ghi%20Mo&#795;&#769;i%20(2).m4a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file:///D:\1.GADT%20d&#7841;y%20online%20l&#7899;p%205\29.%20Tu&#7847;n%2029\Tu&#7847;n%2029-%20k&#7875;%20chuy&#7879;n-%20L&#7899;p%20tr&#432;&#7903;ng\Ba&#777;n%20ghi%20Mo&#795;&#769;i%20(3).m4a" TargetMode="External"/><Relationship Id="rId1" Type="http://schemas.microsoft.com/office/2007/relationships/media" Target="file:///D:\1.GADT%20d&#7841;y%20online%20l&#7899;p%205\29.%20Tu&#7847;n%2029\Tu&#7847;n%2029-%20k&#7875;%20chuy&#7879;n-%20L&#7899;p%20tr&#432;&#7903;ng\Ba&#777;n%20ghi%20Mo&#795;&#769;i%20(3).m4a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3717925" y="74295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19600" y="7620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Kể chuyện – Tuần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</a:p>
        </p:txBody>
      </p:sp>
      <p:sp>
        <p:nvSpPr>
          <p:cNvPr id="3" name="Rectangle 2"/>
          <p:cNvSpPr/>
          <p:nvPr/>
        </p:nvSpPr>
        <p:spPr>
          <a:xfrm>
            <a:off x="2454641" y="1981200"/>
            <a:ext cx="728271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Bài: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36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2.gif">
            <a:extLst>
              <a:ext uri="{FF2B5EF4-FFF2-40B4-BE49-F238E27FC236}">
                <a16:creationId xmlns:a16="http://schemas.microsoft.com/office/drawing/2014/main" id="{3CED63C4-F641-43E7-8680-D687076A1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6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7AECD494-04B6-4663-9628-450D40712A36}"/>
              </a:ext>
            </a:extLst>
          </p:cNvPr>
          <p:cNvSpPr/>
          <p:nvPr/>
        </p:nvSpPr>
        <p:spPr>
          <a:xfrm>
            <a:off x="5556251" y="3653368"/>
            <a:ext cx="1443567" cy="1274233"/>
          </a:xfrm>
          <a:custGeom>
            <a:avLst/>
            <a:gdLst>
              <a:gd name="connsiteX0" fmla="*/ 110836 w 1443004"/>
              <a:gd name="connsiteY0" fmla="*/ 19279 h 1275985"/>
              <a:gd name="connsiteX1" fmla="*/ 152400 w 1443004"/>
              <a:gd name="connsiteY1" fmla="*/ 5424 h 1275985"/>
              <a:gd name="connsiteX2" fmla="*/ 193963 w 1443004"/>
              <a:gd name="connsiteY2" fmla="*/ 88551 h 1275985"/>
              <a:gd name="connsiteX3" fmla="*/ 235527 w 1443004"/>
              <a:gd name="connsiteY3" fmla="*/ 102406 h 1275985"/>
              <a:gd name="connsiteX4" fmla="*/ 332509 w 1443004"/>
              <a:gd name="connsiteY4" fmla="*/ 102406 h 1275985"/>
              <a:gd name="connsiteX5" fmla="*/ 346363 w 1443004"/>
              <a:gd name="connsiteY5" fmla="*/ 143969 h 1275985"/>
              <a:gd name="connsiteX6" fmla="*/ 374072 w 1443004"/>
              <a:gd name="connsiteY6" fmla="*/ 171679 h 1275985"/>
              <a:gd name="connsiteX7" fmla="*/ 457200 w 1443004"/>
              <a:gd name="connsiteY7" fmla="*/ 268660 h 1275985"/>
              <a:gd name="connsiteX8" fmla="*/ 540327 w 1443004"/>
              <a:gd name="connsiteY8" fmla="*/ 254806 h 1275985"/>
              <a:gd name="connsiteX9" fmla="*/ 651163 w 1443004"/>
              <a:gd name="connsiteY9" fmla="*/ 282515 h 1275985"/>
              <a:gd name="connsiteX10" fmla="*/ 734291 w 1443004"/>
              <a:gd name="connsiteY10" fmla="*/ 324079 h 1275985"/>
              <a:gd name="connsiteX11" fmla="*/ 775854 w 1443004"/>
              <a:gd name="connsiteY11" fmla="*/ 296369 h 1275985"/>
              <a:gd name="connsiteX12" fmla="*/ 762000 w 1443004"/>
              <a:gd name="connsiteY12" fmla="*/ 240951 h 1275985"/>
              <a:gd name="connsiteX13" fmla="*/ 706582 w 1443004"/>
              <a:gd name="connsiteY13" fmla="*/ 157824 h 1275985"/>
              <a:gd name="connsiteX14" fmla="*/ 720436 w 1443004"/>
              <a:gd name="connsiteY14" fmla="*/ 88551 h 1275985"/>
              <a:gd name="connsiteX15" fmla="*/ 817418 w 1443004"/>
              <a:gd name="connsiteY15" fmla="*/ 102406 h 1275985"/>
              <a:gd name="connsiteX16" fmla="*/ 914400 w 1443004"/>
              <a:gd name="connsiteY16" fmla="*/ 143969 h 1275985"/>
              <a:gd name="connsiteX17" fmla="*/ 942109 w 1443004"/>
              <a:gd name="connsiteY17" fmla="*/ 171679 h 1275985"/>
              <a:gd name="connsiteX18" fmla="*/ 1025236 w 1443004"/>
              <a:gd name="connsiteY18" fmla="*/ 199388 h 1275985"/>
              <a:gd name="connsiteX19" fmla="*/ 1025236 w 1443004"/>
              <a:gd name="connsiteY19" fmla="*/ 337933 h 1275985"/>
              <a:gd name="connsiteX20" fmla="*/ 983672 w 1443004"/>
              <a:gd name="connsiteY20" fmla="*/ 351788 h 1275985"/>
              <a:gd name="connsiteX21" fmla="*/ 969818 w 1443004"/>
              <a:gd name="connsiteY21" fmla="*/ 393351 h 1275985"/>
              <a:gd name="connsiteX22" fmla="*/ 1066800 w 1443004"/>
              <a:gd name="connsiteY22" fmla="*/ 490333 h 1275985"/>
              <a:gd name="connsiteX23" fmla="*/ 1177636 w 1443004"/>
              <a:gd name="connsiteY23" fmla="*/ 531897 h 1275985"/>
              <a:gd name="connsiteX24" fmla="*/ 1205345 w 1443004"/>
              <a:gd name="connsiteY24" fmla="*/ 628879 h 1275985"/>
              <a:gd name="connsiteX25" fmla="*/ 1246909 w 1443004"/>
              <a:gd name="connsiteY25" fmla="*/ 753569 h 1275985"/>
              <a:gd name="connsiteX26" fmla="*/ 1288472 w 1443004"/>
              <a:gd name="connsiteY26" fmla="*/ 781279 h 1275985"/>
              <a:gd name="connsiteX27" fmla="*/ 1316182 w 1443004"/>
              <a:gd name="connsiteY27" fmla="*/ 822842 h 1275985"/>
              <a:gd name="connsiteX28" fmla="*/ 1371600 w 1443004"/>
              <a:gd name="connsiteY28" fmla="*/ 836697 h 1275985"/>
              <a:gd name="connsiteX29" fmla="*/ 1413163 w 1443004"/>
              <a:gd name="connsiteY29" fmla="*/ 850551 h 1275985"/>
              <a:gd name="connsiteX30" fmla="*/ 1427018 w 1443004"/>
              <a:gd name="connsiteY30" fmla="*/ 961388 h 1275985"/>
              <a:gd name="connsiteX31" fmla="*/ 1440872 w 1443004"/>
              <a:gd name="connsiteY31" fmla="*/ 1030660 h 1275985"/>
              <a:gd name="connsiteX32" fmla="*/ 1413163 w 1443004"/>
              <a:gd name="connsiteY32" fmla="*/ 1113788 h 1275985"/>
              <a:gd name="connsiteX33" fmla="*/ 1330036 w 1443004"/>
              <a:gd name="connsiteY33" fmla="*/ 1072224 h 1275985"/>
              <a:gd name="connsiteX34" fmla="*/ 1288472 w 1443004"/>
              <a:gd name="connsiteY34" fmla="*/ 1086079 h 1275985"/>
              <a:gd name="connsiteX35" fmla="*/ 1246909 w 1443004"/>
              <a:gd name="connsiteY35" fmla="*/ 1169206 h 1275985"/>
              <a:gd name="connsiteX36" fmla="*/ 1260763 w 1443004"/>
              <a:gd name="connsiteY36" fmla="*/ 1210769 h 1275985"/>
              <a:gd name="connsiteX37" fmla="*/ 1246909 w 1443004"/>
              <a:gd name="connsiteY37" fmla="*/ 1266188 h 1275985"/>
              <a:gd name="connsiteX38" fmla="*/ 1191491 w 1443004"/>
              <a:gd name="connsiteY38" fmla="*/ 1252333 h 1275985"/>
              <a:gd name="connsiteX39" fmla="*/ 1163782 w 1443004"/>
              <a:gd name="connsiteY39" fmla="*/ 1196915 h 1275985"/>
              <a:gd name="connsiteX40" fmla="*/ 1136072 w 1443004"/>
              <a:gd name="connsiteY40" fmla="*/ 1155351 h 1275985"/>
              <a:gd name="connsiteX41" fmla="*/ 1094509 w 1443004"/>
              <a:gd name="connsiteY41" fmla="*/ 1141497 h 1275985"/>
              <a:gd name="connsiteX42" fmla="*/ 969818 w 1443004"/>
              <a:gd name="connsiteY42" fmla="*/ 1141497 h 1275985"/>
              <a:gd name="connsiteX43" fmla="*/ 928254 w 1443004"/>
              <a:gd name="connsiteY43" fmla="*/ 1155351 h 1275985"/>
              <a:gd name="connsiteX44" fmla="*/ 886691 w 1443004"/>
              <a:gd name="connsiteY44" fmla="*/ 1169206 h 1275985"/>
              <a:gd name="connsiteX45" fmla="*/ 831272 w 1443004"/>
              <a:gd name="connsiteY45" fmla="*/ 1099933 h 1275985"/>
              <a:gd name="connsiteX46" fmla="*/ 789709 w 1443004"/>
              <a:gd name="connsiteY46" fmla="*/ 1072224 h 1275985"/>
              <a:gd name="connsiteX47" fmla="*/ 706582 w 1443004"/>
              <a:gd name="connsiteY47" fmla="*/ 1058369 h 1275985"/>
              <a:gd name="connsiteX48" fmla="*/ 665018 w 1443004"/>
              <a:gd name="connsiteY48" fmla="*/ 1030660 h 1275985"/>
              <a:gd name="connsiteX49" fmla="*/ 623454 w 1443004"/>
              <a:gd name="connsiteY49" fmla="*/ 1016806 h 1275985"/>
              <a:gd name="connsiteX50" fmla="*/ 581891 w 1443004"/>
              <a:gd name="connsiteY50" fmla="*/ 961388 h 1275985"/>
              <a:gd name="connsiteX51" fmla="*/ 568036 w 1443004"/>
              <a:gd name="connsiteY51" fmla="*/ 919824 h 1275985"/>
              <a:gd name="connsiteX52" fmla="*/ 540327 w 1443004"/>
              <a:gd name="connsiteY52" fmla="*/ 878260 h 1275985"/>
              <a:gd name="connsiteX53" fmla="*/ 484909 w 1443004"/>
              <a:gd name="connsiteY53" fmla="*/ 795133 h 1275985"/>
              <a:gd name="connsiteX54" fmla="*/ 346363 w 1443004"/>
              <a:gd name="connsiteY54" fmla="*/ 836697 h 1275985"/>
              <a:gd name="connsiteX55" fmla="*/ 235527 w 1443004"/>
              <a:gd name="connsiteY55" fmla="*/ 822842 h 1275985"/>
              <a:gd name="connsiteX56" fmla="*/ 152400 w 1443004"/>
              <a:gd name="connsiteY56" fmla="*/ 767424 h 1275985"/>
              <a:gd name="connsiteX57" fmla="*/ 110836 w 1443004"/>
              <a:gd name="connsiteY57" fmla="*/ 725860 h 1275985"/>
              <a:gd name="connsiteX58" fmla="*/ 0 w 1443004"/>
              <a:gd name="connsiteY58" fmla="*/ 712006 h 1275985"/>
              <a:gd name="connsiteX59" fmla="*/ 110836 w 1443004"/>
              <a:gd name="connsiteY59" fmla="*/ 601169 h 1275985"/>
              <a:gd name="connsiteX60" fmla="*/ 193963 w 1443004"/>
              <a:gd name="connsiteY60" fmla="*/ 573460 h 1275985"/>
              <a:gd name="connsiteX61" fmla="*/ 263236 w 1443004"/>
              <a:gd name="connsiteY61" fmla="*/ 587315 h 1275985"/>
              <a:gd name="connsiteX62" fmla="*/ 304800 w 1443004"/>
              <a:gd name="connsiteY62" fmla="*/ 601169 h 1275985"/>
              <a:gd name="connsiteX63" fmla="*/ 360218 w 1443004"/>
              <a:gd name="connsiteY63" fmla="*/ 587315 h 1275985"/>
              <a:gd name="connsiteX64" fmla="*/ 360218 w 1443004"/>
              <a:gd name="connsiteY64" fmla="*/ 421060 h 1275985"/>
              <a:gd name="connsiteX65" fmla="*/ 318654 w 1443004"/>
              <a:gd name="connsiteY65" fmla="*/ 365642 h 1275985"/>
              <a:gd name="connsiteX66" fmla="*/ 263236 w 1443004"/>
              <a:gd name="connsiteY66" fmla="*/ 282515 h 1275985"/>
              <a:gd name="connsiteX67" fmla="*/ 249382 w 1443004"/>
              <a:gd name="connsiteY67" fmla="*/ 240951 h 1275985"/>
              <a:gd name="connsiteX68" fmla="*/ 166254 w 1443004"/>
              <a:gd name="connsiteY68" fmla="*/ 185533 h 1275985"/>
              <a:gd name="connsiteX69" fmla="*/ 138545 w 1443004"/>
              <a:gd name="connsiteY69" fmla="*/ 143969 h 1275985"/>
              <a:gd name="connsiteX70" fmla="*/ 110836 w 1443004"/>
              <a:gd name="connsiteY70" fmla="*/ 88551 h 1275985"/>
              <a:gd name="connsiteX71" fmla="*/ 124691 w 1443004"/>
              <a:gd name="connsiteY71" fmla="*/ 254806 h 1275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443004" h="1275985">
                <a:moveTo>
                  <a:pt x="110836" y="19279"/>
                </a:moveTo>
                <a:cubicBezTo>
                  <a:pt x="124691" y="14661"/>
                  <a:pt x="138840" y="0"/>
                  <a:pt x="152400" y="5424"/>
                </a:cubicBezTo>
                <a:cubicBezTo>
                  <a:pt x="195227" y="22555"/>
                  <a:pt x="168689" y="63277"/>
                  <a:pt x="193963" y="88551"/>
                </a:cubicBezTo>
                <a:cubicBezTo>
                  <a:pt x="204290" y="98878"/>
                  <a:pt x="221672" y="97788"/>
                  <a:pt x="235527" y="102406"/>
                </a:cubicBezTo>
                <a:cubicBezTo>
                  <a:pt x="269255" y="91163"/>
                  <a:pt x="296692" y="73752"/>
                  <a:pt x="332509" y="102406"/>
                </a:cubicBezTo>
                <a:cubicBezTo>
                  <a:pt x="343913" y="111529"/>
                  <a:pt x="338850" y="131446"/>
                  <a:pt x="346363" y="143969"/>
                </a:cubicBezTo>
                <a:cubicBezTo>
                  <a:pt x="353083" y="155170"/>
                  <a:pt x="364836" y="162442"/>
                  <a:pt x="374072" y="171679"/>
                </a:cubicBezTo>
                <a:cubicBezTo>
                  <a:pt x="407804" y="272870"/>
                  <a:pt x="373446" y="247722"/>
                  <a:pt x="457200" y="268660"/>
                </a:cubicBezTo>
                <a:cubicBezTo>
                  <a:pt x="484909" y="264042"/>
                  <a:pt x="512307" y="252805"/>
                  <a:pt x="540327" y="254806"/>
                </a:cubicBezTo>
                <a:cubicBezTo>
                  <a:pt x="578313" y="257519"/>
                  <a:pt x="651163" y="282515"/>
                  <a:pt x="651163" y="282515"/>
                </a:cubicBezTo>
                <a:cubicBezTo>
                  <a:pt x="665637" y="292164"/>
                  <a:pt x="711348" y="327903"/>
                  <a:pt x="734291" y="324079"/>
                </a:cubicBezTo>
                <a:cubicBezTo>
                  <a:pt x="750716" y="321341"/>
                  <a:pt x="762000" y="305606"/>
                  <a:pt x="775854" y="296369"/>
                </a:cubicBezTo>
                <a:cubicBezTo>
                  <a:pt x="771236" y="277896"/>
                  <a:pt x="770515" y="257982"/>
                  <a:pt x="762000" y="240951"/>
                </a:cubicBezTo>
                <a:cubicBezTo>
                  <a:pt x="747107" y="211165"/>
                  <a:pt x="706582" y="157824"/>
                  <a:pt x="706582" y="157824"/>
                </a:cubicBezTo>
                <a:cubicBezTo>
                  <a:pt x="711200" y="134733"/>
                  <a:pt x="699374" y="99082"/>
                  <a:pt x="720436" y="88551"/>
                </a:cubicBezTo>
                <a:cubicBezTo>
                  <a:pt x="749644" y="73947"/>
                  <a:pt x="785397" y="96002"/>
                  <a:pt x="817418" y="102406"/>
                </a:cubicBezTo>
                <a:cubicBezTo>
                  <a:pt x="851397" y="109202"/>
                  <a:pt x="884355" y="128946"/>
                  <a:pt x="914400" y="143969"/>
                </a:cubicBezTo>
                <a:cubicBezTo>
                  <a:pt x="923636" y="153206"/>
                  <a:pt x="930426" y="165837"/>
                  <a:pt x="942109" y="171679"/>
                </a:cubicBezTo>
                <a:cubicBezTo>
                  <a:pt x="968233" y="184741"/>
                  <a:pt x="1025236" y="199388"/>
                  <a:pt x="1025236" y="199388"/>
                </a:cubicBezTo>
                <a:cubicBezTo>
                  <a:pt x="1030656" y="231906"/>
                  <a:pt x="1053744" y="302298"/>
                  <a:pt x="1025236" y="337933"/>
                </a:cubicBezTo>
                <a:cubicBezTo>
                  <a:pt x="1016113" y="349337"/>
                  <a:pt x="997527" y="347170"/>
                  <a:pt x="983672" y="351788"/>
                </a:cubicBezTo>
                <a:cubicBezTo>
                  <a:pt x="979054" y="365642"/>
                  <a:pt x="965200" y="379497"/>
                  <a:pt x="969818" y="393351"/>
                </a:cubicBezTo>
                <a:cubicBezTo>
                  <a:pt x="1002464" y="491289"/>
                  <a:pt x="1007181" y="464782"/>
                  <a:pt x="1066800" y="490333"/>
                </a:cubicBezTo>
                <a:cubicBezTo>
                  <a:pt x="1168234" y="533804"/>
                  <a:pt x="1075458" y="506352"/>
                  <a:pt x="1177636" y="531897"/>
                </a:cubicBezTo>
                <a:cubicBezTo>
                  <a:pt x="1220949" y="705142"/>
                  <a:pt x="1165593" y="489748"/>
                  <a:pt x="1205345" y="628879"/>
                </a:cubicBezTo>
                <a:cubicBezTo>
                  <a:pt x="1216017" y="666231"/>
                  <a:pt x="1224164" y="721725"/>
                  <a:pt x="1246909" y="753569"/>
                </a:cubicBezTo>
                <a:cubicBezTo>
                  <a:pt x="1256587" y="767119"/>
                  <a:pt x="1274618" y="772042"/>
                  <a:pt x="1288472" y="781279"/>
                </a:cubicBezTo>
                <a:cubicBezTo>
                  <a:pt x="1297709" y="795133"/>
                  <a:pt x="1302327" y="813606"/>
                  <a:pt x="1316182" y="822842"/>
                </a:cubicBezTo>
                <a:cubicBezTo>
                  <a:pt x="1332025" y="833404"/>
                  <a:pt x="1353291" y="831466"/>
                  <a:pt x="1371600" y="836697"/>
                </a:cubicBezTo>
                <a:cubicBezTo>
                  <a:pt x="1385642" y="840709"/>
                  <a:pt x="1399309" y="845933"/>
                  <a:pt x="1413163" y="850551"/>
                </a:cubicBezTo>
                <a:cubicBezTo>
                  <a:pt x="1417781" y="887497"/>
                  <a:pt x="1421356" y="924588"/>
                  <a:pt x="1427018" y="961388"/>
                </a:cubicBezTo>
                <a:cubicBezTo>
                  <a:pt x="1430599" y="984662"/>
                  <a:pt x="1443004" y="1007209"/>
                  <a:pt x="1440872" y="1030660"/>
                </a:cubicBezTo>
                <a:cubicBezTo>
                  <a:pt x="1438228" y="1059748"/>
                  <a:pt x="1413163" y="1113788"/>
                  <a:pt x="1413163" y="1113788"/>
                </a:cubicBezTo>
                <a:cubicBezTo>
                  <a:pt x="1392149" y="1099778"/>
                  <a:pt x="1358716" y="1072224"/>
                  <a:pt x="1330036" y="1072224"/>
                </a:cubicBezTo>
                <a:cubicBezTo>
                  <a:pt x="1315432" y="1072224"/>
                  <a:pt x="1302327" y="1081461"/>
                  <a:pt x="1288472" y="1086079"/>
                </a:cubicBezTo>
                <a:cubicBezTo>
                  <a:pt x="1274461" y="1107095"/>
                  <a:pt x="1246909" y="1140524"/>
                  <a:pt x="1246909" y="1169206"/>
                </a:cubicBezTo>
                <a:cubicBezTo>
                  <a:pt x="1246909" y="1183810"/>
                  <a:pt x="1256145" y="1196915"/>
                  <a:pt x="1260763" y="1210769"/>
                </a:cubicBezTo>
                <a:cubicBezTo>
                  <a:pt x="1256145" y="1229242"/>
                  <a:pt x="1263237" y="1256391"/>
                  <a:pt x="1246909" y="1266188"/>
                </a:cubicBezTo>
                <a:cubicBezTo>
                  <a:pt x="1230581" y="1275985"/>
                  <a:pt x="1206119" y="1264523"/>
                  <a:pt x="1191491" y="1252333"/>
                </a:cubicBezTo>
                <a:cubicBezTo>
                  <a:pt x="1175625" y="1239111"/>
                  <a:pt x="1174029" y="1214847"/>
                  <a:pt x="1163782" y="1196915"/>
                </a:cubicBezTo>
                <a:cubicBezTo>
                  <a:pt x="1155521" y="1182458"/>
                  <a:pt x="1149075" y="1165753"/>
                  <a:pt x="1136072" y="1155351"/>
                </a:cubicBezTo>
                <a:cubicBezTo>
                  <a:pt x="1124668" y="1146228"/>
                  <a:pt x="1108363" y="1146115"/>
                  <a:pt x="1094509" y="1141497"/>
                </a:cubicBezTo>
                <a:cubicBezTo>
                  <a:pt x="1028642" y="1097586"/>
                  <a:pt x="1068742" y="1108523"/>
                  <a:pt x="969818" y="1141497"/>
                </a:cubicBezTo>
                <a:lnTo>
                  <a:pt x="928254" y="1155351"/>
                </a:lnTo>
                <a:lnTo>
                  <a:pt x="886691" y="1169206"/>
                </a:lnTo>
                <a:cubicBezTo>
                  <a:pt x="866114" y="1138341"/>
                  <a:pt x="859477" y="1122497"/>
                  <a:pt x="831272" y="1099933"/>
                </a:cubicBezTo>
                <a:cubicBezTo>
                  <a:pt x="818270" y="1089531"/>
                  <a:pt x="805505" y="1077490"/>
                  <a:pt x="789709" y="1072224"/>
                </a:cubicBezTo>
                <a:cubicBezTo>
                  <a:pt x="763059" y="1063341"/>
                  <a:pt x="734291" y="1062987"/>
                  <a:pt x="706582" y="1058369"/>
                </a:cubicBezTo>
                <a:cubicBezTo>
                  <a:pt x="692727" y="1049133"/>
                  <a:pt x="679911" y="1038106"/>
                  <a:pt x="665018" y="1030660"/>
                </a:cubicBezTo>
                <a:cubicBezTo>
                  <a:pt x="651956" y="1024129"/>
                  <a:pt x="634673" y="1026155"/>
                  <a:pt x="623454" y="1016806"/>
                </a:cubicBezTo>
                <a:cubicBezTo>
                  <a:pt x="605715" y="1002024"/>
                  <a:pt x="595745" y="979861"/>
                  <a:pt x="581891" y="961388"/>
                </a:cubicBezTo>
                <a:cubicBezTo>
                  <a:pt x="577273" y="947533"/>
                  <a:pt x="574567" y="932886"/>
                  <a:pt x="568036" y="919824"/>
                </a:cubicBezTo>
                <a:cubicBezTo>
                  <a:pt x="560589" y="904931"/>
                  <a:pt x="546886" y="893565"/>
                  <a:pt x="540327" y="878260"/>
                </a:cubicBezTo>
                <a:cubicBezTo>
                  <a:pt x="504541" y="794760"/>
                  <a:pt x="557962" y="843835"/>
                  <a:pt x="484909" y="795133"/>
                </a:cubicBezTo>
                <a:cubicBezTo>
                  <a:pt x="480073" y="796745"/>
                  <a:pt x="367301" y="836697"/>
                  <a:pt x="346363" y="836697"/>
                </a:cubicBezTo>
                <a:cubicBezTo>
                  <a:pt x="309130" y="836697"/>
                  <a:pt x="272472" y="827460"/>
                  <a:pt x="235527" y="822842"/>
                </a:cubicBezTo>
                <a:cubicBezTo>
                  <a:pt x="207818" y="804369"/>
                  <a:pt x="175948" y="790972"/>
                  <a:pt x="152400" y="767424"/>
                </a:cubicBezTo>
                <a:cubicBezTo>
                  <a:pt x="138545" y="753569"/>
                  <a:pt x="129250" y="732556"/>
                  <a:pt x="110836" y="725860"/>
                </a:cubicBezTo>
                <a:cubicBezTo>
                  <a:pt x="75845" y="713136"/>
                  <a:pt x="36945" y="716624"/>
                  <a:pt x="0" y="712006"/>
                </a:cubicBezTo>
                <a:cubicBezTo>
                  <a:pt x="30160" y="651686"/>
                  <a:pt x="30588" y="627918"/>
                  <a:pt x="110836" y="601169"/>
                </a:cubicBezTo>
                <a:lnTo>
                  <a:pt x="193963" y="573460"/>
                </a:lnTo>
                <a:cubicBezTo>
                  <a:pt x="217054" y="578078"/>
                  <a:pt x="240391" y="581604"/>
                  <a:pt x="263236" y="587315"/>
                </a:cubicBezTo>
                <a:cubicBezTo>
                  <a:pt x="277404" y="590857"/>
                  <a:pt x="290196" y="601169"/>
                  <a:pt x="304800" y="601169"/>
                </a:cubicBezTo>
                <a:cubicBezTo>
                  <a:pt x="323841" y="601169"/>
                  <a:pt x="341745" y="591933"/>
                  <a:pt x="360218" y="587315"/>
                </a:cubicBezTo>
                <a:cubicBezTo>
                  <a:pt x="377178" y="519471"/>
                  <a:pt x="388017" y="504457"/>
                  <a:pt x="360218" y="421060"/>
                </a:cubicBezTo>
                <a:cubicBezTo>
                  <a:pt x="352916" y="399154"/>
                  <a:pt x="331896" y="384559"/>
                  <a:pt x="318654" y="365642"/>
                </a:cubicBezTo>
                <a:cubicBezTo>
                  <a:pt x="299556" y="338360"/>
                  <a:pt x="263236" y="282515"/>
                  <a:pt x="263236" y="282515"/>
                </a:cubicBezTo>
                <a:cubicBezTo>
                  <a:pt x="258618" y="268660"/>
                  <a:pt x="259709" y="251278"/>
                  <a:pt x="249382" y="240951"/>
                </a:cubicBezTo>
                <a:cubicBezTo>
                  <a:pt x="225834" y="217403"/>
                  <a:pt x="166254" y="185533"/>
                  <a:pt x="166254" y="185533"/>
                </a:cubicBezTo>
                <a:cubicBezTo>
                  <a:pt x="157018" y="171678"/>
                  <a:pt x="146806" y="158426"/>
                  <a:pt x="138545" y="143969"/>
                </a:cubicBezTo>
                <a:cubicBezTo>
                  <a:pt x="128298" y="126037"/>
                  <a:pt x="113398" y="68057"/>
                  <a:pt x="110836" y="88551"/>
                </a:cubicBezTo>
                <a:cubicBezTo>
                  <a:pt x="103939" y="143732"/>
                  <a:pt x="124691" y="254806"/>
                  <a:pt x="124691" y="254806"/>
                </a:cubicBezTo>
              </a:path>
            </a:pathLst>
          </a:cu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320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09924930-131D-4C8A-87F6-83AC3A14B68F}"/>
              </a:ext>
            </a:extLst>
          </p:cNvPr>
          <p:cNvSpPr/>
          <p:nvPr/>
        </p:nvSpPr>
        <p:spPr>
          <a:xfrm>
            <a:off x="6223000" y="3348568"/>
            <a:ext cx="1083733" cy="1121833"/>
          </a:xfrm>
          <a:custGeom>
            <a:avLst/>
            <a:gdLst>
              <a:gd name="connsiteX0" fmla="*/ 20523 w 1082407"/>
              <a:gd name="connsiteY0" fmla="*/ 368710 h 1120877"/>
              <a:gd name="connsiteX1" fmla="*/ 64768 w 1082407"/>
              <a:gd name="connsiteY1" fmla="*/ 235974 h 1120877"/>
              <a:gd name="connsiteX2" fmla="*/ 20523 w 1082407"/>
              <a:gd name="connsiteY2" fmla="*/ 206477 h 1120877"/>
              <a:gd name="connsiteX3" fmla="*/ 5774 w 1082407"/>
              <a:gd name="connsiteY3" fmla="*/ 162232 h 1120877"/>
              <a:gd name="connsiteX4" fmla="*/ 109013 w 1082407"/>
              <a:gd name="connsiteY4" fmla="*/ 117987 h 1120877"/>
              <a:gd name="connsiteX5" fmla="*/ 182755 w 1082407"/>
              <a:gd name="connsiteY5" fmla="*/ 0 h 1120877"/>
              <a:gd name="connsiteX6" fmla="*/ 227000 w 1082407"/>
              <a:gd name="connsiteY6" fmla="*/ 14748 h 1120877"/>
              <a:gd name="connsiteX7" fmla="*/ 241749 w 1082407"/>
              <a:gd name="connsiteY7" fmla="*/ 58993 h 1120877"/>
              <a:gd name="connsiteX8" fmla="*/ 256497 w 1082407"/>
              <a:gd name="connsiteY8" fmla="*/ 132735 h 1120877"/>
              <a:gd name="connsiteX9" fmla="*/ 271245 w 1082407"/>
              <a:gd name="connsiteY9" fmla="*/ 176981 h 1120877"/>
              <a:gd name="connsiteX10" fmla="*/ 433478 w 1082407"/>
              <a:gd name="connsiteY10" fmla="*/ 221226 h 1120877"/>
              <a:gd name="connsiteX11" fmla="*/ 521968 w 1082407"/>
              <a:gd name="connsiteY11" fmla="*/ 250722 h 1120877"/>
              <a:gd name="connsiteX12" fmla="*/ 639955 w 1082407"/>
              <a:gd name="connsiteY12" fmla="*/ 221226 h 1120877"/>
              <a:gd name="connsiteX13" fmla="*/ 684200 w 1082407"/>
              <a:gd name="connsiteY13" fmla="*/ 191729 h 1120877"/>
              <a:gd name="connsiteX14" fmla="*/ 698949 w 1082407"/>
              <a:gd name="connsiteY14" fmla="*/ 235974 h 1120877"/>
              <a:gd name="connsiteX15" fmla="*/ 669452 w 1082407"/>
              <a:gd name="connsiteY15" fmla="*/ 383458 h 1120877"/>
              <a:gd name="connsiteX16" fmla="*/ 684200 w 1082407"/>
              <a:gd name="connsiteY16" fmla="*/ 560439 h 1120877"/>
              <a:gd name="connsiteX17" fmla="*/ 728445 w 1082407"/>
              <a:gd name="connsiteY17" fmla="*/ 575187 h 1120877"/>
              <a:gd name="connsiteX18" fmla="*/ 846433 w 1082407"/>
              <a:gd name="connsiteY18" fmla="*/ 589935 h 1120877"/>
              <a:gd name="connsiteX19" fmla="*/ 861181 w 1082407"/>
              <a:gd name="connsiteY19" fmla="*/ 663677 h 1120877"/>
              <a:gd name="connsiteX20" fmla="*/ 905426 w 1082407"/>
              <a:gd name="connsiteY20" fmla="*/ 693174 h 1120877"/>
              <a:gd name="connsiteX21" fmla="*/ 920174 w 1082407"/>
              <a:gd name="connsiteY21" fmla="*/ 840658 h 1120877"/>
              <a:gd name="connsiteX22" fmla="*/ 1082407 w 1082407"/>
              <a:gd name="connsiteY22" fmla="*/ 884903 h 1120877"/>
              <a:gd name="connsiteX23" fmla="*/ 1008665 w 1082407"/>
              <a:gd name="connsiteY23" fmla="*/ 973393 h 1120877"/>
              <a:gd name="connsiteX24" fmla="*/ 949671 w 1082407"/>
              <a:gd name="connsiteY24" fmla="*/ 988142 h 1120877"/>
              <a:gd name="connsiteX25" fmla="*/ 905426 w 1082407"/>
              <a:gd name="connsiteY25" fmla="*/ 1002890 h 1120877"/>
              <a:gd name="connsiteX26" fmla="*/ 861181 w 1082407"/>
              <a:gd name="connsiteY26" fmla="*/ 988142 h 1120877"/>
              <a:gd name="connsiteX27" fmla="*/ 772691 w 1082407"/>
              <a:gd name="connsiteY27" fmla="*/ 1047135 h 1120877"/>
              <a:gd name="connsiteX28" fmla="*/ 743194 w 1082407"/>
              <a:gd name="connsiteY28" fmla="*/ 1091381 h 1120877"/>
              <a:gd name="connsiteX29" fmla="*/ 698949 w 1082407"/>
              <a:gd name="connsiteY29" fmla="*/ 1120877 h 1120877"/>
              <a:gd name="connsiteX30" fmla="*/ 654704 w 1082407"/>
              <a:gd name="connsiteY30" fmla="*/ 1106129 h 1120877"/>
              <a:gd name="connsiteX31" fmla="*/ 566213 w 1082407"/>
              <a:gd name="connsiteY31" fmla="*/ 1047135 h 1120877"/>
              <a:gd name="connsiteX32" fmla="*/ 551465 w 1082407"/>
              <a:gd name="connsiteY32" fmla="*/ 1002890 h 1120877"/>
              <a:gd name="connsiteX33" fmla="*/ 536716 w 1082407"/>
              <a:gd name="connsiteY33" fmla="*/ 870155 h 1120877"/>
              <a:gd name="connsiteX34" fmla="*/ 492471 w 1082407"/>
              <a:gd name="connsiteY34" fmla="*/ 855406 h 1120877"/>
              <a:gd name="connsiteX35" fmla="*/ 389233 w 1082407"/>
              <a:gd name="connsiteY35" fmla="*/ 766916 h 1120877"/>
              <a:gd name="connsiteX36" fmla="*/ 330239 w 1082407"/>
              <a:gd name="connsiteY36" fmla="*/ 752168 h 1120877"/>
              <a:gd name="connsiteX37" fmla="*/ 315491 w 1082407"/>
              <a:gd name="connsiteY37" fmla="*/ 707922 h 1120877"/>
              <a:gd name="connsiteX38" fmla="*/ 359736 w 1082407"/>
              <a:gd name="connsiteY38" fmla="*/ 678426 h 1120877"/>
              <a:gd name="connsiteX39" fmla="*/ 374484 w 1082407"/>
              <a:gd name="connsiteY39" fmla="*/ 634181 h 1120877"/>
              <a:gd name="connsiteX40" fmla="*/ 359736 w 1082407"/>
              <a:gd name="connsiteY40" fmla="*/ 545690 h 1120877"/>
              <a:gd name="connsiteX41" fmla="*/ 344987 w 1082407"/>
              <a:gd name="connsiteY41" fmla="*/ 501445 h 1120877"/>
              <a:gd name="connsiteX42" fmla="*/ 256497 w 1082407"/>
              <a:gd name="connsiteY42" fmla="*/ 471948 h 1120877"/>
              <a:gd name="connsiteX43" fmla="*/ 153258 w 1082407"/>
              <a:gd name="connsiteY43" fmla="*/ 442451 h 1120877"/>
              <a:gd name="connsiteX44" fmla="*/ 79516 w 1082407"/>
              <a:gd name="connsiteY44" fmla="*/ 412955 h 1120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82407" h="1120877">
                <a:moveTo>
                  <a:pt x="20523" y="368710"/>
                </a:moveTo>
                <a:cubicBezTo>
                  <a:pt x="50469" y="323790"/>
                  <a:pt x="107246" y="289071"/>
                  <a:pt x="64768" y="235974"/>
                </a:cubicBezTo>
                <a:cubicBezTo>
                  <a:pt x="53695" y="222133"/>
                  <a:pt x="35271" y="216309"/>
                  <a:pt x="20523" y="206477"/>
                </a:cubicBezTo>
                <a:cubicBezTo>
                  <a:pt x="15607" y="191729"/>
                  <a:pt x="0" y="176666"/>
                  <a:pt x="5774" y="162232"/>
                </a:cubicBezTo>
                <a:cubicBezTo>
                  <a:pt x="17091" y="133940"/>
                  <a:pt x="89764" y="122799"/>
                  <a:pt x="109013" y="117987"/>
                </a:cubicBezTo>
                <a:cubicBezTo>
                  <a:pt x="144115" y="12681"/>
                  <a:pt x="112640" y="46744"/>
                  <a:pt x="182755" y="0"/>
                </a:cubicBezTo>
                <a:cubicBezTo>
                  <a:pt x="197503" y="4916"/>
                  <a:pt x="216007" y="3755"/>
                  <a:pt x="227000" y="14748"/>
                </a:cubicBezTo>
                <a:cubicBezTo>
                  <a:pt x="237993" y="25741"/>
                  <a:pt x="237978" y="43911"/>
                  <a:pt x="241749" y="58993"/>
                </a:cubicBezTo>
                <a:cubicBezTo>
                  <a:pt x="247829" y="83312"/>
                  <a:pt x="250417" y="108416"/>
                  <a:pt x="256497" y="132735"/>
                </a:cubicBezTo>
                <a:cubicBezTo>
                  <a:pt x="260267" y="147817"/>
                  <a:pt x="258594" y="167945"/>
                  <a:pt x="271245" y="176981"/>
                </a:cubicBezTo>
                <a:cubicBezTo>
                  <a:pt x="307943" y="203194"/>
                  <a:pt x="390177" y="209417"/>
                  <a:pt x="433478" y="221226"/>
                </a:cubicBezTo>
                <a:cubicBezTo>
                  <a:pt x="463475" y="229407"/>
                  <a:pt x="521968" y="250722"/>
                  <a:pt x="521968" y="250722"/>
                </a:cubicBezTo>
                <a:cubicBezTo>
                  <a:pt x="550014" y="245113"/>
                  <a:pt x="609722" y="236342"/>
                  <a:pt x="639955" y="221226"/>
                </a:cubicBezTo>
                <a:cubicBezTo>
                  <a:pt x="655809" y="213299"/>
                  <a:pt x="669452" y="201561"/>
                  <a:pt x="684200" y="191729"/>
                </a:cubicBezTo>
                <a:cubicBezTo>
                  <a:pt x="689116" y="206477"/>
                  <a:pt x="698949" y="220428"/>
                  <a:pt x="698949" y="235974"/>
                </a:cubicBezTo>
                <a:cubicBezTo>
                  <a:pt x="698949" y="303759"/>
                  <a:pt x="687613" y="328972"/>
                  <a:pt x="669452" y="383458"/>
                </a:cubicBezTo>
                <a:cubicBezTo>
                  <a:pt x="674368" y="442452"/>
                  <a:pt x="666791" y="503859"/>
                  <a:pt x="684200" y="560439"/>
                </a:cubicBezTo>
                <a:cubicBezTo>
                  <a:pt x="688772" y="575298"/>
                  <a:pt x="713150" y="572406"/>
                  <a:pt x="728445" y="575187"/>
                </a:cubicBezTo>
                <a:cubicBezTo>
                  <a:pt x="767441" y="582277"/>
                  <a:pt x="807104" y="585019"/>
                  <a:pt x="846433" y="589935"/>
                </a:cubicBezTo>
                <a:cubicBezTo>
                  <a:pt x="851349" y="614516"/>
                  <a:pt x="848744" y="641912"/>
                  <a:pt x="861181" y="663677"/>
                </a:cubicBezTo>
                <a:cubicBezTo>
                  <a:pt x="869975" y="679067"/>
                  <a:pt x="899821" y="676358"/>
                  <a:pt x="905426" y="693174"/>
                </a:cubicBezTo>
                <a:cubicBezTo>
                  <a:pt x="921050" y="740045"/>
                  <a:pt x="901172" y="795052"/>
                  <a:pt x="920174" y="840658"/>
                </a:cubicBezTo>
                <a:cubicBezTo>
                  <a:pt x="934428" y="874868"/>
                  <a:pt x="1077304" y="884174"/>
                  <a:pt x="1082407" y="884903"/>
                </a:cubicBezTo>
                <a:cubicBezTo>
                  <a:pt x="1063611" y="913096"/>
                  <a:pt x="1039238" y="955923"/>
                  <a:pt x="1008665" y="973393"/>
                </a:cubicBezTo>
                <a:cubicBezTo>
                  <a:pt x="991066" y="983450"/>
                  <a:pt x="969161" y="982573"/>
                  <a:pt x="949671" y="988142"/>
                </a:cubicBezTo>
                <a:cubicBezTo>
                  <a:pt x="934723" y="992413"/>
                  <a:pt x="920174" y="997974"/>
                  <a:pt x="905426" y="1002890"/>
                </a:cubicBezTo>
                <a:cubicBezTo>
                  <a:pt x="890678" y="997974"/>
                  <a:pt x="876727" y="988142"/>
                  <a:pt x="861181" y="988142"/>
                </a:cubicBezTo>
                <a:cubicBezTo>
                  <a:pt x="821797" y="988142"/>
                  <a:pt x="794859" y="1020533"/>
                  <a:pt x="772691" y="1047135"/>
                </a:cubicBezTo>
                <a:cubicBezTo>
                  <a:pt x="761343" y="1060752"/>
                  <a:pt x="755728" y="1078847"/>
                  <a:pt x="743194" y="1091381"/>
                </a:cubicBezTo>
                <a:cubicBezTo>
                  <a:pt x="730660" y="1103915"/>
                  <a:pt x="713697" y="1111045"/>
                  <a:pt x="698949" y="1120877"/>
                </a:cubicBezTo>
                <a:cubicBezTo>
                  <a:pt x="684201" y="1115961"/>
                  <a:pt x="668294" y="1113679"/>
                  <a:pt x="654704" y="1106129"/>
                </a:cubicBezTo>
                <a:cubicBezTo>
                  <a:pt x="623714" y="1088913"/>
                  <a:pt x="566213" y="1047135"/>
                  <a:pt x="566213" y="1047135"/>
                </a:cubicBezTo>
                <a:cubicBezTo>
                  <a:pt x="561297" y="1032387"/>
                  <a:pt x="554021" y="1018225"/>
                  <a:pt x="551465" y="1002890"/>
                </a:cubicBezTo>
                <a:cubicBezTo>
                  <a:pt x="544146" y="958978"/>
                  <a:pt x="553249" y="911488"/>
                  <a:pt x="536716" y="870155"/>
                </a:cubicBezTo>
                <a:cubicBezTo>
                  <a:pt x="530942" y="855721"/>
                  <a:pt x="507219" y="860322"/>
                  <a:pt x="492471" y="855406"/>
                </a:cubicBezTo>
                <a:cubicBezTo>
                  <a:pt x="464996" y="827931"/>
                  <a:pt x="428539" y="783761"/>
                  <a:pt x="389233" y="766916"/>
                </a:cubicBezTo>
                <a:cubicBezTo>
                  <a:pt x="370602" y="758931"/>
                  <a:pt x="349904" y="757084"/>
                  <a:pt x="330239" y="752168"/>
                </a:cubicBezTo>
                <a:cubicBezTo>
                  <a:pt x="325323" y="737419"/>
                  <a:pt x="309717" y="722356"/>
                  <a:pt x="315491" y="707922"/>
                </a:cubicBezTo>
                <a:cubicBezTo>
                  <a:pt x="322074" y="691465"/>
                  <a:pt x="348663" y="692267"/>
                  <a:pt x="359736" y="678426"/>
                </a:cubicBezTo>
                <a:cubicBezTo>
                  <a:pt x="369448" y="666287"/>
                  <a:pt x="369568" y="648929"/>
                  <a:pt x="374484" y="634181"/>
                </a:cubicBezTo>
                <a:cubicBezTo>
                  <a:pt x="369568" y="604684"/>
                  <a:pt x="366223" y="574882"/>
                  <a:pt x="359736" y="545690"/>
                </a:cubicBezTo>
                <a:cubicBezTo>
                  <a:pt x="356364" y="530514"/>
                  <a:pt x="357637" y="510481"/>
                  <a:pt x="344987" y="501445"/>
                </a:cubicBezTo>
                <a:cubicBezTo>
                  <a:pt x="319686" y="483373"/>
                  <a:pt x="285994" y="481780"/>
                  <a:pt x="256497" y="471948"/>
                </a:cubicBezTo>
                <a:cubicBezTo>
                  <a:pt x="193028" y="450792"/>
                  <a:pt x="227326" y="460969"/>
                  <a:pt x="153258" y="442451"/>
                </a:cubicBezTo>
                <a:cubicBezTo>
                  <a:pt x="100832" y="407501"/>
                  <a:pt x="126738" y="412955"/>
                  <a:pt x="79516" y="412955"/>
                </a:cubicBezTo>
              </a:path>
            </a:pathLst>
          </a:custGeom>
          <a:ln w="635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 descr="100_3559">
            <a:extLst>
              <a:ext uri="{FF2B5EF4-FFF2-40B4-BE49-F238E27FC236}">
                <a16:creationId xmlns:a16="http://schemas.microsoft.com/office/drawing/2014/main" id="{4CC74596-64CF-48F7-912E-05B68CB3D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019" b="10196"/>
          <a:stretch>
            <a:fillRect/>
          </a:stretch>
        </p:blipFill>
        <p:spPr bwMode="auto">
          <a:xfrm>
            <a:off x="1727201" y="1"/>
            <a:ext cx="8437033" cy="492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9E172A8E-EF96-4605-8370-C10A217EB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8151" y="4925485"/>
            <a:ext cx="8456083" cy="113876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</a:rPr>
              <a:t>Vân được bầu làm lớp trưởng. Các bạn nam không phục vì cho rằng Vân không xứng đáng.</a:t>
            </a:r>
          </a:p>
        </p:txBody>
      </p:sp>
      <p:pic>
        <p:nvPicPr>
          <p:cNvPr id="5" name="Bản ghi Mới.m4a">
            <a:hlinkClick r:id="" action="ppaction://media"/>
            <a:extLst>
              <a:ext uri="{FF2B5EF4-FFF2-40B4-BE49-F238E27FC236}">
                <a16:creationId xmlns:a16="http://schemas.microsoft.com/office/drawing/2014/main" id="{64C18356-B787-4FC3-94D2-22D1065219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1517" y="48684"/>
            <a:ext cx="541867" cy="54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>
            <a:extLst>
              <a:ext uri="{FF2B5EF4-FFF2-40B4-BE49-F238E27FC236}">
                <a16:creationId xmlns:a16="http://schemas.microsoft.com/office/drawing/2014/main" id="{01062B5A-E2CB-4F8B-A665-387012167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3717" y="533400"/>
            <a:ext cx="7162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endParaRPr lang="en-US" altLang="en-US" sz="4267" b="1" u="sng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16387" name="Picture 6" descr="100_3562">
            <a:extLst>
              <a:ext uri="{FF2B5EF4-FFF2-40B4-BE49-F238E27FC236}">
                <a16:creationId xmlns:a16="http://schemas.microsoft.com/office/drawing/2014/main" id="{427A9A34-E7B7-4824-AE89-0A7796F20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52"/>
          <a:stretch>
            <a:fillRect/>
          </a:stretch>
        </p:blipFill>
        <p:spPr bwMode="auto">
          <a:xfrm>
            <a:off x="2391834" y="381001"/>
            <a:ext cx="7617884" cy="48133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F01FF2F-51D9-4AC2-A58C-7A44E04F3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1834" y="5156201"/>
            <a:ext cx="7617884" cy="121708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2667" b="1">
                <a:solidFill>
                  <a:srgbClr val="FF0000"/>
                </a:solidFill>
                <a:latin typeface="Times New Roman" panose="02020603050405020304" pitchFamily="18" charset="0"/>
              </a:rPr>
              <a:t>Trong bài kiểm tra Địa lí, Vân được 10 điểm, còn bạn nam xem thường Vân chỉ được 5.</a:t>
            </a:r>
          </a:p>
        </p:txBody>
      </p:sp>
      <p:pic>
        <p:nvPicPr>
          <p:cNvPr id="5" name="Bản ghi Mới (1).m4a">
            <a:hlinkClick r:id="" action="ppaction://media"/>
            <a:extLst>
              <a:ext uri="{FF2B5EF4-FFF2-40B4-BE49-F238E27FC236}">
                <a16:creationId xmlns:a16="http://schemas.microsoft.com/office/drawing/2014/main" id="{DE2D196D-FF86-4AEC-9E77-C6CDAD8655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2617" y="8467"/>
            <a:ext cx="541867" cy="54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>
            <a:extLst>
              <a:ext uri="{FF2B5EF4-FFF2-40B4-BE49-F238E27FC236}">
                <a16:creationId xmlns:a16="http://schemas.microsoft.com/office/drawing/2014/main" id="{B956D0C1-83D8-48BE-BF57-8DBB0C005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228600"/>
            <a:ext cx="7162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endParaRPr lang="en-US" altLang="en-US" sz="4267" b="1" u="sng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17411" name="Picture 8" descr="100_3563">
            <a:extLst>
              <a:ext uri="{FF2B5EF4-FFF2-40B4-BE49-F238E27FC236}">
                <a16:creationId xmlns:a16="http://schemas.microsoft.com/office/drawing/2014/main" id="{8AEB9C40-7783-4898-B1C5-70F9F8E7E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66"/>
          <a:stretch>
            <a:fillRect/>
          </a:stretch>
        </p:blipFill>
        <p:spPr bwMode="auto">
          <a:xfrm>
            <a:off x="1913467" y="376768"/>
            <a:ext cx="8297333" cy="477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Content Placeholder 2">
            <a:extLst>
              <a:ext uri="{FF2B5EF4-FFF2-40B4-BE49-F238E27FC236}">
                <a16:creationId xmlns:a16="http://schemas.microsoft.com/office/drawing/2014/main" id="{8757F4E4-9716-4E9D-B01A-9F2E5EDCE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3067" y="5156200"/>
            <a:ext cx="10227733" cy="1295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Quốc quên trực nhật nhưng bất ngờ vì Vân đã làm giúp. Quốc thở phào, biết ơn Vân.</a:t>
            </a:r>
          </a:p>
        </p:txBody>
      </p:sp>
      <p:pic>
        <p:nvPicPr>
          <p:cNvPr id="5" name="Bản ghi Mới 2.m4a">
            <a:hlinkClick r:id="" action="ppaction://media"/>
            <a:extLst>
              <a:ext uri="{FF2B5EF4-FFF2-40B4-BE49-F238E27FC236}">
                <a16:creationId xmlns:a16="http://schemas.microsoft.com/office/drawing/2014/main" id="{8D4DDF91-2133-4F7F-8CFD-C2992B0CD8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1300" y="0"/>
            <a:ext cx="541867" cy="54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7412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>
            <a:extLst>
              <a:ext uri="{FF2B5EF4-FFF2-40B4-BE49-F238E27FC236}">
                <a16:creationId xmlns:a16="http://schemas.microsoft.com/office/drawing/2014/main" id="{CD170732-6C21-432E-ADCF-66EA2CD68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5" t="13049" r="6348" b="19370"/>
          <a:stretch>
            <a:fillRect/>
          </a:stretch>
        </p:blipFill>
        <p:spPr bwMode="auto">
          <a:xfrm>
            <a:off x="1610784" y="97368"/>
            <a:ext cx="9057216" cy="4840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54DFD-DBB3-483F-9933-6D97B15269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5054600"/>
            <a:ext cx="11379200" cy="103505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3733" b="1">
                <a:solidFill>
                  <a:srgbClr val="FF0000"/>
                </a:solidFill>
                <a:latin typeface="Times New Roman" panose="02020603050405020304" pitchFamily="18" charset="0"/>
              </a:rPr>
              <a:t>Vân tâm lí mua kem cho các bạn lao động trưa nắng, các bạn tấm tắc khen Vân</a:t>
            </a:r>
          </a:p>
        </p:txBody>
      </p:sp>
      <p:pic>
        <p:nvPicPr>
          <p:cNvPr id="4" name="Bản ghi Mới (2).m4a">
            <a:hlinkClick r:id="" action="ppaction://media"/>
            <a:extLst>
              <a:ext uri="{FF2B5EF4-FFF2-40B4-BE49-F238E27FC236}">
                <a16:creationId xmlns:a16="http://schemas.microsoft.com/office/drawing/2014/main" id="{068A65C2-BACF-41FD-8272-665C84B38F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133" y="0"/>
            <a:ext cx="541867" cy="54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:a16="http://schemas.microsoft.com/office/drawing/2014/main" id="{DB9E4DCF-4EA1-4CC9-93CB-4003F646B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228600"/>
            <a:ext cx="7162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endParaRPr lang="en-US" altLang="en-US" sz="4267" b="1" u="sng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5" descr="100_3557">
            <a:extLst>
              <a:ext uri="{FF2B5EF4-FFF2-40B4-BE49-F238E27FC236}">
                <a16:creationId xmlns:a16="http://schemas.microsoft.com/office/drawing/2014/main" id="{5A9AF62E-8BCB-46D8-BE71-2F5FBD4E7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" t="3848" b="9435"/>
          <a:stretch>
            <a:fillRect/>
          </a:stretch>
        </p:blipFill>
        <p:spPr bwMode="auto">
          <a:xfrm>
            <a:off x="1930400" y="406400"/>
            <a:ext cx="8331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Content Placeholder 2">
            <a:extLst>
              <a:ext uri="{FF2B5EF4-FFF2-40B4-BE49-F238E27FC236}">
                <a16:creationId xmlns:a16="http://schemas.microsoft.com/office/drawing/2014/main" id="{0105A99E-B261-4168-B728-69B054277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684" y="5257801"/>
            <a:ext cx="10521949" cy="124883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sz="3733" b="1">
                <a:solidFill>
                  <a:srgbClr val="FF0000"/>
                </a:solidFill>
                <a:latin typeface="Times New Roman" panose="02020603050405020304" pitchFamily="18" charset="0"/>
              </a:rPr>
              <a:t>Cả lớp tự hào và phục Vân, lớp trưởng gương mẫu, học giỏi và xốc vác.</a:t>
            </a:r>
          </a:p>
        </p:txBody>
      </p:sp>
      <p:pic>
        <p:nvPicPr>
          <p:cNvPr id="5" name="Bản ghi Mới (3).m4a">
            <a:hlinkClick r:id="" action="ppaction://media"/>
            <a:extLst>
              <a:ext uri="{FF2B5EF4-FFF2-40B4-BE49-F238E27FC236}">
                <a16:creationId xmlns:a16="http://schemas.microsoft.com/office/drawing/2014/main" id="{B497FCF7-B2E9-4C42-AF34-B41B29E9F7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6917" y="0"/>
            <a:ext cx="541867" cy="54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0484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75004D1-185F-431D-A0A1-FF66DB810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482601"/>
            <a:ext cx="10972800" cy="1629833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 err="1"/>
              <a:t>Dựa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 minh </a:t>
            </a:r>
            <a:r>
              <a:rPr lang="en-US" dirty="0" err="1"/>
              <a:t>họa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gợi</a:t>
            </a:r>
            <a:r>
              <a:rPr lang="en-US" dirty="0"/>
              <a:t> ý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kể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chuyện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 descr="100_3559">
            <a:extLst>
              <a:ext uri="{FF2B5EF4-FFF2-40B4-BE49-F238E27FC236}">
                <a16:creationId xmlns:a16="http://schemas.microsoft.com/office/drawing/2014/main" id="{7B561FDD-8B89-4592-A366-3213B8F8F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019" b="10196"/>
          <a:stretch>
            <a:fillRect/>
          </a:stretch>
        </p:blipFill>
        <p:spPr bwMode="auto">
          <a:xfrm>
            <a:off x="1422400" y="-25400"/>
            <a:ext cx="435186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100_3562">
            <a:extLst>
              <a:ext uri="{FF2B5EF4-FFF2-40B4-BE49-F238E27FC236}">
                <a16:creationId xmlns:a16="http://schemas.microsoft.com/office/drawing/2014/main" id="{18567389-73C3-4486-86B9-48F4DF5F7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52"/>
          <a:stretch>
            <a:fillRect/>
          </a:stretch>
        </p:blipFill>
        <p:spPr bwMode="auto">
          <a:xfrm>
            <a:off x="6096001" y="0"/>
            <a:ext cx="4356100" cy="2540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100_3563">
            <a:extLst>
              <a:ext uri="{FF2B5EF4-FFF2-40B4-BE49-F238E27FC236}">
                <a16:creationId xmlns:a16="http://schemas.microsoft.com/office/drawing/2014/main" id="{AD170393-BAAF-4D40-82EA-AE4F149FD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66"/>
          <a:stretch>
            <a:fillRect/>
          </a:stretch>
        </p:blipFill>
        <p:spPr bwMode="auto">
          <a:xfrm>
            <a:off x="1" y="3450167"/>
            <a:ext cx="4011084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id="{AFC4AEFD-74D2-4073-BA3B-07FE90A71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5" t="13049" r="6348" b="19370"/>
          <a:stretch>
            <a:fillRect/>
          </a:stretch>
        </p:blipFill>
        <p:spPr bwMode="auto">
          <a:xfrm>
            <a:off x="4064000" y="3429001"/>
            <a:ext cx="4040717" cy="253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100_3557">
            <a:extLst>
              <a:ext uri="{FF2B5EF4-FFF2-40B4-BE49-F238E27FC236}">
                <a16:creationId xmlns:a16="http://schemas.microsoft.com/office/drawing/2014/main" id="{6B72320F-1E21-419C-AC3F-7E0D72963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" t="3848" b="9435"/>
          <a:stretch>
            <a:fillRect/>
          </a:stretch>
        </p:blipFill>
        <p:spPr bwMode="auto">
          <a:xfrm>
            <a:off x="8163984" y="3429000"/>
            <a:ext cx="401108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Content Placeholder 2">
            <a:extLst>
              <a:ext uri="{FF2B5EF4-FFF2-40B4-BE49-F238E27FC236}">
                <a16:creationId xmlns:a16="http://schemas.microsoft.com/office/drawing/2014/main" id="{A1D7411F-0E46-4EC6-B336-0F8A2B9EE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2400" y="2514600"/>
            <a:ext cx="4351867" cy="787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altLang="zh-CN" sz="1867" b="1">
                <a:latin typeface="Times New Roman" panose="02020603050405020304" pitchFamily="18" charset="0"/>
              </a:rPr>
              <a:t>Vân được bầu làm lớp trưởng. Các bạn nam không phục vì cho rằng Vân không xứng đáng.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4C912E4-C8B3-4D93-B39F-B3A05D95E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1" y="2501901"/>
            <a:ext cx="4356100" cy="800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altLang="zh-CN" sz="1867" b="1">
                <a:latin typeface="Times New Roman" panose="02020603050405020304" pitchFamily="18" charset="0"/>
              </a:rPr>
              <a:t>Trong bài kiểm tra Địa lí, Vân được 10 điểm, còn bạn nam xem thường Vân chỉ được 5.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2539A5A-100C-4884-9A05-085B6F81E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3984" y="5867400"/>
            <a:ext cx="4028016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/>
            <a:r>
              <a:rPr lang="en-US" altLang="en-US" sz="1867" b="1">
                <a:latin typeface="Times New Roman" panose="02020603050405020304" pitchFamily="18" charset="0"/>
              </a:rPr>
              <a:t>Cả lớp tự hào và phục lớp trưởng gương mẫu, học giỏi và xốc vác.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B485D31-8E76-40DE-800B-C97023AD9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5900" y="5945717"/>
            <a:ext cx="4114800" cy="73448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1867" b="1">
                <a:latin typeface="Times New Roman" panose="02020603050405020304" pitchFamily="18" charset="0"/>
              </a:rPr>
              <a:t>Vân tâm lí mua kem cho các bạn lao động trưa nắng, các bạn tấm tắc khen Vân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65644E8-97FE-4DA2-B0DF-56B1E8F12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85" y="5945717"/>
            <a:ext cx="3975100" cy="83608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1867" b="1">
                <a:latin typeface="Times New Roman" panose="02020603050405020304" pitchFamily="18" charset="0"/>
              </a:rPr>
              <a:t>Quốc quên trực nhật nhưng bất ngờ vì Vân đã làm giúp. Quốc thở phào, biết ơn Vân.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>
            <a:extLst>
              <a:ext uri="{FF2B5EF4-FFF2-40B4-BE49-F238E27FC236}">
                <a16:creationId xmlns:a16="http://schemas.microsoft.com/office/drawing/2014/main" id="{778DF1EF-7686-4D74-A53D-FB5AC190BB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351" y="1415446"/>
            <a:ext cx="11074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2.Kể lại câu chuyện theo lời của một nhân vật (Quốc, Lâm hoặc Vân).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5D249B49-D3F6-4B9B-8733-0821E0663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17" y="1441451"/>
            <a:ext cx="11072283" cy="1815690"/>
          </a:xfrm>
          <a:prstGeom prst="rect">
            <a:avLst/>
          </a:prstGeom>
          <a:solidFill>
            <a:srgbClr val="DEF6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3733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3.Dựa </a:t>
            </a:r>
            <a:r>
              <a:rPr lang="en-US" sz="3733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733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733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733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733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733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733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733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733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733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733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733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733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733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733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733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733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733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733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733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733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3733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733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733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733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733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733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733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4" name="Picture 2" descr="C:\Users\Asus\Documents\Học Hà Phương\440a68c3ab071568bf0c5580febee52b.jpg">
            <a:extLst>
              <a:ext uri="{FF2B5EF4-FFF2-40B4-BE49-F238E27FC236}">
                <a16:creationId xmlns:a16="http://schemas.microsoft.com/office/drawing/2014/main" id="{4BD683AF-A4D7-4B41-9FF8-171C8316F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818" y="3327400"/>
            <a:ext cx="445558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981200" y="685800"/>
            <a:ext cx="3581400" cy="1447800"/>
            <a:chOff x="457200" y="914400"/>
            <a:chExt cx="3581400" cy="144780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" name="Cloud 2"/>
            <p:cNvSpPr/>
            <p:nvPr/>
          </p:nvSpPr>
          <p:spPr>
            <a:xfrm>
              <a:off x="457200" y="914400"/>
              <a:ext cx="3581400" cy="1447800"/>
            </a:xfrm>
            <a:prstGeom prst="cloud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62000" y="1219200"/>
              <a:ext cx="2971800" cy="646331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Khởi động</a:t>
              </a:r>
              <a:endParaRPr 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981200" y="2615381"/>
            <a:ext cx="8305800" cy="1610862"/>
            <a:chOff x="457200" y="2615381"/>
            <a:chExt cx="8305800" cy="1610862"/>
          </a:xfrm>
        </p:grpSpPr>
        <p:sp>
          <p:nvSpPr>
            <p:cNvPr id="6" name="TextBox 5"/>
            <p:cNvSpPr txBox="1"/>
            <p:nvPr/>
          </p:nvSpPr>
          <p:spPr>
            <a:xfrm>
              <a:off x="1371600" y="2779693"/>
              <a:ext cx="73914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thích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trưởng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nam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hay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nữ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vì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sao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pic>
          <p:nvPicPr>
            <p:cNvPr id="7" name="Picture 6" descr="Cau hoi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2615381"/>
              <a:ext cx="10668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0781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0FE25A96-7594-4117-81FB-A4BA7A4763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203200" y="1498601"/>
            <a:ext cx="8341784" cy="709084"/>
          </a:xfrm>
        </p:spPr>
        <p:txBody>
          <a:bodyPr vert="horz" lIns="91455" tIns="45727" rIns="91455" bIns="45727" rtlCol="0" anchor="ctr">
            <a:normAutofit fontScale="90000"/>
          </a:bodyPr>
          <a:lstStyle/>
          <a:p>
            <a:pPr>
              <a:defRPr/>
            </a:pPr>
            <a:r>
              <a:rPr lang="en-US" b="1" dirty="0">
                <a:latin typeface="Times New Roman" pitchFamily="18" charset="0"/>
              </a:rPr>
              <a:t>Ý </a:t>
            </a:r>
            <a:r>
              <a:rPr lang="en-US" b="1" dirty="0" err="1">
                <a:latin typeface="Times New Roman" pitchFamily="18" charset="0"/>
              </a:rPr>
              <a:t>nghĩa</a:t>
            </a:r>
            <a:r>
              <a:rPr lang="en-US" b="1" dirty="0">
                <a:latin typeface="Times New Roman" pitchFamily="18" charset="0"/>
              </a:rPr>
              <a:t> :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63731BC3-EB87-4A3B-927A-0F1541BD30C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30400" y="2514600"/>
            <a:ext cx="9586384" cy="2345267"/>
          </a:xfrm>
        </p:spPr>
        <p:txBody>
          <a:bodyPr vert="horz" lIns="91455" tIns="45727" rIns="91455" bIns="45727" rtlCol="0">
            <a:normAutofit/>
          </a:bodyPr>
          <a:lstStyle/>
          <a:p>
            <a:pPr marL="0" indent="0" algn="just">
              <a:buNone/>
              <a:defRPr/>
            </a:pPr>
            <a:r>
              <a:rPr lang="en-US" b="1" i="1" dirty="0" err="1">
                <a:latin typeface="Times New Roman" pitchFamily="18" charset="0"/>
              </a:rPr>
              <a:t>Câu</a:t>
            </a:r>
            <a:r>
              <a:rPr lang="en-US" b="1" i="1" dirty="0">
                <a:latin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</a:rPr>
              <a:t>chuyện</a:t>
            </a:r>
            <a:r>
              <a:rPr lang="en-US" b="1" i="1" dirty="0">
                <a:latin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</a:rPr>
              <a:t>khen</a:t>
            </a:r>
            <a:r>
              <a:rPr lang="en-US" b="1" i="1" dirty="0">
                <a:latin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</a:rPr>
              <a:t>ngợi</a:t>
            </a:r>
            <a:r>
              <a:rPr lang="en-US" b="1" i="1" dirty="0">
                <a:latin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</a:rPr>
              <a:t>nữ</a:t>
            </a:r>
            <a:r>
              <a:rPr lang="en-US" b="1" i="1" dirty="0">
                <a:latin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</a:rPr>
              <a:t>lớp</a:t>
            </a:r>
            <a:r>
              <a:rPr lang="en-US" b="1" i="1" dirty="0">
                <a:latin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</a:rPr>
              <a:t>trưởng</a:t>
            </a:r>
            <a:r>
              <a:rPr lang="en-US" b="1" i="1" dirty="0">
                <a:latin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</a:rPr>
              <a:t>Vân</a:t>
            </a:r>
            <a:r>
              <a:rPr lang="en-US" b="1" i="1" dirty="0">
                <a:latin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</a:rPr>
              <a:t>chăm</a:t>
            </a:r>
            <a:r>
              <a:rPr lang="en-US" b="1" i="1" dirty="0">
                <a:latin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</a:rPr>
              <a:t>chỉ</a:t>
            </a:r>
            <a:r>
              <a:rPr lang="en-US" b="1" i="1" dirty="0">
                <a:latin typeface="Times New Roman" pitchFamily="18" charset="0"/>
              </a:rPr>
              <a:t>, </a:t>
            </a:r>
            <a:r>
              <a:rPr lang="en-US" b="1" i="1" dirty="0" err="1">
                <a:latin typeface="Times New Roman" pitchFamily="18" charset="0"/>
              </a:rPr>
              <a:t>xốc</a:t>
            </a:r>
            <a:r>
              <a:rPr lang="en-US" b="1" i="1" dirty="0">
                <a:latin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</a:rPr>
              <a:t>vác</a:t>
            </a:r>
            <a:r>
              <a:rPr lang="en-US" b="1" i="1" dirty="0">
                <a:latin typeface="Times New Roman" pitchFamily="18" charset="0"/>
              </a:rPr>
              <a:t>, </a:t>
            </a:r>
            <a:r>
              <a:rPr lang="en-US" b="1" i="1" dirty="0" err="1">
                <a:latin typeface="Times New Roman" pitchFamily="18" charset="0"/>
              </a:rPr>
              <a:t>học</a:t>
            </a:r>
            <a:r>
              <a:rPr lang="en-US" b="1" i="1" dirty="0">
                <a:latin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</a:rPr>
              <a:t>giỏi</a:t>
            </a:r>
            <a:r>
              <a:rPr lang="en-US" b="1" i="1" dirty="0">
                <a:latin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</a:rPr>
              <a:t>làm</a:t>
            </a:r>
            <a:r>
              <a:rPr lang="en-US" b="1" i="1" dirty="0">
                <a:latin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</a:rPr>
              <a:t>cho</a:t>
            </a:r>
            <a:r>
              <a:rPr lang="en-US" b="1" i="1" dirty="0">
                <a:latin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</a:rPr>
              <a:t>các</a:t>
            </a:r>
            <a:r>
              <a:rPr lang="en-US" b="1" i="1" dirty="0">
                <a:latin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</a:rPr>
              <a:t>bạn</a:t>
            </a:r>
            <a:r>
              <a:rPr lang="en-US" b="1" i="1" dirty="0">
                <a:latin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</a:rPr>
              <a:t>phải</a:t>
            </a:r>
            <a:r>
              <a:rPr lang="en-US" b="1" i="1" dirty="0">
                <a:latin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</a:rPr>
              <a:t>nể</a:t>
            </a:r>
            <a:r>
              <a:rPr lang="en-US" b="1" i="1" dirty="0">
                <a:latin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</a:rPr>
              <a:t>phục</a:t>
            </a:r>
            <a:r>
              <a:rPr lang="en-US" b="1" i="1" dirty="0"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EA1CC017-8594-414D-9CD9-0674A88F7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667000"/>
            <a:ext cx="1105323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en-US" sz="3600" b="1" noProof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 ngày, em c</a:t>
            </a:r>
            <a:r>
              <a:rPr lang="vi-VN" altLang="en-US" sz="3600" b="1" noProof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 xử ra sao với bạn bè của mình?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6D2A7AD1-4383-4F99-84D4-0F7B515A7B04}"/>
              </a:ext>
            </a:extLst>
          </p:cNvPr>
          <p:cNvSpPr txBox="1"/>
          <p:nvPr/>
        </p:nvSpPr>
        <p:spPr bwMode="auto">
          <a:xfrm>
            <a:off x="1524000" y="2057400"/>
            <a:ext cx="9144000" cy="1752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sz="40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cư xử v</a:t>
            </a:r>
            <a:r>
              <a:rPr sz="4000" b="1" noProof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tình cảm đối với lớp trưởng của mình thế n</a:t>
            </a:r>
            <a:r>
              <a:rPr sz="4000" b="1" noProof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</a:p>
          <a:p>
            <a:pPr algn="just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sz="40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sz="40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sz="40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sz="4000" noProof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060028" y="609600"/>
            <a:ext cx="4648200" cy="1524000"/>
          </a:xfrm>
          <a:prstGeom prst="cloud">
            <a:avLst/>
          </a:prstGeom>
          <a:solidFill>
            <a:srgbClr val="3312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latin typeface="+mj-lt"/>
              </a:rPr>
              <a:t>Vận dụng</a:t>
            </a:r>
            <a:endParaRPr lang="en-US" sz="4000" b="1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1" y="2590800"/>
            <a:ext cx="67469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>
                <a:latin typeface="+mj-lt"/>
              </a:rPr>
              <a:t>-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Qua các câu chuyện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trên,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con hiểu điều gì ?</a:t>
            </a:r>
          </a:p>
        </p:txBody>
      </p:sp>
      <p:sp>
        <p:nvSpPr>
          <p:cNvPr id="4" name="Rectangle 3"/>
          <p:cNvSpPr/>
          <p:nvPr/>
        </p:nvSpPr>
        <p:spPr>
          <a:xfrm>
            <a:off x="2971800" y="3365718"/>
            <a:ext cx="7239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Chuẩn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bị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bài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tiết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học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sau</a:t>
            </a:r>
            <a:r>
              <a:rPr lang="en-US" altLang="en-US" sz="2800" dirty="0">
                <a:latin typeface="Times New Roman" panose="02020603050405020304" pitchFamily="18" charset="0"/>
              </a:rPr>
              <a:t> “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vô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địch</a:t>
            </a:r>
            <a:r>
              <a:rPr lang="en-US" altLang="en-US" sz="2800" dirty="0">
                <a:latin typeface="Times New Roman" panose="02020603050405020304" pitchFamily="18" charset="0"/>
              </a:rPr>
              <a:t>”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03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7ADFA-2296-48D8-8BC0-2924FB6A7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5800"/>
            <a:ext cx="10972800" cy="1143000"/>
          </a:xfrm>
        </p:spPr>
        <p:txBody>
          <a:bodyPr/>
          <a:lstStyle/>
          <a:p>
            <a:r>
              <a:rPr lang="en-US" dirty="0"/>
              <a:t>LỚP TRƯỞNG LỚP TÔI</a:t>
            </a:r>
          </a:p>
        </p:txBody>
      </p:sp>
      <p:pic>
        <p:nvPicPr>
          <p:cNvPr id="4" name="Picture 5" descr="100_3557">
            <a:extLst>
              <a:ext uri="{FF2B5EF4-FFF2-40B4-BE49-F238E27FC236}">
                <a16:creationId xmlns:a16="http://schemas.microsoft.com/office/drawing/2014/main" id="{1E67B15B-F234-40F6-AE8F-8F248E27D79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" t="3848" b="9435"/>
          <a:stretch>
            <a:fillRect/>
          </a:stretch>
        </p:blipFill>
        <p:spPr bwMode="auto">
          <a:xfrm>
            <a:off x="76200" y="1600200"/>
            <a:ext cx="11887200" cy="536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40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12170" y="457201"/>
            <a:ext cx="405591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vi-VN" sz="4400" b="1">
                <a:ln w="11430"/>
                <a:solidFill>
                  <a:schemeClr val="accent6">
                    <a:lumMod val="75000"/>
                  </a:schemeClr>
                </a:solidFill>
                <a:latin typeface="+mj-lt"/>
              </a:rPr>
              <a:t>Yêu cầu cần đạt</a:t>
            </a:r>
            <a:endParaRPr lang="en-US" sz="4400" b="1">
              <a:ln w="11430"/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427234" y="4114801"/>
            <a:ext cx="7631167" cy="607782"/>
            <a:chOff x="903233" y="4114800"/>
            <a:chExt cx="7631167" cy="607782"/>
          </a:xfrm>
        </p:grpSpPr>
        <p:sp>
          <p:nvSpPr>
            <p:cNvPr id="5" name="Freeform 11">
              <a:extLst>
                <a:ext uri="{FF2B5EF4-FFF2-40B4-BE49-F238E27FC236}">
                  <a16:creationId xmlns:a16="http://schemas.microsoft.com/office/drawing/2014/main" id="{83E8F0EF-A430-436F-A158-056B52EC1A03}"/>
                </a:ext>
              </a:extLst>
            </p:cNvPr>
            <p:cNvSpPr/>
            <p:nvPr/>
          </p:nvSpPr>
          <p:spPr>
            <a:xfrm>
              <a:off x="903233" y="4114800"/>
              <a:ext cx="696967" cy="607782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" fmla="*/ 169069 w 397669"/>
                <a:gd name="connsiteY0" fmla="*/ 176212 h 289079"/>
                <a:gd name="connsiteX1" fmla="*/ 73819 w 397669"/>
                <a:gd name="connsiteY1" fmla="*/ 97631 h 289079"/>
                <a:gd name="connsiteX2" fmla="*/ 0 w 397669"/>
                <a:gd name="connsiteY2" fmla="*/ 169068 h 289079"/>
                <a:gd name="connsiteX3" fmla="*/ 126206 w 397669"/>
                <a:gd name="connsiteY3" fmla="*/ 280987 h 289079"/>
                <a:gd name="connsiteX4" fmla="*/ 219075 w 397669"/>
                <a:gd name="connsiteY4" fmla="*/ 273843 h 289079"/>
                <a:gd name="connsiteX5" fmla="*/ 397669 w 397669"/>
                <a:gd name="connsiteY5" fmla="*/ 35718 h 289079"/>
                <a:gd name="connsiteX6" fmla="*/ 376237 w 397669"/>
                <a:gd name="connsiteY6" fmla="*/ 0 h 289079"/>
                <a:gd name="connsiteX7" fmla="*/ 169069 w 397669"/>
                <a:gd name="connsiteY7" fmla="*/ 176212 h 289079"/>
                <a:gd name="connsiteX0" fmla="*/ 169069 w 397669"/>
                <a:gd name="connsiteY0" fmla="*/ 176212 h 297100"/>
                <a:gd name="connsiteX1" fmla="*/ 73819 w 397669"/>
                <a:gd name="connsiteY1" fmla="*/ 97631 h 297100"/>
                <a:gd name="connsiteX2" fmla="*/ 0 w 397669"/>
                <a:gd name="connsiteY2" fmla="*/ 169068 h 297100"/>
                <a:gd name="connsiteX3" fmla="*/ 126206 w 397669"/>
                <a:gd name="connsiteY3" fmla="*/ 280987 h 297100"/>
                <a:gd name="connsiteX4" fmla="*/ 219075 w 397669"/>
                <a:gd name="connsiteY4" fmla="*/ 273843 h 297100"/>
                <a:gd name="connsiteX5" fmla="*/ 397669 w 397669"/>
                <a:gd name="connsiteY5" fmla="*/ 35718 h 297100"/>
                <a:gd name="connsiteX6" fmla="*/ 376237 w 397669"/>
                <a:gd name="connsiteY6" fmla="*/ 0 h 297100"/>
                <a:gd name="connsiteX7" fmla="*/ 169069 w 397669"/>
                <a:gd name="connsiteY7" fmla="*/ 176212 h 297100"/>
                <a:gd name="connsiteX0" fmla="*/ 177436 w 406036"/>
                <a:gd name="connsiteY0" fmla="*/ 176212 h 297100"/>
                <a:gd name="connsiteX1" fmla="*/ 82186 w 406036"/>
                <a:gd name="connsiteY1" fmla="*/ 97631 h 297100"/>
                <a:gd name="connsiteX2" fmla="*/ 8367 w 406036"/>
                <a:gd name="connsiteY2" fmla="*/ 169068 h 297100"/>
                <a:gd name="connsiteX3" fmla="*/ 134573 w 406036"/>
                <a:gd name="connsiteY3" fmla="*/ 280987 h 297100"/>
                <a:gd name="connsiteX4" fmla="*/ 227442 w 406036"/>
                <a:gd name="connsiteY4" fmla="*/ 273843 h 297100"/>
                <a:gd name="connsiteX5" fmla="*/ 406036 w 406036"/>
                <a:gd name="connsiteY5" fmla="*/ 35718 h 297100"/>
                <a:gd name="connsiteX6" fmla="*/ 384604 w 406036"/>
                <a:gd name="connsiteY6" fmla="*/ 0 h 297100"/>
                <a:gd name="connsiteX7" fmla="*/ 177436 w 406036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25397"/>
                <a:gd name="connsiteY0" fmla="*/ 176212 h 297100"/>
                <a:gd name="connsiteX1" fmla="*/ 84721 w 425397"/>
                <a:gd name="connsiteY1" fmla="*/ 97631 h 297100"/>
                <a:gd name="connsiteX2" fmla="*/ 10902 w 425397"/>
                <a:gd name="connsiteY2" fmla="*/ 169068 h 297100"/>
                <a:gd name="connsiteX3" fmla="*/ 137108 w 425397"/>
                <a:gd name="connsiteY3" fmla="*/ 280987 h 297100"/>
                <a:gd name="connsiteX4" fmla="*/ 229977 w 425397"/>
                <a:gd name="connsiteY4" fmla="*/ 273843 h 297100"/>
                <a:gd name="connsiteX5" fmla="*/ 408571 w 425397"/>
                <a:gd name="connsiteY5" fmla="*/ 35718 h 297100"/>
                <a:gd name="connsiteX6" fmla="*/ 387139 w 425397"/>
                <a:gd name="connsiteY6" fmla="*/ 0 h 297100"/>
                <a:gd name="connsiteX7" fmla="*/ 179971 w 425397"/>
                <a:gd name="connsiteY7" fmla="*/ 176212 h 297100"/>
                <a:gd name="connsiteX0" fmla="*/ 179971 w 445220"/>
                <a:gd name="connsiteY0" fmla="*/ 184370 h 305258"/>
                <a:gd name="connsiteX1" fmla="*/ 84721 w 445220"/>
                <a:gd name="connsiteY1" fmla="*/ 105789 h 305258"/>
                <a:gd name="connsiteX2" fmla="*/ 10902 w 445220"/>
                <a:gd name="connsiteY2" fmla="*/ 177226 h 305258"/>
                <a:gd name="connsiteX3" fmla="*/ 137108 w 445220"/>
                <a:gd name="connsiteY3" fmla="*/ 289145 h 305258"/>
                <a:gd name="connsiteX4" fmla="*/ 229977 w 445220"/>
                <a:gd name="connsiteY4" fmla="*/ 282001 h 305258"/>
                <a:gd name="connsiteX5" fmla="*/ 408571 w 445220"/>
                <a:gd name="connsiteY5" fmla="*/ 43876 h 305258"/>
                <a:gd name="connsiteX6" fmla="*/ 387139 w 445220"/>
                <a:gd name="connsiteY6" fmla="*/ 8158 h 305258"/>
                <a:gd name="connsiteX7" fmla="*/ 179971 w 445220"/>
                <a:gd name="connsiteY7" fmla="*/ 184370 h 30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rgbClr val="00B05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600200" y="4114800"/>
              <a:ext cx="69342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Hiểu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trao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đổi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nghĩa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chuyện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427234" y="2135418"/>
            <a:ext cx="7337532" cy="766175"/>
            <a:chOff x="903233" y="2135418"/>
            <a:chExt cx="7337532" cy="766175"/>
          </a:xfrm>
        </p:grpSpPr>
        <p:sp>
          <p:nvSpPr>
            <p:cNvPr id="2" name="Freeform 11">
              <a:extLst>
                <a:ext uri="{FF2B5EF4-FFF2-40B4-BE49-F238E27FC236}">
                  <a16:creationId xmlns:a16="http://schemas.microsoft.com/office/drawing/2014/main" id="{83E8F0EF-A430-436F-A158-056B52EC1A03}"/>
                </a:ext>
              </a:extLst>
            </p:cNvPr>
            <p:cNvSpPr/>
            <p:nvPr/>
          </p:nvSpPr>
          <p:spPr>
            <a:xfrm>
              <a:off x="903233" y="2135418"/>
              <a:ext cx="631934" cy="760182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" fmla="*/ 169069 w 397669"/>
                <a:gd name="connsiteY0" fmla="*/ 176212 h 289079"/>
                <a:gd name="connsiteX1" fmla="*/ 73819 w 397669"/>
                <a:gd name="connsiteY1" fmla="*/ 97631 h 289079"/>
                <a:gd name="connsiteX2" fmla="*/ 0 w 397669"/>
                <a:gd name="connsiteY2" fmla="*/ 169068 h 289079"/>
                <a:gd name="connsiteX3" fmla="*/ 126206 w 397669"/>
                <a:gd name="connsiteY3" fmla="*/ 280987 h 289079"/>
                <a:gd name="connsiteX4" fmla="*/ 219075 w 397669"/>
                <a:gd name="connsiteY4" fmla="*/ 273843 h 289079"/>
                <a:gd name="connsiteX5" fmla="*/ 397669 w 397669"/>
                <a:gd name="connsiteY5" fmla="*/ 35718 h 289079"/>
                <a:gd name="connsiteX6" fmla="*/ 376237 w 397669"/>
                <a:gd name="connsiteY6" fmla="*/ 0 h 289079"/>
                <a:gd name="connsiteX7" fmla="*/ 169069 w 397669"/>
                <a:gd name="connsiteY7" fmla="*/ 176212 h 289079"/>
                <a:gd name="connsiteX0" fmla="*/ 169069 w 397669"/>
                <a:gd name="connsiteY0" fmla="*/ 176212 h 297100"/>
                <a:gd name="connsiteX1" fmla="*/ 73819 w 397669"/>
                <a:gd name="connsiteY1" fmla="*/ 97631 h 297100"/>
                <a:gd name="connsiteX2" fmla="*/ 0 w 397669"/>
                <a:gd name="connsiteY2" fmla="*/ 169068 h 297100"/>
                <a:gd name="connsiteX3" fmla="*/ 126206 w 397669"/>
                <a:gd name="connsiteY3" fmla="*/ 280987 h 297100"/>
                <a:gd name="connsiteX4" fmla="*/ 219075 w 397669"/>
                <a:gd name="connsiteY4" fmla="*/ 273843 h 297100"/>
                <a:gd name="connsiteX5" fmla="*/ 397669 w 397669"/>
                <a:gd name="connsiteY5" fmla="*/ 35718 h 297100"/>
                <a:gd name="connsiteX6" fmla="*/ 376237 w 397669"/>
                <a:gd name="connsiteY6" fmla="*/ 0 h 297100"/>
                <a:gd name="connsiteX7" fmla="*/ 169069 w 397669"/>
                <a:gd name="connsiteY7" fmla="*/ 176212 h 297100"/>
                <a:gd name="connsiteX0" fmla="*/ 177436 w 406036"/>
                <a:gd name="connsiteY0" fmla="*/ 176212 h 297100"/>
                <a:gd name="connsiteX1" fmla="*/ 82186 w 406036"/>
                <a:gd name="connsiteY1" fmla="*/ 97631 h 297100"/>
                <a:gd name="connsiteX2" fmla="*/ 8367 w 406036"/>
                <a:gd name="connsiteY2" fmla="*/ 169068 h 297100"/>
                <a:gd name="connsiteX3" fmla="*/ 134573 w 406036"/>
                <a:gd name="connsiteY3" fmla="*/ 280987 h 297100"/>
                <a:gd name="connsiteX4" fmla="*/ 227442 w 406036"/>
                <a:gd name="connsiteY4" fmla="*/ 273843 h 297100"/>
                <a:gd name="connsiteX5" fmla="*/ 406036 w 406036"/>
                <a:gd name="connsiteY5" fmla="*/ 35718 h 297100"/>
                <a:gd name="connsiteX6" fmla="*/ 384604 w 406036"/>
                <a:gd name="connsiteY6" fmla="*/ 0 h 297100"/>
                <a:gd name="connsiteX7" fmla="*/ 177436 w 406036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25397"/>
                <a:gd name="connsiteY0" fmla="*/ 176212 h 297100"/>
                <a:gd name="connsiteX1" fmla="*/ 84721 w 425397"/>
                <a:gd name="connsiteY1" fmla="*/ 97631 h 297100"/>
                <a:gd name="connsiteX2" fmla="*/ 10902 w 425397"/>
                <a:gd name="connsiteY2" fmla="*/ 169068 h 297100"/>
                <a:gd name="connsiteX3" fmla="*/ 137108 w 425397"/>
                <a:gd name="connsiteY3" fmla="*/ 280987 h 297100"/>
                <a:gd name="connsiteX4" fmla="*/ 229977 w 425397"/>
                <a:gd name="connsiteY4" fmla="*/ 273843 h 297100"/>
                <a:gd name="connsiteX5" fmla="*/ 408571 w 425397"/>
                <a:gd name="connsiteY5" fmla="*/ 35718 h 297100"/>
                <a:gd name="connsiteX6" fmla="*/ 387139 w 425397"/>
                <a:gd name="connsiteY6" fmla="*/ 0 h 297100"/>
                <a:gd name="connsiteX7" fmla="*/ 179971 w 425397"/>
                <a:gd name="connsiteY7" fmla="*/ 176212 h 297100"/>
                <a:gd name="connsiteX0" fmla="*/ 179971 w 445220"/>
                <a:gd name="connsiteY0" fmla="*/ 184370 h 305258"/>
                <a:gd name="connsiteX1" fmla="*/ 84721 w 445220"/>
                <a:gd name="connsiteY1" fmla="*/ 105789 h 305258"/>
                <a:gd name="connsiteX2" fmla="*/ 10902 w 445220"/>
                <a:gd name="connsiteY2" fmla="*/ 177226 h 305258"/>
                <a:gd name="connsiteX3" fmla="*/ 137108 w 445220"/>
                <a:gd name="connsiteY3" fmla="*/ 289145 h 305258"/>
                <a:gd name="connsiteX4" fmla="*/ 229977 w 445220"/>
                <a:gd name="connsiteY4" fmla="*/ 282001 h 305258"/>
                <a:gd name="connsiteX5" fmla="*/ 408571 w 445220"/>
                <a:gd name="connsiteY5" fmla="*/ 43876 h 305258"/>
                <a:gd name="connsiteX6" fmla="*/ 387139 w 445220"/>
                <a:gd name="connsiteY6" fmla="*/ 8158 h 305258"/>
                <a:gd name="connsiteX7" fmla="*/ 179971 w 445220"/>
                <a:gd name="connsiteY7" fmla="*/ 184370 h 30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rgbClr val="00B05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611365" y="2378373"/>
              <a:ext cx="66294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vi-VN" sz="2800" b="1" dirty="0">
                  <a:latin typeface="+mj-lt"/>
                </a:rPr>
                <a:t>Biết</a:t>
              </a:r>
              <a:r>
                <a:rPr lang="vi-VN" sz="2400" b="1" dirty="0">
                  <a:latin typeface="+mj-lt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kể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chuyện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rõ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ràng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283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100_3559">
            <a:extLst>
              <a:ext uri="{FF2B5EF4-FFF2-40B4-BE49-F238E27FC236}">
                <a16:creationId xmlns:a16="http://schemas.microsoft.com/office/drawing/2014/main" id="{4B567606-FAC9-49F4-8A4F-C5611B562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6" b="9804"/>
          <a:stretch>
            <a:fillRect/>
          </a:stretch>
        </p:blipFill>
        <p:spPr bwMode="auto">
          <a:xfrm>
            <a:off x="10584" y="0"/>
            <a:ext cx="12181416" cy="698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ản ghi Mới">
            <a:hlinkClick r:id="" action="ppaction://media"/>
            <a:extLst>
              <a:ext uri="{FF2B5EF4-FFF2-40B4-BE49-F238E27FC236}">
                <a16:creationId xmlns:a16="http://schemas.microsoft.com/office/drawing/2014/main" id="{CA31594F-1D56-465E-91E9-6E3397EE96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44200" y="6497637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7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>
            <a:extLst>
              <a:ext uri="{FF2B5EF4-FFF2-40B4-BE49-F238E27FC236}">
                <a16:creationId xmlns:a16="http://schemas.microsoft.com/office/drawing/2014/main" id="{417C5D77-783E-4ABB-BC7D-BAEF16A6A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228600"/>
            <a:ext cx="7162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endParaRPr lang="en-US" altLang="en-US" sz="4267" b="1" u="sng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4099" name="Picture 6" descr="100_3562">
            <a:extLst>
              <a:ext uri="{FF2B5EF4-FFF2-40B4-BE49-F238E27FC236}">
                <a16:creationId xmlns:a16="http://schemas.microsoft.com/office/drawing/2014/main" id="{7504DD9B-E3A4-466D-A5AB-6823F3375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51"/>
          <a:stretch>
            <a:fillRect/>
          </a:stretch>
        </p:blipFill>
        <p:spPr bwMode="auto">
          <a:xfrm>
            <a:off x="19051" y="29634"/>
            <a:ext cx="12172949" cy="6828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ản ghi Mới (1).m4a">
            <a:hlinkClick r:id="" action="ppaction://media"/>
            <a:extLst>
              <a:ext uri="{FF2B5EF4-FFF2-40B4-BE49-F238E27FC236}">
                <a16:creationId xmlns:a16="http://schemas.microsoft.com/office/drawing/2014/main" id="{D75D6C39-E659-4132-89BE-C1047EFDBA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2617" y="8467"/>
            <a:ext cx="541867" cy="54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>
            <a:extLst>
              <a:ext uri="{FF2B5EF4-FFF2-40B4-BE49-F238E27FC236}">
                <a16:creationId xmlns:a16="http://schemas.microsoft.com/office/drawing/2014/main" id="{65A596C8-A6CC-4C03-8E41-617DA1AC1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228600"/>
            <a:ext cx="7162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endParaRPr lang="en-US" altLang="en-US" sz="4267" b="1" u="sng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5123" name="Picture 8" descr="100_3563">
            <a:extLst>
              <a:ext uri="{FF2B5EF4-FFF2-40B4-BE49-F238E27FC236}">
                <a16:creationId xmlns:a16="http://schemas.microsoft.com/office/drawing/2014/main" id="{C1AEDFE6-DD15-46C8-A2D3-538E95469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7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ản ghi Mới 2.m4a">
            <a:hlinkClick r:id="" action="ppaction://media"/>
            <a:extLst>
              <a:ext uri="{FF2B5EF4-FFF2-40B4-BE49-F238E27FC236}">
                <a16:creationId xmlns:a16="http://schemas.microsoft.com/office/drawing/2014/main" id="{BFFBD1CC-DA8B-41E4-A7DB-D644E1CA80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1300" y="0"/>
            <a:ext cx="541867" cy="54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>
            <a:extLst>
              <a:ext uri="{FF2B5EF4-FFF2-40B4-BE49-F238E27FC236}">
                <a16:creationId xmlns:a16="http://schemas.microsoft.com/office/drawing/2014/main" id="{6A3795D4-8021-4611-A61E-F9CD3EC95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5" t="13049" r="6348" b="19370"/>
          <a:stretch>
            <a:fillRect/>
          </a:stretch>
        </p:blipFill>
        <p:spPr bwMode="auto">
          <a:xfrm>
            <a:off x="0" y="-40217"/>
            <a:ext cx="12175067" cy="6898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ản ghi Mới (2).m4a">
            <a:hlinkClick r:id="" action="ppaction://media"/>
            <a:extLst>
              <a:ext uri="{FF2B5EF4-FFF2-40B4-BE49-F238E27FC236}">
                <a16:creationId xmlns:a16="http://schemas.microsoft.com/office/drawing/2014/main" id="{11598172-82FB-4629-A322-E1CFB15AFB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133" y="0"/>
            <a:ext cx="541867" cy="54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100_3557">
            <a:extLst>
              <a:ext uri="{FF2B5EF4-FFF2-40B4-BE49-F238E27FC236}">
                <a16:creationId xmlns:a16="http://schemas.microsoft.com/office/drawing/2014/main" id="{6F48BE76-9D7B-434D-A66F-B5794A556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" t="3848" b="9435"/>
          <a:stretch>
            <a:fillRect/>
          </a:stretch>
        </p:blipFill>
        <p:spPr bwMode="auto">
          <a:xfrm>
            <a:off x="12701" y="0"/>
            <a:ext cx="122660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ản ghi Mới (3).m4a">
            <a:hlinkClick r:id="" action="ppaction://media"/>
            <a:extLst>
              <a:ext uri="{FF2B5EF4-FFF2-40B4-BE49-F238E27FC236}">
                <a16:creationId xmlns:a16="http://schemas.microsoft.com/office/drawing/2014/main" id="{1ACF55EF-A2A5-48BD-8548-AF5E19BB15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6917" y="0"/>
            <a:ext cx="541867" cy="54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432</Words>
  <Application>Microsoft Office PowerPoint</Application>
  <PresentationFormat>Màn hình rộng</PresentationFormat>
  <Paragraphs>40</Paragraphs>
  <Slides>23</Slides>
  <Notes>7</Notes>
  <HiddenSlides>0</HiddenSlides>
  <MMClips>10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4</vt:i4>
      </vt:variant>
      <vt:variant>
        <vt:lpstr>Tiêu đề Bản chiếu</vt:lpstr>
      </vt:variant>
      <vt:variant>
        <vt:i4>23</vt:i4>
      </vt:variant>
    </vt:vector>
  </HeadingPairs>
  <TitlesOfParts>
    <vt:vector size="31" baseType="lpstr">
      <vt:lpstr>Arial</vt:lpstr>
      <vt:lpstr>Calibri</vt:lpstr>
      <vt:lpstr>Times New Roman</vt:lpstr>
      <vt:lpstr>VNI-Times</vt:lpstr>
      <vt:lpstr>Office Theme</vt:lpstr>
      <vt:lpstr>Default Design</vt:lpstr>
      <vt:lpstr>5_Office Theme</vt:lpstr>
      <vt:lpstr>6_Office Theme</vt:lpstr>
      <vt:lpstr>Bản trình bày PowerPoint</vt:lpstr>
      <vt:lpstr>Bản trình bày PowerPoint</vt:lpstr>
      <vt:lpstr>LỚP TRƯỞNG LỚP TÔI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Dựa vào tranh minh họa và gợi ý hãy kể lại câu chuyện</vt:lpstr>
      <vt:lpstr>Bản trình bày PowerPoint</vt:lpstr>
      <vt:lpstr>Bản trình bày PowerPoint</vt:lpstr>
      <vt:lpstr>Bản trình bày PowerPoint</vt:lpstr>
      <vt:lpstr>Ý nghĩa :</vt:lpstr>
      <vt:lpstr>Bản trình bày PowerPoint</vt:lpstr>
      <vt:lpstr>Bản trình bày PowerPoint</vt:lpstr>
      <vt:lpstr>Bản trình bày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</cp:lastModifiedBy>
  <cp:revision>27</cp:revision>
  <dcterms:created xsi:type="dcterms:W3CDTF">2021-09-06T08:57:17Z</dcterms:created>
  <dcterms:modified xsi:type="dcterms:W3CDTF">2023-04-06T04:01:02Z</dcterms:modified>
</cp:coreProperties>
</file>