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470" r:id="rId2"/>
    <p:sldId id="352" r:id="rId3"/>
    <p:sldId id="475" r:id="rId4"/>
    <p:sldId id="478" r:id="rId5"/>
    <p:sldId id="479" r:id="rId6"/>
    <p:sldId id="480" r:id="rId7"/>
    <p:sldId id="481" r:id="rId8"/>
    <p:sldId id="482" r:id="rId9"/>
    <p:sldId id="483" r:id="rId10"/>
    <p:sldId id="486" r:id="rId11"/>
    <p:sldId id="477" r:id="rId12"/>
    <p:sldId id="487" r:id="rId13"/>
    <p:sldId id="492" r:id="rId14"/>
    <p:sldId id="489" r:id="rId15"/>
    <p:sldId id="490" r:id="rId16"/>
    <p:sldId id="491" r:id="rId17"/>
    <p:sldId id="494" r:id="rId18"/>
    <p:sldId id="495" r:id="rId19"/>
  </p:sldIdLst>
  <p:sldSz cx="12192000" cy="6858000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Raleway" charset="0"/>
      <p:regular r:id="rId25"/>
      <p:bold r:id="rId26"/>
      <p:italic r:id="rId27"/>
      <p:boldItalic r:id="rId28"/>
    </p:embeddedFont>
    <p:embeddedFont>
      <p:font typeface="Calibri Light" pitchFamily="34" charset="0"/>
      <p:regular r:id="rId29"/>
      <p:italic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DDEEB"/>
    <a:srgbClr val="FF7C80"/>
    <a:srgbClr val="F1C6FA"/>
    <a:srgbClr val="ECEE8D"/>
    <a:srgbClr val="FF3399"/>
    <a:srgbClr val="FF5050"/>
    <a:srgbClr val="6600CC"/>
    <a:srgbClr val="77A22E"/>
    <a:srgbClr val="F0EF8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00" autoAdjust="0"/>
    <p:restoredTop sz="83425" autoAdjust="0"/>
  </p:normalViewPr>
  <p:slideViewPr>
    <p:cSldViewPr snapToGrid="0">
      <p:cViewPr varScale="1">
        <p:scale>
          <a:sx n="60" d="100"/>
          <a:sy n="60" d="100"/>
        </p:scale>
        <p:origin x="-87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ED01CD-D6FF-4217-AC9D-DCA8B586BBE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F7336-67E8-4132-A80D-0F0466587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7109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nhấn vào từng quả trứng để HS thực hiện yêu cầu, sau khi hiện đáp án thì nhấn </a:t>
            </a:r>
            <a:r>
              <a:rPr lang="en-US" b="1"/>
              <a:t>Quay lại</a:t>
            </a:r>
            <a:r>
              <a:rPr lang="en-US"/>
              <a:t> để trở lại trang lựa chọn. </a:t>
            </a:r>
            <a:r>
              <a:rPr lang="en-US" b="1">
                <a:solidFill>
                  <a:srgbClr val="FF0000"/>
                </a:solidFill>
              </a:rPr>
              <a:t>Nhấn lại </a:t>
            </a:r>
            <a:r>
              <a:rPr lang="en-US"/>
              <a:t>vào quả trứng (phần số) đã chọn để trứng biến mất.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F7336-67E8-4132-A80D-0F04665873F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9429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1304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89373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B467F2-A4AF-41A7-9DE1-46A3CDA19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2068F1-A1F2-4579-A48D-DF158F954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00C1E6-0CA9-4007-9CB9-9DD2C85C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8C6AA0-7652-44B2-AF5D-2C2E9268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D74416-CC57-4991-8CF5-6FD8078A4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047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3526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5655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9414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0871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9995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8205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1323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5114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3241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809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B467F2-A4AF-41A7-9DE1-46A3CDA19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12068F1-A1F2-4579-A48D-DF158F954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00C1E6-0CA9-4007-9CB9-9DD2C85C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8C6AA0-7652-44B2-AF5D-2C2E9268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D74416-CC57-4991-8CF5-6FD8078A4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6167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287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6885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9538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2458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7819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71995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98929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32AAA9-5B44-4D24-8AAE-BB8ED3EC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F10C40-FB00-4A64-89E4-FF2F4C8A4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F2A3D8-E3D2-4AF9-9EFB-6E590D2C5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F71ACC-CC5E-4E4F-8EE0-8F2831107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FE58C4-4D54-461E-BC45-FFA4DD56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2628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FF996F-4CFD-4ACE-9C5F-3D14964F6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D28757-FF70-41D8-93B9-A3A2C1A4F0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2EB25B-7C00-44C3-BE44-06B8948B96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8226E4-2EB3-4D85-8B79-19AA83E15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A54E2D-79CA-4A7F-83AC-C4494DA86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2895384-41D1-47EC-9567-03E62D79D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1723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880C8-5F0D-47AF-9752-BA706356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7295F6-D172-4914-9807-6371B5DC0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EF41A8-8503-4633-9E34-7F56D651C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A1DA077-2BDE-4F7E-8081-E6A168DE9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C998541-B665-4FBE-8603-BC6EE670F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4CDF1E9-5C26-4F33-A762-6A616EE10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B0B6193-1E5C-4F17-BF37-1468DE1F8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00377A5-AB12-47D3-88E7-D46839693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5701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6342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20A53B-1157-44AC-BC27-515DBAB17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3C22833-2268-4188-828C-D06EC050F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1A7398E-7FD0-4AC1-A90F-1805D51FB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E72899-96E1-4653-9C53-8CBE79CA2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083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58CB6B-B2B3-444A-85E2-F22E7D86D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A4FF9C9-6A45-416F-8F41-93C2998D2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D98457C-8B61-4E45-9322-1329D02BB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8325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0CFE0E-926B-4BC8-B71D-E4EF5F457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DFA07FC-1E67-455C-B630-E0D9980F8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3C539E4-34B4-44A6-B970-86F3A1F6E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566154-F4FB-4103-A1B3-C197B5167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667B40-684E-4B98-9AF3-02C63E851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B90B19-7C5A-4795-AF4F-6BC09851B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885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F70AE2-8D32-4562-8935-9501281C6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46EB44-9AE4-4522-A12B-9A3831F01A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B4B517-4CA7-417A-93D2-669805972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E20AAE-A552-4C67-BFE5-24FA5C3E3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49F8A6-8E0C-45F9-9022-596D3A0A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F3F611-35A4-41AE-BF02-72A35126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25443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E13A56-D0EF-4539-BC17-14F2C3B52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83A56D-71BC-418F-A0F6-6FEE6956E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8CC8D8-CFD4-47D8-B85E-E0FF60F93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430A94-50A7-4462-AB2F-C3DD26B75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8D57D9-4E17-4B99-8D87-6C5626321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4678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CF6FC64-4CC2-4ECB-9509-A8207A72E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6B27DA-A91E-4603-82D2-D7B7148E9F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45C71F-30D1-418F-B0F2-5F37DC82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C8631D-01D3-499F-9674-072085CCB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A45262-7330-4851-BA74-14D239BAC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33743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302554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749106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889996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87750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2899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698103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5017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5459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640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9284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8621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91795F-37FE-451D-859B-4CB134947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643CBF-F5CF-41A8-9072-A34C46F4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27A9DF-8ED3-46DC-A83F-6B41DABC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BEA443-1272-4673-AA19-EE54B4B0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19444-AD0C-47A0-B0E2-D65CA0B2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227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93A665-6E3D-47D0-981E-02A2F6A9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522891-7664-436C-AF73-4F2713CC7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570887-5BE1-47DA-9BE7-F75B8C723A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29B99-8558-449A-B0BF-FB61F9592038}" type="datetimeFigureOut">
              <a:rPr lang="en-US" smtClean="0"/>
              <a:pPr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B5BE8E-0B6E-4350-B422-71BD72A8F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2C0934-260F-4BB8-8252-C2D525D00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A5BFA-5A9F-4FBF-938F-12602278E5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549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0" r:id="rId3"/>
    <p:sldLayoutId id="2147483687" r:id="rId4"/>
    <p:sldLayoutId id="2147483686" r:id="rId5"/>
    <p:sldLayoutId id="2147483685" r:id="rId6"/>
    <p:sldLayoutId id="2147483684" r:id="rId7"/>
    <p:sldLayoutId id="2147483683" r:id="rId8"/>
    <p:sldLayoutId id="2147483682" r:id="rId9"/>
    <p:sldLayoutId id="2147483681" r:id="rId10"/>
    <p:sldLayoutId id="2147483680" r:id="rId11"/>
    <p:sldLayoutId id="2147483679" r:id="rId12"/>
    <p:sldLayoutId id="2147483678" r:id="rId13"/>
    <p:sldLayoutId id="2147483677" r:id="rId14"/>
    <p:sldLayoutId id="2147483676" r:id="rId15"/>
    <p:sldLayoutId id="2147483675" r:id="rId16"/>
    <p:sldLayoutId id="2147483674" r:id="rId17"/>
    <p:sldLayoutId id="2147483673" r:id="rId18"/>
    <p:sldLayoutId id="2147483672" r:id="rId19"/>
    <p:sldLayoutId id="2147483671" r:id="rId20"/>
    <p:sldLayoutId id="2147483670" r:id="rId21"/>
    <p:sldLayoutId id="2147483669" r:id="rId22"/>
    <p:sldLayoutId id="2147483668" r:id="rId23"/>
    <p:sldLayoutId id="2147483667" r:id="rId24"/>
    <p:sldLayoutId id="2147483666" r:id="rId25"/>
    <p:sldLayoutId id="2147483665" r:id="rId26"/>
    <p:sldLayoutId id="2147483651" r:id="rId27"/>
    <p:sldLayoutId id="2147483652" r:id="rId28"/>
    <p:sldLayoutId id="2147483653" r:id="rId29"/>
    <p:sldLayoutId id="2147483654" r:id="rId30"/>
    <p:sldLayoutId id="2147483655" r:id="rId31"/>
    <p:sldLayoutId id="2147483656" r:id="rId32"/>
    <p:sldLayoutId id="2147483657" r:id="rId33"/>
    <p:sldLayoutId id="2147483658" r:id="rId34"/>
    <p:sldLayoutId id="2147483659" r:id="rId35"/>
    <p:sldLayoutId id="2147483660" r:id="rId36"/>
    <p:sldLayoutId id="2147483689" r:id="rId37"/>
    <p:sldLayoutId id="2147483688" r:id="rId38"/>
    <p:sldLayoutId id="2147483663" r:id="rId39"/>
    <p:sldLayoutId id="2147483662" r:id="rId40"/>
    <p:sldLayoutId id="2147483661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4.png"/><Relationship Id="rId18" Type="http://schemas.openxmlformats.org/officeDocument/2006/relationships/slide" Target="slide14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slide" Target="slide9.xml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15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2.png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947278E3-A238-42A0-993D-1E6E20D793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41" name="Joy Gruttmann-Schnappi">
            <a:hlinkClick r:id="" action="ppaction://media"/>
            <a:extLst>
              <a:ext uri="{FF2B5EF4-FFF2-40B4-BE49-F238E27FC236}">
                <a16:creationId xmlns:a16="http://schemas.microsoft.com/office/drawing/2014/main" xmlns="" id="{FB011F35-303A-4917-AAD0-224B00ECBE4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486174" y="-1390328"/>
            <a:ext cx="609459" cy="60945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F1D7D3C-0208-44BE-9065-FFFC922185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87553">
            <a:off x="-874915" y="-53585"/>
            <a:ext cx="4953967" cy="322583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4C88792-8E69-4C72-9A9F-C66695AD387A}"/>
              </a:ext>
            </a:extLst>
          </p:cNvPr>
          <p:cNvSpPr/>
          <p:nvPr/>
        </p:nvSpPr>
        <p:spPr>
          <a:xfrm>
            <a:off x="3250951" y="1197697"/>
            <a:ext cx="5256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Kabel KT" panose="02040603050506020204" pitchFamily="18" charset="0"/>
              </a:rPr>
              <a:t>Tiếng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Kabel KT" panose="02040603050506020204" pitchFamily="18" charset="0"/>
              </a:rPr>
              <a:t>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Kabel KT" panose="02040603050506020204" pitchFamily="18" charset="0"/>
              </a:rPr>
              <a:t>Việt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Kabel KT" panose="02040603050506020204" pitchFamily="18" charset="0"/>
              </a:rPr>
              <a:t>- </a:t>
            </a:r>
            <a:r>
              <a:rPr lang="en-US" sz="5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Kabel KT" panose="02040603050506020204" pitchFamily="18" charset="0"/>
              </a:rPr>
              <a:t>Lớp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Kabel KT" panose="02040603050506020204" pitchFamily="18" charset="0"/>
              </a:rPr>
              <a:t> 5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4EDDFB7-579D-4E7F-8990-DE115F286EC2}"/>
              </a:ext>
            </a:extLst>
          </p:cNvPr>
          <p:cNvSpPr/>
          <p:nvPr/>
        </p:nvSpPr>
        <p:spPr>
          <a:xfrm>
            <a:off x="2411627" y="2290875"/>
            <a:ext cx="733566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7A22E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VN Bai Sau Nang" panose="04030905020802020C03" pitchFamily="82" charset="0"/>
              </a:rPr>
              <a:t>Ôn tập giữa học kì II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0D7069F-2117-49AC-A018-99A32BE62BFB}"/>
              </a:ext>
            </a:extLst>
          </p:cNvPr>
          <p:cNvSpPr/>
          <p:nvPr/>
        </p:nvSpPr>
        <p:spPr>
          <a:xfrm>
            <a:off x="4816643" y="3308410"/>
            <a:ext cx="25587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77A22E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VN Bai Sau Nang" panose="04030905020802020C03" pitchFamily="82" charset="0"/>
              </a:rPr>
              <a:t>(Tiết 4)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91F5458A-7F72-CDB3-B66E-6D64BB8BAC4F}"/>
              </a:ext>
            </a:extLst>
          </p:cNvPr>
          <p:cNvSpPr txBox="1"/>
          <p:nvPr/>
        </p:nvSpPr>
        <p:spPr>
          <a:xfrm>
            <a:off x="3783240" y="243019"/>
            <a:ext cx="419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</a:rPr>
              <a:t>Trường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Tiểu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học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Ngọc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Lâm</a:t>
            </a:r>
            <a:endParaRPr lang="vi-VN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242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5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9253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9753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1003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34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29" grpId="0"/>
      <p:bldP spid="30" grpId="0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33C836B-E37A-42DC-AA96-650F66C9F71A}"/>
              </a:ext>
            </a:extLst>
          </p:cNvPr>
          <p:cNvSpPr/>
          <p:nvPr/>
        </p:nvSpPr>
        <p:spPr>
          <a:xfrm>
            <a:off x="238539" y="178904"/>
            <a:ext cx="11714922" cy="650019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6FC012-9DCA-4E81-81A4-A73633CCE009}"/>
              </a:ext>
            </a:extLst>
          </p:cNvPr>
          <p:cNvSpPr/>
          <p:nvPr/>
        </p:nvSpPr>
        <p:spPr>
          <a:xfrm>
            <a:off x="1286876" y="318797"/>
            <a:ext cx="98588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qua.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AA42CC-6822-4C14-9812-6E3F88E21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539" y="2508365"/>
            <a:ext cx="3014422" cy="424566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F5CCBB0-19E5-4AC0-830F-64DA8E18E90B}"/>
              </a:ext>
            </a:extLst>
          </p:cNvPr>
          <p:cNvGrpSpPr/>
          <p:nvPr/>
        </p:nvGrpSpPr>
        <p:grpSpPr>
          <a:xfrm>
            <a:off x="3313043" y="2172002"/>
            <a:ext cx="7703864" cy="1818486"/>
            <a:chOff x="4620197" y="-834255"/>
            <a:chExt cx="4249741" cy="2610710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71C32032-03E9-4066-9690-DC68F750B2A1}"/>
                </a:ext>
              </a:extLst>
            </p:cNvPr>
            <p:cNvSpPr/>
            <p:nvPr/>
          </p:nvSpPr>
          <p:spPr>
            <a:xfrm>
              <a:off x="4620197" y="-834255"/>
              <a:ext cx="4220657" cy="2610710"/>
            </a:xfrm>
            <a:prstGeom prst="wedgeRoundRectCallout">
              <a:avLst>
                <a:gd name="adj1" fmla="val -45217"/>
                <a:gd name="adj2" fmla="val 103096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13A8C8D-D1B1-4ABC-9CBD-246DA4AA1ABF}"/>
                </a:ext>
              </a:extLst>
            </p:cNvPr>
            <p:cNvSpPr txBox="1"/>
            <p:nvPr/>
          </p:nvSpPr>
          <p:spPr>
            <a:xfrm>
              <a:off x="4729853" y="-693408"/>
              <a:ext cx="4140085" cy="18771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Gợi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ý: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mở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Mục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lục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sách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nhanh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miêu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tả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tuần</a:t>
              </a:r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19 – 27.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220384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10B19B-7C46-4A70-8E85-3DE0F0EE85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6207"/>
          </a:xfrm>
          <a:prstGeom prst="rect">
            <a:avLst/>
          </a:prstGeom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xmlns="" id="{750AF446-225F-416D-BB47-2F034A9FC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8863994"/>
              </p:ext>
            </p:extLst>
          </p:nvPr>
        </p:nvGraphicFramePr>
        <p:xfrm>
          <a:off x="132044" y="91440"/>
          <a:ext cx="5067399" cy="66751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744220">
                  <a:extLst>
                    <a:ext uri="{9D8B030D-6E8A-4147-A177-3AD203B41FA5}">
                      <a16:colId xmlns:a16="http://schemas.microsoft.com/office/drawing/2014/main" xmlns="" val="3528889767"/>
                    </a:ext>
                  </a:extLst>
                </a:gridCol>
                <a:gridCol w="4323179">
                  <a:extLst>
                    <a:ext uri="{9D8B030D-6E8A-4147-A177-3AD203B41FA5}">
                      <a16:colId xmlns:a16="http://schemas.microsoft.com/office/drawing/2014/main" xmlns="" val="42047870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Tuần</a:t>
                      </a:r>
                      <a:r>
                        <a:rPr lang="en-US" sz="1800" b="1" dirty="0"/>
                        <a:t> </a:t>
                      </a:r>
                      <a:endParaRPr lang="en-US" sz="1800" b="1" dirty="0">
                        <a:latin typeface="UTM Daxlin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Tên bài</a:t>
                      </a:r>
                      <a:endParaRPr lang="en-US" sz="1800" b="1">
                        <a:latin typeface="UTM Daxlin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06335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99918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Thái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sư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Trần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Thủ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71059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trợ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biệt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mạng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9019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dũng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song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toàn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72244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latin typeface="UTM Daxlin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rao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đêm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63125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UTM Daxline" panose="02040603050506020204" pitchFamily="18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Lập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làng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giữ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biển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21695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Cao </a:t>
                      </a:r>
                      <a:r>
                        <a:rPr lang="en-US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9639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xử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913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1" dirty="0">
                        <a:latin typeface="UTM Daxlin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Chú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tuần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2625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UTM Daxline" panose="02040603050506020204" pitchFamily="18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Luật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tục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xưa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Ê-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đê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86598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Hộp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thư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mật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52382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UTM Daxline" panose="02040603050506020204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cảnh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đền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Hùng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7097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Cửa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87486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thầy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92752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latin typeface="UTM Daxlin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Hội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thổi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cơm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thi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Vân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25860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>
                          <a:latin typeface="UTM Daxline" panose="02040603050506020204" pitchFamily="18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latin typeface="Times New Roman" pitchFamily="18" charset="0"/>
                          <a:cs typeface="Times New Roman" pitchFamily="18" charset="0"/>
                        </a:rPr>
                        <a:t>Tranh làng Hồ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7706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1800" b="1">
                        <a:latin typeface="UTM Daxline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18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62094352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FC67E9E-57C7-496A-B68E-A3107B8667E4}"/>
              </a:ext>
            </a:extLst>
          </p:cNvPr>
          <p:cNvSpPr/>
          <p:nvPr/>
        </p:nvSpPr>
        <p:spPr>
          <a:xfrm>
            <a:off x="5659698" y="900158"/>
            <a:ext cx="6532302" cy="4881663"/>
          </a:xfrm>
          <a:prstGeom prst="roundRect">
            <a:avLst/>
          </a:prstGeom>
          <a:solidFill>
            <a:srgbClr val="FDDEEB">
              <a:alpha val="96000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B6AC090-ABDA-4432-9A74-ACE2B29B3052}"/>
              </a:ext>
            </a:extLst>
          </p:cNvPr>
          <p:cNvSpPr txBox="1"/>
          <p:nvPr/>
        </p:nvSpPr>
        <p:spPr>
          <a:xfrm>
            <a:off x="5891496" y="1673718"/>
            <a:ext cx="6168460" cy="2947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UTM Daxline" panose="02040603050506020204" pitchFamily="18" charset="0"/>
              </a:rPr>
              <a:t>    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5F23CA-0A32-4992-B821-856487093BC3}"/>
              </a:ext>
            </a:extLst>
          </p:cNvPr>
          <p:cNvSpPr txBox="1"/>
          <p:nvPr/>
        </p:nvSpPr>
        <p:spPr>
          <a:xfrm>
            <a:off x="992152" y="4490378"/>
            <a:ext cx="2375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1CA61E-5180-44E6-A5EB-F940066194D7}"/>
              </a:ext>
            </a:extLst>
          </p:cNvPr>
          <p:cNvSpPr txBox="1"/>
          <p:nvPr/>
        </p:nvSpPr>
        <p:spPr>
          <a:xfrm>
            <a:off x="881792" y="5625721"/>
            <a:ext cx="3289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BEA1596-D637-45A8-AEC8-50180899E4B4}"/>
              </a:ext>
            </a:extLst>
          </p:cNvPr>
          <p:cNvSpPr txBox="1"/>
          <p:nvPr/>
        </p:nvSpPr>
        <p:spPr>
          <a:xfrm>
            <a:off x="897559" y="5995709"/>
            <a:ext cx="1644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6368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tart timer">
            <a:extLst>
              <a:ext uri="{FF2B5EF4-FFF2-40B4-BE49-F238E27FC236}">
                <a16:creationId xmlns:a16="http://schemas.microsoft.com/office/drawing/2014/main" xmlns="" id="{21C85F00-CF97-43D8-9A18-B36CC0525294}"/>
              </a:ext>
            </a:extLst>
          </p:cNvPr>
          <p:cNvGrpSpPr/>
          <p:nvPr/>
        </p:nvGrpSpPr>
        <p:grpSpPr>
          <a:xfrm>
            <a:off x="8628417" y="471609"/>
            <a:ext cx="2636838" cy="799962"/>
            <a:chOff x="1332706" y="185859"/>
            <a:chExt cx="2636838" cy="799962"/>
          </a:xfrm>
        </p:grpSpPr>
        <p:sp>
          <p:nvSpPr>
            <p:cNvPr id="13" name="Rounded Rectangle 120">
              <a:extLst>
                <a:ext uri="{FF2B5EF4-FFF2-40B4-BE49-F238E27FC236}">
                  <a16:creationId xmlns:a16="http://schemas.microsoft.com/office/drawing/2014/main" xmlns="" id="{433B3673-A65B-4D16-B52E-A4767DFF87B2}"/>
                </a:ext>
              </a:extLst>
            </p:cNvPr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21">
              <a:extLst>
                <a:ext uri="{FF2B5EF4-FFF2-40B4-BE49-F238E27FC236}">
                  <a16:creationId xmlns:a16="http://schemas.microsoft.com/office/drawing/2014/main" xmlns="" id="{6025625A-5C95-4522-B6C6-3B29A3ECBA51}"/>
                </a:ext>
              </a:extLst>
            </p:cNvPr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>
                  <a:latin typeface="UVN Bai Sau Nang" panose="04030905020802020C03" pitchFamily="82" charset="0"/>
                  <a:cs typeface="Arial" panose="020B0604020202020204" pitchFamily="34" charset="0"/>
                </a:rPr>
                <a:t>BẮT ĐẦU</a:t>
              </a:r>
              <a:endParaRPr lang="en-GB" sz="4000" dirty="0">
                <a:latin typeface="UVN Bai Sau Nang" panose="04030905020802020C03" pitchFamily="8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times up">
            <a:extLst>
              <a:ext uri="{FF2B5EF4-FFF2-40B4-BE49-F238E27FC236}">
                <a16:creationId xmlns:a16="http://schemas.microsoft.com/office/drawing/2014/main" xmlns="" id="{6ACD5CC9-8AD1-4758-A80B-FCB23B0642BD}"/>
              </a:ext>
            </a:extLst>
          </p:cNvPr>
          <p:cNvGrpSpPr/>
          <p:nvPr/>
        </p:nvGrpSpPr>
        <p:grpSpPr>
          <a:xfrm>
            <a:off x="8632480" y="544728"/>
            <a:ext cx="2646363" cy="706807"/>
            <a:chOff x="4325239" y="239928"/>
            <a:chExt cx="2646363" cy="706807"/>
          </a:xfrm>
        </p:grpSpPr>
        <p:sp>
          <p:nvSpPr>
            <p:cNvPr id="16" name="Rounded Rectangle 123">
              <a:extLst>
                <a:ext uri="{FF2B5EF4-FFF2-40B4-BE49-F238E27FC236}">
                  <a16:creationId xmlns:a16="http://schemas.microsoft.com/office/drawing/2014/main" xmlns="" id="{E8134388-5B54-4752-9BD6-346C6CDC7DEC}"/>
                </a:ext>
              </a:extLst>
            </p:cNvPr>
            <p:cNvSpPr/>
            <p:nvPr/>
          </p:nvSpPr>
          <p:spPr>
            <a:xfrm>
              <a:off x="4334764" y="239928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24">
              <a:extLst>
                <a:ext uri="{FF2B5EF4-FFF2-40B4-BE49-F238E27FC236}">
                  <a16:creationId xmlns:a16="http://schemas.microsoft.com/office/drawing/2014/main" xmlns="" id="{E7E9FEBF-1E8F-4C3D-9169-A86C7CCDA1F6}"/>
                </a:ext>
              </a:extLst>
            </p:cNvPr>
            <p:cNvSpPr/>
            <p:nvPr/>
          </p:nvSpPr>
          <p:spPr>
            <a:xfrm>
              <a:off x="4325239" y="249176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>
                  <a:latin typeface="UVN Bai Sau Nang" panose="04030905020802020C03" pitchFamily="82" charset="0"/>
                  <a:cs typeface="Arial" panose="020B0604020202020204" pitchFamily="34" charset="0"/>
                </a:rPr>
                <a:t>HẾT GIỜ</a:t>
              </a:r>
              <a:endParaRPr lang="en-GB" sz="4000" dirty="0">
                <a:latin typeface="UVN Bai Sau Nang" panose="04030905020802020C03" pitchFamily="82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AutoShape 3">
            <a:extLst>
              <a:ext uri="{FF2B5EF4-FFF2-40B4-BE49-F238E27FC236}">
                <a16:creationId xmlns:a16="http://schemas.microsoft.com/office/drawing/2014/main" xmlns="" id="{E828A2B0-51CD-4305-804B-86C0E55076D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116417" y="14815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E0BE4C59-97F0-4D15-A52F-FF3DDB4ED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2305" y="20466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xmlns="" id="{3A22741D-2F12-442F-9CC4-41D6B7861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2305" y="20466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xmlns="" id="{96301961-7510-4CCE-8A4E-27BAB9D9B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2305" y="20466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EDBFA6D2-1316-497C-A90E-38B8F2967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2305" y="20466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xmlns="" id="{1081E860-5229-42AD-A758-0C75C42F9814}"/>
              </a:ext>
            </a:extLst>
          </p:cNvPr>
          <p:cNvSpPr>
            <a:spLocks/>
          </p:cNvSpPr>
          <p:nvPr/>
        </p:nvSpPr>
        <p:spPr bwMode="auto">
          <a:xfrm>
            <a:off x="9615142" y="19387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xmlns="" id="{D9543C7C-A514-4329-A5CB-6E881BB11FCB}"/>
              </a:ext>
            </a:extLst>
          </p:cNvPr>
          <p:cNvSpPr>
            <a:spLocks/>
          </p:cNvSpPr>
          <p:nvPr/>
        </p:nvSpPr>
        <p:spPr bwMode="auto">
          <a:xfrm>
            <a:off x="10642255" y="21863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xmlns="" id="{53B2E9F1-64A6-41B0-B6E6-083494EFE009}"/>
              </a:ext>
            </a:extLst>
          </p:cNvPr>
          <p:cNvSpPr>
            <a:spLocks/>
          </p:cNvSpPr>
          <p:nvPr/>
        </p:nvSpPr>
        <p:spPr bwMode="auto">
          <a:xfrm>
            <a:off x="8143530" y="21657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xmlns="" id="{C4496B30-94FD-4942-BF02-837AFDD79672}"/>
              </a:ext>
            </a:extLst>
          </p:cNvPr>
          <p:cNvSpPr>
            <a:spLocks noEditPoints="1"/>
          </p:cNvSpPr>
          <p:nvPr/>
        </p:nvSpPr>
        <p:spPr bwMode="auto">
          <a:xfrm>
            <a:off x="8354667" y="24721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13">
            <a:extLst>
              <a:ext uri="{FF2B5EF4-FFF2-40B4-BE49-F238E27FC236}">
                <a16:creationId xmlns:a16="http://schemas.microsoft.com/office/drawing/2014/main" xmlns="" id="{D0697582-6EB4-42E8-872D-18FAB0C7259D}"/>
              </a:ext>
            </a:extLst>
          </p:cNvPr>
          <p:cNvSpPr>
            <a:spLocks noEditPoints="1"/>
          </p:cNvSpPr>
          <p:nvPr/>
        </p:nvSpPr>
        <p:spPr bwMode="auto">
          <a:xfrm>
            <a:off x="8354667" y="24721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14">
            <a:extLst>
              <a:ext uri="{FF2B5EF4-FFF2-40B4-BE49-F238E27FC236}">
                <a16:creationId xmlns:a16="http://schemas.microsoft.com/office/drawing/2014/main" xmlns="" id="{A7E928BA-8827-4827-8315-7AFEBA38C09E}"/>
              </a:ext>
            </a:extLst>
          </p:cNvPr>
          <p:cNvSpPr>
            <a:spLocks/>
          </p:cNvSpPr>
          <p:nvPr/>
        </p:nvSpPr>
        <p:spPr bwMode="auto">
          <a:xfrm>
            <a:off x="8354667" y="24721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15">
            <a:extLst>
              <a:ext uri="{FF2B5EF4-FFF2-40B4-BE49-F238E27FC236}">
                <a16:creationId xmlns:a16="http://schemas.microsoft.com/office/drawing/2014/main" xmlns="" id="{7BF73ECE-C699-41E8-B8C7-C630F40AFB2F}"/>
              </a:ext>
            </a:extLst>
          </p:cNvPr>
          <p:cNvSpPr>
            <a:spLocks/>
          </p:cNvSpPr>
          <p:nvPr/>
        </p:nvSpPr>
        <p:spPr bwMode="auto">
          <a:xfrm>
            <a:off x="11315355" y="26483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16">
            <a:extLst>
              <a:ext uri="{FF2B5EF4-FFF2-40B4-BE49-F238E27FC236}">
                <a16:creationId xmlns:a16="http://schemas.microsoft.com/office/drawing/2014/main" xmlns="" id="{0B039DDC-5A98-4399-8A87-C915BEE48D15}"/>
              </a:ext>
            </a:extLst>
          </p:cNvPr>
          <p:cNvSpPr>
            <a:spLocks/>
          </p:cNvSpPr>
          <p:nvPr/>
        </p:nvSpPr>
        <p:spPr bwMode="auto">
          <a:xfrm>
            <a:off x="11075642" y="24943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17">
            <a:extLst>
              <a:ext uri="{FF2B5EF4-FFF2-40B4-BE49-F238E27FC236}">
                <a16:creationId xmlns:a16="http://schemas.microsoft.com/office/drawing/2014/main" xmlns="" id="{715DE609-4DE4-4DED-B842-99B1D4241DB9}"/>
              </a:ext>
            </a:extLst>
          </p:cNvPr>
          <p:cNvSpPr>
            <a:spLocks/>
          </p:cNvSpPr>
          <p:nvPr/>
        </p:nvSpPr>
        <p:spPr bwMode="auto">
          <a:xfrm>
            <a:off x="7573617" y="16545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18">
            <a:extLst>
              <a:ext uri="{FF2B5EF4-FFF2-40B4-BE49-F238E27FC236}">
                <a16:creationId xmlns:a16="http://schemas.microsoft.com/office/drawing/2014/main" xmlns="" id="{ADC75137-1722-4139-8038-32D44F93F3EB}"/>
              </a:ext>
            </a:extLst>
          </p:cNvPr>
          <p:cNvSpPr>
            <a:spLocks noEditPoints="1"/>
          </p:cNvSpPr>
          <p:nvPr/>
        </p:nvSpPr>
        <p:spPr bwMode="auto">
          <a:xfrm>
            <a:off x="7789517" y="28578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19">
            <a:extLst>
              <a:ext uri="{FF2B5EF4-FFF2-40B4-BE49-F238E27FC236}">
                <a16:creationId xmlns:a16="http://schemas.microsoft.com/office/drawing/2014/main" xmlns="" id="{22BE718A-B536-419C-A0DF-AA8F6DC176BA}"/>
              </a:ext>
            </a:extLst>
          </p:cNvPr>
          <p:cNvSpPr>
            <a:spLocks/>
          </p:cNvSpPr>
          <p:nvPr/>
        </p:nvSpPr>
        <p:spPr bwMode="auto">
          <a:xfrm>
            <a:off x="7722842" y="18942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Freeform 20">
            <a:extLst>
              <a:ext uri="{FF2B5EF4-FFF2-40B4-BE49-F238E27FC236}">
                <a16:creationId xmlns:a16="http://schemas.microsoft.com/office/drawing/2014/main" xmlns="" id="{52B77AB8-5357-4617-A733-DECE35A3647A}"/>
              </a:ext>
            </a:extLst>
          </p:cNvPr>
          <p:cNvSpPr>
            <a:spLocks/>
          </p:cNvSpPr>
          <p:nvPr/>
        </p:nvSpPr>
        <p:spPr bwMode="auto">
          <a:xfrm>
            <a:off x="8184805" y="59328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Freeform 21">
            <a:extLst>
              <a:ext uri="{FF2B5EF4-FFF2-40B4-BE49-F238E27FC236}">
                <a16:creationId xmlns:a16="http://schemas.microsoft.com/office/drawing/2014/main" xmlns="" id="{0F46C20A-CBD0-42A7-990E-14D228DF6C5E}"/>
              </a:ext>
            </a:extLst>
          </p:cNvPr>
          <p:cNvSpPr>
            <a:spLocks noEditPoints="1"/>
          </p:cNvSpPr>
          <p:nvPr/>
        </p:nvSpPr>
        <p:spPr bwMode="auto">
          <a:xfrm>
            <a:off x="8454680" y="62059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Freeform 22">
            <a:extLst>
              <a:ext uri="{FF2B5EF4-FFF2-40B4-BE49-F238E27FC236}">
                <a16:creationId xmlns:a16="http://schemas.microsoft.com/office/drawing/2014/main" xmlns="" id="{1E376C0F-3F8D-4032-90D7-49E43D9496B9}"/>
              </a:ext>
            </a:extLst>
          </p:cNvPr>
          <p:cNvSpPr>
            <a:spLocks noEditPoints="1"/>
          </p:cNvSpPr>
          <p:nvPr/>
        </p:nvSpPr>
        <p:spPr bwMode="auto">
          <a:xfrm>
            <a:off x="8454680" y="62059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Freeform 23">
            <a:extLst>
              <a:ext uri="{FF2B5EF4-FFF2-40B4-BE49-F238E27FC236}">
                <a16:creationId xmlns:a16="http://schemas.microsoft.com/office/drawing/2014/main" xmlns="" id="{84ABFB17-E86D-4896-BA45-69C25D23935D}"/>
              </a:ext>
            </a:extLst>
          </p:cNvPr>
          <p:cNvSpPr>
            <a:spLocks/>
          </p:cNvSpPr>
          <p:nvPr/>
        </p:nvSpPr>
        <p:spPr bwMode="auto">
          <a:xfrm>
            <a:off x="8454680" y="62059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8" name="Freeform 24">
            <a:extLst>
              <a:ext uri="{FF2B5EF4-FFF2-40B4-BE49-F238E27FC236}">
                <a16:creationId xmlns:a16="http://schemas.microsoft.com/office/drawing/2014/main" xmlns="" id="{5FCCD20E-7EA4-4A7A-873A-40AF291742B8}"/>
              </a:ext>
            </a:extLst>
          </p:cNvPr>
          <p:cNvSpPr>
            <a:spLocks/>
          </p:cNvSpPr>
          <p:nvPr/>
        </p:nvSpPr>
        <p:spPr bwMode="auto">
          <a:xfrm>
            <a:off x="10750205" y="59328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Freeform 25">
            <a:extLst>
              <a:ext uri="{FF2B5EF4-FFF2-40B4-BE49-F238E27FC236}">
                <a16:creationId xmlns:a16="http://schemas.microsoft.com/office/drawing/2014/main" xmlns="" id="{4B83A54B-CC50-405F-80C4-A9B68243D845}"/>
              </a:ext>
            </a:extLst>
          </p:cNvPr>
          <p:cNvSpPr>
            <a:spLocks/>
          </p:cNvSpPr>
          <p:nvPr/>
        </p:nvSpPr>
        <p:spPr bwMode="auto">
          <a:xfrm>
            <a:off x="11210580" y="62043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0" name="Freeform 26">
            <a:extLst>
              <a:ext uri="{FF2B5EF4-FFF2-40B4-BE49-F238E27FC236}">
                <a16:creationId xmlns:a16="http://schemas.microsoft.com/office/drawing/2014/main" xmlns="" id="{A05139EE-174B-45E8-901B-2142C6332483}"/>
              </a:ext>
            </a:extLst>
          </p:cNvPr>
          <p:cNvSpPr>
            <a:spLocks/>
          </p:cNvSpPr>
          <p:nvPr/>
        </p:nvSpPr>
        <p:spPr bwMode="auto">
          <a:xfrm>
            <a:off x="11210580" y="62043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" name="Freeform 27">
            <a:extLst>
              <a:ext uri="{FF2B5EF4-FFF2-40B4-BE49-F238E27FC236}">
                <a16:creationId xmlns:a16="http://schemas.microsoft.com/office/drawing/2014/main" xmlns="" id="{AEDBB82B-6716-4B6C-A3C9-ADA2118ABEC0}"/>
              </a:ext>
            </a:extLst>
          </p:cNvPr>
          <p:cNvSpPr>
            <a:spLocks/>
          </p:cNvSpPr>
          <p:nvPr/>
        </p:nvSpPr>
        <p:spPr bwMode="auto">
          <a:xfrm>
            <a:off x="10912130" y="62043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63AAF5E4-BB77-49E5-A770-50752C4F7764}"/>
              </a:ext>
            </a:extLst>
          </p:cNvPr>
          <p:cNvGrpSpPr/>
          <p:nvPr/>
        </p:nvGrpSpPr>
        <p:grpSpPr>
          <a:xfrm rot="1786145">
            <a:off x="7933980" y="2568966"/>
            <a:ext cx="3829050" cy="3830638"/>
            <a:chOff x="817563" y="2264166"/>
            <a:chExt cx="3829050" cy="3830638"/>
          </a:xfrm>
        </p:grpSpPr>
        <p:sp>
          <p:nvSpPr>
            <p:cNvPr id="43" name="Oval 28">
              <a:extLst>
                <a:ext uri="{FF2B5EF4-FFF2-40B4-BE49-F238E27FC236}">
                  <a16:creationId xmlns:a16="http://schemas.microsoft.com/office/drawing/2014/main" xmlns="" id="{639F9FB0-C05D-422A-9AC8-2286CA693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4" name="hour hand">
              <a:extLst>
                <a:ext uri="{FF2B5EF4-FFF2-40B4-BE49-F238E27FC236}">
                  <a16:creationId xmlns:a16="http://schemas.microsoft.com/office/drawing/2014/main" xmlns="" id="{37C8E45C-A4DD-45E2-BE82-A11B8405E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5" name="Freeform 29">
            <a:extLst>
              <a:ext uri="{FF2B5EF4-FFF2-40B4-BE49-F238E27FC236}">
                <a16:creationId xmlns:a16="http://schemas.microsoft.com/office/drawing/2014/main" xmlns="" id="{464A783B-502B-4B39-8548-9A8EA30C2A0C}"/>
              </a:ext>
            </a:extLst>
          </p:cNvPr>
          <p:cNvSpPr>
            <a:spLocks noEditPoints="1"/>
          </p:cNvSpPr>
          <p:nvPr/>
        </p:nvSpPr>
        <p:spPr bwMode="auto">
          <a:xfrm>
            <a:off x="7654580" y="22911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6" name="Freeform 30">
            <a:extLst>
              <a:ext uri="{FF2B5EF4-FFF2-40B4-BE49-F238E27FC236}">
                <a16:creationId xmlns:a16="http://schemas.microsoft.com/office/drawing/2014/main" xmlns="" id="{6F5463C8-D854-477D-A099-4AB53B8FA643}"/>
              </a:ext>
            </a:extLst>
          </p:cNvPr>
          <p:cNvSpPr>
            <a:spLocks noEditPoints="1"/>
          </p:cNvSpPr>
          <p:nvPr/>
        </p:nvSpPr>
        <p:spPr bwMode="auto">
          <a:xfrm>
            <a:off x="7827617" y="24626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Freeform 31">
            <a:extLst>
              <a:ext uri="{FF2B5EF4-FFF2-40B4-BE49-F238E27FC236}">
                <a16:creationId xmlns:a16="http://schemas.microsoft.com/office/drawing/2014/main" xmlns="" id="{79880AB4-B50C-4BC7-838E-0330276606FA}"/>
              </a:ext>
            </a:extLst>
          </p:cNvPr>
          <p:cNvSpPr>
            <a:spLocks noEditPoints="1"/>
          </p:cNvSpPr>
          <p:nvPr/>
        </p:nvSpPr>
        <p:spPr bwMode="auto">
          <a:xfrm>
            <a:off x="7737130" y="23721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F1D89CD4-6E11-4B69-8E75-A2447B353D52}"/>
              </a:ext>
            </a:extLst>
          </p:cNvPr>
          <p:cNvGrpSpPr/>
          <p:nvPr/>
        </p:nvGrpSpPr>
        <p:grpSpPr>
          <a:xfrm>
            <a:off x="9572280" y="2716603"/>
            <a:ext cx="566738" cy="566738"/>
            <a:chOff x="2455863" y="2411803"/>
            <a:chExt cx="566738" cy="566738"/>
          </a:xfrm>
        </p:grpSpPr>
        <p:sp>
          <p:nvSpPr>
            <p:cNvPr id="49" name="Oval 32">
              <a:extLst>
                <a:ext uri="{FF2B5EF4-FFF2-40B4-BE49-F238E27FC236}">
                  <a16:creationId xmlns:a16="http://schemas.microsoft.com/office/drawing/2014/main" xmlns="" id="{A2ED815A-20A4-4250-9D5A-600BFD5DD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Oval 33">
              <a:extLst>
                <a:ext uri="{FF2B5EF4-FFF2-40B4-BE49-F238E27FC236}">
                  <a16:creationId xmlns:a16="http://schemas.microsoft.com/office/drawing/2014/main" xmlns="" id="{B3BC0D88-CD4E-4D9B-886F-3503B3672E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34">
              <a:extLst>
                <a:ext uri="{FF2B5EF4-FFF2-40B4-BE49-F238E27FC236}">
                  <a16:creationId xmlns:a16="http://schemas.microsoft.com/office/drawing/2014/main" xmlns="" id="{FED9CAE3-56EF-470A-A6EA-3272D9B2D2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35">
              <a:extLst>
                <a:ext uri="{FF2B5EF4-FFF2-40B4-BE49-F238E27FC236}">
                  <a16:creationId xmlns:a16="http://schemas.microsoft.com/office/drawing/2014/main" xmlns="" id="{CBE7A315-1385-449F-A085-289F8FFF4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Rectangle 36">
              <a:extLst>
                <a:ext uri="{FF2B5EF4-FFF2-40B4-BE49-F238E27FC236}">
                  <a16:creationId xmlns:a16="http://schemas.microsoft.com/office/drawing/2014/main" xmlns="" id="{2E850BCD-C6A2-40AD-B809-B90A6B7D6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Rectangle 37">
              <a:extLst>
                <a:ext uri="{FF2B5EF4-FFF2-40B4-BE49-F238E27FC236}">
                  <a16:creationId xmlns:a16="http://schemas.microsoft.com/office/drawing/2014/main" xmlns="" id="{BDFA872D-E7B0-4B68-A71A-257D88732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635" y="2499116"/>
              <a:ext cx="41678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120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E9A5EDEA-716B-4657-8B59-DEBCC62D40EF}"/>
              </a:ext>
            </a:extLst>
          </p:cNvPr>
          <p:cNvGrpSpPr/>
          <p:nvPr/>
        </p:nvGrpSpPr>
        <p:grpSpPr>
          <a:xfrm>
            <a:off x="10302530" y="2899166"/>
            <a:ext cx="573088" cy="573088"/>
            <a:chOff x="3186113" y="2594366"/>
            <a:chExt cx="573088" cy="573088"/>
          </a:xfrm>
        </p:grpSpPr>
        <p:sp>
          <p:nvSpPr>
            <p:cNvPr id="56" name="Freeform 38">
              <a:extLst>
                <a:ext uri="{FF2B5EF4-FFF2-40B4-BE49-F238E27FC236}">
                  <a16:creationId xmlns:a16="http://schemas.microsoft.com/office/drawing/2014/main" xmlns="" id="{7A1230FF-9341-42C9-87BD-68DB96543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113" y="2594366"/>
              <a:ext cx="573088" cy="573088"/>
            </a:xfrm>
            <a:custGeom>
              <a:avLst/>
              <a:gdLst>
                <a:gd name="T0" fmla="*/ 115 w 234"/>
                <a:gd name="T1" fmla="*/ 233 h 234"/>
                <a:gd name="T2" fmla="*/ 233 w 234"/>
                <a:gd name="T3" fmla="*/ 118 h 234"/>
                <a:gd name="T4" fmla="*/ 119 w 234"/>
                <a:gd name="T5" fmla="*/ 1 h 234"/>
                <a:gd name="T6" fmla="*/ 1 w 234"/>
                <a:gd name="T7" fmla="*/ 115 h 234"/>
                <a:gd name="T8" fmla="*/ 115 w 234"/>
                <a:gd name="T9" fmla="*/ 233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5" y="233"/>
                  </a:moveTo>
                  <a:cubicBezTo>
                    <a:pt x="179" y="234"/>
                    <a:pt x="232" y="182"/>
                    <a:pt x="233" y="118"/>
                  </a:cubicBezTo>
                  <a:cubicBezTo>
                    <a:pt x="234" y="54"/>
                    <a:pt x="183" y="1"/>
                    <a:pt x="119" y="1"/>
                  </a:cubicBezTo>
                  <a:cubicBezTo>
                    <a:pt x="55" y="0"/>
                    <a:pt x="2" y="51"/>
                    <a:pt x="1" y="115"/>
                  </a:cubicBezTo>
                  <a:cubicBezTo>
                    <a:pt x="0" y="179"/>
                    <a:pt x="51" y="232"/>
                    <a:pt x="115" y="233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39">
              <a:extLst>
                <a:ext uri="{FF2B5EF4-FFF2-40B4-BE49-F238E27FC236}">
                  <a16:creationId xmlns:a16="http://schemas.microsoft.com/office/drawing/2014/main" xmlns="" id="{2F6279BC-6307-4FE2-9DFE-E0219F735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263" y="2648341"/>
              <a:ext cx="458788" cy="461963"/>
            </a:xfrm>
            <a:custGeom>
              <a:avLst/>
              <a:gdLst>
                <a:gd name="T0" fmla="*/ 93 w 188"/>
                <a:gd name="T1" fmla="*/ 188 h 189"/>
                <a:gd name="T2" fmla="*/ 188 w 188"/>
                <a:gd name="T3" fmla="*/ 96 h 189"/>
                <a:gd name="T4" fmla="*/ 95 w 188"/>
                <a:gd name="T5" fmla="*/ 1 h 189"/>
                <a:gd name="T6" fmla="*/ 1 w 188"/>
                <a:gd name="T7" fmla="*/ 93 h 189"/>
                <a:gd name="T8" fmla="*/ 93 w 188"/>
                <a:gd name="T9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189">
                  <a:moveTo>
                    <a:pt x="93" y="188"/>
                  </a:moveTo>
                  <a:cubicBezTo>
                    <a:pt x="144" y="189"/>
                    <a:pt x="187" y="147"/>
                    <a:pt x="188" y="96"/>
                  </a:cubicBezTo>
                  <a:cubicBezTo>
                    <a:pt x="188" y="44"/>
                    <a:pt x="147" y="2"/>
                    <a:pt x="95" y="1"/>
                  </a:cubicBezTo>
                  <a:cubicBezTo>
                    <a:pt x="44" y="0"/>
                    <a:pt x="1" y="42"/>
                    <a:pt x="1" y="93"/>
                  </a:cubicBezTo>
                  <a:cubicBezTo>
                    <a:pt x="0" y="145"/>
                    <a:pt x="41" y="187"/>
                    <a:pt x="93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40">
              <a:extLst>
                <a:ext uri="{FF2B5EF4-FFF2-40B4-BE49-F238E27FC236}">
                  <a16:creationId xmlns:a16="http://schemas.microsoft.com/office/drawing/2014/main" xmlns="" id="{88B8A509-0289-4BB7-973F-1DDA4F536F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4850" y="2851541"/>
              <a:ext cx="20638" cy="122238"/>
            </a:xfrm>
            <a:custGeom>
              <a:avLst/>
              <a:gdLst>
                <a:gd name="T0" fmla="*/ 8 w 8"/>
                <a:gd name="T1" fmla="*/ 50 h 50"/>
                <a:gd name="T2" fmla="*/ 8 w 8"/>
                <a:gd name="T3" fmla="*/ 50 h 50"/>
                <a:gd name="T4" fmla="*/ 8 w 8"/>
                <a:gd name="T5" fmla="*/ 50 h 50"/>
                <a:gd name="T6" fmla="*/ 8 w 8"/>
                <a:gd name="T7" fmla="*/ 50 h 50"/>
                <a:gd name="T8" fmla="*/ 0 w 8"/>
                <a:gd name="T9" fmla="*/ 11 h 50"/>
                <a:gd name="T10" fmla="*/ 0 w 8"/>
                <a:gd name="T11" fmla="*/ 11 h 50"/>
                <a:gd name="T12" fmla="*/ 0 w 8"/>
                <a:gd name="T13" fmla="*/ 11 h 50"/>
                <a:gd name="T14" fmla="*/ 0 w 8"/>
                <a:gd name="T15" fmla="*/ 11 h 50"/>
                <a:gd name="T16" fmla="*/ 0 w 8"/>
                <a:gd name="T17" fmla="*/ 11 h 50"/>
                <a:gd name="T18" fmla="*/ 0 w 8"/>
                <a:gd name="T19" fmla="*/ 11 h 50"/>
                <a:gd name="T20" fmla="*/ 0 w 8"/>
                <a:gd name="T21" fmla="*/ 10 h 50"/>
                <a:gd name="T22" fmla="*/ 0 w 8"/>
                <a:gd name="T23" fmla="*/ 10 h 50"/>
                <a:gd name="T24" fmla="*/ 0 w 8"/>
                <a:gd name="T25" fmla="*/ 10 h 50"/>
                <a:gd name="T26" fmla="*/ 0 w 8"/>
                <a:gd name="T27" fmla="*/ 10 h 50"/>
                <a:gd name="T28" fmla="*/ 0 w 8"/>
                <a:gd name="T29" fmla="*/ 9 h 50"/>
                <a:gd name="T30" fmla="*/ 0 w 8"/>
                <a:gd name="T31" fmla="*/ 9 h 50"/>
                <a:gd name="T32" fmla="*/ 0 w 8"/>
                <a:gd name="T33" fmla="*/ 9 h 50"/>
                <a:gd name="T34" fmla="*/ 0 w 8"/>
                <a:gd name="T35" fmla="*/ 9 h 50"/>
                <a:gd name="T36" fmla="*/ 0 w 8"/>
                <a:gd name="T37" fmla="*/ 9 h 50"/>
                <a:gd name="T38" fmla="*/ 0 w 8"/>
                <a:gd name="T39" fmla="*/ 9 h 50"/>
                <a:gd name="T40" fmla="*/ 0 w 8"/>
                <a:gd name="T41" fmla="*/ 8 h 50"/>
                <a:gd name="T42" fmla="*/ 0 w 8"/>
                <a:gd name="T43" fmla="*/ 8 h 50"/>
                <a:gd name="T44" fmla="*/ 0 w 8"/>
                <a:gd name="T45" fmla="*/ 8 h 50"/>
                <a:gd name="T46" fmla="*/ 0 w 8"/>
                <a:gd name="T47" fmla="*/ 7 h 50"/>
                <a:gd name="T48" fmla="*/ 0 w 8"/>
                <a:gd name="T49" fmla="*/ 7 h 50"/>
                <a:gd name="T50" fmla="*/ 0 w 8"/>
                <a:gd name="T51" fmla="*/ 7 h 50"/>
                <a:gd name="T52" fmla="*/ 0 w 8"/>
                <a:gd name="T53" fmla="*/ 7 h 50"/>
                <a:gd name="T54" fmla="*/ 0 w 8"/>
                <a:gd name="T55" fmla="*/ 7 h 50"/>
                <a:gd name="T56" fmla="*/ 0 w 8"/>
                <a:gd name="T57" fmla="*/ 7 h 50"/>
                <a:gd name="T58" fmla="*/ 0 w 8"/>
                <a:gd name="T59" fmla="*/ 6 h 50"/>
                <a:gd name="T60" fmla="*/ 0 w 8"/>
                <a:gd name="T61" fmla="*/ 6 h 50"/>
                <a:gd name="T62" fmla="*/ 0 w 8"/>
                <a:gd name="T63" fmla="*/ 6 h 50"/>
                <a:gd name="T64" fmla="*/ 0 w 8"/>
                <a:gd name="T65" fmla="*/ 6 h 50"/>
                <a:gd name="T66" fmla="*/ 0 w 8"/>
                <a:gd name="T67" fmla="*/ 6 h 50"/>
                <a:gd name="T68" fmla="*/ 0 w 8"/>
                <a:gd name="T69" fmla="*/ 6 h 50"/>
                <a:gd name="T70" fmla="*/ 0 w 8"/>
                <a:gd name="T71" fmla="*/ 5 h 50"/>
                <a:gd name="T72" fmla="*/ 0 w 8"/>
                <a:gd name="T73" fmla="*/ 5 h 50"/>
                <a:gd name="T74" fmla="*/ 0 w 8"/>
                <a:gd name="T75" fmla="*/ 5 h 50"/>
                <a:gd name="T76" fmla="*/ 0 w 8"/>
                <a:gd name="T77" fmla="*/ 5 h 50"/>
                <a:gd name="T78" fmla="*/ 0 w 8"/>
                <a:gd name="T79" fmla="*/ 5 h 50"/>
                <a:gd name="T80" fmla="*/ 0 w 8"/>
                <a:gd name="T81" fmla="*/ 4 h 50"/>
                <a:gd name="T82" fmla="*/ 0 w 8"/>
                <a:gd name="T83" fmla="*/ 4 h 50"/>
                <a:gd name="T84" fmla="*/ 0 w 8"/>
                <a:gd name="T85" fmla="*/ 4 h 50"/>
                <a:gd name="T86" fmla="*/ 0 w 8"/>
                <a:gd name="T87" fmla="*/ 4 h 50"/>
                <a:gd name="T88" fmla="*/ 0 w 8"/>
                <a:gd name="T89" fmla="*/ 3 h 50"/>
                <a:gd name="T90" fmla="*/ 0 w 8"/>
                <a:gd name="T91" fmla="*/ 3 h 50"/>
                <a:gd name="T92" fmla="*/ 0 w 8"/>
                <a:gd name="T93" fmla="*/ 3 h 50"/>
                <a:gd name="T94" fmla="*/ 0 w 8"/>
                <a:gd name="T95" fmla="*/ 3 h 50"/>
                <a:gd name="T96" fmla="*/ 0 w 8"/>
                <a:gd name="T97" fmla="*/ 3 h 50"/>
                <a:gd name="T98" fmla="*/ 0 w 8"/>
                <a:gd name="T99" fmla="*/ 3 h 50"/>
                <a:gd name="T100" fmla="*/ 0 w 8"/>
                <a:gd name="T101" fmla="*/ 2 h 50"/>
                <a:gd name="T102" fmla="*/ 0 w 8"/>
                <a:gd name="T103" fmla="*/ 2 h 50"/>
                <a:gd name="T104" fmla="*/ 0 w 8"/>
                <a:gd name="T105" fmla="*/ 2 h 50"/>
                <a:gd name="T106" fmla="*/ 0 w 8"/>
                <a:gd name="T107" fmla="*/ 2 h 50"/>
                <a:gd name="T108" fmla="*/ 0 w 8"/>
                <a:gd name="T109" fmla="*/ 2 h 50"/>
                <a:gd name="T110" fmla="*/ 0 w 8"/>
                <a:gd name="T111" fmla="*/ 1 h 50"/>
                <a:gd name="T112" fmla="*/ 0 w 8"/>
                <a:gd name="T113" fmla="*/ 0 h 50"/>
                <a:gd name="T114" fmla="*/ 0 w 8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" h="50"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50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moveTo>
                    <a:pt x="8" y="49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8" y="50"/>
                    <a:pt x="8" y="49"/>
                  </a:cubicBezTo>
                  <a:moveTo>
                    <a:pt x="0" y="11"/>
                  </a:moveTo>
                  <a:cubicBezTo>
                    <a:pt x="0" y="25"/>
                    <a:pt x="2" y="38"/>
                    <a:pt x="8" y="49"/>
                  </a:cubicBezTo>
                  <a:cubicBezTo>
                    <a:pt x="2" y="38"/>
                    <a:pt x="0" y="25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41">
              <a:extLst>
                <a:ext uri="{FF2B5EF4-FFF2-40B4-BE49-F238E27FC236}">
                  <a16:creationId xmlns:a16="http://schemas.microsoft.com/office/drawing/2014/main" xmlns="" id="{0430FA43-73E1-4E02-8F1A-CD0277999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850" y="2678503"/>
              <a:ext cx="188913" cy="427038"/>
            </a:xfrm>
            <a:custGeom>
              <a:avLst/>
              <a:gdLst>
                <a:gd name="T0" fmla="*/ 0 w 77"/>
                <a:gd name="T1" fmla="*/ 71 h 175"/>
                <a:gd name="T2" fmla="*/ 0 w 77"/>
                <a:gd name="T3" fmla="*/ 72 h 175"/>
                <a:gd name="T4" fmla="*/ 0 w 77"/>
                <a:gd name="T5" fmla="*/ 73 h 175"/>
                <a:gd name="T6" fmla="*/ 0 w 77"/>
                <a:gd name="T7" fmla="*/ 73 h 175"/>
                <a:gd name="T8" fmla="*/ 0 w 77"/>
                <a:gd name="T9" fmla="*/ 73 h 175"/>
                <a:gd name="T10" fmla="*/ 0 w 77"/>
                <a:gd name="T11" fmla="*/ 73 h 175"/>
                <a:gd name="T12" fmla="*/ 0 w 77"/>
                <a:gd name="T13" fmla="*/ 74 h 175"/>
                <a:gd name="T14" fmla="*/ 0 w 77"/>
                <a:gd name="T15" fmla="*/ 74 h 175"/>
                <a:gd name="T16" fmla="*/ 0 w 77"/>
                <a:gd name="T17" fmla="*/ 74 h 175"/>
                <a:gd name="T18" fmla="*/ 0 w 77"/>
                <a:gd name="T19" fmla="*/ 75 h 175"/>
                <a:gd name="T20" fmla="*/ 0 w 77"/>
                <a:gd name="T21" fmla="*/ 75 h 175"/>
                <a:gd name="T22" fmla="*/ 0 w 77"/>
                <a:gd name="T23" fmla="*/ 75 h 175"/>
                <a:gd name="T24" fmla="*/ 0 w 77"/>
                <a:gd name="T25" fmla="*/ 76 h 175"/>
                <a:gd name="T26" fmla="*/ 0 w 77"/>
                <a:gd name="T27" fmla="*/ 76 h 175"/>
                <a:gd name="T28" fmla="*/ 0 w 77"/>
                <a:gd name="T29" fmla="*/ 76 h 175"/>
                <a:gd name="T30" fmla="*/ 0 w 77"/>
                <a:gd name="T31" fmla="*/ 76 h 175"/>
                <a:gd name="T32" fmla="*/ 0 w 77"/>
                <a:gd name="T33" fmla="*/ 77 h 175"/>
                <a:gd name="T34" fmla="*/ 0 w 77"/>
                <a:gd name="T35" fmla="*/ 77 h 175"/>
                <a:gd name="T36" fmla="*/ 0 w 77"/>
                <a:gd name="T37" fmla="*/ 77 h 175"/>
                <a:gd name="T38" fmla="*/ 0 w 77"/>
                <a:gd name="T39" fmla="*/ 78 h 175"/>
                <a:gd name="T40" fmla="*/ 0 w 77"/>
                <a:gd name="T41" fmla="*/ 78 h 175"/>
                <a:gd name="T42" fmla="*/ 0 w 77"/>
                <a:gd name="T43" fmla="*/ 78 h 175"/>
                <a:gd name="T44" fmla="*/ 0 w 77"/>
                <a:gd name="T45" fmla="*/ 78 h 175"/>
                <a:gd name="T46" fmla="*/ 0 w 77"/>
                <a:gd name="T47" fmla="*/ 79 h 175"/>
                <a:gd name="T48" fmla="*/ 0 w 77"/>
                <a:gd name="T49" fmla="*/ 79 h 175"/>
                <a:gd name="T50" fmla="*/ 0 w 77"/>
                <a:gd name="T51" fmla="*/ 79 h 175"/>
                <a:gd name="T52" fmla="*/ 0 w 77"/>
                <a:gd name="T53" fmla="*/ 80 h 175"/>
                <a:gd name="T54" fmla="*/ 0 w 77"/>
                <a:gd name="T55" fmla="*/ 80 h 175"/>
                <a:gd name="T56" fmla="*/ 0 w 77"/>
                <a:gd name="T57" fmla="*/ 80 h 175"/>
                <a:gd name="T58" fmla="*/ 0 w 77"/>
                <a:gd name="T59" fmla="*/ 81 h 175"/>
                <a:gd name="T60" fmla="*/ 0 w 77"/>
                <a:gd name="T61" fmla="*/ 81 h 175"/>
                <a:gd name="T62" fmla="*/ 0 w 77"/>
                <a:gd name="T63" fmla="*/ 81 h 175"/>
                <a:gd name="T64" fmla="*/ 0 w 77"/>
                <a:gd name="T65" fmla="*/ 82 h 175"/>
                <a:gd name="T66" fmla="*/ 0 w 77"/>
                <a:gd name="T67" fmla="*/ 82 h 175"/>
                <a:gd name="T68" fmla="*/ 0 w 77"/>
                <a:gd name="T69" fmla="*/ 82 h 175"/>
                <a:gd name="T70" fmla="*/ 8 w 77"/>
                <a:gd name="T71" fmla="*/ 120 h 175"/>
                <a:gd name="T72" fmla="*/ 8 w 77"/>
                <a:gd name="T73" fmla="*/ 121 h 175"/>
                <a:gd name="T74" fmla="*/ 8 w 77"/>
                <a:gd name="T75" fmla="*/ 121 h 175"/>
                <a:gd name="T76" fmla="*/ 8 w 77"/>
                <a:gd name="T77" fmla="*/ 121 h 175"/>
                <a:gd name="T78" fmla="*/ 45 w 77"/>
                <a:gd name="T79" fmla="*/ 152 h 175"/>
                <a:gd name="T80" fmla="*/ 15 w 77"/>
                <a:gd name="T81" fmla="*/ 77 h 175"/>
                <a:gd name="T82" fmla="*/ 30 w 77"/>
                <a:gd name="T83" fmla="*/ 23 h 175"/>
                <a:gd name="T84" fmla="*/ 50 w 77"/>
                <a:gd name="T8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7" h="175">
                  <a:moveTo>
                    <a:pt x="50" y="0"/>
                  </a:moveTo>
                  <a:cubicBezTo>
                    <a:pt x="23" y="14"/>
                    <a:pt x="4" y="40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6"/>
                    <a:pt x="2" y="109"/>
                    <a:pt x="8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20" y="149"/>
                    <a:pt x="46" y="169"/>
                    <a:pt x="77" y="175"/>
                  </a:cubicBezTo>
                  <a:cubicBezTo>
                    <a:pt x="65" y="169"/>
                    <a:pt x="54" y="162"/>
                    <a:pt x="45" y="152"/>
                  </a:cubicBezTo>
                  <a:cubicBezTo>
                    <a:pt x="32" y="139"/>
                    <a:pt x="23" y="123"/>
                    <a:pt x="19" y="105"/>
                  </a:cubicBezTo>
                  <a:cubicBezTo>
                    <a:pt x="18" y="96"/>
                    <a:pt x="16" y="87"/>
                    <a:pt x="15" y="77"/>
                  </a:cubicBezTo>
                  <a:cubicBezTo>
                    <a:pt x="15" y="77"/>
                    <a:pt x="15" y="76"/>
                    <a:pt x="15" y="76"/>
                  </a:cubicBezTo>
                  <a:cubicBezTo>
                    <a:pt x="16" y="57"/>
                    <a:pt x="21" y="39"/>
                    <a:pt x="30" y="23"/>
                  </a:cubicBezTo>
                  <a:cubicBezTo>
                    <a:pt x="36" y="16"/>
                    <a:pt x="42" y="9"/>
                    <a:pt x="47" y="2"/>
                  </a:cubicBezTo>
                  <a:cubicBezTo>
                    <a:pt x="48" y="1"/>
                    <a:pt x="49" y="0"/>
                    <a:pt x="50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Rectangle 42">
              <a:extLst>
                <a:ext uri="{FF2B5EF4-FFF2-40B4-BE49-F238E27FC236}">
                  <a16:creationId xmlns:a16="http://schemas.microsoft.com/office/drawing/2014/main" xmlns="" id="{A4D92C00-45F8-4CCE-AB07-03FF302BEF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4713" y="2778516"/>
              <a:ext cx="12223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Rectangle 43">
              <a:extLst>
                <a:ext uri="{FF2B5EF4-FFF2-40B4-BE49-F238E27FC236}">
                  <a16:creationId xmlns:a16="http://schemas.microsoft.com/office/drawing/2014/main" xmlns="" id="{8CCFC00D-F692-44ED-B7A3-7AEC50AE92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880" y="2684853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683F08F4-8E5E-4C83-A629-ECB5EA672BAF}"/>
              </a:ext>
            </a:extLst>
          </p:cNvPr>
          <p:cNvGrpSpPr/>
          <p:nvPr/>
        </p:nvGrpSpPr>
        <p:grpSpPr>
          <a:xfrm>
            <a:off x="10839105" y="3418278"/>
            <a:ext cx="585788" cy="587375"/>
            <a:chOff x="3722688" y="3113478"/>
            <a:chExt cx="585788" cy="587375"/>
          </a:xfrm>
        </p:grpSpPr>
        <p:sp>
          <p:nvSpPr>
            <p:cNvPr id="63" name="Freeform 44">
              <a:extLst>
                <a:ext uri="{FF2B5EF4-FFF2-40B4-BE49-F238E27FC236}">
                  <a16:creationId xmlns:a16="http://schemas.microsoft.com/office/drawing/2014/main" xmlns="" id="{83CE8C45-F2DB-4F62-9B91-6089548DF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45">
              <a:extLst>
                <a:ext uri="{FF2B5EF4-FFF2-40B4-BE49-F238E27FC236}">
                  <a16:creationId xmlns:a16="http://schemas.microsoft.com/office/drawing/2014/main" xmlns="" id="{7F326691-DE5E-48C5-9F2F-DDF49CD8E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46">
              <a:extLst>
                <a:ext uri="{FF2B5EF4-FFF2-40B4-BE49-F238E27FC236}">
                  <a16:creationId xmlns:a16="http://schemas.microsoft.com/office/drawing/2014/main" xmlns="" id="{75E53E88-34EE-41B3-9454-66DAAB9BCB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47">
              <a:extLst>
                <a:ext uri="{FF2B5EF4-FFF2-40B4-BE49-F238E27FC236}">
                  <a16:creationId xmlns:a16="http://schemas.microsoft.com/office/drawing/2014/main" xmlns="" id="{1A953161-96CF-4278-BF85-389EC2E44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Rectangle 48">
              <a:extLst>
                <a:ext uri="{FF2B5EF4-FFF2-40B4-BE49-F238E27FC236}">
                  <a16:creationId xmlns:a16="http://schemas.microsoft.com/office/drawing/2014/main" xmlns="" id="{69EF6818-D4C5-4B35-84C1-8A9DD131A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Rectangle 49">
              <a:extLst>
                <a:ext uri="{FF2B5EF4-FFF2-40B4-BE49-F238E27FC236}">
                  <a16:creationId xmlns:a16="http://schemas.microsoft.com/office/drawing/2014/main" xmlns="" id="{3D6AB777-8DA7-490E-86F7-DF6DD22BC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423" y="3216666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20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64F96965-4BC4-4149-B74A-0B22C30C6035}"/>
              </a:ext>
            </a:extLst>
          </p:cNvPr>
          <p:cNvGrpSpPr/>
          <p:nvPr/>
        </p:nvGrpSpPr>
        <p:grpSpPr>
          <a:xfrm>
            <a:off x="11056592" y="4156466"/>
            <a:ext cx="566738" cy="568325"/>
            <a:chOff x="3940175" y="3851666"/>
            <a:chExt cx="566738" cy="568325"/>
          </a:xfrm>
        </p:grpSpPr>
        <p:sp>
          <p:nvSpPr>
            <p:cNvPr id="70" name="Freeform 50">
              <a:extLst>
                <a:ext uri="{FF2B5EF4-FFF2-40B4-BE49-F238E27FC236}">
                  <a16:creationId xmlns:a16="http://schemas.microsoft.com/office/drawing/2014/main" xmlns="" id="{6672EAC6-FBE0-4BFA-ADCB-5FCFD29C8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5" y="3851666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79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Oval 51">
              <a:extLst>
                <a:ext uri="{FF2B5EF4-FFF2-40B4-BE49-F238E27FC236}">
                  <a16:creationId xmlns:a16="http://schemas.microsoft.com/office/drawing/2014/main" xmlns="" id="{EAECF94A-BEC6-4E58-BE18-A95C10AAB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4150" y="3905641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52">
              <a:extLst>
                <a:ext uri="{FF2B5EF4-FFF2-40B4-BE49-F238E27FC236}">
                  <a16:creationId xmlns:a16="http://schemas.microsoft.com/office/drawing/2014/main" xmlns="" id="{7264694C-9C6C-4F77-9CF9-E766A552E6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53">
              <a:extLst>
                <a:ext uri="{FF2B5EF4-FFF2-40B4-BE49-F238E27FC236}">
                  <a16:creationId xmlns:a16="http://schemas.microsoft.com/office/drawing/2014/main" xmlns="" id="{06548529-4EFE-4DF1-B006-73471CE2D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932628"/>
              <a:ext cx="192088" cy="428625"/>
            </a:xfrm>
            <a:custGeom>
              <a:avLst/>
              <a:gdLst>
                <a:gd name="T0" fmla="*/ 49 w 79"/>
                <a:gd name="T1" fmla="*/ 0 h 175"/>
                <a:gd name="T2" fmla="*/ 25 w 79"/>
                <a:gd name="T3" fmla="*/ 19 h 175"/>
                <a:gd name="T4" fmla="*/ 25 w 79"/>
                <a:gd name="T5" fmla="*/ 19 h 175"/>
                <a:gd name="T6" fmla="*/ 25 w 79"/>
                <a:gd name="T7" fmla="*/ 19 h 175"/>
                <a:gd name="T8" fmla="*/ 0 w 79"/>
                <a:gd name="T9" fmla="*/ 82 h 175"/>
                <a:gd name="T10" fmla="*/ 0 w 79"/>
                <a:gd name="T11" fmla="*/ 82 h 175"/>
                <a:gd name="T12" fmla="*/ 0 w 79"/>
                <a:gd name="T13" fmla="*/ 83 h 175"/>
                <a:gd name="T14" fmla="*/ 0 w 79"/>
                <a:gd name="T15" fmla="*/ 83 h 175"/>
                <a:gd name="T16" fmla="*/ 0 w 79"/>
                <a:gd name="T17" fmla="*/ 83 h 175"/>
                <a:gd name="T18" fmla="*/ 0 w 79"/>
                <a:gd name="T19" fmla="*/ 83 h 175"/>
                <a:gd name="T20" fmla="*/ 0 w 79"/>
                <a:gd name="T21" fmla="*/ 83 h 175"/>
                <a:gd name="T22" fmla="*/ 0 w 79"/>
                <a:gd name="T23" fmla="*/ 83 h 175"/>
                <a:gd name="T24" fmla="*/ 0 w 79"/>
                <a:gd name="T25" fmla="*/ 83 h 175"/>
                <a:gd name="T26" fmla="*/ 0 w 79"/>
                <a:gd name="T27" fmla="*/ 84 h 175"/>
                <a:gd name="T28" fmla="*/ 0 w 79"/>
                <a:gd name="T29" fmla="*/ 84 h 175"/>
                <a:gd name="T30" fmla="*/ 0 w 79"/>
                <a:gd name="T31" fmla="*/ 84 h 175"/>
                <a:gd name="T32" fmla="*/ 0 w 79"/>
                <a:gd name="T33" fmla="*/ 84 h 175"/>
                <a:gd name="T34" fmla="*/ 79 w 79"/>
                <a:gd name="T35" fmla="*/ 175 h 175"/>
                <a:gd name="T36" fmla="*/ 47 w 79"/>
                <a:gd name="T37" fmla="*/ 153 h 175"/>
                <a:gd name="T38" fmla="*/ 20 w 79"/>
                <a:gd name="T39" fmla="*/ 106 h 175"/>
                <a:gd name="T40" fmla="*/ 16 w 79"/>
                <a:gd name="T41" fmla="*/ 78 h 175"/>
                <a:gd name="T42" fmla="*/ 16 w 79"/>
                <a:gd name="T43" fmla="*/ 77 h 175"/>
                <a:gd name="T44" fmla="*/ 30 w 79"/>
                <a:gd name="T45" fmla="*/ 24 h 175"/>
                <a:gd name="T46" fmla="*/ 47 w 79"/>
                <a:gd name="T47" fmla="*/ 3 h 175"/>
                <a:gd name="T48" fmla="*/ 49 w 79"/>
                <a:gd name="T4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175">
                  <a:moveTo>
                    <a:pt x="49" y="0"/>
                  </a:moveTo>
                  <a:cubicBezTo>
                    <a:pt x="40" y="5"/>
                    <a:pt x="32" y="12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0" y="36"/>
                    <a:pt x="0" y="58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1" y="130"/>
                    <a:pt x="35" y="168"/>
                    <a:pt x="79" y="175"/>
                  </a:cubicBezTo>
                  <a:cubicBezTo>
                    <a:pt x="67" y="170"/>
                    <a:pt x="56" y="162"/>
                    <a:pt x="47" y="153"/>
                  </a:cubicBezTo>
                  <a:cubicBezTo>
                    <a:pt x="34" y="140"/>
                    <a:pt x="25" y="124"/>
                    <a:pt x="20" y="106"/>
                  </a:cubicBezTo>
                  <a:cubicBezTo>
                    <a:pt x="18" y="97"/>
                    <a:pt x="17" y="88"/>
                    <a:pt x="16" y="78"/>
                  </a:cubicBezTo>
                  <a:cubicBezTo>
                    <a:pt x="16" y="78"/>
                    <a:pt x="16" y="78"/>
                    <a:pt x="16" y="77"/>
                  </a:cubicBezTo>
                  <a:cubicBezTo>
                    <a:pt x="16" y="58"/>
                    <a:pt x="21" y="41"/>
                    <a:pt x="30" y="24"/>
                  </a:cubicBezTo>
                  <a:cubicBezTo>
                    <a:pt x="36" y="17"/>
                    <a:pt x="41" y="10"/>
                    <a:pt x="47" y="3"/>
                  </a:cubicBezTo>
                  <a:cubicBezTo>
                    <a:pt x="48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xmlns="" id="{1DEF4BBD-96EF-4D1F-9AB7-7096DCED4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4488" y="4032641"/>
              <a:ext cx="134938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xmlns="" id="{D274F7D5-8A43-419D-9391-D0828BF75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7178" y="3938978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30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DAD8AA9B-DA28-401E-A9D5-4FD04A488717}"/>
              </a:ext>
            </a:extLst>
          </p:cNvPr>
          <p:cNvGrpSpPr/>
          <p:nvPr/>
        </p:nvGrpSpPr>
        <p:grpSpPr>
          <a:xfrm>
            <a:off x="10870855" y="4889891"/>
            <a:ext cx="566738" cy="568325"/>
            <a:chOff x="3754438" y="4585091"/>
            <a:chExt cx="566738" cy="568325"/>
          </a:xfrm>
        </p:grpSpPr>
        <p:sp>
          <p:nvSpPr>
            <p:cNvPr id="77" name="Freeform 56">
              <a:extLst>
                <a:ext uri="{FF2B5EF4-FFF2-40B4-BE49-F238E27FC236}">
                  <a16:creationId xmlns:a16="http://schemas.microsoft.com/office/drawing/2014/main" xmlns="" id="{E54BF46C-809D-4123-B87A-CB1EBB5FD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Oval 57">
              <a:extLst>
                <a:ext uri="{FF2B5EF4-FFF2-40B4-BE49-F238E27FC236}">
                  <a16:creationId xmlns:a16="http://schemas.microsoft.com/office/drawing/2014/main" xmlns="" id="{52CB3336-BE71-4363-8648-FD94569AD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58">
              <a:extLst>
                <a:ext uri="{FF2B5EF4-FFF2-40B4-BE49-F238E27FC236}">
                  <a16:creationId xmlns:a16="http://schemas.microsoft.com/office/drawing/2014/main" xmlns="" id="{B3E29A62-8A11-4E4D-97AB-F925FB83F6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59">
              <a:extLst>
                <a:ext uri="{FF2B5EF4-FFF2-40B4-BE49-F238E27FC236}">
                  <a16:creationId xmlns:a16="http://schemas.microsoft.com/office/drawing/2014/main" xmlns="" id="{CEA069E1-CB7D-4EE6-B75A-5404D1466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Rectangle 60">
              <a:extLst>
                <a:ext uri="{FF2B5EF4-FFF2-40B4-BE49-F238E27FC236}">
                  <a16:creationId xmlns:a16="http://schemas.microsoft.com/office/drawing/2014/main" xmlns="" id="{D0707AF6-1DA6-4DF7-A620-4A065366E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Rectangle 61">
              <a:extLst>
                <a:ext uri="{FF2B5EF4-FFF2-40B4-BE49-F238E27FC236}">
                  <a16:creationId xmlns:a16="http://schemas.microsoft.com/office/drawing/2014/main" xmlns="" id="{9CF3AC7C-F543-4E54-9626-CEBB3EB3B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4300" y="4672403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40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4A4FB849-A899-4A52-B58B-24F579ED85B7}"/>
              </a:ext>
            </a:extLst>
          </p:cNvPr>
          <p:cNvGrpSpPr/>
          <p:nvPr/>
        </p:nvGrpSpPr>
        <p:grpSpPr>
          <a:xfrm>
            <a:off x="10339042" y="5428053"/>
            <a:ext cx="577850" cy="577850"/>
            <a:chOff x="3222625" y="5123253"/>
            <a:chExt cx="577850" cy="577850"/>
          </a:xfrm>
        </p:grpSpPr>
        <p:sp>
          <p:nvSpPr>
            <p:cNvPr id="84" name="Freeform 62">
              <a:extLst>
                <a:ext uri="{FF2B5EF4-FFF2-40B4-BE49-F238E27FC236}">
                  <a16:creationId xmlns:a16="http://schemas.microsoft.com/office/drawing/2014/main" xmlns="" id="{79727D66-96B6-4415-89FF-EAAE07F9D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2625" y="5123253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63">
              <a:extLst>
                <a:ext uri="{FF2B5EF4-FFF2-40B4-BE49-F238E27FC236}">
                  <a16:creationId xmlns:a16="http://schemas.microsoft.com/office/drawing/2014/main" xmlns="" id="{1D50C64B-F166-416F-8C61-7A3567321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9775" y="5180403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64">
              <a:extLst>
                <a:ext uri="{FF2B5EF4-FFF2-40B4-BE49-F238E27FC236}">
                  <a16:creationId xmlns:a16="http://schemas.microsoft.com/office/drawing/2014/main" xmlns="" id="{7ACB3C23-50BD-4DC5-B640-DB7428C62B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65">
              <a:extLst>
                <a:ext uri="{FF2B5EF4-FFF2-40B4-BE49-F238E27FC236}">
                  <a16:creationId xmlns:a16="http://schemas.microsoft.com/office/drawing/2014/main" xmlns="" id="{D1867F3C-D524-4DF5-A878-2100704F5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363" y="5213741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xmlns="" id="{E02D8143-09C8-4158-844E-9DC411EFB3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1700" y="5308991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Rectangle 67">
              <a:extLst>
                <a:ext uri="{FF2B5EF4-FFF2-40B4-BE49-F238E27FC236}">
                  <a16:creationId xmlns:a16="http://schemas.microsoft.com/office/drawing/2014/main" xmlns="" id="{6B39EF7A-9CAB-490D-B18E-58EB4C0AE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1533" y="5220091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50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28AC9B69-1B81-4C9A-91C9-F1C25A791184}"/>
              </a:ext>
            </a:extLst>
          </p:cNvPr>
          <p:cNvGrpSpPr/>
          <p:nvPr/>
        </p:nvGrpSpPr>
        <p:grpSpPr>
          <a:xfrm>
            <a:off x="9615142" y="5639191"/>
            <a:ext cx="568325" cy="566738"/>
            <a:chOff x="2498725" y="5334391"/>
            <a:chExt cx="568325" cy="566738"/>
          </a:xfrm>
        </p:grpSpPr>
        <p:sp>
          <p:nvSpPr>
            <p:cNvPr id="91" name="Freeform 88">
              <a:extLst>
                <a:ext uri="{FF2B5EF4-FFF2-40B4-BE49-F238E27FC236}">
                  <a16:creationId xmlns:a16="http://schemas.microsoft.com/office/drawing/2014/main" xmlns="" id="{B358DF17-F466-4D52-AC76-4D51F26CC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Oval 89">
              <a:extLst>
                <a:ext uri="{FF2B5EF4-FFF2-40B4-BE49-F238E27FC236}">
                  <a16:creationId xmlns:a16="http://schemas.microsoft.com/office/drawing/2014/main" xmlns="" id="{9C930CF6-5F9A-4D34-9202-0C60252CF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90">
              <a:extLst>
                <a:ext uri="{FF2B5EF4-FFF2-40B4-BE49-F238E27FC236}">
                  <a16:creationId xmlns:a16="http://schemas.microsoft.com/office/drawing/2014/main" xmlns="" id="{3CA39E55-51C7-471B-A500-9591DC3590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91">
              <a:extLst>
                <a:ext uri="{FF2B5EF4-FFF2-40B4-BE49-F238E27FC236}">
                  <a16:creationId xmlns:a16="http://schemas.microsoft.com/office/drawing/2014/main" xmlns="" id="{BD410A80-5306-486E-88CE-5A325EA69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Rectangle 92">
              <a:extLst>
                <a:ext uri="{FF2B5EF4-FFF2-40B4-BE49-F238E27FC236}">
                  <a16:creationId xmlns:a16="http://schemas.microsoft.com/office/drawing/2014/main" xmlns="" id="{5CD5EDF8-0417-4B93-BEAA-A3DA5E1E9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Rectangle 93">
              <a:extLst>
                <a:ext uri="{FF2B5EF4-FFF2-40B4-BE49-F238E27FC236}">
                  <a16:creationId xmlns:a16="http://schemas.microsoft.com/office/drawing/2014/main" xmlns="" id="{0F626B80-BB37-45B3-979B-823E2BFBF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2553" y="5421703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60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BE340E7F-2F0C-4F28-ACBF-AC6112B192DC}"/>
              </a:ext>
            </a:extLst>
          </p:cNvPr>
          <p:cNvGrpSpPr/>
          <p:nvPr/>
        </p:nvGrpSpPr>
        <p:grpSpPr>
          <a:xfrm>
            <a:off x="8821392" y="2899166"/>
            <a:ext cx="571500" cy="573088"/>
            <a:chOff x="1704975" y="2594366"/>
            <a:chExt cx="571500" cy="573088"/>
          </a:xfrm>
        </p:grpSpPr>
        <p:sp>
          <p:nvSpPr>
            <p:cNvPr id="98" name="Freeform 68">
              <a:extLst>
                <a:ext uri="{FF2B5EF4-FFF2-40B4-BE49-F238E27FC236}">
                  <a16:creationId xmlns:a16="http://schemas.microsoft.com/office/drawing/2014/main" xmlns="" id="{0A13F8A8-BD45-465D-A165-5114F26B3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4975" y="2594366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69">
              <a:extLst>
                <a:ext uri="{FF2B5EF4-FFF2-40B4-BE49-F238E27FC236}">
                  <a16:creationId xmlns:a16="http://schemas.microsoft.com/office/drawing/2014/main" xmlns="" id="{A4DCC020-C894-46F9-BE12-1A1C410C6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0538" y="2648341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70">
              <a:extLst>
                <a:ext uri="{FF2B5EF4-FFF2-40B4-BE49-F238E27FC236}">
                  <a16:creationId xmlns:a16="http://schemas.microsoft.com/office/drawing/2014/main" xmlns="" id="{EC2B05F6-5C2E-4E0E-8ECD-915264482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3713" y="2859478"/>
              <a:ext cx="1588" cy="55563"/>
            </a:xfrm>
            <a:custGeom>
              <a:avLst/>
              <a:gdLst>
                <a:gd name="T0" fmla="*/ 1 w 1"/>
                <a:gd name="T1" fmla="*/ 23 h 23"/>
                <a:gd name="T2" fmla="*/ 1 w 1"/>
                <a:gd name="T3" fmla="*/ 22 h 23"/>
                <a:gd name="T4" fmla="*/ 1 w 1"/>
                <a:gd name="T5" fmla="*/ 22 h 23"/>
                <a:gd name="T6" fmla="*/ 1 w 1"/>
                <a:gd name="T7" fmla="*/ 21 h 23"/>
                <a:gd name="T8" fmla="*/ 1 w 1"/>
                <a:gd name="T9" fmla="*/ 20 h 23"/>
                <a:gd name="T10" fmla="*/ 1 w 1"/>
                <a:gd name="T11" fmla="*/ 20 h 23"/>
                <a:gd name="T12" fmla="*/ 0 w 1"/>
                <a:gd name="T13" fmla="*/ 20 h 23"/>
                <a:gd name="T14" fmla="*/ 0 w 1"/>
                <a:gd name="T15" fmla="*/ 19 h 23"/>
                <a:gd name="T16" fmla="*/ 0 w 1"/>
                <a:gd name="T17" fmla="*/ 19 h 23"/>
                <a:gd name="T18" fmla="*/ 0 w 1"/>
                <a:gd name="T19" fmla="*/ 18 h 23"/>
                <a:gd name="T20" fmla="*/ 0 w 1"/>
                <a:gd name="T21" fmla="*/ 18 h 23"/>
                <a:gd name="T22" fmla="*/ 0 w 1"/>
                <a:gd name="T23" fmla="*/ 18 h 23"/>
                <a:gd name="T24" fmla="*/ 0 w 1"/>
                <a:gd name="T25" fmla="*/ 17 h 23"/>
                <a:gd name="T26" fmla="*/ 0 w 1"/>
                <a:gd name="T27" fmla="*/ 17 h 23"/>
                <a:gd name="T28" fmla="*/ 0 w 1"/>
                <a:gd name="T29" fmla="*/ 17 h 23"/>
                <a:gd name="T30" fmla="*/ 0 w 1"/>
                <a:gd name="T31" fmla="*/ 16 h 23"/>
                <a:gd name="T32" fmla="*/ 0 w 1"/>
                <a:gd name="T33" fmla="*/ 16 h 23"/>
                <a:gd name="T34" fmla="*/ 0 w 1"/>
                <a:gd name="T35" fmla="*/ 15 h 23"/>
                <a:gd name="T36" fmla="*/ 0 w 1"/>
                <a:gd name="T37" fmla="*/ 15 h 23"/>
                <a:gd name="T38" fmla="*/ 0 w 1"/>
                <a:gd name="T39" fmla="*/ 15 h 23"/>
                <a:gd name="T40" fmla="*/ 0 w 1"/>
                <a:gd name="T41" fmla="*/ 14 h 23"/>
                <a:gd name="T42" fmla="*/ 0 w 1"/>
                <a:gd name="T43" fmla="*/ 14 h 23"/>
                <a:gd name="T44" fmla="*/ 0 w 1"/>
                <a:gd name="T45" fmla="*/ 13 h 23"/>
                <a:gd name="T46" fmla="*/ 0 w 1"/>
                <a:gd name="T47" fmla="*/ 13 h 23"/>
                <a:gd name="T48" fmla="*/ 0 w 1"/>
                <a:gd name="T49" fmla="*/ 12 h 23"/>
                <a:gd name="T50" fmla="*/ 0 w 1"/>
                <a:gd name="T51" fmla="*/ 12 h 23"/>
                <a:gd name="T52" fmla="*/ 0 w 1"/>
                <a:gd name="T53" fmla="*/ 12 h 23"/>
                <a:gd name="T54" fmla="*/ 0 w 1"/>
                <a:gd name="T55" fmla="*/ 11 h 23"/>
                <a:gd name="T56" fmla="*/ 0 w 1"/>
                <a:gd name="T57" fmla="*/ 11 h 23"/>
                <a:gd name="T58" fmla="*/ 0 w 1"/>
                <a:gd name="T59" fmla="*/ 11 h 23"/>
                <a:gd name="T60" fmla="*/ 0 w 1"/>
                <a:gd name="T61" fmla="*/ 10 h 23"/>
                <a:gd name="T62" fmla="*/ 0 w 1"/>
                <a:gd name="T63" fmla="*/ 10 h 23"/>
                <a:gd name="T64" fmla="*/ 0 w 1"/>
                <a:gd name="T65" fmla="*/ 9 h 23"/>
                <a:gd name="T66" fmla="*/ 0 w 1"/>
                <a:gd name="T67" fmla="*/ 9 h 23"/>
                <a:gd name="T68" fmla="*/ 0 w 1"/>
                <a:gd name="T69" fmla="*/ 9 h 23"/>
                <a:gd name="T70" fmla="*/ 0 w 1"/>
                <a:gd name="T71" fmla="*/ 8 h 23"/>
                <a:gd name="T72" fmla="*/ 0 w 1"/>
                <a:gd name="T73" fmla="*/ 8 h 23"/>
                <a:gd name="T74" fmla="*/ 0 w 1"/>
                <a:gd name="T75" fmla="*/ 8 h 23"/>
                <a:gd name="T76" fmla="*/ 0 w 1"/>
                <a:gd name="T77" fmla="*/ 7 h 23"/>
                <a:gd name="T78" fmla="*/ 0 w 1"/>
                <a:gd name="T79" fmla="*/ 6 h 23"/>
                <a:gd name="T80" fmla="*/ 0 w 1"/>
                <a:gd name="T81" fmla="*/ 6 h 23"/>
                <a:gd name="T82" fmla="*/ 0 w 1"/>
                <a:gd name="T83" fmla="*/ 6 h 23"/>
                <a:gd name="T84" fmla="*/ 0 w 1"/>
                <a:gd name="T85" fmla="*/ 5 h 23"/>
                <a:gd name="T86" fmla="*/ 0 w 1"/>
                <a:gd name="T87" fmla="*/ 5 h 23"/>
                <a:gd name="T88" fmla="*/ 0 w 1"/>
                <a:gd name="T89" fmla="*/ 5 h 23"/>
                <a:gd name="T90" fmla="*/ 0 w 1"/>
                <a:gd name="T91" fmla="*/ 4 h 23"/>
                <a:gd name="T92" fmla="*/ 0 w 1"/>
                <a:gd name="T93" fmla="*/ 4 h 23"/>
                <a:gd name="T94" fmla="*/ 0 w 1"/>
                <a:gd name="T95" fmla="*/ 3 h 23"/>
                <a:gd name="T96" fmla="*/ 0 w 1"/>
                <a:gd name="T97" fmla="*/ 3 h 23"/>
                <a:gd name="T98" fmla="*/ 0 w 1"/>
                <a:gd name="T99" fmla="*/ 3 h 23"/>
                <a:gd name="T100" fmla="*/ 0 w 1"/>
                <a:gd name="T101" fmla="*/ 2 h 23"/>
                <a:gd name="T102" fmla="*/ 0 w 1"/>
                <a:gd name="T103" fmla="*/ 1 h 23"/>
                <a:gd name="T104" fmla="*/ 0 w 1"/>
                <a:gd name="T105" fmla="*/ 1 h 23"/>
                <a:gd name="T106" fmla="*/ 0 w 1"/>
                <a:gd name="T107" fmla="*/ 1 h 23"/>
                <a:gd name="T108" fmla="*/ 0 w 1"/>
                <a:gd name="T109" fmla="*/ 0 h 23"/>
                <a:gd name="T110" fmla="*/ 0 w 1"/>
                <a:gd name="T1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" h="23"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1" y="22"/>
                    <a:pt x="1" y="22"/>
                    <a:pt x="1" y="22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71">
              <a:extLst>
                <a:ext uri="{FF2B5EF4-FFF2-40B4-BE49-F238E27FC236}">
                  <a16:creationId xmlns:a16="http://schemas.microsoft.com/office/drawing/2014/main" xmlns="" id="{4E608976-4F9F-454B-90AE-4A16CCDE7B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3713" y="2653103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Rectangle 94">
              <a:extLst>
                <a:ext uri="{FF2B5EF4-FFF2-40B4-BE49-F238E27FC236}">
                  <a16:creationId xmlns:a16="http://schemas.microsoft.com/office/drawing/2014/main" xmlns="" id="{5AA88A62-E527-4511-8B8F-C3CDB6D72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6900" y="2810266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Rectangle 95">
              <a:extLst>
                <a:ext uri="{FF2B5EF4-FFF2-40B4-BE49-F238E27FC236}">
                  <a16:creationId xmlns:a16="http://schemas.microsoft.com/office/drawing/2014/main" xmlns="" id="{B523CDFE-A081-4C3F-A7D0-DB3C9CD6A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0860" y="2699776"/>
              <a:ext cx="38953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110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xmlns="" id="{7DF8236B-16EE-4A18-99C6-DD358023B8B2}"/>
              </a:ext>
            </a:extLst>
          </p:cNvPr>
          <p:cNvGrpSpPr/>
          <p:nvPr/>
        </p:nvGrpSpPr>
        <p:grpSpPr>
          <a:xfrm>
            <a:off x="8273705" y="3418278"/>
            <a:ext cx="584200" cy="587375"/>
            <a:chOff x="1157288" y="3113478"/>
            <a:chExt cx="584200" cy="587375"/>
          </a:xfrm>
        </p:grpSpPr>
        <p:sp>
          <p:nvSpPr>
            <p:cNvPr id="105" name="Freeform 72">
              <a:extLst>
                <a:ext uri="{FF2B5EF4-FFF2-40B4-BE49-F238E27FC236}">
                  <a16:creationId xmlns:a16="http://schemas.microsoft.com/office/drawing/2014/main" xmlns="" id="{F5600F00-0C66-429A-AA63-54162EA05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73">
              <a:extLst>
                <a:ext uri="{FF2B5EF4-FFF2-40B4-BE49-F238E27FC236}">
                  <a16:creationId xmlns:a16="http://schemas.microsoft.com/office/drawing/2014/main" xmlns="" id="{4A18EA03-CC64-4BDD-8079-C0B0B68BD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74">
              <a:extLst>
                <a:ext uri="{FF2B5EF4-FFF2-40B4-BE49-F238E27FC236}">
                  <a16:creationId xmlns:a16="http://schemas.microsoft.com/office/drawing/2014/main" xmlns="" id="{C7E3E969-D693-4738-9128-10BE169F22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75">
              <a:extLst>
                <a:ext uri="{FF2B5EF4-FFF2-40B4-BE49-F238E27FC236}">
                  <a16:creationId xmlns:a16="http://schemas.microsoft.com/office/drawing/2014/main" xmlns="" id="{19210BE5-FFDF-4166-AD08-148A4858A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Rectangle 96">
              <a:extLst>
                <a:ext uri="{FF2B5EF4-FFF2-40B4-BE49-F238E27FC236}">
                  <a16:creationId xmlns:a16="http://schemas.microsoft.com/office/drawing/2014/main" xmlns="" id="{1FF8AE90-E348-4203-8591-37225EEB36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Rectangle 97">
              <a:extLst>
                <a:ext uri="{FF2B5EF4-FFF2-40B4-BE49-F238E27FC236}">
                  <a16:creationId xmlns:a16="http://schemas.microsoft.com/office/drawing/2014/main" xmlns="" id="{F659351E-E1D1-486F-84E7-564D8491D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9995" y="3243653"/>
              <a:ext cx="43762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100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F08FBEB1-AC17-46AB-9063-EC378B7D1D04}"/>
              </a:ext>
            </a:extLst>
          </p:cNvPr>
          <p:cNvGrpSpPr/>
          <p:nvPr/>
        </p:nvGrpSpPr>
        <p:grpSpPr>
          <a:xfrm>
            <a:off x="8075267" y="4156466"/>
            <a:ext cx="566738" cy="568325"/>
            <a:chOff x="958850" y="3851666"/>
            <a:chExt cx="566738" cy="568325"/>
          </a:xfrm>
        </p:grpSpPr>
        <p:sp>
          <p:nvSpPr>
            <p:cNvPr id="112" name="Oval 76">
              <a:extLst>
                <a:ext uri="{FF2B5EF4-FFF2-40B4-BE49-F238E27FC236}">
                  <a16:creationId xmlns:a16="http://schemas.microsoft.com/office/drawing/2014/main" xmlns="" id="{D5E6BB39-BDA9-4D60-892A-49B16BE2B4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850" y="3851666"/>
              <a:ext cx="566738" cy="568325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Oval 77">
              <a:extLst>
                <a:ext uri="{FF2B5EF4-FFF2-40B4-BE49-F238E27FC236}">
                  <a16:creationId xmlns:a16="http://schemas.microsoft.com/office/drawing/2014/main" xmlns="" id="{18628AF6-A0E4-4747-9045-21AF9B7C8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825" y="3905641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78">
              <a:extLst>
                <a:ext uri="{FF2B5EF4-FFF2-40B4-BE49-F238E27FC236}">
                  <a16:creationId xmlns:a16="http://schemas.microsoft.com/office/drawing/2014/main" xmlns="" id="{43682ED1-C909-47EF-A297-206EDE2032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825" y="4132653"/>
              <a:ext cx="44450" cy="134938"/>
            </a:xfrm>
            <a:custGeom>
              <a:avLst/>
              <a:gdLst>
                <a:gd name="T0" fmla="*/ 18 w 18"/>
                <a:gd name="T1" fmla="*/ 55 h 55"/>
                <a:gd name="T2" fmla="*/ 18 w 18"/>
                <a:gd name="T3" fmla="*/ 55 h 55"/>
                <a:gd name="T4" fmla="*/ 18 w 18"/>
                <a:gd name="T5" fmla="*/ 55 h 55"/>
                <a:gd name="T6" fmla="*/ 18 w 18"/>
                <a:gd name="T7" fmla="*/ 55 h 55"/>
                <a:gd name="T8" fmla="*/ 18 w 18"/>
                <a:gd name="T9" fmla="*/ 55 h 55"/>
                <a:gd name="T10" fmla="*/ 18 w 18"/>
                <a:gd name="T11" fmla="*/ 55 h 55"/>
                <a:gd name="T12" fmla="*/ 17 w 18"/>
                <a:gd name="T13" fmla="*/ 55 h 55"/>
                <a:gd name="T14" fmla="*/ 18 w 18"/>
                <a:gd name="T15" fmla="*/ 55 h 55"/>
                <a:gd name="T16" fmla="*/ 17 w 18"/>
                <a:gd name="T17" fmla="*/ 55 h 55"/>
                <a:gd name="T18" fmla="*/ 0 w 18"/>
                <a:gd name="T19" fmla="*/ 1 h 55"/>
                <a:gd name="T20" fmla="*/ 17 w 18"/>
                <a:gd name="T21" fmla="*/ 55 h 55"/>
                <a:gd name="T22" fmla="*/ 0 w 18"/>
                <a:gd name="T23" fmla="*/ 1 h 55"/>
                <a:gd name="T24" fmla="*/ 0 w 18"/>
                <a:gd name="T25" fmla="*/ 1 h 55"/>
                <a:gd name="T26" fmla="*/ 0 w 18"/>
                <a:gd name="T27" fmla="*/ 1 h 55"/>
                <a:gd name="T28" fmla="*/ 0 w 18"/>
                <a:gd name="T29" fmla="*/ 1 h 55"/>
                <a:gd name="T30" fmla="*/ 0 w 18"/>
                <a:gd name="T31" fmla="*/ 1 h 55"/>
                <a:gd name="T32" fmla="*/ 0 w 18"/>
                <a:gd name="T33" fmla="*/ 1 h 55"/>
                <a:gd name="T34" fmla="*/ 0 w 18"/>
                <a:gd name="T35" fmla="*/ 1 h 55"/>
                <a:gd name="T36" fmla="*/ 0 w 18"/>
                <a:gd name="T37" fmla="*/ 0 h 55"/>
                <a:gd name="T38" fmla="*/ 0 w 18"/>
                <a:gd name="T39" fmla="*/ 1 h 55"/>
                <a:gd name="T40" fmla="*/ 0 w 18"/>
                <a:gd name="T41" fmla="*/ 1 h 55"/>
                <a:gd name="T42" fmla="*/ 0 w 18"/>
                <a:gd name="T43" fmla="*/ 0 h 55"/>
                <a:gd name="T44" fmla="*/ 0 w 18"/>
                <a:gd name="T45" fmla="*/ 0 h 55"/>
                <a:gd name="T46" fmla="*/ 0 w 18"/>
                <a:gd name="T47" fmla="*/ 0 h 55"/>
                <a:gd name="T48" fmla="*/ 0 w 18"/>
                <a:gd name="T4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55"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8" y="55"/>
                  </a:moveTo>
                  <a:cubicBezTo>
                    <a:pt x="18" y="55"/>
                    <a:pt x="18" y="55"/>
                    <a:pt x="18" y="55"/>
                  </a:cubicBezTo>
                  <a:cubicBezTo>
                    <a:pt x="18" y="55"/>
                    <a:pt x="18" y="55"/>
                    <a:pt x="18" y="55"/>
                  </a:cubicBezTo>
                  <a:moveTo>
                    <a:pt x="17" y="55"/>
                  </a:moveTo>
                  <a:cubicBezTo>
                    <a:pt x="17" y="55"/>
                    <a:pt x="18" y="55"/>
                    <a:pt x="18" y="55"/>
                  </a:cubicBezTo>
                  <a:cubicBezTo>
                    <a:pt x="18" y="55"/>
                    <a:pt x="17" y="55"/>
                    <a:pt x="17" y="55"/>
                  </a:cubicBezTo>
                  <a:moveTo>
                    <a:pt x="0" y="1"/>
                  </a:moveTo>
                  <a:cubicBezTo>
                    <a:pt x="0" y="21"/>
                    <a:pt x="7" y="40"/>
                    <a:pt x="17" y="55"/>
                  </a:cubicBezTo>
                  <a:cubicBezTo>
                    <a:pt x="7" y="40"/>
                    <a:pt x="0" y="2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79">
              <a:extLst>
                <a:ext uri="{FF2B5EF4-FFF2-40B4-BE49-F238E27FC236}">
                  <a16:creationId xmlns:a16="http://schemas.microsoft.com/office/drawing/2014/main" xmlns="" id="{C479DE17-F774-4BF4-80A8-33E919B56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825" y="3908816"/>
              <a:ext cx="193675" cy="427038"/>
            </a:xfrm>
            <a:custGeom>
              <a:avLst/>
              <a:gdLst>
                <a:gd name="T0" fmla="*/ 79 w 79"/>
                <a:gd name="T1" fmla="*/ 0 h 175"/>
                <a:gd name="T2" fmla="*/ 0 w 79"/>
                <a:gd name="T3" fmla="*/ 92 h 175"/>
                <a:gd name="T4" fmla="*/ 0 w 79"/>
                <a:gd name="T5" fmla="*/ 92 h 175"/>
                <a:gd name="T6" fmla="*/ 0 w 79"/>
                <a:gd name="T7" fmla="*/ 92 h 175"/>
                <a:gd name="T8" fmla="*/ 0 w 79"/>
                <a:gd name="T9" fmla="*/ 93 h 175"/>
                <a:gd name="T10" fmla="*/ 0 w 79"/>
                <a:gd name="T11" fmla="*/ 93 h 175"/>
                <a:gd name="T12" fmla="*/ 0 w 79"/>
                <a:gd name="T13" fmla="*/ 93 h 175"/>
                <a:gd name="T14" fmla="*/ 0 w 79"/>
                <a:gd name="T15" fmla="*/ 93 h 175"/>
                <a:gd name="T16" fmla="*/ 0 w 79"/>
                <a:gd name="T17" fmla="*/ 93 h 175"/>
                <a:gd name="T18" fmla="*/ 0 w 79"/>
                <a:gd name="T19" fmla="*/ 93 h 175"/>
                <a:gd name="T20" fmla="*/ 17 w 79"/>
                <a:gd name="T21" fmla="*/ 147 h 175"/>
                <a:gd name="T22" fmla="*/ 17 w 79"/>
                <a:gd name="T23" fmla="*/ 147 h 175"/>
                <a:gd name="T24" fmla="*/ 18 w 79"/>
                <a:gd name="T25" fmla="*/ 147 h 175"/>
                <a:gd name="T26" fmla="*/ 18 w 79"/>
                <a:gd name="T27" fmla="*/ 147 h 175"/>
                <a:gd name="T28" fmla="*/ 18 w 79"/>
                <a:gd name="T29" fmla="*/ 147 h 175"/>
                <a:gd name="T30" fmla="*/ 18 w 79"/>
                <a:gd name="T31" fmla="*/ 147 h 175"/>
                <a:gd name="T32" fmla="*/ 18 w 79"/>
                <a:gd name="T33" fmla="*/ 147 h 175"/>
                <a:gd name="T34" fmla="*/ 49 w 79"/>
                <a:gd name="T35" fmla="*/ 175 h 175"/>
                <a:gd name="T36" fmla="*/ 47 w 79"/>
                <a:gd name="T37" fmla="*/ 172 h 175"/>
                <a:gd name="T38" fmla="*/ 30 w 79"/>
                <a:gd name="T39" fmla="*/ 151 h 175"/>
                <a:gd name="T40" fmla="*/ 16 w 79"/>
                <a:gd name="T41" fmla="*/ 98 h 175"/>
                <a:gd name="T42" fmla="*/ 16 w 79"/>
                <a:gd name="T43" fmla="*/ 97 h 175"/>
                <a:gd name="T44" fmla="*/ 20 w 79"/>
                <a:gd name="T45" fmla="*/ 69 h 175"/>
                <a:gd name="T46" fmla="*/ 47 w 79"/>
                <a:gd name="T47" fmla="*/ 22 h 175"/>
                <a:gd name="T48" fmla="*/ 79 w 79"/>
                <a:gd name="T4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9" h="175">
                  <a:moveTo>
                    <a:pt x="79" y="0"/>
                  </a:moveTo>
                  <a:cubicBezTo>
                    <a:pt x="34" y="7"/>
                    <a:pt x="0" y="46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13"/>
                    <a:pt x="7" y="132"/>
                    <a:pt x="17" y="147"/>
                  </a:cubicBezTo>
                  <a:cubicBezTo>
                    <a:pt x="17" y="147"/>
                    <a:pt x="17" y="147"/>
                    <a:pt x="17" y="147"/>
                  </a:cubicBezTo>
                  <a:cubicBezTo>
                    <a:pt x="17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26" y="159"/>
                    <a:pt x="37" y="168"/>
                    <a:pt x="49" y="175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1" y="135"/>
                    <a:pt x="16" y="117"/>
                    <a:pt x="16" y="98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17" y="87"/>
                    <a:pt x="18" y="78"/>
                    <a:pt x="20" y="69"/>
                  </a:cubicBezTo>
                  <a:cubicBezTo>
                    <a:pt x="25" y="51"/>
                    <a:pt x="34" y="35"/>
                    <a:pt x="47" y="22"/>
                  </a:cubicBezTo>
                  <a:cubicBezTo>
                    <a:pt x="56" y="13"/>
                    <a:pt x="67" y="6"/>
                    <a:pt x="7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Rectangle 98">
              <a:extLst>
                <a:ext uri="{FF2B5EF4-FFF2-40B4-BE49-F238E27FC236}">
                  <a16:creationId xmlns:a16="http://schemas.microsoft.com/office/drawing/2014/main" xmlns="" id="{567AF851-C090-4027-A71D-E508AFF79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1575" y="406756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Rectangle 99">
              <a:extLst>
                <a:ext uri="{FF2B5EF4-FFF2-40B4-BE49-F238E27FC236}">
                  <a16:creationId xmlns:a16="http://schemas.microsoft.com/office/drawing/2014/main" xmlns="" id="{DCEEC288-B3C7-42CB-930E-E91EB12F88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678" y="3946281"/>
              <a:ext cx="31739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90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xmlns="" id="{32454328-8F30-4D6B-B5B8-42C7C8198DE5}"/>
              </a:ext>
            </a:extLst>
          </p:cNvPr>
          <p:cNvGrpSpPr/>
          <p:nvPr/>
        </p:nvGrpSpPr>
        <p:grpSpPr>
          <a:xfrm>
            <a:off x="8278467" y="4885128"/>
            <a:ext cx="569913" cy="568325"/>
            <a:chOff x="1162050" y="4580328"/>
            <a:chExt cx="569913" cy="568325"/>
          </a:xfrm>
        </p:grpSpPr>
        <p:sp>
          <p:nvSpPr>
            <p:cNvPr id="119" name="Freeform 80">
              <a:extLst>
                <a:ext uri="{FF2B5EF4-FFF2-40B4-BE49-F238E27FC236}">
                  <a16:creationId xmlns:a16="http://schemas.microsoft.com/office/drawing/2014/main" xmlns="" id="{78689C29-9B56-4FBC-9583-08F03243F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" name="Freeform 81">
              <a:extLst>
                <a:ext uri="{FF2B5EF4-FFF2-40B4-BE49-F238E27FC236}">
                  <a16:creationId xmlns:a16="http://schemas.microsoft.com/office/drawing/2014/main" xmlns="" id="{67D4C5A7-FB83-485D-9029-94833132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Freeform 82">
              <a:extLst>
                <a:ext uri="{FF2B5EF4-FFF2-40B4-BE49-F238E27FC236}">
                  <a16:creationId xmlns:a16="http://schemas.microsoft.com/office/drawing/2014/main" xmlns="" id="{70217A6D-F5EE-4AC5-88C9-7CDE52FA80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" name="Freeform 83">
              <a:extLst>
                <a:ext uri="{FF2B5EF4-FFF2-40B4-BE49-F238E27FC236}">
                  <a16:creationId xmlns:a16="http://schemas.microsoft.com/office/drawing/2014/main" xmlns="" id="{55D726D3-B148-4B4C-AFA4-DBBFE239A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" name="Rectangle 100">
              <a:extLst>
                <a:ext uri="{FF2B5EF4-FFF2-40B4-BE49-F238E27FC236}">
                  <a16:creationId xmlns:a16="http://schemas.microsoft.com/office/drawing/2014/main" xmlns="" id="{3405F199-A5CE-4747-B91D-F8474162B5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Rectangle 101">
              <a:extLst>
                <a:ext uri="{FF2B5EF4-FFF2-40B4-BE49-F238E27FC236}">
                  <a16:creationId xmlns:a16="http://schemas.microsoft.com/office/drawing/2014/main" xmlns="" id="{0940FD73-6969-4060-A58B-BB3A14AF7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3338" y="4699391"/>
              <a:ext cx="31899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80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xmlns="" id="{DCBF04B7-EA79-4B3D-BB54-06FE41BFE21C}"/>
              </a:ext>
            </a:extLst>
          </p:cNvPr>
          <p:cNvGrpSpPr/>
          <p:nvPr/>
        </p:nvGrpSpPr>
        <p:grpSpPr>
          <a:xfrm>
            <a:off x="8780117" y="5428053"/>
            <a:ext cx="579438" cy="577850"/>
            <a:chOff x="1663700" y="5123253"/>
            <a:chExt cx="579438" cy="577850"/>
          </a:xfrm>
        </p:grpSpPr>
        <p:sp>
          <p:nvSpPr>
            <p:cNvPr id="126" name="Freeform 84">
              <a:extLst>
                <a:ext uri="{FF2B5EF4-FFF2-40B4-BE49-F238E27FC236}">
                  <a16:creationId xmlns:a16="http://schemas.microsoft.com/office/drawing/2014/main" xmlns="" id="{D56E7021-70C3-4B9E-BC79-0424D5078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3700" y="5123253"/>
              <a:ext cx="579438" cy="577850"/>
            </a:xfrm>
            <a:custGeom>
              <a:avLst/>
              <a:gdLst>
                <a:gd name="T0" fmla="*/ 123 w 237"/>
                <a:gd name="T1" fmla="*/ 2 h 236"/>
                <a:gd name="T2" fmla="*/ 235 w 237"/>
                <a:gd name="T3" fmla="*/ 122 h 236"/>
                <a:gd name="T4" fmla="*/ 115 w 237"/>
                <a:gd name="T5" fmla="*/ 234 h 236"/>
                <a:gd name="T6" fmla="*/ 3 w 237"/>
                <a:gd name="T7" fmla="*/ 114 h 236"/>
                <a:gd name="T8" fmla="*/ 123 w 237"/>
                <a:gd name="T9" fmla="*/ 2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7" h="236">
                  <a:moveTo>
                    <a:pt x="123" y="2"/>
                  </a:moveTo>
                  <a:cubicBezTo>
                    <a:pt x="187" y="4"/>
                    <a:pt x="237" y="58"/>
                    <a:pt x="235" y="122"/>
                  </a:cubicBezTo>
                  <a:cubicBezTo>
                    <a:pt x="232" y="186"/>
                    <a:pt x="178" y="236"/>
                    <a:pt x="115" y="234"/>
                  </a:cubicBezTo>
                  <a:cubicBezTo>
                    <a:pt x="51" y="231"/>
                    <a:pt x="0" y="178"/>
                    <a:pt x="3" y="114"/>
                  </a:cubicBezTo>
                  <a:cubicBezTo>
                    <a:pt x="5" y="50"/>
                    <a:pt x="59" y="0"/>
                    <a:pt x="123" y="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Freeform 85">
              <a:extLst>
                <a:ext uri="{FF2B5EF4-FFF2-40B4-BE49-F238E27FC236}">
                  <a16:creationId xmlns:a16="http://schemas.microsoft.com/office/drawing/2014/main" xmlns="" id="{024566B7-3572-4EAA-977A-F516953C4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9263" y="5180403"/>
              <a:ext cx="466725" cy="463550"/>
            </a:xfrm>
            <a:custGeom>
              <a:avLst/>
              <a:gdLst>
                <a:gd name="T0" fmla="*/ 99 w 191"/>
                <a:gd name="T1" fmla="*/ 1 h 190"/>
                <a:gd name="T2" fmla="*/ 189 w 191"/>
                <a:gd name="T3" fmla="*/ 98 h 190"/>
                <a:gd name="T4" fmla="*/ 92 w 191"/>
                <a:gd name="T5" fmla="*/ 188 h 190"/>
                <a:gd name="T6" fmla="*/ 2 w 191"/>
                <a:gd name="T7" fmla="*/ 91 h 190"/>
                <a:gd name="T8" fmla="*/ 99 w 191"/>
                <a:gd name="T9" fmla="*/ 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90">
                  <a:moveTo>
                    <a:pt x="99" y="1"/>
                  </a:moveTo>
                  <a:cubicBezTo>
                    <a:pt x="150" y="3"/>
                    <a:pt x="191" y="47"/>
                    <a:pt x="189" y="98"/>
                  </a:cubicBezTo>
                  <a:cubicBezTo>
                    <a:pt x="187" y="149"/>
                    <a:pt x="144" y="190"/>
                    <a:pt x="92" y="188"/>
                  </a:cubicBezTo>
                  <a:cubicBezTo>
                    <a:pt x="41" y="186"/>
                    <a:pt x="0" y="143"/>
                    <a:pt x="2" y="91"/>
                  </a:cubicBezTo>
                  <a:cubicBezTo>
                    <a:pt x="4" y="40"/>
                    <a:pt x="47" y="0"/>
                    <a:pt x="99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" name="Freeform 86">
              <a:extLst>
                <a:ext uri="{FF2B5EF4-FFF2-40B4-BE49-F238E27FC236}">
                  <a16:creationId xmlns:a16="http://schemas.microsoft.com/office/drawing/2014/main" xmlns="" id="{9610FA67-B691-4A81-847F-B707A7DDAF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" name="Freeform 87">
              <a:extLst>
                <a:ext uri="{FF2B5EF4-FFF2-40B4-BE49-F238E27FC236}">
                  <a16:creationId xmlns:a16="http://schemas.microsoft.com/office/drawing/2014/main" xmlns="" id="{16557005-9A1E-4147-8C30-D3C8082D4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4025" y="5185166"/>
              <a:ext cx="200025" cy="422275"/>
            </a:xfrm>
            <a:custGeom>
              <a:avLst/>
              <a:gdLst>
                <a:gd name="T0" fmla="*/ 4 w 82"/>
                <a:gd name="T1" fmla="*/ 67 h 173"/>
                <a:gd name="T2" fmla="*/ 4 w 82"/>
                <a:gd name="T3" fmla="*/ 68 h 173"/>
                <a:gd name="T4" fmla="*/ 3 w 82"/>
                <a:gd name="T5" fmla="*/ 68 h 173"/>
                <a:gd name="T6" fmla="*/ 3 w 82"/>
                <a:gd name="T7" fmla="*/ 68 h 173"/>
                <a:gd name="T8" fmla="*/ 3 w 82"/>
                <a:gd name="T9" fmla="*/ 69 h 173"/>
                <a:gd name="T10" fmla="*/ 3 w 82"/>
                <a:gd name="T11" fmla="*/ 69 h 173"/>
                <a:gd name="T12" fmla="*/ 3 w 82"/>
                <a:gd name="T13" fmla="*/ 70 h 173"/>
                <a:gd name="T14" fmla="*/ 3 w 82"/>
                <a:gd name="T15" fmla="*/ 70 h 173"/>
                <a:gd name="T16" fmla="*/ 3 w 82"/>
                <a:gd name="T17" fmla="*/ 71 h 173"/>
                <a:gd name="T18" fmla="*/ 3 w 82"/>
                <a:gd name="T19" fmla="*/ 71 h 173"/>
                <a:gd name="T20" fmla="*/ 3 w 82"/>
                <a:gd name="T21" fmla="*/ 71 h 173"/>
                <a:gd name="T22" fmla="*/ 2 w 82"/>
                <a:gd name="T23" fmla="*/ 72 h 173"/>
                <a:gd name="T24" fmla="*/ 2 w 82"/>
                <a:gd name="T25" fmla="*/ 72 h 173"/>
                <a:gd name="T26" fmla="*/ 2 w 82"/>
                <a:gd name="T27" fmla="*/ 73 h 173"/>
                <a:gd name="T28" fmla="*/ 2 w 82"/>
                <a:gd name="T29" fmla="*/ 74 h 173"/>
                <a:gd name="T30" fmla="*/ 2 w 82"/>
                <a:gd name="T31" fmla="*/ 74 h 173"/>
                <a:gd name="T32" fmla="*/ 2 w 82"/>
                <a:gd name="T33" fmla="*/ 74 h 173"/>
                <a:gd name="T34" fmla="*/ 2 w 82"/>
                <a:gd name="T35" fmla="*/ 75 h 173"/>
                <a:gd name="T36" fmla="*/ 2 w 82"/>
                <a:gd name="T37" fmla="*/ 75 h 173"/>
                <a:gd name="T38" fmla="*/ 2 w 82"/>
                <a:gd name="T39" fmla="*/ 76 h 173"/>
                <a:gd name="T40" fmla="*/ 1 w 82"/>
                <a:gd name="T41" fmla="*/ 77 h 173"/>
                <a:gd name="T42" fmla="*/ 1 w 82"/>
                <a:gd name="T43" fmla="*/ 77 h 173"/>
                <a:gd name="T44" fmla="*/ 1 w 82"/>
                <a:gd name="T45" fmla="*/ 78 h 173"/>
                <a:gd name="T46" fmla="*/ 1 w 82"/>
                <a:gd name="T47" fmla="*/ 78 h 173"/>
                <a:gd name="T48" fmla="*/ 1 w 82"/>
                <a:gd name="T49" fmla="*/ 78 h 173"/>
                <a:gd name="T50" fmla="*/ 1 w 82"/>
                <a:gd name="T51" fmla="*/ 79 h 173"/>
                <a:gd name="T52" fmla="*/ 1 w 82"/>
                <a:gd name="T53" fmla="*/ 80 h 173"/>
                <a:gd name="T54" fmla="*/ 1 w 82"/>
                <a:gd name="T55" fmla="*/ 81 h 173"/>
                <a:gd name="T56" fmla="*/ 1 w 82"/>
                <a:gd name="T57" fmla="*/ 81 h 173"/>
                <a:gd name="T58" fmla="*/ 1 w 82"/>
                <a:gd name="T59" fmla="*/ 81 h 173"/>
                <a:gd name="T60" fmla="*/ 1 w 82"/>
                <a:gd name="T61" fmla="*/ 82 h 173"/>
                <a:gd name="T62" fmla="*/ 1 w 82"/>
                <a:gd name="T63" fmla="*/ 82 h 173"/>
                <a:gd name="T64" fmla="*/ 1 w 82"/>
                <a:gd name="T65" fmla="*/ 83 h 173"/>
                <a:gd name="T66" fmla="*/ 1 w 82"/>
                <a:gd name="T67" fmla="*/ 84 h 173"/>
                <a:gd name="T68" fmla="*/ 0 w 82"/>
                <a:gd name="T69" fmla="*/ 84 h 173"/>
                <a:gd name="T70" fmla="*/ 0 w 82"/>
                <a:gd name="T71" fmla="*/ 85 h 173"/>
                <a:gd name="T72" fmla="*/ 0 w 82"/>
                <a:gd name="T73" fmla="*/ 85 h 173"/>
                <a:gd name="T74" fmla="*/ 0 w 82"/>
                <a:gd name="T75" fmla="*/ 85 h 173"/>
                <a:gd name="T76" fmla="*/ 0 w 82"/>
                <a:gd name="T77" fmla="*/ 86 h 173"/>
                <a:gd name="T78" fmla="*/ 0 w 82"/>
                <a:gd name="T79" fmla="*/ 86 h 173"/>
                <a:gd name="T80" fmla="*/ 0 w 82"/>
                <a:gd name="T81" fmla="*/ 87 h 173"/>
                <a:gd name="T82" fmla="*/ 0 w 82"/>
                <a:gd name="T83" fmla="*/ 87 h 173"/>
                <a:gd name="T84" fmla="*/ 0 w 82"/>
                <a:gd name="T85" fmla="*/ 88 h 173"/>
                <a:gd name="T86" fmla="*/ 0 w 82"/>
                <a:gd name="T87" fmla="*/ 88 h 173"/>
                <a:gd name="T88" fmla="*/ 0 w 82"/>
                <a:gd name="T89" fmla="*/ 89 h 173"/>
                <a:gd name="T90" fmla="*/ 0 w 82"/>
                <a:gd name="T91" fmla="*/ 89 h 173"/>
                <a:gd name="T92" fmla="*/ 0 w 82"/>
                <a:gd name="T93" fmla="*/ 89 h 173"/>
                <a:gd name="T94" fmla="*/ 0 w 82"/>
                <a:gd name="T95" fmla="*/ 90 h 173"/>
                <a:gd name="T96" fmla="*/ 2 w 82"/>
                <a:gd name="T97" fmla="*/ 112 h 173"/>
                <a:gd name="T98" fmla="*/ 2 w 82"/>
                <a:gd name="T99" fmla="*/ 113 h 173"/>
                <a:gd name="T100" fmla="*/ 2 w 82"/>
                <a:gd name="T101" fmla="*/ 114 h 173"/>
                <a:gd name="T102" fmla="*/ 3 w 82"/>
                <a:gd name="T103" fmla="*/ 114 h 173"/>
                <a:gd name="T104" fmla="*/ 3 w 82"/>
                <a:gd name="T105" fmla="*/ 115 h 173"/>
                <a:gd name="T106" fmla="*/ 44 w 82"/>
                <a:gd name="T107" fmla="*/ 171 h 173"/>
                <a:gd name="T108" fmla="*/ 16 w 82"/>
                <a:gd name="T109" fmla="*/ 94 h 173"/>
                <a:gd name="T110" fmla="*/ 82 w 82"/>
                <a:gd name="T11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2" h="173">
                  <a:moveTo>
                    <a:pt x="82" y="0"/>
                  </a:moveTo>
                  <a:cubicBezTo>
                    <a:pt x="45" y="5"/>
                    <a:pt x="14" y="32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4" y="67"/>
                    <a:pt x="4" y="67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68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3" y="72"/>
                    <a:pt x="3" y="72"/>
                    <a:pt x="3" y="72"/>
                  </a:cubicBezTo>
                  <a:cubicBezTo>
                    <a:pt x="3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2" y="74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2" y="75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ubicBezTo>
                    <a:pt x="2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3"/>
                    <a:pt x="1" y="83"/>
                  </a:cubicBezTo>
                  <a:cubicBezTo>
                    <a:pt x="1" y="83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1" y="105"/>
                    <a:pt x="2" y="112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3"/>
                  </a:cubicBezTo>
                  <a:cubicBezTo>
                    <a:pt x="2" y="113"/>
                    <a:pt x="2" y="113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3" y="114"/>
                    <a:pt x="3" y="115"/>
                    <a:pt x="3" y="115"/>
                  </a:cubicBezTo>
                  <a:cubicBezTo>
                    <a:pt x="3" y="115"/>
                    <a:pt x="3" y="115"/>
                    <a:pt x="3" y="115"/>
                  </a:cubicBezTo>
                  <a:cubicBezTo>
                    <a:pt x="9" y="139"/>
                    <a:pt x="25" y="161"/>
                    <a:pt x="46" y="173"/>
                  </a:cubicBezTo>
                  <a:cubicBezTo>
                    <a:pt x="45" y="172"/>
                    <a:pt x="45" y="172"/>
                    <a:pt x="44" y="171"/>
                  </a:cubicBezTo>
                  <a:cubicBezTo>
                    <a:pt x="39" y="164"/>
                    <a:pt x="33" y="156"/>
                    <a:pt x="28" y="149"/>
                  </a:cubicBezTo>
                  <a:cubicBezTo>
                    <a:pt x="19" y="132"/>
                    <a:pt x="15" y="114"/>
                    <a:pt x="16" y="95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7" y="85"/>
                    <a:pt x="19" y="76"/>
                    <a:pt x="20" y="66"/>
                  </a:cubicBezTo>
                  <a:cubicBezTo>
                    <a:pt x="26" y="49"/>
                    <a:pt x="36" y="33"/>
                    <a:pt x="49" y="21"/>
                  </a:cubicBezTo>
                  <a:cubicBezTo>
                    <a:pt x="59" y="12"/>
                    <a:pt x="70" y="5"/>
                    <a:pt x="82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" name="Rectangle 102">
              <a:extLst>
                <a:ext uri="{FF2B5EF4-FFF2-40B4-BE49-F238E27FC236}">
                  <a16:creationId xmlns:a16="http://schemas.microsoft.com/office/drawing/2014/main" xmlns="" id="{D3023283-3935-4ABA-91C3-DDAE25B97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2775" y="5339153"/>
              <a:ext cx="147638" cy="1873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" name="Rectangle 103">
              <a:extLst>
                <a:ext uri="{FF2B5EF4-FFF2-40B4-BE49-F238E27FC236}">
                  <a16:creationId xmlns:a16="http://schemas.microsoft.com/office/drawing/2014/main" xmlns="" id="{ABAAC470-56DB-4EE9-9111-E979375AE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9118" y="5248666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70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132" name="Oval 107">
            <a:extLst>
              <a:ext uri="{FF2B5EF4-FFF2-40B4-BE49-F238E27FC236}">
                <a16:creationId xmlns:a16="http://schemas.microsoft.com/office/drawing/2014/main" xmlns="" id="{DE6B8AB0-D0D4-46D3-ADB5-E6194156F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742" y="43469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3" name="Oval 108">
            <a:extLst>
              <a:ext uri="{FF2B5EF4-FFF2-40B4-BE49-F238E27FC236}">
                <a16:creationId xmlns:a16="http://schemas.microsoft.com/office/drawing/2014/main" xmlns="" id="{10B1AC5E-0039-42F6-97E7-187256166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480" y="44088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4" name="Freeform 109">
            <a:extLst>
              <a:ext uri="{FF2B5EF4-FFF2-40B4-BE49-F238E27FC236}">
                <a16:creationId xmlns:a16="http://schemas.microsoft.com/office/drawing/2014/main" xmlns="" id="{87049F2D-3756-4119-8206-75EA672D082C}"/>
              </a:ext>
            </a:extLst>
          </p:cNvPr>
          <p:cNvSpPr>
            <a:spLocks/>
          </p:cNvSpPr>
          <p:nvPr/>
        </p:nvSpPr>
        <p:spPr bwMode="auto">
          <a:xfrm>
            <a:off x="8924580" y="16069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5" name="Freeform 110">
            <a:extLst>
              <a:ext uri="{FF2B5EF4-FFF2-40B4-BE49-F238E27FC236}">
                <a16:creationId xmlns:a16="http://schemas.microsoft.com/office/drawing/2014/main" xmlns="" id="{2E6198DA-D644-40C9-9B06-3DA697AF9563}"/>
              </a:ext>
            </a:extLst>
          </p:cNvPr>
          <p:cNvSpPr>
            <a:spLocks/>
          </p:cNvSpPr>
          <p:nvPr/>
        </p:nvSpPr>
        <p:spPr bwMode="auto">
          <a:xfrm>
            <a:off x="9080155" y="15228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6" name="Freeform 111">
            <a:extLst>
              <a:ext uri="{FF2B5EF4-FFF2-40B4-BE49-F238E27FC236}">
                <a16:creationId xmlns:a16="http://schemas.microsoft.com/office/drawing/2014/main" xmlns="" id="{AE49D3CC-3676-4BB3-90D0-4CB9B3197E6A}"/>
              </a:ext>
            </a:extLst>
          </p:cNvPr>
          <p:cNvSpPr>
            <a:spLocks/>
          </p:cNvSpPr>
          <p:nvPr/>
        </p:nvSpPr>
        <p:spPr bwMode="auto">
          <a:xfrm>
            <a:off x="7146580" y="25102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7" name="Freeform 112">
            <a:extLst>
              <a:ext uri="{FF2B5EF4-FFF2-40B4-BE49-F238E27FC236}">
                <a16:creationId xmlns:a16="http://schemas.microsoft.com/office/drawing/2014/main" xmlns="" id="{629A6A1A-84EA-4D2C-A1F5-1AB8DD3BCC7B}"/>
              </a:ext>
            </a:extLst>
          </p:cNvPr>
          <p:cNvSpPr>
            <a:spLocks/>
          </p:cNvSpPr>
          <p:nvPr/>
        </p:nvSpPr>
        <p:spPr bwMode="auto">
          <a:xfrm>
            <a:off x="7011642" y="26261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8" name="Freeform 113">
            <a:extLst>
              <a:ext uri="{FF2B5EF4-FFF2-40B4-BE49-F238E27FC236}">
                <a16:creationId xmlns:a16="http://schemas.microsoft.com/office/drawing/2014/main" xmlns="" id="{688BB25A-7EF2-4A20-A491-BB588F43D2B8}"/>
              </a:ext>
            </a:extLst>
          </p:cNvPr>
          <p:cNvSpPr>
            <a:spLocks/>
          </p:cNvSpPr>
          <p:nvPr/>
        </p:nvSpPr>
        <p:spPr bwMode="auto">
          <a:xfrm>
            <a:off x="10456517" y="15640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9" name="Freeform 114">
            <a:extLst>
              <a:ext uri="{FF2B5EF4-FFF2-40B4-BE49-F238E27FC236}">
                <a16:creationId xmlns:a16="http://schemas.microsoft.com/office/drawing/2014/main" xmlns="" id="{6D9B5053-B36E-4779-B6BC-DA6FB1541467}"/>
              </a:ext>
            </a:extLst>
          </p:cNvPr>
          <p:cNvSpPr>
            <a:spLocks/>
          </p:cNvSpPr>
          <p:nvPr/>
        </p:nvSpPr>
        <p:spPr bwMode="auto">
          <a:xfrm>
            <a:off x="10300942" y="14815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0" name="Freeform 115">
            <a:extLst>
              <a:ext uri="{FF2B5EF4-FFF2-40B4-BE49-F238E27FC236}">
                <a16:creationId xmlns:a16="http://schemas.microsoft.com/office/drawing/2014/main" xmlns="" id="{04A2DB25-D2C2-4EC8-9E49-A241B00CD689}"/>
              </a:ext>
            </a:extLst>
          </p:cNvPr>
          <p:cNvSpPr>
            <a:spLocks/>
          </p:cNvSpPr>
          <p:nvPr/>
        </p:nvSpPr>
        <p:spPr bwMode="auto">
          <a:xfrm>
            <a:off x="10562880" y="16767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1" name="Freeform 116">
            <a:extLst>
              <a:ext uri="{FF2B5EF4-FFF2-40B4-BE49-F238E27FC236}">
                <a16:creationId xmlns:a16="http://schemas.microsoft.com/office/drawing/2014/main" xmlns="" id="{0214E2B4-3113-4864-AD63-2AE6D044711A}"/>
              </a:ext>
            </a:extLst>
          </p:cNvPr>
          <p:cNvSpPr>
            <a:spLocks/>
          </p:cNvSpPr>
          <p:nvPr/>
        </p:nvSpPr>
        <p:spPr bwMode="auto">
          <a:xfrm>
            <a:off x="11890030" y="29658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2" name="Freeform 117">
            <a:extLst>
              <a:ext uri="{FF2B5EF4-FFF2-40B4-BE49-F238E27FC236}">
                <a16:creationId xmlns:a16="http://schemas.microsoft.com/office/drawing/2014/main" xmlns="" id="{64EE1C75-798F-4759-A2CA-4CDA9E8457D5}"/>
              </a:ext>
            </a:extLst>
          </p:cNvPr>
          <p:cNvSpPr>
            <a:spLocks/>
          </p:cNvSpPr>
          <p:nvPr/>
        </p:nvSpPr>
        <p:spPr bwMode="auto">
          <a:xfrm>
            <a:off x="11612217" y="19165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xmlns="" id="{3B926331-C265-4FBC-A5D1-A608624C60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41" t="82705" r="11897" b="2612"/>
          <a:stretch/>
        </p:blipFill>
        <p:spPr>
          <a:xfrm>
            <a:off x="68382" y="-100967"/>
            <a:ext cx="7628743" cy="4257433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200FAAE8-34D3-4107-B88D-4C9AF95D438E}"/>
              </a:ext>
            </a:extLst>
          </p:cNvPr>
          <p:cNvSpPr txBox="1"/>
          <p:nvPr/>
        </p:nvSpPr>
        <p:spPr>
          <a:xfrm>
            <a:off x="394148" y="542663"/>
            <a:ext cx="6698457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UTM Daxline" panose="02040603050506020204" pitchFamily="18" charset="0"/>
              </a:rPr>
              <a:t>.</a:t>
            </a: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xmlns="" id="{AB716A76-83AD-4331-BEEC-3D45E232B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991" y="4123940"/>
            <a:ext cx="2247249" cy="273453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425438A-1CAD-4735-BD53-747780AFDD32}"/>
              </a:ext>
            </a:extLst>
          </p:cNvPr>
          <p:cNvGrpSpPr/>
          <p:nvPr/>
        </p:nvGrpSpPr>
        <p:grpSpPr>
          <a:xfrm>
            <a:off x="1858773" y="3896644"/>
            <a:ext cx="5153681" cy="2655917"/>
            <a:chOff x="1858773" y="3896644"/>
            <a:chExt cx="5153681" cy="2655917"/>
          </a:xfrm>
        </p:grpSpPr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xmlns="" id="{1E151633-5A5B-4407-BFE3-D98469B74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298498" y="3896644"/>
              <a:ext cx="4514307" cy="2655917"/>
            </a:xfrm>
            <a:prstGeom prst="rect">
              <a:avLst/>
            </a:prstGeom>
          </p:spPr>
        </p:pic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xmlns="" id="{C4F64EEB-A5BB-422B-BB61-62007EBEDE0B}"/>
                </a:ext>
              </a:extLst>
            </p:cNvPr>
            <p:cNvSpPr/>
            <p:nvPr/>
          </p:nvSpPr>
          <p:spPr>
            <a:xfrm>
              <a:off x="1858773" y="4468766"/>
              <a:ext cx="5153681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>
                  <a:ln w="222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latin typeface="UVN Bai Sau Nang" panose="04030905020802020C03" pitchFamily="82" charset="0"/>
                </a:rPr>
                <a:t>Thảo luận</a:t>
              </a:r>
            </a:p>
            <a:p>
              <a:pPr algn="ctr"/>
              <a:r>
                <a:rPr lang="en-US" sz="5400" b="1">
                  <a:ln w="222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latin typeface="UVN Bai Sau Nang" panose="04030905020802020C03" pitchFamily="82" charset="0"/>
                </a:rPr>
                <a:t>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238603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2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3">
            <a:extLst>
              <a:ext uri="{FF2B5EF4-FFF2-40B4-BE49-F238E27FC236}">
                <a16:creationId xmlns:a16="http://schemas.microsoft.com/office/drawing/2014/main" xmlns="" id="{E828A2B0-51CD-4305-804B-86C0E55076D8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116417" y="14815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7838819-E032-4BC7-ABDA-7B90000CFA67}"/>
              </a:ext>
            </a:extLst>
          </p:cNvPr>
          <p:cNvGrpSpPr/>
          <p:nvPr/>
        </p:nvGrpSpPr>
        <p:grpSpPr>
          <a:xfrm>
            <a:off x="152745" y="64585"/>
            <a:ext cx="7628743" cy="4257433"/>
            <a:chOff x="-25990" y="0"/>
            <a:chExt cx="7628743" cy="4257433"/>
          </a:xfrm>
        </p:grpSpPr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xmlns="" id="{3B926331-C265-4FBC-A5D1-A608624C6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441" t="82705" r="11897" b="2612"/>
            <a:stretch/>
          </p:blipFill>
          <p:spPr>
            <a:xfrm>
              <a:off x="-25990" y="0"/>
              <a:ext cx="7628743" cy="4257433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xmlns="" id="{200FAAE8-34D3-4107-B88D-4C9AF95D438E}"/>
                </a:ext>
              </a:extLst>
            </p:cNvPr>
            <p:cNvSpPr txBox="1"/>
            <p:nvPr/>
          </p:nvSpPr>
          <p:spPr>
            <a:xfrm>
              <a:off x="299776" y="643630"/>
              <a:ext cx="6698457" cy="2393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dàn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chi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vì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sao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chi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tiết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149" name="Picture 148">
            <a:extLst>
              <a:ext uri="{FF2B5EF4-FFF2-40B4-BE49-F238E27FC236}">
                <a16:creationId xmlns:a16="http://schemas.microsoft.com/office/drawing/2014/main" xmlns="" id="{AB716A76-83AD-4331-BEEC-3D45E232B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9700560" y="3834091"/>
            <a:ext cx="2338695" cy="30847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F70FFBA-A5CA-4B75-B73B-512A71C2CE5C}"/>
              </a:ext>
            </a:extLst>
          </p:cNvPr>
          <p:cNvGrpSpPr/>
          <p:nvPr/>
        </p:nvGrpSpPr>
        <p:grpSpPr>
          <a:xfrm>
            <a:off x="7176968" y="762954"/>
            <a:ext cx="4964105" cy="2920548"/>
            <a:chOff x="7146580" y="643630"/>
            <a:chExt cx="4964105" cy="2920548"/>
          </a:xfrm>
        </p:grpSpPr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xmlns="" id="{1E151633-5A5B-4407-BFE3-D98469B74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46580" y="643630"/>
              <a:ext cx="4964105" cy="2920548"/>
            </a:xfrm>
            <a:prstGeom prst="rect">
              <a:avLst/>
            </a:prstGeom>
          </p:spPr>
        </p:pic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xmlns="" id="{C4F64EEB-A5BB-422B-BB61-62007EBEDE0B}"/>
                </a:ext>
              </a:extLst>
            </p:cNvPr>
            <p:cNvSpPr/>
            <p:nvPr/>
          </p:nvSpPr>
          <p:spPr>
            <a:xfrm>
              <a:off x="7373963" y="1378878"/>
              <a:ext cx="4418580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800" b="1">
                  <a:ln w="222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latin typeface="UTM Showcard" panose="02040603050506020204" pitchFamily="18" charset="0"/>
                </a:rPr>
                <a:t>CHIA SẺ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9BC0C1-3403-482B-9AE8-96BBB863E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488995" y="4265761"/>
            <a:ext cx="2857239" cy="260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6850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CE14905-4EAC-49CC-9583-E1DF5A7B5C57}"/>
              </a:ext>
            </a:extLst>
          </p:cNvPr>
          <p:cNvSpPr/>
          <p:nvPr/>
        </p:nvSpPr>
        <p:spPr>
          <a:xfrm>
            <a:off x="238539" y="1149274"/>
            <a:ext cx="11714922" cy="5708725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9E56C11-91A7-449F-829B-170700CB5BC6}"/>
              </a:ext>
            </a:extLst>
          </p:cNvPr>
          <p:cNvSpPr/>
          <p:nvPr/>
        </p:nvSpPr>
        <p:spPr>
          <a:xfrm>
            <a:off x="595085" y="1153683"/>
            <a:ext cx="11445460" cy="63394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Daxline" panose="02040603050506020204" pitchFamily="18" charset="0"/>
              </a:rPr>
              <a:t>-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>
              <a:lnSpc>
                <a:spcPct val="120000"/>
              </a:lnSpc>
            </a:pP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Hạc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20000"/>
              </a:lnSpc>
            </a:pP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Giếng</a:t>
            </a:r>
            <a:r>
              <a:rPr lang="en-US" sz="31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4DF3CD4-96E1-4BDD-B34B-E3365A1DF026}"/>
              </a:ext>
            </a:extLst>
          </p:cNvPr>
          <p:cNvGrpSpPr/>
          <p:nvPr/>
        </p:nvGrpSpPr>
        <p:grpSpPr>
          <a:xfrm>
            <a:off x="238538" y="0"/>
            <a:ext cx="5931979" cy="1027668"/>
            <a:chOff x="238538" y="0"/>
            <a:chExt cx="5931979" cy="10276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AACA1D3-651F-43C5-B9FD-0F16E7AFA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1316" t="31458" b="51684"/>
            <a:stretch/>
          </p:blipFill>
          <p:spPr>
            <a:xfrm>
              <a:off x="238538" y="0"/>
              <a:ext cx="5931979" cy="102766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3DED9E3-D880-47B4-AC6E-8AC3E453A9C3}"/>
                </a:ext>
              </a:extLst>
            </p:cNvPr>
            <p:cNvSpPr txBox="1"/>
            <p:nvPr/>
          </p:nvSpPr>
          <p:spPr>
            <a:xfrm>
              <a:off x="345369" y="166981"/>
              <a:ext cx="5782945" cy="69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Phong</a:t>
              </a:r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cảnh</a:t>
              </a:r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đền</a:t>
              </a:r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Hùng</a:t>
              </a:r>
              <a:endPara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1A03176-07DD-4225-8131-22E926E48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209" b="97504" l="9743" r="898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4447" y="1344393"/>
            <a:ext cx="7263023" cy="551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5390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CE14905-4EAC-49CC-9583-E1DF5A7B5C57}"/>
              </a:ext>
            </a:extLst>
          </p:cNvPr>
          <p:cNvSpPr/>
          <p:nvPr/>
        </p:nvSpPr>
        <p:spPr>
          <a:xfrm>
            <a:off x="238539" y="1149275"/>
            <a:ext cx="11714922" cy="551360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9E56C11-91A7-449F-829B-170700CB5BC6}"/>
              </a:ext>
            </a:extLst>
          </p:cNvPr>
          <p:cNvSpPr/>
          <p:nvPr/>
        </p:nvSpPr>
        <p:spPr>
          <a:xfrm>
            <a:off x="758221" y="1192241"/>
            <a:ext cx="7660948" cy="59131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cơm</a:t>
            </a:r>
            <a:endParaRPr lang="en-US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đoạt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0F1E64B-15A8-41FF-B47C-DE448AD5E688}"/>
              </a:ext>
            </a:extLst>
          </p:cNvPr>
          <p:cNvGrpSpPr/>
          <p:nvPr/>
        </p:nvGrpSpPr>
        <p:grpSpPr>
          <a:xfrm>
            <a:off x="0" y="47077"/>
            <a:ext cx="7399605" cy="1483804"/>
            <a:chOff x="0" y="47077"/>
            <a:chExt cx="7399605" cy="14838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AACA1D3-651F-43C5-B9FD-0F16E7AFA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801" t="32663" b="51685"/>
            <a:stretch/>
          </p:blipFill>
          <p:spPr>
            <a:xfrm>
              <a:off x="0" y="47077"/>
              <a:ext cx="7399605" cy="95415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3DED9E3-D880-47B4-AC6E-8AC3E453A9C3}"/>
                </a:ext>
              </a:extLst>
            </p:cNvPr>
            <p:cNvSpPr txBox="1"/>
            <p:nvPr/>
          </p:nvSpPr>
          <p:spPr>
            <a:xfrm>
              <a:off x="345369" y="166981"/>
              <a:ext cx="5782945" cy="1363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thổi</a:t>
              </a:r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cơm</a:t>
              </a:r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thi</a:t>
              </a:r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Vân</a:t>
              </a:r>
              <a:endPara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6DAB64-F773-430B-813A-15CE680FE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57708" y="1635522"/>
            <a:ext cx="3534292" cy="502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4536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ACE14905-4EAC-49CC-9583-E1DF5A7B5C57}"/>
              </a:ext>
            </a:extLst>
          </p:cNvPr>
          <p:cNvSpPr/>
          <p:nvPr/>
        </p:nvSpPr>
        <p:spPr>
          <a:xfrm>
            <a:off x="238539" y="1349829"/>
            <a:ext cx="11714922" cy="5313054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9E56C11-91A7-449F-829B-170700CB5BC6}"/>
              </a:ext>
            </a:extLst>
          </p:cNvPr>
          <p:cNvSpPr/>
          <p:nvPr/>
        </p:nvSpPr>
        <p:spPr>
          <a:xfrm>
            <a:off x="453421" y="1955487"/>
            <a:ext cx="8545436" cy="4435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2E27ED9-0D95-4B31-9074-C5437332A992}"/>
              </a:ext>
            </a:extLst>
          </p:cNvPr>
          <p:cNvGrpSpPr/>
          <p:nvPr/>
        </p:nvGrpSpPr>
        <p:grpSpPr>
          <a:xfrm>
            <a:off x="188169" y="221421"/>
            <a:ext cx="4354286" cy="954158"/>
            <a:chOff x="188169" y="221421"/>
            <a:chExt cx="4354286" cy="9541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AACA1D3-651F-43C5-B9FD-0F16E7AFAF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801" t="32663" r="5070" b="51685"/>
            <a:stretch/>
          </p:blipFill>
          <p:spPr>
            <a:xfrm>
              <a:off x="188169" y="221421"/>
              <a:ext cx="4354286" cy="95415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3DED9E3-D880-47B4-AC6E-8AC3E453A9C3}"/>
                </a:ext>
              </a:extLst>
            </p:cNvPr>
            <p:cNvSpPr txBox="1"/>
            <p:nvPr/>
          </p:nvSpPr>
          <p:spPr>
            <a:xfrm>
              <a:off x="533538" y="341325"/>
              <a:ext cx="3268688" cy="69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làng</a:t>
              </a:r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Hồ</a:t>
              </a:r>
              <a:endPara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1C9236C-0FAA-45DE-8195-9A73F95A7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188" b="98438" l="9480" r="69331">
                        <a14:foregroundMark x1="45539" y1="36250" x2="45539" y2="36250"/>
                        <a14:foregroundMark x1="46654" y1="38281" x2="46654" y2="38281"/>
                        <a14:foregroundMark x1="47398" y1="40156" x2="47398" y2="40156"/>
                        <a14:foregroundMark x1="50000" y1="39375" x2="50000" y2="39375"/>
                        <a14:foregroundMark x1="52602" y1="37500" x2="52602" y2="37500"/>
                        <a14:foregroundMark x1="52974" y1="35938" x2="52974" y2="35938"/>
                        <a14:foregroundMark x1="52230" y1="34063" x2="52230" y2="34063"/>
                        <a14:foregroundMark x1="49442" y1="34531" x2="49442" y2="34531"/>
                        <a14:foregroundMark x1="46654" y1="34844" x2="46654" y2="34844"/>
                        <a14:foregroundMark x1="46468" y1="34844" x2="46468" y2="34844"/>
                        <a14:foregroundMark x1="49814" y1="35781" x2="49814" y2="35781"/>
                        <a14:foregroundMark x1="54461" y1="74844" x2="54461" y2="74844"/>
                        <a14:foregroundMark x1="54275" y1="77656" x2="54275" y2="77656"/>
                        <a14:foregroundMark x1="54275" y1="81250" x2="54275" y2="82188"/>
                        <a14:foregroundMark x1="55204" y1="85781" x2="55204" y2="85781"/>
                        <a14:foregroundMark x1="48327" y1="85938" x2="48327" y2="85938"/>
                        <a14:foregroundMark x1="48513" y1="82969" x2="48699" y2="81875"/>
                        <a14:foregroundMark x1="48699" y1="79531" x2="48699" y2="78594"/>
                        <a14:foregroundMark x1="48327" y1="75938" x2="48327" y2="75938"/>
                        <a14:foregroundMark x1="47770" y1="72969" x2="47770" y2="72969"/>
                        <a14:foregroundMark x1="50929" y1="72656" x2="50929" y2="72656"/>
                        <a14:foregroundMark x1="53532" y1="72344" x2="53532" y2="72344"/>
                        <a14:foregroundMark x1="43680" y1="72813" x2="43680" y2="72813"/>
                        <a14:foregroundMark x1="42379" y1="74219" x2="42379" y2="74219"/>
                        <a14:foregroundMark x1="43123" y1="78594" x2="43123" y2="78594"/>
                        <a14:foregroundMark x1="43123" y1="81250" x2="43123" y2="81250"/>
                        <a14:foregroundMark x1="43123" y1="84063" x2="43123" y2="84063"/>
                        <a14:foregroundMark x1="42937" y1="86563" x2="42937" y2="86563"/>
                        <a14:foregroundMark x1="45539" y1="86719" x2="45539" y2="86719"/>
                        <a14:foregroundMark x1="52230" y1="86719" x2="52230" y2="86719"/>
                        <a14:foregroundMark x1="50743" y1="85938" x2="50743" y2="85938"/>
                        <a14:foregroundMark x1="53717" y1="86094" x2="53717" y2="86094"/>
                        <a14:foregroundMark x1="50000" y1="81406" x2="50000" y2="81406"/>
                        <a14:foregroundMark x1="51487" y1="77813" x2="51487" y2="77813"/>
                        <a14:foregroundMark x1="52045" y1="81094" x2="52045" y2="81094"/>
                        <a14:foregroundMark x1="44796" y1="80469" x2="44796" y2="80469"/>
                        <a14:foregroundMark x1="45539" y1="77656" x2="45539" y2="77656"/>
                        <a14:foregroundMark x1="46283" y1="74844" x2="46283" y2="74844"/>
                        <a14:foregroundMark x1="50929" y1="89688" x2="50929" y2="8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9546" y="1001235"/>
            <a:ext cx="4792395" cy="570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12027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EE2F4C-88A7-473E-8276-A851FA291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18BF02-C896-4ACC-AD46-1958751CDE96}"/>
              </a:ext>
            </a:extLst>
          </p:cNvPr>
          <p:cNvSpPr txBox="1"/>
          <p:nvPr/>
        </p:nvSpPr>
        <p:spPr>
          <a:xfrm>
            <a:off x="2933700" y="1517269"/>
            <a:ext cx="9258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II</a:t>
            </a:r>
            <a:r>
              <a:rPr lang="en-US" sz="3200" b="1" dirty="0">
                <a:solidFill>
                  <a:srgbClr val="002060"/>
                </a:solidFill>
                <a:latin typeface="UTM Daxline" panose="0204060305050602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7BBB0EB-F2C9-4C3F-9AC2-CA8E416655FF}"/>
              </a:ext>
            </a:extLst>
          </p:cNvPr>
          <p:cNvSpPr txBox="1"/>
          <p:nvPr/>
        </p:nvSpPr>
        <p:spPr>
          <a:xfrm>
            <a:off x="4800600" y="2803944"/>
            <a:ext cx="72894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II.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FEF5789-9A16-49FA-8827-9B214DD51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8" y="1475027"/>
            <a:ext cx="1990814" cy="2829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019A0B8-1169-4B6A-86C6-8B0F299A0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912" y="2705558"/>
            <a:ext cx="1938000" cy="27228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7BA0C29-9C8D-4BF0-88A2-CC25398CD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7726" y="4066962"/>
            <a:ext cx="1906493" cy="27228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2E5FCD6-FB83-4149-8518-9C6359A49101}"/>
              </a:ext>
            </a:extLst>
          </p:cNvPr>
          <p:cNvSpPr txBox="1"/>
          <p:nvPr/>
        </p:nvSpPr>
        <p:spPr>
          <a:xfrm>
            <a:off x="6031824" y="4066962"/>
            <a:ext cx="610407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9152281-63CD-4254-AA7D-148A2D5200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780" b="35689"/>
          <a:stretch/>
        </p:blipFill>
        <p:spPr>
          <a:xfrm>
            <a:off x="2148880" y="-151086"/>
            <a:ext cx="7940109" cy="165566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9EE08F2-E249-498F-9FBB-54B4BD3DA94F}"/>
              </a:ext>
            </a:extLst>
          </p:cNvPr>
          <p:cNvSpPr/>
          <p:nvPr/>
        </p:nvSpPr>
        <p:spPr>
          <a:xfrm>
            <a:off x="3181583" y="276260"/>
            <a:ext cx="58288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rgbClr val="77A22E"/>
                  </a:solidFill>
                  <a:prstDash val="solid"/>
                </a:ln>
                <a:solidFill>
                  <a:schemeClr val="bg1"/>
                </a:solidFill>
                <a:latin typeface="UVN Bai Sau Nang" panose="04030905020802020C03" pitchFamily="82" charset="0"/>
              </a:rPr>
              <a:t>Đánh giá mục tiêu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77BCF22-8D64-46E9-A4DE-CDDEFD39DF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3010" y="1064722"/>
            <a:ext cx="1496388" cy="14963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97F466-0D49-4E1B-9936-72B68D22BD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4912" y="2323219"/>
            <a:ext cx="1496388" cy="14963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0932C64-DC1E-483E-A3C6-31A22F7222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5725" y="3363562"/>
            <a:ext cx="1496388" cy="149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247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947278E3-A238-42A0-993D-1E6E20D79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FF1D7D3C-0208-44BE-9065-FFFC92218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87553">
            <a:off x="-874915" y="-53585"/>
            <a:ext cx="4953967" cy="32258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98A60A-5EF7-43E4-84B3-E6934EC268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95" b="27839"/>
          <a:stretch/>
        </p:blipFill>
        <p:spPr>
          <a:xfrm>
            <a:off x="3565513" y="-105243"/>
            <a:ext cx="4366184" cy="142469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4C88792-8E69-4C72-9A9F-C66695AD387A}"/>
              </a:ext>
            </a:extLst>
          </p:cNvPr>
          <p:cNvSpPr/>
          <p:nvPr/>
        </p:nvSpPr>
        <p:spPr>
          <a:xfrm>
            <a:off x="4618328" y="145440"/>
            <a:ext cx="2260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Kabel KT" panose="02040603050506020204" pitchFamily="18" charset="0"/>
              </a:rPr>
              <a:t>Dặn dò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9183038-C06C-408C-929B-0D36994A550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9EB7D"/>
              </a:clrFrom>
              <a:clrTo>
                <a:srgbClr val="E9EB7D">
                  <a:alpha val="0"/>
                </a:srgbClr>
              </a:clrTo>
            </a:clrChange>
            <a:duotone>
              <a:prstClr val="black"/>
              <a:srgbClr val="ECEE8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PencilSketch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5633" y="1229338"/>
            <a:ext cx="7967652" cy="3927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ECC1F45-114C-4B91-BD8B-E9CCCBE56B9D}"/>
              </a:ext>
            </a:extLst>
          </p:cNvPr>
          <p:cNvSpPr txBox="1"/>
          <p:nvPr/>
        </p:nvSpPr>
        <p:spPr>
          <a:xfrm>
            <a:off x="2898412" y="2460192"/>
            <a:ext cx="5978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UTM Daxline" panose="020406030505060202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F8510C-6320-476A-A4E1-A51CC6574C67}"/>
              </a:ext>
            </a:extLst>
          </p:cNvPr>
          <p:cNvSpPr txBox="1"/>
          <p:nvPr/>
        </p:nvSpPr>
        <p:spPr>
          <a:xfrm>
            <a:off x="2898412" y="3294528"/>
            <a:ext cx="6988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xmlns="" val="50200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EE2F4C-88A7-473E-8276-A851FA291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18BF02-C896-4ACC-AD46-1958751CDE96}"/>
              </a:ext>
            </a:extLst>
          </p:cNvPr>
          <p:cNvSpPr txBox="1"/>
          <p:nvPr/>
        </p:nvSpPr>
        <p:spPr>
          <a:xfrm>
            <a:off x="2103011" y="1479371"/>
            <a:ext cx="10032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II.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7BBB0EB-F2C9-4C3F-9AC2-CA8E416655FF}"/>
              </a:ext>
            </a:extLst>
          </p:cNvPr>
          <p:cNvSpPr txBox="1"/>
          <p:nvPr/>
        </p:nvSpPr>
        <p:spPr>
          <a:xfrm>
            <a:off x="4086822" y="2803944"/>
            <a:ext cx="8003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II.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FEF5789-9A16-49FA-8827-9B214DD51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8" y="1475027"/>
            <a:ext cx="1990814" cy="2829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019A0B8-1169-4B6A-86C6-8B0F299A0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912" y="2705558"/>
            <a:ext cx="1938000" cy="27228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7BA0C29-9C8D-4BF0-88A2-CC25398CD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7726" y="4066962"/>
            <a:ext cx="1906493" cy="27228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2E5FCD6-FB83-4149-8518-9C6359A49101}"/>
              </a:ext>
            </a:extLst>
          </p:cNvPr>
          <p:cNvSpPr txBox="1"/>
          <p:nvPr/>
        </p:nvSpPr>
        <p:spPr>
          <a:xfrm>
            <a:off x="6095998" y="4066962"/>
            <a:ext cx="603990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b="1" dirty="0">
                <a:solidFill>
                  <a:srgbClr val="002060"/>
                </a:solidFill>
                <a:latin typeface="UTM Daxline" panose="02040603050506020204" pitchFamily="18" charset="0"/>
              </a:rPr>
              <a:t>.</a:t>
            </a:r>
            <a:endParaRPr lang="en-US" sz="3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9152281-63CD-4254-AA7D-148A2D5200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780" b="35689"/>
          <a:stretch/>
        </p:blipFill>
        <p:spPr>
          <a:xfrm>
            <a:off x="2148880" y="-151086"/>
            <a:ext cx="7940109" cy="165566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9EE08F2-E249-498F-9FBB-54B4BD3DA94F}"/>
              </a:ext>
            </a:extLst>
          </p:cNvPr>
          <p:cNvSpPr/>
          <p:nvPr/>
        </p:nvSpPr>
        <p:spPr>
          <a:xfrm>
            <a:off x="3533441" y="276260"/>
            <a:ext cx="5125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rgbClr val="77A22E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b="1" dirty="0">
                <a:ln w="22225">
                  <a:solidFill>
                    <a:srgbClr val="77A22E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77A22E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400" b="1" dirty="0">
                <a:ln w="22225">
                  <a:solidFill>
                    <a:srgbClr val="77A22E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77A22E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5400" b="1" dirty="0">
                <a:ln w="22225">
                  <a:solidFill>
                    <a:srgbClr val="77A22E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2225">
                  <a:solidFill>
                    <a:srgbClr val="77A22E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5400" b="1" dirty="0">
              <a:ln w="22225">
                <a:solidFill>
                  <a:srgbClr val="77A22E"/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329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33C836B-E37A-42DC-AA96-650F66C9F71A}"/>
              </a:ext>
            </a:extLst>
          </p:cNvPr>
          <p:cNvSpPr/>
          <p:nvPr/>
        </p:nvSpPr>
        <p:spPr>
          <a:xfrm>
            <a:off x="225287" y="178905"/>
            <a:ext cx="11714922" cy="6500192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6FC012-9DCA-4E81-81A4-A73633CCE009}"/>
              </a:ext>
            </a:extLst>
          </p:cNvPr>
          <p:cNvSpPr/>
          <p:nvPr/>
        </p:nvSpPr>
        <p:spPr>
          <a:xfrm>
            <a:off x="1512426" y="178903"/>
            <a:ext cx="86677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endParaRPr lang="en-US" sz="44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AA42CC-6822-4C14-9812-6E3F88E21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336" y="1553029"/>
            <a:ext cx="2912392" cy="41019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F5CCBB0-19E5-4AC0-830F-64DA8E18E90B}"/>
              </a:ext>
            </a:extLst>
          </p:cNvPr>
          <p:cNvGrpSpPr/>
          <p:nvPr/>
        </p:nvGrpSpPr>
        <p:grpSpPr>
          <a:xfrm>
            <a:off x="2709621" y="1203011"/>
            <a:ext cx="8673996" cy="2267932"/>
            <a:chOff x="4085036" y="-834255"/>
            <a:chExt cx="4784902" cy="3255957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71C32032-03E9-4066-9690-DC68F750B2A1}"/>
                </a:ext>
              </a:extLst>
            </p:cNvPr>
            <p:cNvSpPr/>
            <p:nvPr/>
          </p:nvSpPr>
          <p:spPr>
            <a:xfrm>
              <a:off x="4085036" y="-834255"/>
              <a:ext cx="4755818" cy="2610710"/>
            </a:xfrm>
            <a:prstGeom prst="wedgeRoundRectCallout">
              <a:avLst>
                <a:gd name="adj1" fmla="val -45217"/>
                <a:gd name="adj2" fmla="val 103096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13A8C8D-D1B1-4ABC-9CBD-246DA4AA1ABF}"/>
                </a:ext>
              </a:extLst>
            </p:cNvPr>
            <p:cNvSpPr txBox="1"/>
            <p:nvPr/>
          </p:nvSpPr>
          <p:spPr>
            <a:xfrm>
              <a:off x="4138611" y="-693408"/>
              <a:ext cx="4731327" cy="3115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trứng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dưới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từng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trứng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nhé</a:t>
              </a:r>
              <a:r>
                <a:rPr lang="en-US" sz="3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5EC929E-EC4F-45D7-A5FD-737F8C1A5DEF}"/>
              </a:ext>
            </a:extLst>
          </p:cNvPr>
          <p:cNvGrpSpPr/>
          <p:nvPr/>
        </p:nvGrpSpPr>
        <p:grpSpPr>
          <a:xfrm>
            <a:off x="5269188" y="3242547"/>
            <a:ext cx="1834298" cy="1618480"/>
            <a:chOff x="5269188" y="3242547"/>
            <a:chExt cx="1834298" cy="1618480"/>
          </a:xfrm>
        </p:grpSpPr>
        <p:pic>
          <p:nvPicPr>
            <p:cNvPr id="16" name="Picture 15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F64C3E6A-0E00-49A7-9DAA-945156326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65434" y="3242547"/>
              <a:ext cx="1238052" cy="1618480"/>
            </a:xfrm>
            <a:prstGeom prst="rect">
              <a:avLst/>
            </a:prstGeom>
          </p:spPr>
        </p:pic>
        <p:sp>
          <p:nvSpPr>
            <p:cNvPr id="25" name="Heart 24">
              <a:extLst>
                <a:ext uri="{FF2B5EF4-FFF2-40B4-BE49-F238E27FC236}">
                  <a16:creationId xmlns:a16="http://schemas.microsoft.com/office/drawing/2014/main" xmlns="" id="{13542D3A-7DA2-46E8-BAFC-E5CF30EE4279}"/>
                </a:ext>
              </a:extLst>
            </p:cNvPr>
            <p:cNvSpPr/>
            <p:nvPr/>
          </p:nvSpPr>
          <p:spPr>
            <a:xfrm>
              <a:off x="5269188" y="4151449"/>
              <a:ext cx="627414" cy="627414"/>
            </a:xfrm>
            <a:prstGeom prst="heart">
              <a:avLst/>
            </a:prstGeom>
            <a:solidFill>
              <a:srgbClr val="66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5265A4D5-0329-477F-8DCC-94A14BBD8C1B}"/>
                </a:ext>
              </a:extLst>
            </p:cNvPr>
            <p:cNvSpPr txBox="1"/>
            <p:nvPr/>
          </p:nvSpPr>
          <p:spPr>
            <a:xfrm>
              <a:off x="5365209" y="4207340"/>
              <a:ext cx="6938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UVN Bai Sau Nang" panose="04030905020802020C03" pitchFamily="82" charset="0"/>
                </a:rPr>
                <a:t>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81D96A5-D5AD-44D8-933A-5AFCE820FA0F}"/>
              </a:ext>
            </a:extLst>
          </p:cNvPr>
          <p:cNvGrpSpPr/>
          <p:nvPr/>
        </p:nvGrpSpPr>
        <p:grpSpPr>
          <a:xfrm>
            <a:off x="7312038" y="3200404"/>
            <a:ext cx="1782913" cy="1559951"/>
            <a:chOff x="7312038" y="3200404"/>
            <a:chExt cx="1782913" cy="1559951"/>
          </a:xfrm>
        </p:grpSpPr>
        <p:pic>
          <p:nvPicPr>
            <p:cNvPr id="14" name="Picture 13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4567F471-2E58-4856-BD05-0AF0D3207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0800000">
              <a:off x="7847908" y="3200404"/>
              <a:ext cx="1247043" cy="1525427"/>
            </a:xfrm>
            <a:prstGeom prst="rect">
              <a:avLst/>
            </a:prstGeom>
          </p:spPr>
        </p:pic>
        <p:sp>
          <p:nvSpPr>
            <p:cNvPr id="24" name="Heart 23">
              <a:extLst>
                <a:ext uri="{FF2B5EF4-FFF2-40B4-BE49-F238E27FC236}">
                  <a16:creationId xmlns:a16="http://schemas.microsoft.com/office/drawing/2014/main" xmlns="" id="{5299FE78-2F6A-49DE-9114-A5EA0F5F4C03}"/>
                </a:ext>
              </a:extLst>
            </p:cNvPr>
            <p:cNvSpPr/>
            <p:nvPr/>
          </p:nvSpPr>
          <p:spPr>
            <a:xfrm>
              <a:off x="7312038" y="4110780"/>
              <a:ext cx="627414" cy="627414"/>
            </a:xfrm>
            <a:prstGeom prst="heart">
              <a:avLst/>
            </a:prstGeom>
            <a:solidFill>
              <a:srgbClr val="66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DC193EE-159F-485B-8028-5B2F9C01ECE2}"/>
                </a:ext>
              </a:extLst>
            </p:cNvPr>
            <p:cNvSpPr txBox="1"/>
            <p:nvPr/>
          </p:nvSpPr>
          <p:spPr>
            <a:xfrm>
              <a:off x="7419925" y="4175580"/>
              <a:ext cx="6938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UVN Bai Sau Nang" panose="04030905020802020C03" pitchFamily="82" charset="0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407DB94-3227-4388-821F-823ADF2FC722}"/>
              </a:ext>
            </a:extLst>
          </p:cNvPr>
          <p:cNvGrpSpPr/>
          <p:nvPr/>
        </p:nvGrpSpPr>
        <p:grpSpPr>
          <a:xfrm>
            <a:off x="9285088" y="3153877"/>
            <a:ext cx="1853971" cy="1618480"/>
            <a:chOff x="9285088" y="3153877"/>
            <a:chExt cx="1853971" cy="1618480"/>
          </a:xfrm>
        </p:grpSpPr>
        <p:pic>
          <p:nvPicPr>
            <p:cNvPr id="18" name="Picture 17">
              <a:hlinkClick r:id="rId8" action="ppaction://hlinksldjump"/>
              <a:extLst>
                <a:ext uri="{FF2B5EF4-FFF2-40B4-BE49-F238E27FC236}">
                  <a16:creationId xmlns:a16="http://schemas.microsoft.com/office/drawing/2014/main" xmlns="" id="{3DA45D8A-240D-4DAB-B46B-BFB8EBF97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892017" y="3153877"/>
              <a:ext cx="1247042" cy="1618480"/>
            </a:xfrm>
            <a:prstGeom prst="rect">
              <a:avLst/>
            </a:prstGeom>
          </p:spPr>
        </p:pic>
        <p:sp>
          <p:nvSpPr>
            <p:cNvPr id="26" name="Heart 25">
              <a:extLst>
                <a:ext uri="{FF2B5EF4-FFF2-40B4-BE49-F238E27FC236}">
                  <a16:creationId xmlns:a16="http://schemas.microsoft.com/office/drawing/2014/main" xmlns="" id="{07386B57-39D9-425D-8241-97C811836420}"/>
                </a:ext>
              </a:extLst>
            </p:cNvPr>
            <p:cNvSpPr/>
            <p:nvPr/>
          </p:nvSpPr>
          <p:spPr>
            <a:xfrm>
              <a:off x="9285088" y="4100691"/>
              <a:ext cx="627414" cy="627414"/>
            </a:xfrm>
            <a:prstGeom prst="heart">
              <a:avLst/>
            </a:prstGeom>
            <a:solidFill>
              <a:srgbClr val="66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B46687B6-98C3-4491-84EE-A2811614FDCD}"/>
                </a:ext>
              </a:extLst>
            </p:cNvPr>
            <p:cNvSpPr txBox="1"/>
            <p:nvPr/>
          </p:nvSpPr>
          <p:spPr>
            <a:xfrm>
              <a:off x="9405868" y="4172768"/>
              <a:ext cx="6938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UVN Bai Sau Nang" panose="04030905020802020C03" pitchFamily="82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3572A44-94C8-4A8B-8821-9F9503BFB9B0}"/>
              </a:ext>
            </a:extLst>
          </p:cNvPr>
          <p:cNvGrpSpPr/>
          <p:nvPr/>
        </p:nvGrpSpPr>
        <p:grpSpPr>
          <a:xfrm>
            <a:off x="5300653" y="5039538"/>
            <a:ext cx="1771665" cy="1661640"/>
            <a:chOff x="5300653" y="5039538"/>
            <a:chExt cx="1771665" cy="1661640"/>
          </a:xfrm>
        </p:grpSpPr>
        <p:pic>
          <p:nvPicPr>
            <p:cNvPr id="12" name="Picture 11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CA7CC1E9-C7AC-49F7-A382-47B5DA3A0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96602" y="5039538"/>
              <a:ext cx="1175716" cy="1615443"/>
            </a:xfrm>
            <a:prstGeom prst="rect">
              <a:avLst/>
            </a:prstGeom>
          </p:spPr>
        </p:pic>
        <p:sp>
          <p:nvSpPr>
            <p:cNvPr id="22" name="Heart 21">
              <a:extLst>
                <a:ext uri="{FF2B5EF4-FFF2-40B4-BE49-F238E27FC236}">
                  <a16:creationId xmlns:a16="http://schemas.microsoft.com/office/drawing/2014/main" xmlns="" id="{FD6D9904-90EC-4210-B3E2-66681782745D}"/>
                </a:ext>
              </a:extLst>
            </p:cNvPr>
            <p:cNvSpPr/>
            <p:nvPr/>
          </p:nvSpPr>
          <p:spPr>
            <a:xfrm>
              <a:off x="5300653" y="6073764"/>
              <a:ext cx="627414" cy="627414"/>
            </a:xfrm>
            <a:prstGeom prst="hear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F525549E-9313-478A-BB85-5CD57EE170D0}"/>
                </a:ext>
              </a:extLst>
            </p:cNvPr>
            <p:cNvSpPr txBox="1"/>
            <p:nvPr/>
          </p:nvSpPr>
          <p:spPr>
            <a:xfrm>
              <a:off x="5365209" y="6102363"/>
              <a:ext cx="6938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UVN Bai Sau Nang" panose="04030905020802020C03" pitchFamily="82" charset="0"/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5DFEA6D-0750-4E3D-BFBC-EF6E010E4AAF}"/>
              </a:ext>
            </a:extLst>
          </p:cNvPr>
          <p:cNvGrpSpPr/>
          <p:nvPr/>
        </p:nvGrpSpPr>
        <p:grpSpPr>
          <a:xfrm>
            <a:off x="9285088" y="5153666"/>
            <a:ext cx="1822506" cy="1525429"/>
            <a:chOff x="9098843" y="5169261"/>
            <a:chExt cx="1822506" cy="1525429"/>
          </a:xfrm>
        </p:grpSpPr>
        <p:pic>
          <p:nvPicPr>
            <p:cNvPr id="20" name="Picture 19">
              <a:hlinkClick r:id="rId12" action="ppaction://hlinksldjump"/>
              <a:extLst>
                <a:ext uri="{FF2B5EF4-FFF2-40B4-BE49-F238E27FC236}">
                  <a16:creationId xmlns:a16="http://schemas.microsoft.com/office/drawing/2014/main" xmlns="" id="{6F3D9401-BCF8-4B95-A3D3-BF6458464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725535" y="5169261"/>
              <a:ext cx="1195814" cy="1525429"/>
            </a:xfrm>
            <a:prstGeom prst="rect">
              <a:avLst/>
            </a:prstGeom>
          </p:spPr>
        </p:pic>
        <p:sp>
          <p:nvSpPr>
            <p:cNvPr id="23" name="Heart 22">
              <a:extLst>
                <a:ext uri="{FF2B5EF4-FFF2-40B4-BE49-F238E27FC236}">
                  <a16:creationId xmlns:a16="http://schemas.microsoft.com/office/drawing/2014/main" xmlns="" id="{24394E6C-6626-4ED9-B9DD-2E0671BC6066}"/>
                </a:ext>
              </a:extLst>
            </p:cNvPr>
            <p:cNvSpPr/>
            <p:nvPr/>
          </p:nvSpPr>
          <p:spPr>
            <a:xfrm>
              <a:off x="9098843" y="6023006"/>
              <a:ext cx="627414" cy="627414"/>
            </a:xfrm>
            <a:prstGeom prst="hear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F3DB303-FC3A-4B31-A387-536C164D983F}"/>
                </a:ext>
              </a:extLst>
            </p:cNvPr>
            <p:cNvSpPr txBox="1"/>
            <p:nvPr/>
          </p:nvSpPr>
          <p:spPr>
            <a:xfrm>
              <a:off x="9200319" y="6062493"/>
              <a:ext cx="6938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UVN Bai Sau Nang" panose="04030905020802020C03" pitchFamily="82" charset="0"/>
                </a:rPr>
                <a:t>6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D55963B-7FD6-41FB-BB49-156AB87613FD}"/>
              </a:ext>
            </a:extLst>
          </p:cNvPr>
          <p:cNvGrpSpPr/>
          <p:nvPr/>
        </p:nvGrpSpPr>
        <p:grpSpPr>
          <a:xfrm>
            <a:off x="7343503" y="5079247"/>
            <a:ext cx="1662539" cy="1615443"/>
            <a:chOff x="7343503" y="5079247"/>
            <a:chExt cx="1662539" cy="1615443"/>
          </a:xfrm>
        </p:grpSpPr>
        <p:pic>
          <p:nvPicPr>
            <p:cNvPr id="10" name="Picture 9">
              <a:hlinkClick r:id="rId14" action="ppaction://hlinksldjump"/>
              <a:extLst>
                <a:ext uri="{FF2B5EF4-FFF2-40B4-BE49-F238E27FC236}">
                  <a16:creationId xmlns:a16="http://schemas.microsoft.com/office/drawing/2014/main" xmlns="" id="{2C6C6900-98EF-46A8-8B6B-ABB191DE2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81328" y="5079247"/>
              <a:ext cx="1124714" cy="1615443"/>
            </a:xfrm>
            <a:prstGeom prst="rect">
              <a:avLst/>
            </a:prstGeom>
          </p:spPr>
        </p:pic>
        <p:sp>
          <p:nvSpPr>
            <p:cNvPr id="21" name="Heart 20">
              <a:extLst>
                <a:ext uri="{FF2B5EF4-FFF2-40B4-BE49-F238E27FC236}">
                  <a16:creationId xmlns:a16="http://schemas.microsoft.com/office/drawing/2014/main" xmlns="" id="{D034C18C-D79A-4E6D-9E70-9FAB5118651A}"/>
                </a:ext>
              </a:extLst>
            </p:cNvPr>
            <p:cNvSpPr/>
            <p:nvPr/>
          </p:nvSpPr>
          <p:spPr>
            <a:xfrm>
              <a:off x="7343503" y="6033095"/>
              <a:ext cx="627414" cy="627414"/>
            </a:xfrm>
            <a:prstGeom prst="heart">
              <a:avLst/>
            </a:prstGeom>
            <a:solidFill>
              <a:srgbClr val="FF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0BE17B3A-B2FA-4D6B-B2C8-96085B4F3723}"/>
                </a:ext>
              </a:extLst>
            </p:cNvPr>
            <p:cNvSpPr txBox="1"/>
            <p:nvPr/>
          </p:nvSpPr>
          <p:spPr>
            <a:xfrm>
              <a:off x="7462144" y="6086774"/>
              <a:ext cx="6938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UVN Bai Sau Nang" panose="04030905020802020C03" pitchFamily="82" charset="0"/>
                </a:rPr>
                <a:t>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B0B0B7F-0EB8-4869-B231-BF43A6606293}"/>
              </a:ext>
            </a:extLst>
          </p:cNvPr>
          <p:cNvGrpSpPr/>
          <p:nvPr/>
        </p:nvGrpSpPr>
        <p:grpSpPr>
          <a:xfrm flipH="1">
            <a:off x="425388" y="5886968"/>
            <a:ext cx="5200029" cy="769441"/>
            <a:chOff x="6545537" y="5856678"/>
            <a:chExt cx="5535097" cy="769441"/>
          </a:xfrm>
        </p:grpSpPr>
        <p:pic>
          <p:nvPicPr>
            <p:cNvPr id="35" name="Picture 34">
              <a:hlinkClick r:id="rId16" action="ppaction://hlinksldjump"/>
              <a:extLst>
                <a:ext uri="{FF2B5EF4-FFF2-40B4-BE49-F238E27FC236}">
                  <a16:creationId xmlns:a16="http://schemas.microsoft.com/office/drawing/2014/main" xmlns="" id="{64251446-E8F0-4E0C-AA83-3C7A5C03C4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5693" r="38478" b="71685"/>
            <a:stretch/>
          </p:blipFill>
          <p:spPr>
            <a:xfrm>
              <a:off x="6545537" y="5856678"/>
              <a:ext cx="5535097" cy="769441"/>
            </a:xfrm>
            <a:prstGeom prst="rect">
              <a:avLst/>
            </a:prstGeom>
          </p:spPr>
        </p:pic>
        <p:sp>
          <p:nvSpPr>
            <p:cNvPr id="36" name="Rectangle 35">
              <a:hlinkClick r:id="rId18" action="ppaction://hlinksldjump"/>
              <a:extLst>
                <a:ext uri="{FF2B5EF4-FFF2-40B4-BE49-F238E27FC236}">
                  <a16:creationId xmlns:a16="http://schemas.microsoft.com/office/drawing/2014/main" xmlns="" id="{DBA6961C-7A3A-492F-BB29-1989E1AAE74A}"/>
                </a:ext>
              </a:extLst>
            </p:cNvPr>
            <p:cNvSpPr/>
            <p:nvPr/>
          </p:nvSpPr>
          <p:spPr>
            <a:xfrm>
              <a:off x="7979173" y="5887502"/>
              <a:ext cx="3499951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UTM Showcard" panose="02040603050506020204" pitchFamily="18" charset="0"/>
                </a:rPr>
                <a:t>HOÀN THÀNH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494914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33C836B-E37A-42DC-AA96-650F66C9F71A}"/>
              </a:ext>
            </a:extLst>
          </p:cNvPr>
          <p:cNvSpPr/>
          <p:nvPr/>
        </p:nvSpPr>
        <p:spPr>
          <a:xfrm>
            <a:off x="209649" y="178903"/>
            <a:ext cx="11714922" cy="6500192"/>
          </a:xfrm>
          <a:prstGeom prst="roundRect">
            <a:avLst/>
          </a:prstGeom>
          <a:solidFill>
            <a:srgbClr val="F1C6FA">
              <a:alpha val="8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6FC012-9DCA-4E81-81A4-A73633CCE009}"/>
              </a:ext>
            </a:extLst>
          </p:cNvPr>
          <p:cNvSpPr/>
          <p:nvPr/>
        </p:nvSpPr>
        <p:spPr>
          <a:xfrm>
            <a:off x="1512426" y="258415"/>
            <a:ext cx="86677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endParaRPr lang="en-US" sz="44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C3416D0-963C-434D-A0E5-F9DEA656355B}"/>
              </a:ext>
            </a:extLst>
          </p:cNvPr>
          <p:cNvSpPr/>
          <p:nvPr/>
        </p:nvSpPr>
        <p:spPr>
          <a:xfrm>
            <a:off x="1512426" y="1393482"/>
            <a:ext cx="9140643" cy="186855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9365745-11C7-435C-8447-71E43AAD7F27}"/>
              </a:ext>
            </a:extLst>
          </p:cNvPr>
          <p:cNvSpPr txBox="1"/>
          <p:nvPr/>
        </p:nvSpPr>
        <p:spPr>
          <a:xfrm>
            <a:off x="2417447" y="1477355"/>
            <a:ext cx="7926949" cy="1802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DE48F8A-E8C9-4DB9-A857-C004B75D7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404" y="1195287"/>
            <a:ext cx="1810043" cy="2366232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C2854F3B-D621-42AB-B692-531D963637EC}"/>
              </a:ext>
            </a:extLst>
          </p:cNvPr>
          <p:cNvSpPr/>
          <p:nvPr/>
        </p:nvSpPr>
        <p:spPr>
          <a:xfrm>
            <a:off x="1139688" y="3935615"/>
            <a:ext cx="9526634" cy="1868556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83A0DC8-CEFD-4356-B9C3-B40C2C4640B2}"/>
              </a:ext>
            </a:extLst>
          </p:cNvPr>
          <p:cNvSpPr txBox="1"/>
          <p:nvPr/>
        </p:nvSpPr>
        <p:spPr>
          <a:xfrm>
            <a:off x="1325217" y="4053014"/>
            <a:ext cx="87981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đương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B0486FD-B494-49C0-B2BB-AA79DCECDC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140299" y="4508839"/>
            <a:ext cx="1842052" cy="217639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96AB205F-2524-462B-9F2E-F22BA387E733}"/>
              </a:ext>
            </a:extLst>
          </p:cNvPr>
          <p:cNvGrpSpPr/>
          <p:nvPr/>
        </p:nvGrpSpPr>
        <p:grpSpPr>
          <a:xfrm>
            <a:off x="6096000" y="5909654"/>
            <a:ext cx="4376388" cy="769441"/>
            <a:chOff x="6096001" y="5909654"/>
            <a:chExt cx="4376388" cy="769441"/>
          </a:xfrm>
        </p:grpSpPr>
        <p:pic>
          <p:nvPicPr>
            <p:cNvPr id="39" name="Picture 38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88278D92-7D9F-405C-8939-7562467A9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5693" r="38478" b="71685"/>
            <a:stretch/>
          </p:blipFill>
          <p:spPr>
            <a:xfrm>
              <a:off x="6096001" y="5909654"/>
              <a:ext cx="4376388" cy="769441"/>
            </a:xfrm>
            <a:prstGeom prst="rect">
              <a:avLst/>
            </a:prstGeom>
          </p:spPr>
        </p:pic>
        <p:sp>
          <p:nvSpPr>
            <p:cNvPr id="40" name="Rectangle 39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DEB7456B-4B44-45E4-8425-0394BA7ED255}"/>
                </a:ext>
              </a:extLst>
            </p:cNvPr>
            <p:cNvSpPr/>
            <p:nvPr/>
          </p:nvSpPr>
          <p:spPr>
            <a:xfrm>
              <a:off x="7346411" y="5949011"/>
              <a:ext cx="1955985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Quay </a:t>
              </a:r>
              <a:r>
                <a:rPr lang="en-US" sz="3800" b="1" dirty="0" err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lại</a:t>
              </a:r>
              <a:endParaRPr lang="en-US" sz="3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95300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uiExpand="1" build="p"/>
      <p:bldP spid="35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33C836B-E37A-42DC-AA96-650F66C9F71A}"/>
              </a:ext>
            </a:extLst>
          </p:cNvPr>
          <p:cNvSpPr/>
          <p:nvPr/>
        </p:nvSpPr>
        <p:spPr>
          <a:xfrm>
            <a:off x="209649" y="178903"/>
            <a:ext cx="11714922" cy="6500192"/>
          </a:xfrm>
          <a:prstGeom prst="roundRect">
            <a:avLst/>
          </a:prstGeom>
          <a:solidFill>
            <a:srgbClr val="F1C6FA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6FC012-9DCA-4E81-81A4-A73633CCE009}"/>
              </a:ext>
            </a:extLst>
          </p:cNvPr>
          <p:cNvSpPr/>
          <p:nvPr/>
        </p:nvSpPr>
        <p:spPr>
          <a:xfrm>
            <a:off x="1512426" y="245163"/>
            <a:ext cx="86677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endParaRPr lang="en-US" sz="44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C3416D0-963C-434D-A0E5-F9DEA656355B}"/>
              </a:ext>
            </a:extLst>
          </p:cNvPr>
          <p:cNvSpPr/>
          <p:nvPr/>
        </p:nvSpPr>
        <p:spPr>
          <a:xfrm>
            <a:off x="1512426" y="1433240"/>
            <a:ext cx="9140643" cy="186855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9365745-11C7-435C-8447-71E43AAD7F27}"/>
              </a:ext>
            </a:extLst>
          </p:cNvPr>
          <p:cNvSpPr txBox="1"/>
          <p:nvPr/>
        </p:nvSpPr>
        <p:spPr>
          <a:xfrm>
            <a:off x="2342668" y="1475320"/>
            <a:ext cx="7926949" cy="1802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song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C2854F3B-D621-42AB-B692-531D963637EC}"/>
              </a:ext>
            </a:extLst>
          </p:cNvPr>
          <p:cNvSpPr/>
          <p:nvPr/>
        </p:nvSpPr>
        <p:spPr>
          <a:xfrm>
            <a:off x="1918659" y="3544898"/>
            <a:ext cx="8178895" cy="2237670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83A0DC8-CEFD-4356-B9C3-B40C2C4640B2}"/>
              </a:ext>
            </a:extLst>
          </p:cNvPr>
          <p:cNvSpPr txBox="1"/>
          <p:nvPr/>
        </p:nvSpPr>
        <p:spPr>
          <a:xfrm>
            <a:off x="2814195" y="3573034"/>
            <a:ext cx="69838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rêu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thuở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loang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30DCDC-68AB-4D8E-AEDD-292FEDC6C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58305" y="1299525"/>
            <a:ext cx="1688781" cy="20657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602225-2E06-4079-A85B-8B225EDBF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41509" y="4534674"/>
            <a:ext cx="2103162" cy="232217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A5C796F-28BB-45D2-8D27-B2A2F8732C73}"/>
              </a:ext>
            </a:extLst>
          </p:cNvPr>
          <p:cNvGrpSpPr/>
          <p:nvPr/>
        </p:nvGrpSpPr>
        <p:grpSpPr>
          <a:xfrm>
            <a:off x="6096000" y="5909654"/>
            <a:ext cx="4376388" cy="769441"/>
            <a:chOff x="6096001" y="5909654"/>
            <a:chExt cx="4376388" cy="769441"/>
          </a:xfrm>
        </p:grpSpPr>
        <p:pic>
          <p:nvPicPr>
            <p:cNvPr id="15" name="Picture 14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0AC2C630-2992-45F4-86D9-8F84DE728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5693" r="38478" b="71685"/>
            <a:stretch/>
          </p:blipFill>
          <p:spPr>
            <a:xfrm>
              <a:off x="6096001" y="5909654"/>
              <a:ext cx="4376388" cy="769441"/>
            </a:xfrm>
            <a:prstGeom prst="rect">
              <a:avLst/>
            </a:prstGeom>
          </p:spPr>
        </p:pic>
        <p:sp>
          <p:nvSpPr>
            <p:cNvPr id="18" name="Rectangle 17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390EE710-CD62-4FED-AA57-35E9A43A1D2E}"/>
                </a:ext>
              </a:extLst>
            </p:cNvPr>
            <p:cNvSpPr/>
            <p:nvPr/>
          </p:nvSpPr>
          <p:spPr>
            <a:xfrm>
              <a:off x="7346411" y="5949011"/>
              <a:ext cx="1955985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Quay </a:t>
              </a:r>
              <a:r>
                <a:rPr lang="en-US" sz="3800" b="1" dirty="0" err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lại</a:t>
              </a:r>
              <a:endParaRPr lang="en-US" sz="3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08443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build="p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33C836B-E37A-42DC-AA96-650F66C9F71A}"/>
              </a:ext>
            </a:extLst>
          </p:cNvPr>
          <p:cNvSpPr/>
          <p:nvPr/>
        </p:nvSpPr>
        <p:spPr>
          <a:xfrm>
            <a:off x="209649" y="178903"/>
            <a:ext cx="11714922" cy="6500192"/>
          </a:xfrm>
          <a:prstGeom prst="roundRect">
            <a:avLst/>
          </a:prstGeom>
          <a:solidFill>
            <a:srgbClr val="F1C6FA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6FC012-9DCA-4E81-81A4-A73633CCE009}"/>
              </a:ext>
            </a:extLst>
          </p:cNvPr>
          <p:cNvSpPr/>
          <p:nvPr/>
        </p:nvSpPr>
        <p:spPr>
          <a:xfrm>
            <a:off x="1512426" y="271667"/>
            <a:ext cx="86677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endParaRPr lang="en-US" sz="44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C3416D0-963C-434D-A0E5-F9DEA656355B}"/>
              </a:ext>
            </a:extLst>
          </p:cNvPr>
          <p:cNvSpPr/>
          <p:nvPr/>
        </p:nvSpPr>
        <p:spPr>
          <a:xfrm>
            <a:off x="1446167" y="1406734"/>
            <a:ext cx="10136234" cy="1868556"/>
          </a:xfrm>
          <a:prstGeom prst="roundRect">
            <a:avLst/>
          </a:prstGeom>
          <a:solidFill>
            <a:srgbClr val="0070C0"/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9365745-11C7-435C-8447-71E43AAD7F27}"/>
              </a:ext>
            </a:extLst>
          </p:cNvPr>
          <p:cNvSpPr txBox="1"/>
          <p:nvPr/>
        </p:nvSpPr>
        <p:spPr>
          <a:xfrm>
            <a:off x="2290477" y="1464932"/>
            <a:ext cx="9132898" cy="1802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20E455E-E815-42FF-AEF4-86678C5860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567" y="1185875"/>
            <a:ext cx="1840650" cy="238889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1F6DEEE-7E94-4E1D-B9D8-26953DC53333}"/>
              </a:ext>
            </a:extLst>
          </p:cNvPr>
          <p:cNvSpPr/>
          <p:nvPr/>
        </p:nvSpPr>
        <p:spPr>
          <a:xfrm>
            <a:off x="1166191" y="3938780"/>
            <a:ext cx="9486878" cy="1868556"/>
          </a:xfrm>
          <a:prstGeom prst="roundRect">
            <a:avLst/>
          </a:prstGeom>
          <a:solidFill>
            <a:srgbClr val="FF7C80"/>
          </a:solidFill>
          <a:ln w="28575">
            <a:solidFill>
              <a:srgbClr val="FDD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DA05F22-F766-4F94-96D6-E813A0541B0A}"/>
              </a:ext>
            </a:extLst>
          </p:cNvPr>
          <p:cNvSpPr txBox="1"/>
          <p:nvPr/>
        </p:nvSpPr>
        <p:spPr>
          <a:xfrm>
            <a:off x="1181829" y="4290200"/>
            <a:ext cx="8958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b="1" dirty="0">
                <a:solidFill>
                  <a:schemeClr val="bg1"/>
                </a:solidFill>
                <a:latin typeface="UTM Daxline" panose="02040603050506020204" pitchFamily="18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5415E7D-9492-4516-9462-CFB8BB95E6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140299" y="4508839"/>
            <a:ext cx="1842052" cy="217639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98CEBF6-292F-4F29-AF91-B5C801DCCD46}"/>
              </a:ext>
            </a:extLst>
          </p:cNvPr>
          <p:cNvGrpSpPr/>
          <p:nvPr/>
        </p:nvGrpSpPr>
        <p:grpSpPr>
          <a:xfrm>
            <a:off x="6096000" y="5909654"/>
            <a:ext cx="4376388" cy="769441"/>
            <a:chOff x="6096001" y="5909654"/>
            <a:chExt cx="4376388" cy="769441"/>
          </a:xfrm>
        </p:grpSpPr>
        <p:pic>
          <p:nvPicPr>
            <p:cNvPr id="19" name="Picture 18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C337E6F1-473A-4819-849E-477714DEC8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5693" r="38478" b="71685"/>
            <a:stretch/>
          </p:blipFill>
          <p:spPr>
            <a:xfrm>
              <a:off x="6096001" y="5909654"/>
              <a:ext cx="4376388" cy="769441"/>
            </a:xfrm>
            <a:prstGeom prst="rect">
              <a:avLst/>
            </a:prstGeom>
          </p:spPr>
        </p:pic>
        <p:sp>
          <p:nvSpPr>
            <p:cNvPr id="20" name="Rectangle 19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934FAC89-A806-418A-B298-908C1913B8F2}"/>
                </a:ext>
              </a:extLst>
            </p:cNvPr>
            <p:cNvSpPr/>
            <p:nvPr/>
          </p:nvSpPr>
          <p:spPr>
            <a:xfrm>
              <a:off x="7346411" y="5949011"/>
              <a:ext cx="1955985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Quay </a:t>
              </a:r>
              <a:r>
                <a:rPr lang="en-US" sz="3800" b="1" dirty="0" err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lại</a:t>
              </a:r>
              <a:endParaRPr lang="en-US" sz="3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14556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build="p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33C836B-E37A-42DC-AA96-650F66C9F71A}"/>
              </a:ext>
            </a:extLst>
          </p:cNvPr>
          <p:cNvSpPr/>
          <p:nvPr/>
        </p:nvSpPr>
        <p:spPr>
          <a:xfrm>
            <a:off x="209649" y="178903"/>
            <a:ext cx="11714922" cy="6500192"/>
          </a:xfrm>
          <a:prstGeom prst="roundRect">
            <a:avLst/>
          </a:prstGeom>
          <a:solidFill>
            <a:srgbClr val="F1C6FA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6FC012-9DCA-4E81-81A4-A73633CCE009}"/>
              </a:ext>
            </a:extLst>
          </p:cNvPr>
          <p:cNvSpPr/>
          <p:nvPr/>
        </p:nvSpPr>
        <p:spPr>
          <a:xfrm>
            <a:off x="1512426" y="258415"/>
            <a:ext cx="86677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endParaRPr lang="en-US" sz="44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C3416D0-963C-434D-A0E5-F9DEA656355B}"/>
              </a:ext>
            </a:extLst>
          </p:cNvPr>
          <p:cNvSpPr/>
          <p:nvPr/>
        </p:nvSpPr>
        <p:spPr>
          <a:xfrm>
            <a:off x="1512426" y="1393482"/>
            <a:ext cx="9140643" cy="186855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9365745-11C7-435C-8447-71E43AAD7F27}"/>
              </a:ext>
            </a:extLst>
          </p:cNvPr>
          <p:cNvSpPr txBox="1"/>
          <p:nvPr/>
        </p:nvSpPr>
        <p:spPr>
          <a:xfrm>
            <a:off x="2440055" y="1519571"/>
            <a:ext cx="7926949" cy="1469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C2854F3B-D621-42AB-B692-531D963637EC}"/>
              </a:ext>
            </a:extLst>
          </p:cNvPr>
          <p:cNvSpPr/>
          <p:nvPr/>
        </p:nvSpPr>
        <p:spPr>
          <a:xfrm>
            <a:off x="1139688" y="3935615"/>
            <a:ext cx="9526634" cy="1868556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83A0DC8-CEFD-4356-B9C3-B40C2C4640B2}"/>
              </a:ext>
            </a:extLst>
          </p:cNvPr>
          <p:cNvSpPr txBox="1"/>
          <p:nvPr/>
        </p:nvSpPr>
        <p:spPr>
          <a:xfrm>
            <a:off x="1325217" y="4053014"/>
            <a:ext cx="8798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Ca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Cao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B0486FD-B494-49C0-B2BB-AA79DCECDC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140299" y="4508839"/>
            <a:ext cx="1842052" cy="2176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56ECCE8-E6C0-4FB2-A575-E0EF840D5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029" y="1136850"/>
            <a:ext cx="1810376" cy="248747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E7B0CCA-52BE-493A-9DD3-B159D002FEB7}"/>
              </a:ext>
            </a:extLst>
          </p:cNvPr>
          <p:cNvGrpSpPr/>
          <p:nvPr/>
        </p:nvGrpSpPr>
        <p:grpSpPr>
          <a:xfrm>
            <a:off x="6096000" y="5909654"/>
            <a:ext cx="4376388" cy="769441"/>
            <a:chOff x="6096001" y="5909654"/>
            <a:chExt cx="4376388" cy="769441"/>
          </a:xfrm>
        </p:grpSpPr>
        <p:pic>
          <p:nvPicPr>
            <p:cNvPr id="17" name="Picture 16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70B8812A-6542-4B96-AAB0-60EF4320A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5693" r="38478" b="71685"/>
            <a:stretch/>
          </p:blipFill>
          <p:spPr>
            <a:xfrm>
              <a:off x="6096001" y="5909654"/>
              <a:ext cx="4376388" cy="769441"/>
            </a:xfrm>
            <a:prstGeom prst="rect">
              <a:avLst/>
            </a:prstGeom>
          </p:spPr>
        </p:pic>
        <p:sp>
          <p:nvSpPr>
            <p:cNvPr id="18" name="Rectangle 17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A4552EB9-8E29-44F0-8783-89E6D73BD96F}"/>
                </a:ext>
              </a:extLst>
            </p:cNvPr>
            <p:cNvSpPr/>
            <p:nvPr/>
          </p:nvSpPr>
          <p:spPr>
            <a:xfrm>
              <a:off x="7346411" y="5949011"/>
              <a:ext cx="1955985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Quay </a:t>
              </a:r>
              <a:r>
                <a:rPr lang="en-US" sz="3800" b="1" dirty="0" err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lại</a:t>
              </a:r>
              <a:endParaRPr lang="en-US" sz="3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8432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build="p"/>
      <p:bldP spid="35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33C836B-E37A-42DC-AA96-650F66C9F71A}"/>
              </a:ext>
            </a:extLst>
          </p:cNvPr>
          <p:cNvSpPr/>
          <p:nvPr/>
        </p:nvSpPr>
        <p:spPr>
          <a:xfrm>
            <a:off x="209649" y="178903"/>
            <a:ext cx="11714922" cy="6500192"/>
          </a:xfrm>
          <a:prstGeom prst="roundRect">
            <a:avLst/>
          </a:prstGeom>
          <a:solidFill>
            <a:srgbClr val="F1C6FA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6FC012-9DCA-4E81-81A4-A73633CCE009}"/>
              </a:ext>
            </a:extLst>
          </p:cNvPr>
          <p:cNvSpPr/>
          <p:nvPr/>
        </p:nvSpPr>
        <p:spPr>
          <a:xfrm>
            <a:off x="1512426" y="245163"/>
            <a:ext cx="86677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endParaRPr lang="en-US" sz="44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C3416D0-963C-434D-A0E5-F9DEA656355B}"/>
              </a:ext>
            </a:extLst>
          </p:cNvPr>
          <p:cNvSpPr/>
          <p:nvPr/>
        </p:nvSpPr>
        <p:spPr>
          <a:xfrm>
            <a:off x="1512426" y="1433240"/>
            <a:ext cx="9140643" cy="186855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9365745-11C7-435C-8447-71E43AAD7F27}"/>
              </a:ext>
            </a:extLst>
          </p:cNvPr>
          <p:cNvSpPr txBox="1"/>
          <p:nvPr/>
        </p:nvSpPr>
        <p:spPr>
          <a:xfrm>
            <a:off x="2356737" y="1580594"/>
            <a:ext cx="7926949" cy="1469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C2854F3B-D621-42AB-B692-531D963637EC}"/>
              </a:ext>
            </a:extLst>
          </p:cNvPr>
          <p:cNvSpPr/>
          <p:nvPr/>
        </p:nvSpPr>
        <p:spPr>
          <a:xfrm>
            <a:off x="1918659" y="3928072"/>
            <a:ext cx="8178895" cy="1868557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83A0DC8-CEFD-4356-B9C3-B40C2C4640B2}"/>
              </a:ext>
            </a:extLst>
          </p:cNvPr>
          <p:cNvSpPr txBox="1"/>
          <p:nvPr/>
        </p:nvSpPr>
        <p:spPr>
          <a:xfrm>
            <a:off x="2092390" y="4332362"/>
            <a:ext cx="7831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UTM Daxline" panose="02040603050506020204" pitchFamily="18" charset="0"/>
              </a:rPr>
              <a:t>  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602225-2E06-4079-A85B-8B225EDBF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57850" y="4530779"/>
            <a:ext cx="2103162" cy="23221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C79862D-0CF9-42E9-A49C-5864DC2D2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451" y="1223332"/>
            <a:ext cx="1624208" cy="233287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88F44573-D728-42C8-BD40-9F3CB0E0932B}"/>
              </a:ext>
            </a:extLst>
          </p:cNvPr>
          <p:cNvGrpSpPr/>
          <p:nvPr/>
        </p:nvGrpSpPr>
        <p:grpSpPr>
          <a:xfrm>
            <a:off x="6096000" y="5909654"/>
            <a:ext cx="4376388" cy="769441"/>
            <a:chOff x="6096001" y="5909654"/>
            <a:chExt cx="4376388" cy="769441"/>
          </a:xfrm>
        </p:grpSpPr>
        <p:pic>
          <p:nvPicPr>
            <p:cNvPr id="17" name="Picture 16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395327F4-1DC6-4D91-BCA5-7DA74C900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5693" r="38478" b="71685"/>
            <a:stretch/>
          </p:blipFill>
          <p:spPr>
            <a:xfrm>
              <a:off x="6096001" y="5909654"/>
              <a:ext cx="4376388" cy="769441"/>
            </a:xfrm>
            <a:prstGeom prst="rect">
              <a:avLst/>
            </a:prstGeom>
          </p:spPr>
        </p:pic>
        <p:sp>
          <p:nvSpPr>
            <p:cNvPr id="18" name="Rectangle 17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3E272491-92E0-4CBD-869A-6EFE511D5A4B}"/>
                </a:ext>
              </a:extLst>
            </p:cNvPr>
            <p:cNvSpPr/>
            <p:nvPr/>
          </p:nvSpPr>
          <p:spPr>
            <a:xfrm>
              <a:off x="7346411" y="5949011"/>
              <a:ext cx="1955985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Quay </a:t>
              </a:r>
              <a:r>
                <a:rPr lang="en-US" sz="3800" b="1" dirty="0" err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lại</a:t>
              </a:r>
              <a:endParaRPr lang="en-US" sz="3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76934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build="p"/>
      <p:bldP spid="35" grpId="0" animBg="1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33C836B-E37A-42DC-AA96-650F66C9F71A}"/>
              </a:ext>
            </a:extLst>
          </p:cNvPr>
          <p:cNvSpPr/>
          <p:nvPr/>
        </p:nvSpPr>
        <p:spPr>
          <a:xfrm>
            <a:off x="209649" y="178903"/>
            <a:ext cx="11714922" cy="6500192"/>
          </a:xfrm>
          <a:prstGeom prst="roundRect">
            <a:avLst/>
          </a:prstGeom>
          <a:solidFill>
            <a:srgbClr val="F1C6FA">
              <a:alpha val="8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6FC012-9DCA-4E81-81A4-A73633CCE009}"/>
              </a:ext>
            </a:extLst>
          </p:cNvPr>
          <p:cNvSpPr/>
          <p:nvPr/>
        </p:nvSpPr>
        <p:spPr>
          <a:xfrm>
            <a:off x="1512426" y="271667"/>
            <a:ext cx="86677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4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endParaRPr lang="en-US" sz="44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C3416D0-963C-434D-A0E5-F9DEA656355B}"/>
              </a:ext>
            </a:extLst>
          </p:cNvPr>
          <p:cNvSpPr/>
          <p:nvPr/>
        </p:nvSpPr>
        <p:spPr>
          <a:xfrm>
            <a:off x="1446167" y="1406734"/>
            <a:ext cx="10136234" cy="1868556"/>
          </a:xfrm>
          <a:prstGeom prst="roundRect">
            <a:avLst/>
          </a:prstGeom>
          <a:solidFill>
            <a:srgbClr val="0070C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9365745-11C7-435C-8447-71E43AAD7F27}"/>
              </a:ext>
            </a:extLst>
          </p:cNvPr>
          <p:cNvSpPr txBox="1"/>
          <p:nvPr/>
        </p:nvSpPr>
        <p:spPr>
          <a:xfrm>
            <a:off x="2331060" y="1428242"/>
            <a:ext cx="8708827" cy="1802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1F6DEEE-7E94-4E1D-B9D8-26953DC53333}"/>
              </a:ext>
            </a:extLst>
          </p:cNvPr>
          <p:cNvSpPr/>
          <p:nvPr/>
        </p:nvSpPr>
        <p:spPr>
          <a:xfrm>
            <a:off x="1166191" y="3938780"/>
            <a:ext cx="9486878" cy="1868556"/>
          </a:xfrm>
          <a:prstGeom prst="roundRect">
            <a:avLst/>
          </a:prstGeom>
          <a:solidFill>
            <a:srgbClr val="FF7C80"/>
          </a:solidFill>
          <a:ln w="28575">
            <a:solidFill>
              <a:srgbClr val="FDDE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DA05F22-F766-4F94-96D6-E813A0541B0A}"/>
              </a:ext>
            </a:extLst>
          </p:cNvPr>
          <p:cNvSpPr txBox="1"/>
          <p:nvPr/>
        </p:nvSpPr>
        <p:spPr>
          <a:xfrm>
            <a:off x="1270354" y="4112673"/>
            <a:ext cx="8958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hỉnh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dirty="0">
                <a:solidFill>
                  <a:schemeClr val="bg1"/>
                </a:solidFill>
                <a:latin typeface="UTM Daxline" panose="02040603050506020204" pitchFamily="18" charset="0"/>
              </a:rPr>
              <a:t>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5415E7D-9492-4516-9462-CFB8BB95E6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140299" y="4508839"/>
            <a:ext cx="1842052" cy="21763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335DCB6-DBE9-4E03-8C69-F01432216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258" y="1252284"/>
            <a:ext cx="1722193" cy="219689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DC2A5AC-B7F0-4B19-9334-06E5FA91BB0C}"/>
              </a:ext>
            </a:extLst>
          </p:cNvPr>
          <p:cNvGrpSpPr/>
          <p:nvPr/>
        </p:nvGrpSpPr>
        <p:grpSpPr>
          <a:xfrm>
            <a:off x="6096000" y="5909654"/>
            <a:ext cx="4376388" cy="769441"/>
            <a:chOff x="6096001" y="5909654"/>
            <a:chExt cx="4376388" cy="769441"/>
          </a:xfrm>
        </p:grpSpPr>
        <p:pic>
          <p:nvPicPr>
            <p:cNvPr id="18" name="Picture 17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48BCC64A-4F90-40D9-A9F8-69C022434A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5693" r="38478" b="71685"/>
            <a:stretch/>
          </p:blipFill>
          <p:spPr>
            <a:xfrm>
              <a:off x="6096001" y="5909654"/>
              <a:ext cx="4376388" cy="769441"/>
            </a:xfrm>
            <a:prstGeom prst="rect">
              <a:avLst/>
            </a:prstGeom>
          </p:spPr>
        </p:pic>
        <p:sp>
          <p:nvSpPr>
            <p:cNvPr id="19" name="Rectangle 18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5C3F3506-2F3E-42C1-B265-4A6DF82B59D0}"/>
                </a:ext>
              </a:extLst>
            </p:cNvPr>
            <p:cNvSpPr/>
            <p:nvPr/>
          </p:nvSpPr>
          <p:spPr>
            <a:xfrm>
              <a:off x="7346411" y="5949011"/>
              <a:ext cx="1955985" cy="67710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800" b="1" dirty="0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Quay </a:t>
              </a:r>
              <a:r>
                <a:rPr lang="en-US" sz="3800" b="1" dirty="0" err="1">
                  <a:ln w="10160">
                    <a:solidFill>
                      <a:schemeClr val="bg1"/>
                    </a:solidFill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lại</a:t>
              </a:r>
              <a:endParaRPr lang="en-US" sz="38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724672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build="p"/>
      <p:bldP spid="12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7079862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1148</Words>
  <Application>Microsoft Office PowerPoint</Application>
  <PresentationFormat>Custom</PresentationFormat>
  <Paragraphs>138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UTM Kabel KT</vt:lpstr>
      <vt:lpstr>UVN Bai Sau Nang</vt:lpstr>
      <vt:lpstr>Calibri</vt:lpstr>
      <vt:lpstr>Times New Roman</vt:lpstr>
      <vt:lpstr>Wingdings</vt:lpstr>
      <vt:lpstr>UTM Daxline</vt:lpstr>
      <vt:lpstr>UTM Showcard</vt:lpstr>
      <vt:lpstr>Raleway</vt:lpstr>
      <vt:lpstr>等线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Protechteacher</dc:creator>
  <cp:lastModifiedBy>admi</cp:lastModifiedBy>
  <cp:revision>67</cp:revision>
  <dcterms:created xsi:type="dcterms:W3CDTF">2022-02-23T15:36:30Z</dcterms:created>
  <dcterms:modified xsi:type="dcterms:W3CDTF">2023-06-03T02:55:33Z</dcterms:modified>
</cp:coreProperties>
</file>