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2" r:id="rId3"/>
    <p:sldId id="267" r:id="rId4"/>
    <p:sldId id="276" r:id="rId5"/>
    <p:sldId id="268" r:id="rId6"/>
    <p:sldId id="270" r:id="rId7"/>
    <p:sldId id="266" r:id="rId8"/>
    <p:sldId id="269" r:id="rId9"/>
    <p:sldId id="277" r:id="rId10"/>
    <p:sldId id="279" r:id="rId11"/>
    <p:sldId id="278" r:id="rId12"/>
    <p:sldId id="281" r:id="rId13"/>
    <p:sldId id="282" r:id="rId14"/>
    <p:sldId id="283" r:id="rId15"/>
    <p:sldId id="299" r:id="rId16"/>
    <p:sldId id="290" r:id="rId17"/>
    <p:sldId id="292" r:id="rId18"/>
    <p:sldId id="291" r:id="rId19"/>
    <p:sldId id="293" r:id="rId20"/>
    <p:sldId id="294" r:id="rId21"/>
    <p:sldId id="271" r:id="rId22"/>
    <p:sldId id="295" r:id="rId23"/>
    <p:sldId id="274" r:id="rId24"/>
    <p:sldId id="300" r:id="rId25"/>
    <p:sldId id="298" r:id="rId26"/>
    <p:sldId id="297" r:id="rId27"/>
    <p:sldId id="284" r:id="rId28"/>
    <p:sldId id="285" r:id="rId29"/>
    <p:sldId id="286" r:id="rId30"/>
    <p:sldId id="287" r:id="rId31"/>
    <p:sldId id="288" r:id="rId32"/>
  </p:sldIdLst>
  <p:sldSz cx="12192000" cy="6858000"/>
  <p:notesSz cx="9144000" cy="6858000"/>
  <p:embeddedFontLst>
    <p:embeddedFont>
      <p:font typeface="Calibri" pitchFamily="34" charset="0"/>
      <p:regular r:id="rId33"/>
      <p:bold r:id="rId34"/>
      <p:italic r:id="rId35"/>
      <p:boldItalic r:id="rId36"/>
    </p:embeddedFont>
    <p:embeddedFont>
      <p:font typeface="Calibri Light" pitchFamily="34" charset="0"/>
      <p:regular r:id="rId37"/>
      <p:italic r:id="rId38"/>
    </p:embeddedFont>
    <p:embeddedFont>
      <p:font typeface="#9Slide03 IcielPanton Black" charset="0"/>
      <p:bold r:id="rId39"/>
    </p:embeddedFont>
    <p:embeddedFont>
      <p:font typeface="#9Slide06 SVNJonitha Script"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DD"/>
    <a:srgbClr val="FFFFFF"/>
    <a:srgbClr val="421305"/>
    <a:srgbClr val="341103"/>
    <a:srgbClr val="4472C4"/>
    <a:srgbClr val="0C0F22"/>
    <a:srgbClr val="3B7B63"/>
    <a:srgbClr val="F49D27"/>
    <a:srgbClr val="3B796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825D3-D4A5-4CE4-B20B-2B3481BEFF4B}" v="432" dt="2022-02-13T14:32:49.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3" d="100"/>
          <a:sy n="73" d="100"/>
        </p:scale>
        <p:origin x="-396"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3BF47B-CDB6-4A2A-A0F2-67CB8FB9D6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B5A80DA-D722-40DA-83A7-AA608A099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837EE2-27EF-4C15-B8E1-B0947BEB2B3E}"/>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5" name="Footer Placeholder 4">
            <a:extLst>
              <a:ext uri="{FF2B5EF4-FFF2-40B4-BE49-F238E27FC236}">
                <a16:creationId xmlns="" xmlns:a16="http://schemas.microsoft.com/office/drawing/2014/main" id="{556A5D0E-F10E-4840-B36F-31020B5B8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009E10-3109-40F5-AE87-0EBEC6F420A1}"/>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349998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0CDD8-ED8F-44CA-B725-47FFDEE60C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B7D6292-158C-4A3F-ABAB-D6547FF90B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500437B-6E48-4CEB-9AAD-3BF638B60062}"/>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5" name="Footer Placeholder 4">
            <a:extLst>
              <a:ext uri="{FF2B5EF4-FFF2-40B4-BE49-F238E27FC236}">
                <a16:creationId xmlns="" xmlns:a16="http://schemas.microsoft.com/office/drawing/2014/main" id="{0DED69EB-5151-4E14-866B-A878DE09B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E9539F-C974-4456-832B-08140330C6A0}"/>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202002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FDBABF0-B160-486E-A294-366F58A26A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586DAEA-FF0C-4A92-B159-7A3628BA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51335E8-F5B0-42F7-8DE7-2D596389750C}"/>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5" name="Footer Placeholder 4">
            <a:extLst>
              <a:ext uri="{FF2B5EF4-FFF2-40B4-BE49-F238E27FC236}">
                <a16:creationId xmlns="" xmlns:a16="http://schemas.microsoft.com/office/drawing/2014/main" id="{1009144E-F8C1-4FB7-888B-61D5FFC9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6AF06B2-452F-4A04-944E-F9437EFE7413}"/>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389781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AB5411-BE25-4093-8084-144C16D69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67B65C-D83A-45E7-B11C-42C51B61B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E9EFD0-5432-4FD2-B505-DD0B8E09E518}"/>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5" name="Footer Placeholder 4">
            <a:extLst>
              <a:ext uri="{FF2B5EF4-FFF2-40B4-BE49-F238E27FC236}">
                <a16:creationId xmlns="" xmlns:a16="http://schemas.microsoft.com/office/drawing/2014/main" id="{2504A753-CAB9-4F4D-9CD0-1021FCB49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01E11AD-E069-4280-9D2C-06338F2D6FE1}"/>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7115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6C28B-871F-45D3-9CDB-2A0D68D811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B67B532-AFD5-4043-AE9E-929570188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E9CB35-A3B5-4DD3-95F5-48F8B33A2253}"/>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5" name="Footer Placeholder 4">
            <a:extLst>
              <a:ext uri="{FF2B5EF4-FFF2-40B4-BE49-F238E27FC236}">
                <a16:creationId xmlns="" xmlns:a16="http://schemas.microsoft.com/office/drawing/2014/main" id="{4D00B5E6-E29B-4CB7-A7EB-8906A5687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DECFE57-CAD3-4CFD-83A3-D8AABE19CC3E}"/>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270742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59A9CC-143A-4A14-BC4B-DD7661652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6FEA83C-3F32-4A79-87AD-2E899A375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5887FB8-439F-44E0-A839-0C651C0B0E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B3920E7-8905-4C92-AAEA-C78885AE4720}"/>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6" name="Footer Placeholder 5">
            <a:extLst>
              <a:ext uri="{FF2B5EF4-FFF2-40B4-BE49-F238E27FC236}">
                <a16:creationId xmlns="" xmlns:a16="http://schemas.microsoft.com/office/drawing/2014/main" id="{F0439FE7-C054-411B-9673-BA39C5576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3C3AE00-6C50-49AC-8EB5-3D0438074EE4}"/>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286966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9F0175-2420-475C-89CE-AFBD8C5EEA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6557F98-24C4-4B75-8EFA-F1EA3DDB3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EE0178C-5910-4BC5-B016-F0E083D724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EE0144E-33DA-485C-8935-5EFB6D4CE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B90FF1B-8261-4DD1-A8E4-6C6061FED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ABBC1E0-069A-45E5-8553-DAFFC4C9F992}"/>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8" name="Footer Placeholder 7">
            <a:extLst>
              <a:ext uri="{FF2B5EF4-FFF2-40B4-BE49-F238E27FC236}">
                <a16:creationId xmlns="" xmlns:a16="http://schemas.microsoft.com/office/drawing/2014/main" id="{6A0A5988-7FF5-4FEC-AAD6-857969F43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EBFB059-3EFB-44C9-8D78-884BA1FC6B17}"/>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34065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74DC08-F5F8-4877-8331-320E53104C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BAC50C-19A1-41D3-82A1-6B20FAA19FE5}"/>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4" name="Footer Placeholder 3">
            <a:extLst>
              <a:ext uri="{FF2B5EF4-FFF2-40B4-BE49-F238E27FC236}">
                <a16:creationId xmlns="" xmlns:a16="http://schemas.microsoft.com/office/drawing/2014/main" id="{74FBD1D6-310B-4A79-A500-206BA549B6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AC212D5-5450-402D-A42A-EF1124EBFE22}"/>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149687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ED4F15-34CD-4305-BE67-EC83068766E2}"/>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3" name="Footer Placeholder 2">
            <a:extLst>
              <a:ext uri="{FF2B5EF4-FFF2-40B4-BE49-F238E27FC236}">
                <a16:creationId xmlns="" xmlns:a16="http://schemas.microsoft.com/office/drawing/2014/main" id="{D0FE6F24-1C50-4409-9D96-9B5F723CD5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8CB4931-3EB4-4CED-B5A9-2FD06BBA529B}"/>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87809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475AF2-D174-4027-A7B6-49D63DBF5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C7D58AB-D7CC-4CD8-89F2-8DD102DF7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8484C8-5B9F-4E87-B44A-8E0AB6499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F594C4E-B580-42EE-AE9C-90AFB71C60EE}"/>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6" name="Footer Placeholder 5">
            <a:extLst>
              <a:ext uri="{FF2B5EF4-FFF2-40B4-BE49-F238E27FC236}">
                <a16:creationId xmlns="" xmlns:a16="http://schemas.microsoft.com/office/drawing/2014/main" id="{7279D033-3128-4403-B9EF-1B9F1865A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9876AD-352B-4C99-86BE-87EFEBC1F186}"/>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238968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E5CEB3-518A-4BDE-AE43-E76401E8F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D7FA344-854D-44F2-AF62-638498171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0230479-A79D-4E18-9C39-0A073222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0E3C45B-1121-4A5F-A86E-AF2AE2FA2B38}"/>
              </a:ext>
            </a:extLst>
          </p:cNvPr>
          <p:cNvSpPr>
            <a:spLocks noGrp="1"/>
          </p:cNvSpPr>
          <p:nvPr>
            <p:ph type="dt" sz="half" idx="10"/>
          </p:nvPr>
        </p:nvSpPr>
        <p:spPr/>
        <p:txBody>
          <a:bodyPr/>
          <a:lstStyle/>
          <a:p>
            <a:fld id="{1C029D00-42EB-4C93-9794-0C894915301D}" type="datetimeFigureOut">
              <a:rPr lang="en-US" smtClean="0"/>
              <a:pPr/>
              <a:t>6/3/2023</a:t>
            </a:fld>
            <a:endParaRPr lang="en-US"/>
          </a:p>
        </p:txBody>
      </p:sp>
      <p:sp>
        <p:nvSpPr>
          <p:cNvPr id="6" name="Footer Placeholder 5">
            <a:extLst>
              <a:ext uri="{FF2B5EF4-FFF2-40B4-BE49-F238E27FC236}">
                <a16:creationId xmlns="" xmlns:a16="http://schemas.microsoft.com/office/drawing/2014/main" id="{CCBE3721-C698-4F23-8114-7CA48515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AA6023-A938-4A83-B8BA-C7831880119C}"/>
              </a:ext>
            </a:extLst>
          </p:cNvPr>
          <p:cNvSpPr>
            <a:spLocks noGrp="1"/>
          </p:cNvSpPr>
          <p:nvPr>
            <p:ph type="sldNum" sz="quarter" idx="12"/>
          </p:nvPr>
        </p:nvSpPr>
        <p:spPr/>
        <p:txBody>
          <a:body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5665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 xmlns:a16="http://schemas.microsoft.com/office/drawing/2014/main" id="{6D6D99E4-81F3-40E7-877D-42A63558F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6D4857F5-2F2B-4D32-B902-98D06AABE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7F20C42-0945-4167-9065-B443C5419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5CC9FBD-88C1-4FAB-A9A6-7134E9D9B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29D00-42EB-4C93-9794-0C894915301D}" type="datetimeFigureOut">
              <a:rPr lang="en-US" smtClean="0"/>
              <a:pPr/>
              <a:t>6/3/2023</a:t>
            </a:fld>
            <a:endParaRPr lang="en-US"/>
          </a:p>
        </p:txBody>
      </p:sp>
      <p:sp>
        <p:nvSpPr>
          <p:cNvPr id="5" name="Footer Placeholder 4">
            <a:extLst>
              <a:ext uri="{FF2B5EF4-FFF2-40B4-BE49-F238E27FC236}">
                <a16:creationId xmlns="" xmlns:a16="http://schemas.microsoft.com/office/drawing/2014/main" id="{90962497-620E-4BBD-805A-AB044EAD7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33EA79A-8C52-4106-AB0D-73EA8981F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C02B3-2F42-49BC-8C18-32E948A0BFF0}" type="slidenum">
              <a:rPr lang="en-US" smtClean="0"/>
              <a:pPr/>
              <a:t>‹#›</a:t>
            </a:fld>
            <a:endParaRPr lang="en-US"/>
          </a:p>
        </p:txBody>
      </p:sp>
    </p:spTree>
    <p:extLst>
      <p:ext uri="{BB962C8B-B14F-4D97-AF65-F5344CB8AC3E}">
        <p14:creationId xmlns:p14="http://schemas.microsoft.com/office/powerpoint/2010/main" xmlns="" val="1742664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7.png"/><Relationship Id="rId7" Type="http://schemas.openxmlformats.org/officeDocument/2006/relationships/slide" Target="slide14.xml"/><Relationship Id="rId12" Type="http://schemas.openxmlformats.org/officeDocument/2006/relationships/slide" Target="slide31.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30.xml"/><Relationship Id="rId5" Type="http://schemas.openxmlformats.org/officeDocument/2006/relationships/slide" Target="slide12.xml"/><Relationship Id="rId10" Type="http://schemas.openxmlformats.org/officeDocument/2006/relationships/slide" Target="slide29.xml"/><Relationship Id="rId4" Type="http://schemas.microsoft.com/office/2007/relationships/hdphoto" Target="../media/hdphoto5.wdp"/><Relationship Id="rId9" Type="http://schemas.openxmlformats.org/officeDocument/2006/relationships/slide" Target="slide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 xmlns:a16="http://schemas.microsoft.com/office/drawing/2014/main" id="{976B6302-752A-4688-9074-3F394D1C0A0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5674"/>
          <a:stretch/>
        </p:blipFill>
        <p:spPr>
          <a:xfrm>
            <a:off x="0" y="0"/>
            <a:ext cx="12192000" cy="6877004"/>
          </a:xfrm>
          <a:prstGeom prst="rect">
            <a:avLst/>
          </a:prstGeom>
        </p:spPr>
      </p:pic>
      <p:sp>
        <p:nvSpPr>
          <p:cNvPr id="26" name="Rectangle: Rounded Corners 25">
            <a:extLst>
              <a:ext uri="{FF2B5EF4-FFF2-40B4-BE49-F238E27FC236}">
                <a16:creationId xmlns="" xmlns:a16="http://schemas.microsoft.com/office/drawing/2014/main" id="{2FA34089-68FD-45F9-87F2-ABD8F2D031B8}"/>
              </a:ext>
            </a:extLst>
          </p:cNvPr>
          <p:cNvSpPr/>
          <p:nvPr/>
        </p:nvSpPr>
        <p:spPr>
          <a:xfrm>
            <a:off x="4323983" y="1426822"/>
            <a:ext cx="6108192" cy="2011680"/>
          </a:xfrm>
          <a:prstGeom prst="roundRect">
            <a:avLst/>
          </a:prstGeom>
          <a:solidFill>
            <a:srgbClr val="6A5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2ACE4796-6A3D-4E7C-937B-C0016E7CCF79}"/>
              </a:ext>
            </a:extLst>
          </p:cNvPr>
          <p:cNvSpPr txBox="1"/>
          <p:nvPr/>
        </p:nvSpPr>
        <p:spPr>
          <a:xfrm>
            <a:off x="6006885" y="1668552"/>
            <a:ext cx="1475084" cy="584775"/>
          </a:xfrm>
          <a:prstGeom prst="rect">
            <a:avLst/>
          </a:prstGeom>
          <a:noFill/>
        </p:spPr>
        <p:txBody>
          <a:bodyPr wrap="none" rtlCol="0">
            <a:spAutoFit/>
          </a:bodyPr>
          <a:lstStyle/>
          <a:p>
            <a:r>
              <a:rPr lang="en-US" sz="3200" b="1" dirty="0" err="1">
                <a:solidFill>
                  <a:schemeClr val="accent5">
                    <a:lumMod val="20000"/>
                    <a:lumOff val="80000"/>
                  </a:schemeClr>
                </a:solidFill>
                <a:latin typeface="+mj-lt"/>
              </a:rPr>
              <a:t>Tập</a:t>
            </a:r>
            <a:r>
              <a:rPr lang="en-US" sz="3200" b="1" dirty="0">
                <a:solidFill>
                  <a:schemeClr val="accent5">
                    <a:lumMod val="20000"/>
                    <a:lumOff val="80000"/>
                  </a:schemeClr>
                </a:solidFill>
                <a:latin typeface="+mj-lt"/>
              </a:rPr>
              <a:t> </a:t>
            </a:r>
            <a:r>
              <a:rPr lang="en-US" sz="3200" b="1" dirty="0" err="1">
                <a:solidFill>
                  <a:schemeClr val="accent5">
                    <a:lumMod val="20000"/>
                    <a:lumOff val="80000"/>
                  </a:schemeClr>
                </a:solidFill>
                <a:latin typeface="+mj-lt"/>
              </a:rPr>
              <a:t>đọc</a:t>
            </a:r>
            <a:endParaRPr lang="en-US" sz="3200" b="1" dirty="0">
              <a:solidFill>
                <a:schemeClr val="accent5">
                  <a:lumMod val="20000"/>
                  <a:lumOff val="80000"/>
                </a:schemeClr>
              </a:solidFill>
              <a:latin typeface="+mj-lt"/>
            </a:endParaRPr>
          </a:p>
        </p:txBody>
      </p:sp>
      <p:sp>
        <p:nvSpPr>
          <p:cNvPr id="28" name="TextBox 27">
            <a:extLst>
              <a:ext uri="{FF2B5EF4-FFF2-40B4-BE49-F238E27FC236}">
                <a16:creationId xmlns="" xmlns:a16="http://schemas.microsoft.com/office/drawing/2014/main" id="{4DD6B208-1DA0-4F98-8186-A99163F6D4CD}"/>
              </a:ext>
            </a:extLst>
          </p:cNvPr>
          <p:cNvSpPr txBox="1"/>
          <p:nvPr/>
        </p:nvSpPr>
        <p:spPr>
          <a:xfrm>
            <a:off x="4323983" y="2349110"/>
            <a:ext cx="5945858" cy="923330"/>
          </a:xfrm>
          <a:prstGeom prst="rect">
            <a:avLst/>
          </a:prstGeom>
          <a:noFill/>
        </p:spPr>
        <p:txBody>
          <a:bodyPr wrap="none" rtlCol="0">
            <a:spAutoFit/>
          </a:bodyPr>
          <a:lstStyle/>
          <a:p>
            <a:r>
              <a:rPr lang="en-US" sz="5400" dirty="0">
                <a:solidFill>
                  <a:schemeClr val="bg1">
                    <a:lumMod val="95000"/>
                  </a:schemeClr>
                </a:solidFill>
                <a:latin typeface="#9Slide03 IcielPanton Black" panose="00000A00000000000000" pitchFamily="2" charset="0"/>
              </a:rPr>
              <a:t>NGHĨA THẦY TRÒ</a:t>
            </a:r>
          </a:p>
        </p:txBody>
      </p:sp>
      <p:sp>
        <p:nvSpPr>
          <p:cNvPr id="29" name="TextBox 28">
            <a:extLst>
              <a:ext uri="{FF2B5EF4-FFF2-40B4-BE49-F238E27FC236}">
                <a16:creationId xmlns="" xmlns:a16="http://schemas.microsoft.com/office/drawing/2014/main" id="{0FA4A8AB-AAB9-447E-A4C1-0359651D8EEB}"/>
              </a:ext>
            </a:extLst>
          </p:cNvPr>
          <p:cNvSpPr txBox="1"/>
          <p:nvPr/>
        </p:nvSpPr>
        <p:spPr>
          <a:xfrm>
            <a:off x="7587778" y="3293173"/>
            <a:ext cx="2114681" cy="584775"/>
          </a:xfrm>
          <a:prstGeom prst="rect">
            <a:avLst/>
          </a:prstGeom>
          <a:noFill/>
        </p:spPr>
        <p:txBody>
          <a:bodyPr wrap="none" rtlCol="0">
            <a:spAutoFit/>
          </a:bodyPr>
          <a:lstStyle/>
          <a:p>
            <a:r>
              <a:rPr lang="en-US" sz="3200" i="1" dirty="0">
                <a:solidFill>
                  <a:srgbClr val="DBF8FE"/>
                </a:solidFill>
              </a:rPr>
              <a:t>Theo Hà </a:t>
            </a:r>
            <a:r>
              <a:rPr lang="en-US" sz="3200" i="1" dirty="0" err="1">
                <a:solidFill>
                  <a:srgbClr val="DBF8FE"/>
                </a:solidFill>
              </a:rPr>
              <a:t>Ân</a:t>
            </a:r>
            <a:endParaRPr lang="en-US" sz="3200" i="1" dirty="0">
              <a:solidFill>
                <a:srgbClr val="DBF8FE"/>
              </a:solidFill>
            </a:endParaRPr>
          </a:p>
        </p:txBody>
      </p:sp>
    </p:spTree>
    <p:extLst>
      <p:ext uri="{BB962C8B-B14F-4D97-AF65-F5344CB8AC3E}">
        <p14:creationId xmlns:p14="http://schemas.microsoft.com/office/powerpoint/2010/main" xmlns="" val="2244584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E4C7D62B-4434-4EBE-B6BD-DA85E2752740}"/>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3258" b="97450" l="9607" r="92140">
                        <a14:foregroundMark x1="31441" y1="4816" x2="43450" y2="24363"/>
                        <a14:foregroundMark x1="43450" y1="24363" x2="43450" y2="24646"/>
                        <a14:foregroundMark x1="21834" y1="7790" x2="21834" y2="7790"/>
                        <a14:foregroundMark x1="19869" y1="10482" x2="19869" y2="10482"/>
                        <a14:foregroundMark x1="43450" y1="3966" x2="46288" y2="4674"/>
                        <a14:foregroundMark x1="81223" y1="12465" x2="81223" y2="12465"/>
                        <a14:foregroundMark x1="37991" y1="5807" x2="40175" y2="10623"/>
                        <a14:foregroundMark x1="44105" y1="5949" x2="46943" y2="9207"/>
                        <a14:foregroundMark x1="55895" y1="3258" x2="56332" y2="3683"/>
                        <a14:foregroundMark x1="56769" y1="5099" x2="62664" y2="10057"/>
                        <a14:foregroundMark x1="29425" y1="54391" x2="29694" y2="54674"/>
                        <a14:foregroundMark x1="28646" y1="53573" x2="29425" y2="54391"/>
                        <a14:foregroundMark x1="25217" y1="49971" x2="28129" y2="53030"/>
                        <a14:foregroundMark x1="90393" y1="32153" x2="90393" y2="32153"/>
                        <a14:foregroundMark x1="33188" y1="90652" x2="64192" y2="94476"/>
                        <a14:foregroundMark x1="19214" y1="92776" x2="19214" y2="92776"/>
                        <a14:foregroundMark x1="82096" y1="95042" x2="85371" y2="93909"/>
                        <a14:foregroundMark x1="91266" y1="80737" x2="91266" y2="83853"/>
                        <a14:foregroundMark x1="81223" y1="65156" x2="83843" y2="67139"/>
                        <a14:foregroundMark x1="71397" y1="59065" x2="71397" y2="59065"/>
                        <a14:foregroundMark x1="74236" y1="58782" x2="74236" y2="58782"/>
                        <a14:foregroundMark x1="85371" y1="58782" x2="86245" y2="61756"/>
                        <a14:foregroundMark x1="83188" y1="70255" x2="83188" y2="70255"/>
                        <a14:foregroundMark x1="90393" y1="70822" x2="90393" y2="70822"/>
                        <a14:foregroundMark x1="92358" y1="87252" x2="92358" y2="87252"/>
                        <a14:foregroundMark x1="80786" y1="96034" x2="84934" y2="96034"/>
                        <a14:foregroundMark x1="45852" y1="96742" x2="45852" y2="96742"/>
                        <a14:foregroundMark x1="27729" y1="97450" x2="27729" y2="97450"/>
                        <a14:backgroundMark x1="29258" y1="52691" x2="29694" y2="53258"/>
                        <a14:backgroundMark x1="25109" y1="49858" x2="25328" y2="49858"/>
                        <a14:backgroundMark x1="30131" y1="54391" x2="30131" y2="54391"/>
                        <a14:backgroundMark x1="29258" y1="54674" x2="29258" y2="54674"/>
                        <a14:backgroundMark x1="71179" y1="58074" x2="71179" y2="58074"/>
                      </a14:backgroundRemoval>
                    </a14:imgEffect>
                  </a14:imgLayer>
                </a14:imgProps>
              </a:ext>
            </a:extLst>
          </a:blip>
          <a:stretch>
            <a:fillRect/>
          </a:stretch>
        </p:blipFill>
        <p:spPr>
          <a:xfrm>
            <a:off x="7279851" y="-172419"/>
            <a:ext cx="4672663" cy="7202837"/>
          </a:xfrm>
          <a:prstGeom prst="rect">
            <a:avLst/>
          </a:prstGeom>
        </p:spPr>
      </p:pic>
      <p:sp>
        <p:nvSpPr>
          <p:cNvPr id="6" name="TextBox 5">
            <a:extLst>
              <a:ext uri="{FF2B5EF4-FFF2-40B4-BE49-F238E27FC236}">
                <a16:creationId xmlns="" xmlns:a16="http://schemas.microsoft.com/office/drawing/2014/main" id="{26019801-9D0B-42A8-83AD-FC1202CAE321}"/>
              </a:ext>
            </a:extLst>
          </p:cNvPr>
          <p:cNvSpPr txBox="1"/>
          <p:nvPr/>
        </p:nvSpPr>
        <p:spPr>
          <a:xfrm>
            <a:off x="3257975" y="1213112"/>
            <a:ext cx="2680542" cy="769441"/>
          </a:xfrm>
          <a:prstGeom prst="rect">
            <a:avLst/>
          </a:prstGeom>
          <a:noFill/>
        </p:spPr>
        <p:txBody>
          <a:bodyPr wrap="none" rtlCol="0">
            <a:spAutoFit/>
          </a:bodyPr>
          <a:lstStyle/>
          <a:p>
            <a:pPr algn="ctr"/>
            <a:r>
              <a:rPr lang="en-SG" sz="4400">
                <a:solidFill>
                  <a:srgbClr val="0070C0"/>
                </a:solidFill>
                <a:latin typeface="#9Slide06 SVNJonitha Script" panose="02000000000000000000" pitchFamily="2" charset="0"/>
              </a:rPr>
              <a:t>Luyện đọc</a:t>
            </a:r>
            <a:endParaRPr lang="en-US" sz="4400">
              <a:solidFill>
                <a:srgbClr val="0070C0"/>
              </a:solidFill>
              <a:latin typeface="#9Slide06 SVNJonitha Script" panose="02000000000000000000" pitchFamily="2" charset="0"/>
            </a:endParaRPr>
          </a:p>
        </p:txBody>
      </p:sp>
      <p:sp>
        <p:nvSpPr>
          <p:cNvPr id="8" name="TextBox 7">
            <a:extLst>
              <a:ext uri="{FF2B5EF4-FFF2-40B4-BE49-F238E27FC236}">
                <a16:creationId xmlns="" xmlns:a16="http://schemas.microsoft.com/office/drawing/2014/main" id="{5079A129-5A66-45CF-A385-DE87F1C85565}"/>
              </a:ext>
            </a:extLst>
          </p:cNvPr>
          <p:cNvSpPr txBox="1"/>
          <p:nvPr/>
        </p:nvSpPr>
        <p:spPr>
          <a:xfrm>
            <a:off x="3902074" y="2580553"/>
            <a:ext cx="1392346" cy="707886"/>
          </a:xfrm>
          <a:prstGeom prst="rect">
            <a:avLst/>
          </a:prstGeom>
          <a:noFill/>
        </p:spPr>
        <p:txBody>
          <a:bodyPr wrap="square" rtlCol="0">
            <a:spAutoFit/>
          </a:bodyPr>
          <a:lstStyle/>
          <a:p>
            <a:pPr algn="just"/>
            <a:r>
              <a:rPr lang="en-SG" sz="4000">
                <a:solidFill>
                  <a:schemeClr val="tx1">
                    <a:lumMod val="95000"/>
                    <a:lumOff val="5000"/>
                  </a:schemeClr>
                </a:solidFill>
              </a:rPr>
              <a:t>thâm</a:t>
            </a:r>
            <a:endParaRPr lang="en-US" sz="4000">
              <a:solidFill>
                <a:schemeClr val="tx1">
                  <a:lumMod val="95000"/>
                  <a:lumOff val="5000"/>
                </a:schemeClr>
              </a:solidFill>
            </a:endParaRPr>
          </a:p>
        </p:txBody>
      </p:sp>
      <p:sp>
        <p:nvSpPr>
          <p:cNvPr id="10" name="TextBox 9">
            <a:extLst>
              <a:ext uri="{FF2B5EF4-FFF2-40B4-BE49-F238E27FC236}">
                <a16:creationId xmlns="" xmlns:a16="http://schemas.microsoft.com/office/drawing/2014/main" id="{5B73990D-F75A-4829-A816-5DE763B24589}"/>
              </a:ext>
            </a:extLst>
          </p:cNvPr>
          <p:cNvSpPr txBox="1"/>
          <p:nvPr/>
        </p:nvSpPr>
        <p:spPr>
          <a:xfrm>
            <a:off x="4128544" y="3489826"/>
            <a:ext cx="939405" cy="707886"/>
          </a:xfrm>
          <a:prstGeom prst="rect">
            <a:avLst/>
          </a:prstGeom>
          <a:noFill/>
        </p:spPr>
        <p:txBody>
          <a:bodyPr wrap="square" rtlCol="0">
            <a:spAutoFit/>
          </a:bodyPr>
          <a:lstStyle/>
          <a:p>
            <a:pPr algn="just"/>
            <a:r>
              <a:rPr lang="en-SG" sz="4000">
                <a:solidFill>
                  <a:schemeClr val="tx1">
                    <a:lumMod val="95000"/>
                    <a:lumOff val="5000"/>
                  </a:schemeClr>
                </a:solidFill>
              </a:rPr>
              <a:t>ran</a:t>
            </a:r>
            <a:endParaRPr lang="en-US" sz="4000">
              <a:solidFill>
                <a:schemeClr val="tx1">
                  <a:lumMod val="95000"/>
                  <a:lumOff val="5000"/>
                </a:schemeClr>
              </a:solidFill>
            </a:endParaRPr>
          </a:p>
        </p:txBody>
      </p:sp>
      <p:sp>
        <p:nvSpPr>
          <p:cNvPr id="11" name="TextBox 10">
            <a:extLst>
              <a:ext uri="{FF2B5EF4-FFF2-40B4-BE49-F238E27FC236}">
                <a16:creationId xmlns="" xmlns:a16="http://schemas.microsoft.com/office/drawing/2014/main" id="{EB811458-8EB7-42FA-8CE8-51026698351C}"/>
              </a:ext>
            </a:extLst>
          </p:cNvPr>
          <p:cNvSpPr txBox="1"/>
          <p:nvPr/>
        </p:nvSpPr>
        <p:spPr>
          <a:xfrm>
            <a:off x="3949108" y="4399098"/>
            <a:ext cx="1211829" cy="707886"/>
          </a:xfrm>
          <a:prstGeom prst="rect">
            <a:avLst/>
          </a:prstGeom>
          <a:noFill/>
        </p:spPr>
        <p:txBody>
          <a:bodyPr wrap="square" rtlCol="0">
            <a:spAutoFit/>
          </a:bodyPr>
          <a:lstStyle/>
          <a:p>
            <a:pPr algn="just"/>
            <a:r>
              <a:rPr lang="en-SG" sz="4000">
                <a:solidFill>
                  <a:schemeClr val="tx1">
                    <a:lumMod val="95000"/>
                    <a:lumOff val="5000"/>
                  </a:schemeClr>
                </a:solidFill>
              </a:rPr>
              <a:t>Đoài</a:t>
            </a:r>
            <a:endParaRPr lang="en-US" sz="4000">
              <a:solidFill>
                <a:schemeClr val="tx1">
                  <a:lumMod val="95000"/>
                  <a:lumOff val="5000"/>
                </a:schemeClr>
              </a:solidFill>
            </a:endParaRPr>
          </a:p>
        </p:txBody>
      </p:sp>
      <p:pic>
        <p:nvPicPr>
          <p:cNvPr id="2" name="Picture 1">
            <a:extLst>
              <a:ext uri="{FF2B5EF4-FFF2-40B4-BE49-F238E27FC236}">
                <a16:creationId xmlns="" xmlns:a16="http://schemas.microsoft.com/office/drawing/2014/main" id="{61D5F4EE-54C4-4CDB-AD36-5088F98A3B6E}"/>
              </a:ext>
            </a:extLst>
          </p:cNvPr>
          <p:cNvPicPr>
            <a:picLocks noChangeAspect="1"/>
          </p:cNvPicPr>
          <p:nvPr/>
        </p:nvPicPr>
        <p:blipFill>
          <a:blip r:embed="rId5"/>
          <a:stretch>
            <a:fillRect/>
          </a:stretch>
        </p:blipFill>
        <p:spPr>
          <a:xfrm flipH="1">
            <a:off x="-1808" y="3035339"/>
            <a:ext cx="2844425" cy="3739150"/>
          </a:xfrm>
          <a:prstGeom prst="rect">
            <a:avLst/>
          </a:prstGeom>
        </p:spPr>
      </p:pic>
    </p:spTree>
    <p:extLst>
      <p:ext uri="{BB962C8B-B14F-4D97-AF65-F5344CB8AC3E}">
        <p14:creationId xmlns:p14="http://schemas.microsoft.com/office/powerpoint/2010/main" xmlns="" val="2064911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E4C7D62B-4434-4EBE-B6BD-DA85E2752740}"/>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3258" b="97450" l="9607" r="92140">
                        <a14:foregroundMark x1="31441" y1="4816" x2="43450" y2="24363"/>
                        <a14:foregroundMark x1="43450" y1="24363" x2="43450" y2="24646"/>
                        <a14:foregroundMark x1="21834" y1="7790" x2="21834" y2="7790"/>
                        <a14:foregroundMark x1="19869" y1="10482" x2="19869" y2="10482"/>
                        <a14:foregroundMark x1="43450" y1="3966" x2="46288" y2="4674"/>
                        <a14:foregroundMark x1="81223" y1="12465" x2="81223" y2="12465"/>
                        <a14:foregroundMark x1="37991" y1="5807" x2="40175" y2="10623"/>
                        <a14:foregroundMark x1="44105" y1="5949" x2="46943" y2="9207"/>
                        <a14:foregroundMark x1="55895" y1="3258" x2="56332" y2="3683"/>
                        <a14:foregroundMark x1="56769" y1="5099" x2="62664" y2="10057"/>
                        <a14:foregroundMark x1="29425" y1="54391" x2="29694" y2="54674"/>
                        <a14:foregroundMark x1="28646" y1="53573" x2="29425" y2="54391"/>
                        <a14:foregroundMark x1="25217" y1="49971" x2="28129" y2="53030"/>
                        <a14:foregroundMark x1="90393" y1="32153" x2="90393" y2="32153"/>
                        <a14:foregroundMark x1="33188" y1="90652" x2="64192" y2="94476"/>
                        <a14:foregroundMark x1="19214" y1="92776" x2="19214" y2="92776"/>
                        <a14:foregroundMark x1="82096" y1="95042" x2="85371" y2="93909"/>
                        <a14:foregroundMark x1="91266" y1="80737" x2="91266" y2="83853"/>
                        <a14:foregroundMark x1="81223" y1="65156" x2="83843" y2="67139"/>
                        <a14:foregroundMark x1="71397" y1="59065" x2="71397" y2="59065"/>
                        <a14:foregroundMark x1="74236" y1="58782" x2="74236" y2="58782"/>
                        <a14:foregroundMark x1="85371" y1="58782" x2="86245" y2="61756"/>
                        <a14:foregroundMark x1="83188" y1="70255" x2="83188" y2="70255"/>
                        <a14:foregroundMark x1="90393" y1="70822" x2="90393" y2="70822"/>
                        <a14:foregroundMark x1="92358" y1="87252" x2="92358" y2="87252"/>
                        <a14:foregroundMark x1="80786" y1="96034" x2="84934" y2="96034"/>
                        <a14:foregroundMark x1="45852" y1="96742" x2="45852" y2="96742"/>
                        <a14:foregroundMark x1="27729" y1="97450" x2="27729" y2="97450"/>
                        <a14:backgroundMark x1="29258" y1="52691" x2="29694" y2="53258"/>
                        <a14:backgroundMark x1="25109" y1="49858" x2="25328" y2="49858"/>
                        <a14:backgroundMark x1="30131" y1="54391" x2="30131" y2="54391"/>
                        <a14:backgroundMark x1="29258" y1="54674" x2="29258" y2="54674"/>
                        <a14:backgroundMark x1="71179" y1="58074" x2="71179" y2="58074"/>
                      </a14:backgroundRemoval>
                    </a14:imgEffect>
                  </a14:imgLayer>
                </a14:imgProps>
              </a:ext>
            </a:extLst>
          </a:blip>
          <a:stretch>
            <a:fillRect/>
          </a:stretch>
        </p:blipFill>
        <p:spPr>
          <a:xfrm>
            <a:off x="-260682" y="-172419"/>
            <a:ext cx="4672663" cy="7202837"/>
          </a:xfrm>
          <a:prstGeom prst="rect">
            <a:avLst/>
          </a:prstGeom>
        </p:spPr>
      </p:pic>
      <p:sp>
        <p:nvSpPr>
          <p:cNvPr id="7" name="TextBox 6">
            <a:extLst>
              <a:ext uri="{FF2B5EF4-FFF2-40B4-BE49-F238E27FC236}">
                <a16:creationId xmlns="" xmlns:a16="http://schemas.microsoft.com/office/drawing/2014/main" id="{BB3D1410-7607-4220-A0F8-F94FD9BE740D}"/>
              </a:ext>
            </a:extLst>
          </p:cNvPr>
          <p:cNvSpPr txBox="1"/>
          <p:nvPr/>
        </p:nvSpPr>
        <p:spPr>
          <a:xfrm>
            <a:off x="6280201" y="739101"/>
            <a:ext cx="3836308" cy="769441"/>
          </a:xfrm>
          <a:prstGeom prst="rect">
            <a:avLst/>
          </a:prstGeom>
          <a:noFill/>
        </p:spPr>
        <p:txBody>
          <a:bodyPr wrap="none" rtlCol="0">
            <a:spAutoFit/>
          </a:bodyPr>
          <a:lstStyle/>
          <a:p>
            <a:pPr algn="ctr"/>
            <a:r>
              <a:rPr lang="en-SG" sz="4400">
                <a:solidFill>
                  <a:srgbClr val="0070C0"/>
                </a:solidFill>
                <a:latin typeface="#9Slide06 SVNJonitha Script" panose="02000000000000000000" pitchFamily="2" charset="0"/>
              </a:rPr>
              <a:t>Giải nghĩa từ</a:t>
            </a:r>
            <a:endParaRPr lang="en-US" sz="4400">
              <a:solidFill>
                <a:srgbClr val="0070C0"/>
              </a:solidFill>
              <a:latin typeface="#9Slide06 SVNJonitha Script" panose="02000000000000000000" pitchFamily="2" charset="0"/>
            </a:endParaRPr>
          </a:p>
        </p:txBody>
      </p:sp>
      <p:sp>
        <p:nvSpPr>
          <p:cNvPr id="13" name="TextBox 12">
            <a:hlinkClick r:id="rId5" action="ppaction://hlinksldjump"/>
            <a:extLst>
              <a:ext uri="{FF2B5EF4-FFF2-40B4-BE49-F238E27FC236}">
                <a16:creationId xmlns="" xmlns:a16="http://schemas.microsoft.com/office/drawing/2014/main" id="{B944C42B-F4AF-4837-816B-16C2645E0AEC}"/>
              </a:ext>
            </a:extLst>
          </p:cNvPr>
          <p:cNvSpPr txBox="1"/>
          <p:nvPr/>
        </p:nvSpPr>
        <p:spPr>
          <a:xfrm>
            <a:off x="4600852" y="1962956"/>
            <a:ext cx="3420155" cy="769441"/>
          </a:xfrm>
          <a:prstGeom prst="rect">
            <a:avLst/>
          </a:prstGeom>
          <a:noFill/>
        </p:spPr>
        <p:txBody>
          <a:bodyPr wrap="square" rtlCol="0">
            <a:spAutoFit/>
          </a:bodyPr>
          <a:lstStyle/>
          <a:p>
            <a:pPr algn="ctr"/>
            <a:r>
              <a:rPr lang="en-SG" sz="4400">
                <a:solidFill>
                  <a:schemeClr val="tx1">
                    <a:lumMod val="95000"/>
                    <a:lumOff val="5000"/>
                  </a:schemeClr>
                </a:solidFill>
              </a:rPr>
              <a:t>cụ giáo Chu</a:t>
            </a:r>
            <a:endParaRPr lang="en-US" sz="4400">
              <a:solidFill>
                <a:schemeClr val="tx1">
                  <a:lumMod val="95000"/>
                  <a:lumOff val="5000"/>
                </a:schemeClr>
              </a:solidFill>
            </a:endParaRPr>
          </a:p>
        </p:txBody>
      </p:sp>
      <p:sp>
        <p:nvSpPr>
          <p:cNvPr id="14" name="TextBox 13">
            <a:hlinkClick r:id="rId6" action="ppaction://hlinksldjump"/>
            <a:extLst>
              <a:ext uri="{FF2B5EF4-FFF2-40B4-BE49-F238E27FC236}">
                <a16:creationId xmlns="" xmlns:a16="http://schemas.microsoft.com/office/drawing/2014/main" id="{FB62BA00-587C-402B-AA5F-74F58A7F9E31}"/>
              </a:ext>
            </a:extLst>
          </p:cNvPr>
          <p:cNvSpPr txBox="1"/>
          <p:nvPr/>
        </p:nvSpPr>
        <p:spPr>
          <a:xfrm>
            <a:off x="4856992" y="2996901"/>
            <a:ext cx="2765884" cy="769441"/>
          </a:xfrm>
          <a:prstGeom prst="rect">
            <a:avLst/>
          </a:prstGeom>
          <a:noFill/>
        </p:spPr>
        <p:txBody>
          <a:bodyPr wrap="square" rtlCol="0">
            <a:spAutoFit/>
          </a:bodyPr>
          <a:lstStyle/>
          <a:p>
            <a:pPr algn="ctr"/>
            <a:r>
              <a:rPr lang="en-SG" sz="4400">
                <a:solidFill>
                  <a:schemeClr val="tx1">
                    <a:lumMod val="95000"/>
                    <a:lumOff val="5000"/>
                  </a:schemeClr>
                </a:solidFill>
              </a:rPr>
              <a:t>môn sinh</a:t>
            </a:r>
            <a:endParaRPr lang="en-US" sz="4400">
              <a:solidFill>
                <a:schemeClr val="tx1">
                  <a:lumMod val="95000"/>
                  <a:lumOff val="5000"/>
                </a:schemeClr>
              </a:solidFill>
            </a:endParaRPr>
          </a:p>
        </p:txBody>
      </p:sp>
      <p:sp>
        <p:nvSpPr>
          <p:cNvPr id="15" name="TextBox 14">
            <a:hlinkClick r:id="rId7" action="ppaction://hlinksldjump"/>
            <a:extLst>
              <a:ext uri="{FF2B5EF4-FFF2-40B4-BE49-F238E27FC236}">
                <a16:creationId xmlns="" xmlns:a16="http://schemas.microsoft.com/office/drawing/2014/main" id="{4364DE06-9530-47BE-8879-3330F6D036E3}"/>
              </a:ext>
            </a:extLst>
          </p:cNvPr>
          <p:cNvSpPr txBox="1"/>
          <p:nvPr/>
        </p:nvSpPr>
        <p:spPr>
          <a:xfrm>
            <a:off x="4617317" y="4050758"/>
            <a:ext cx="3204820" cy="769441"/>
          </a:xfrm>
          <a:prstGeom prst="rect">
            <a:avLst/>
          </a:prstGeom>
          <a:noFill/>
        </p:spPr>
        <p:txBody>
          <a:bodyPr wrap="square" rtlCol="0">
            <a:spAutoFit/>
          </a:bodyPr>
          <a:lstStyle/>
          <a:p>
            <a:pPr algn="ctr"/>
            <a:r>
              <a:rPr lang="en-SG" sz="4400">
                <a:solidFill>
                  <a:schemeClr val="tx1">
                    <a:lumMod val="95000"/>
                    <a:lumOff val="5000"/>
                  </a:schemeClr>
                </a:solidFill>
              </a:rPr>
              <a:t>áo dài thâm</a:t>
            </a:r>
            <a:endParaRPr lang="en-US" sz="4400">
              <a:solidFill>
                <a:schemeClr val="tx1">
                  <a:lumMod val="95000"/>
                  <a:lumOff val="5000"/>
                </a:schemeClr>
              </a:solidFill>
            </a:endParaRPr>
          </a:p>
        </p:txBody>
      </p:sp>
      <p:sp>
        <p:nvSpPr>
          <p:cNvPr id="16" name="TextBox 15">
            <a:hlinkClick r:id="rId8" action="ppaction://hlinksldjump"/>
            <a:extLst>
              <a:ext uri="{FF2B5EF4-FFF2-40B4-BE49-F238E27FC236}">
                <a16:creationId xmlns="" xmlns:a16="http://schemas.microsoft.com/office/drawing/2014/main" id="{8EC9B315-9D44-49D4-8298-53278C575EB6}"/>
              </a:ext>
            </a:extLst>
          </p:cNvPr>
          <p:cNvSpPr txBox="1"/>
          <p:nvPr/>
        </p:nvSpPr>
        <p:spPr>
          <a:xfrm>
            <a:off x="5801970" y="5108033"/>
            <a:ext cx="1017918" cy="769441"/>
          </a:xfrm>
          <a:prstGeom prst="rect">
            <a:avLst/>
          </a:prstGeom>
          <a:noFill/>
        </p:spPr>
        <p:txBody>
          <a:bodyPr wrap="square" rtlCol="0">
            <a:spAutoFit/>
          </a:bodyPr>
          <a:lstStyle/>
          <a:p>
            <a:r>
              <a:rPr lang="en-SG" sz="4400">
                <a:solidFill>
                  <a:schemeClr val="tx1">
                    <a:lumMod val="95000"/>
                    <a:lumOff val="5000"/>
                  </a:schemeClr>
                </a:solidFill>
              </a:rPr>
              <a:t>sập</a:t>
            </a:r>
            <a:endParaRPr lang="en-US" sz="4400">
              <a:solidFill>
                <a:schemeClr val="tx1">
                  <a:lumMod val="95000"/>
                  <a:lumOff val="5000"/>
                </a:schemeClr>
              </a:solidFill>
            </a:endParaRPr>
          </a:p>
        </p:txBody>
      </p:sp>
      <p:sp>
        <p:nvSpPr>
          <p:cNvPr id="17" name="TextBox 16">
            <a:hlinkClick r:id="rId9" action="ppaction://hlinksldjump"/>
            <a:extLst>
              <a:ext uri="{FF2B5EF4-FFF2-40B4-BE49-F238E27FC236}">
                <a16:creationId xmlns="" xmlns:a16="http://schemas.microsoft.com/office/drawing/2014/main" id="{CCFAF5BF-A1F3-46BE-A86B-377C1E543F9E}"/>
              </a:ext>
            </a:extLst>
          </p:cNvPr>
          <p:cNvSpPr txBox="1"/>
          <p:nvPr/>
        </p:nvSpPr>
        <p:spPr>
          <a:xfrm>
            <a:off x="9699323" y="1976116"/>
            <a:ext cx="893931" cy="769441"/>
          </a:xfrm>
          <a:prstGeom prst="rect">
            <a:avLst/>
          </a:prstGeom>
          <a:noFill/>
        </p:spPr>
        <p:txBody>
          <a:bodyPr wrap="square" rtlCol="0">
            <a:spAutoFit/>
          </a:bodyPr>
          <a:lstStyle/>
          <a:p>
            <a:r>
              <a:rPr lang="en-SG" sz="4400">
                <a:solidFill>
                  <a:schemeClr val="tx1">
                    <a:lumMod val="95000"/>
                    <a:lumOff val="5000"/>
                  </a:schemeClr>
                </a:solidFill>
              </a:rPr>
              <a:t>vái</a:t>
            </a:r>
            <a:endParaRPr lang="en-US" sz="4400">
              <a:solidFill>
                <a:schemeClr val="tx1">
                  <a:lumMod val="95000"/>
                  <a:lumOff val="5000"/>
                </a:schemeClr>
              </a:solidFill>
            </a:endParaRPr>
          </a:p>
        </p:txBody>
      </p:sp>
      <p:sp>
        <p:nvSpPr>
          <p:cNvPr id="18" name="TextBox 17">
            <a:hlinkClick r:id="rId10" action="ppaction://hlinksldjump"/>
            <a:extLst>
              <a:ext uri="{FF2B5EF4-FFF2-40B4-BE49-F238E27FC236}">
                <a16:creationId xmlns="" xmlns:a16="http://schemas.microsoft.com/office/drawing/2014/main" id="{05C0BD14-F9A6-4B89-9BB6-FEBA861FDFD8}"/>
              </a:ext>
            </a:extLst>
          </p:cNvPr>
          <p:cNvSpPr txBox="1"/>
          <p:nvPr/>
        </p:nvSpPr>
        <p:spPr>
          <a:xfrm>
            <a:off x="9730400" y="4050758"/>
            <a:ext cx="831775" cy="769441"/>
          </a:xfrm>
          <a:prstGeom prst="rect">
            <a:avLst/>
          </a:prstGeom>
          <a:noFill/>
        </p:spPr>
        <p:txBody>
          <a:bodyPr wrap="square" rtlCol="0">
            <a:spAutoFit/>
          </a:bodyPr>
          <a:lstStyle/>
          <a:p>
            <a:pPr algn="ctr"/>
            <a:r>
              <a:rPr lang="en-SG" sz="4400">
                <a:solidFill>
                  <a:schemeClr val="tx1">
                    <a:lumMod val="95000"/>
                    <a:lumOff val="5000"/>
                  </a:schemeClr>
                </a:solidFill>
              </a:rPr>
              <a:t>tạ</a:t>
            </a:r>
            <a:endParaRPr lang="en-US" sz="4400">
              <a:solidFill>
                <a:schemeClr val="tx1">
                  <a:lumMod val="95000"/>
                  <a:lumOff val="5000"/>
                </a:schemeClr>
              </a:solidFill>
            </a:endParaRPr>
          </a:p>
        </p:txBody>
      </p:sp>
      <p:sp>
        <p:nvSpPr>
          <p:cNvPr id="19" name="TextBox 18">
            <a:hlinkClick r:id="rId11" action="ppaction://hlinksldjump"/>
            <a:extLst>
              <a:ext uri="{FF2B5EF4-FFF2-40B4-BE49-F238E27FC236}">
                <a16:creationId xmlns="" xmlns:a16="http://schemas.microsoft.com/office/drawing/2014/main" id="{BD4955C8-AE63-475F-B66D-A84493BF072C}"/>
              </a:ext>
            </a:extLst>
          </p:cNvPr>
          <p:cNvSpPr txBox="1"/>
          <p:nvPr/>
        </p:nvSpPr>
        <p:spPr>
          <a:xfrm>
            <a:off x="9468276" y="2996901"/>
            <a:ext cx="1550026" cy="769441"/>
          </a:xfrm>
          <a:prstGeom prst="rect">
            <a:avLst/>
          </a:prstGeom>
          <a:noFill/>
        </p:spPr>
        <p:txBody>
          <a:bodyPr wrap="square" rtlCol="0">
            <a:spAutoFit/>
          </a:bodyPr>
          <a:lstStyle/>
          <a:p>
            <a:r>
              <a:rPr lang="en-SG" sz="4400">
                <a:solidFill>
                  <a:schemeClr val="tx1">
                    <a:lumMod val="95000"/>
                    <a:lumOff val="5000"/>
                  </a:schemeClr>
                </a:solidFill>
              </a:rPr>
              <a:t>cụ đồ</a:t>
            </a:r>
            <a:endParaRPr lang="en-US" sz="4400">
              <a:solidFill>
                <a:schemeClr val="tx1">
                  <a:lumMod val="95000"/>
                  <a:lumOff val="5000"/>
                </a:schemeClr>
              </a:solidFill>
            </a:endParaRPr>
          </a:p>
        </p:txBody>
      </p:sp>
      <p:sp>
        <p:nvSpPr>
          <p:cNvPr id="20" name="TextBox 19">
            <a:hlinkClick r:id="rId12" action="ppaction://hlinksldjump"/>
            <a:extLst>
              <a:ext uri="{FF2B5EF4-FFF2-40B4-BE49-F238E27FC236}">
                <a16:creationId xmlns="" xmlns:a16="http://schemas.microsoft.com/office/drawing/2014/main" id="{7C10F4CE-E47C-41A2-AE17-DF75DA4360EB}"/>
              </a:ext>
            </a:extLst>
          </p:cNvPr>
          <p:cNvSpPr txBox="1"/>
          <p:nvPr/>
        </p:nvSpPr>
        <p:spPr>
          <a:xfrm>
            <a:off x="9212476" y="5108033"/>
            <a:ext cx="1867622" cy="769441"/>
          </a:xfrm>
          <a:prstGeom prst="rect">
            <a:avLst/>
          </a:prstGeom>
          <a:noFill/>
        </p:spPr>
        <p:txBody>
          <a:bodyPr wrap="square" rtlCol="0">
            <a:spAutoFit/>
          </a:bodyPr>
          <a:lstStyle/>
          <a:p>
            <a:r>
              <a:rPr lang="en-SG" sz="4400">
                <a:solidFill>
                  <a:schemeClr val="tx1">
                    <a:lumMod val="95000"/>
                    <a:lumOff val="5000"/>
                  </a:schemeClr>
                </a:solidFill>
              </a:rPr>
              <a:t>vỡ lòng</a:t>
            </a:r>
            <a:endParaRPr lang="en-US" sz="4400">
              <a:solidFill>
                <a:schemeClr val="tx1">
                  <a:lumMod val="95000"/>
                  <a:lumOff val="5000"/>
                </a:schemeClr>
              </a:solidFill>
            </a:endParaRPr>
          </a:p>
        </p:txBody>
      </p:sp>
      <p:sp>
        <p:nvSpPr>
          <p:cNvPr id="21" name="TextBox 20">
            <a:extLst>
              <a:ext uri="{FF2B5EF4-FFF2-40B4-BE49-F238E27FC236}">
                <a16:creationId xmlns="" xmlns:a16="http://schemas.microsoft.com/office/drawing/2014/main" id="{0745AF0B-D5D3-4FAC-95BE-6D90EBD114A0}"/>
              </a:ext>
            </a:extLst>
          </p:cNvPr>
          <p:cNvSpPr txBox="1"/>
          <p:nvPr/>
        </p:nvSpPr>
        <p:spPr>
          <a:xfrm>
            <a:off x="1122458" y="-843073"/>
            <a:ext cx="8994051" cy="707886"/>
          </a:xfrm>
          <a:prstGeom prst="rect">
            <a:avLst/>
          </a:prstGeom>
          <a:noFill/>
        </p:spPr>
        <p:txBody>
          <a:bodyPr wrap="square" rtlCol="0">
            <a:spAutoFit/>
          </a:bodyPr>
          <a:lstStyle/>
          <a:p>
            <a:pPr algn="ctr"/>
            <a:r>
              <a:rPr lang="en-SG" sz="4000" i="1">
                <a:solidFill>
                  <a:schemeClr val="tx1">
                    <a:lumMod val="95000"/>
                    <a:lumOff val="5000"/>
                  </a:schemeClr>
                </a:solidFill>
              </a:rPr>
              <a:t>GV bấm vào từ để xuất hiện nghĩa.</a:t>
            </a:r>
            <a:endParaRPr lang="en-US" sz="4000" i="1">
              <a:solidFill>
                <a:schemeClr val="tx1">
                  <a:lumMod val="95000"/>
                  <a:lumOff val="5000"/>
                </a:schemeClr>
              </a:solidFill>
            </a:endParaRPr>
          </a:p>
        </p:txBody>
      </p:sp>
    </p:spTree>
    <p:extLst>
      <p:ext uri="{BB962C8B-B14F-4D97-AF65-F5344CB8AC3E}">
        <p14:creationId xmlns:p14="http://schemas.microsoft.com/office/powerpoint/2010/main" xmlns="" val="974344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598893" y="453120"/>
            <a:ext cx="10983327" cy="1323439"/>
          </a:xfrm>
          <a:prstGeom prst="rect">
            <a:avLst/>
          </a:prstGeom>
          <a:noFill/>
        </p:spPr>
        <p:txBody>
          <a:bodyPr wrap="square" rtlCol="0">
            <a:spAutoFit/>
          </a:bodyPr>
          <a:lstStyle/>
          <a:p>
            <a:r>
              <a:rPr lang="en-SG" sz="4000" b="1">
                <a:solidFill>
                  <a:schemeClr val="accent5">
                    <a:lumMod val="75000"/>
                  </a:schemeClr>
                </a:solidFill>
              </a:rPr>
              <a:t>Cụ giáo Chu</a:t>
            </a:r>
            <a:r>
              <a:rPr lang="en-SG" sz="4000">
                <a:solidFill>
                  <a:schemeClr val="tx1">
                    <a:lumMod val="95000"/>
                    <a:lumOff val="5000"/>
                  </a:schemeClr>
                </a:solidFill>
              </a:rPr>
              <a:t> : tức Chu Văn An (1292-1370), một nhà giáo nổi tiếng đời Trần. </a:t>
            </a:r>
            <a:endParaRPr lang="en-US" sz="4000">
              <a:solidFill>
                <a:schemeClr val="tx1">
                  <a:lumMod val="95000"/>
                  <a:lumOff val="5000"/>
                </a:schemeClr>
              </a:solidFill>
            </a:endParaRPr>
          </a:p>
        </p:txBody>
      </p:sp>
      <p:sp>
        <p:nvSpPr>
          <p:cNvPr id="21" name="TextBox 20">
            <a:extLst>
              <a:ext uri="{FF2B5EF4-FFF2-40B4-BE49-F238E27FC236}">
                <a16:creationId xmlns="" xmlns:a16="http://schemas.microsoft.com/office/drawing/2014/main" id="{0745AF0B-D5D3-4FAC-95BE-6D90EBD114A0}"/>
              </a:ext>
            </a:extLst>
          </p:cNvPr>
          <p:cNvSpPr txBox="1"/>
          <p:nvPr/>
        </p:nvSpPr>
        <p:spPr>
          <a:xfrm>
            <a:off x="495826" y="-843073"/>
            <a:ext cx="11200349"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2" name="Picture 1">
            <a:extLst>
              <a:ext uri="{FF2B5EF4-FFF2-40B4-BE49-F238E27FC236}">
                <a16:creationId xmlns="" xmlns:a16="http://schemas.microsoft.com/office/drawing/2014/main" id="{BE46EBF7-C93D-49E3-B8A3-4E8C6CCCE34F}"/>
              </a:ext>
            </a:extLst>
          </p:cNvPr>
          <p:cNvPicPr>
            <a:picLocks noChangeAspect="1"/>
          </p:cNvPicPr>
          <p:nvPr/>
        </p:nvPicPr>
        <p:blipFill rotWithShape="1">
          <a:blip r:embed="rId3"/>
          <a:srcRect t="16184"/>
          <a:stretch/>
        </p:blipFill>
        <p:spPr>
          <a:xfrm>
            <a:off x="1996834" y="1996363"/>
            <a:ext cx="3622649" cy="4289466"/>
          </a:xfrm>
          <a:prstGeom prst="rect">
            <a:avLst/>
          </a:prstGeom>
        </p:spPr>
      </p:pic>
      <p:pic>
        <p:nvPicPr>
          <p:cNvPr id="6" name="Picture 5">
            <a:extLst>
              <a:ext uri="{FF2B5EF4-FFF2-40B4-BE49-F238E27FC236}">
                <a16:creationId xmlns="" xmlns:a16="http://schemas.microsoft.com/office/drawing/2014/main" id="{D60FF512-88E0-46C8-9CAA-8F440648B501}"/>
              </a:ext>
            </a:extLst>
          </p:cNvPr>
          <p:cNvPicPr>
            <a:picLocks noChangeAspect="1"/>
          </p:cNvPicPr>
          <p:nvPr/>
        </p:nvPicPr>
        <p:blipFill>
          <a:blip r:embed="rId4"/>
          <a:stretch>
            <a:fillRect/>
          </a:stretch>
        </p:blipFill>
        <p:spPr>
          <a:xfrm>
            <a:off x="6096000" y="1952253"/>
            <a:ext cx="3249478" cy="4335733"/>
          </a:xfrm>
          <a:prstGeom prst="rect">
            <a:avLst/>
          </a:prstGeom>
        </p:spPr>
      </p:pic>
      <p:pic>
        <p:nvPicPr>
          <p:cNvPr id="22" name="Picture 21">
            <a:hlinkClick r:id="rId5" action="ppaction://hlinksldjump"/>
            <a:extLst>
              <a:ext uri="{FF2B5EF4-FFF2-40B4-BE49-F238E27FC236}">
                <a16:creationId xmlns="" xmlns:a16="http://schemas.microsoft.com/office/drawing/2014/main" id="{93447D74-FCF5-4D38-895A-F0F3470EF087}"/>
              </a:ext>
            </a:extLst>
          </p:cNvPr>
          <p:cNvPicPr>
            <a:picLocks noChangeAspect="1"/>
          </p:cNvPicPr>
          <p:nvPr/>
        </p:nvPicPr>
        <p:blipFill>
          <a:blip r:embed="rId6"/>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xmlns="" val="2743640781"/>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Môn sinh</a:t>
            </a:r>
            <a:r>
              <a:rPr lang="en-SG" sz="4000">
                <a:solidFill>
                  <a:schemeClr val="tx1">
                    <a:lumMod val="95000"/>
                    <a:lumOff val="5000"/>
                  </a:schemeClr>
                </a:solidFill>
              </a:rPr>
              <a:t> : học trò của cùng một thầy giáo.</a:t>
            </a:r>
            <a:endParaRPr lang="en-US" sz="4000">
              <a:solidFill>
                <a:schemeClr val="tx1">
                  <a:lumMod val="95000"/>
                  <a:lumOff val="5000"/>
                </a:schemeClr>
              </a:solidFill>
            </a:endParaRPr>
          </a:p>
        </p:txBody>
      </p:sp>
      <p:sp>
        <p:nvSpPr>
          <p:cNvPr id="21" name="TextBox 20">
            <a:extLst>
              <a:ext uri="{FF2B5EF4-FFF2-40B4-BE49-F238E27FC236}">
                <a16:creationId xmlns="" xmlns:a16="http://schemas.microsoft.com/office/drawing/2014/main" id="{0745AF0B-D5D3-4FAC-95BE-6D90EBD114A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3" name="Picture 2">
            <a:extLst>
              <a:ext uri="{FF2B5EF4-FFF2-40B4-BE49-F238E27FC236}">
                <a16:creationId xmlns="" xmlns:a16="http://schemas.microsoft.com/office/drawing/2014/main" id="{695E0667-8E62-4DCF-AFEC-BC403696ACF4}"/>
              </a:ext>
            </a:extLst>
          </p:cNvPr>
          <p:cNvPicPr>
            <a:picLocks noChangeAspect="1"/>
          </p:cNvPicPr>
          <p:nvPr/>
        </p:nvPicPr>
        <p:blipFill>
          <a:blip r:embed="rId3"/>
          <a:stretch>
            <a:fillRect/>
          </a:stretch>
        </p:blipFill>
        <p:spPr>
          <a:xfrm>
            <a:off x="2815687" y="1470950"/>
            <a:ext cx="6560626" cy="4500589"/>
          </a:xfrm>
          <a:prstGeom prst="rect">
            <a:avLst/>
          </a:prstGeom>
        </p:spPr>
      </p:pic>
      <p:pic>
        <p:nvPicPr>
          <p:cNvPr id="8" name="Picture 7">
            <a:hlinkClick r:id="rId4" action="ppaction://hlinksldjump"/>
            <a:extLst>
              <a:ext uri="{FF2B5EF4-FFF2-40B4-BE49-F238E27FC236}">
                <a16:creationId xmlns="" xmlns:a16="http://schemas.microsoft.com/office/drawing/2014/main" id="{697F9CD0-665C-4E70-B213-B00DBC9D1055}"/>
              </a:ext>
            </a:extLst>
          </p:cNvPr>
          <p:cNvPicPr>
            <a:picLocks noChangeAspect="1"/>
          </p:cNvPicPr>
          <p:nvPr/>
        </p:nvPicPr>
        <p:blipFill>
          <a:blip r:embed="rId5"/>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xmlns="" val="158164999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Áo dài thâm</a:t>
            </a:r>
            <a:r>
              <a:rPr lang="en-SG" sz="4000">
                <a:solidFill>
                  <a:schemeClr val="tx1">
                    <a:lumMod val="95000"/>
                    <a:lumOff val="5000"/>
                  </a:schemeClr>
                </a:solidFill>
              </a:rPr>
              <a:t> : áo dài màu đen.</a:t>
            </a:r>
            <a:endParaRPr lang="en-US" sz="4000">
              <a:solidFill>
                <a:schemeClr val="tx1">
                  <a:lumMod val="95000"/>
                  <a:lumOff val="5000"/>
                </a:schemeClr>
              </a:solidFill>
            </a:endParaRPr>
          </a:p>
        </p:txBody>
      </p:sp>
      <p:pic>
        <p:nvPicPr>
          <p:cNvPr id="2" name="Picture 1">
            <a:extLst>
              <a:ext uri="{FF2B5EF4-FFF2-40B4-BE49-F238E27FC236}">
                <a16:creationId xmlns="" xmlns:a16="http://schemas.microsoft.com/office/drawing/2014/main" id="{28F17C00-EC9E-42A1-930F-EBC60C4F8F4D}"/>
              </a:ext>
            </a:extLst>
          </p:cNvPr>
          <p:cNvPicPr>
            <a:picLocks noChangeAspect="1"/>
          </p:cNvPicPr>
          <p:nvPr/>
        </p:nvPicPr>
        <p:blipFill>
          <a:blip r:embed="rId3"/>
          <a:stretch>
            <a:fillRect/>
          </a:stretch>
        </p:blipFill>
        <p:spPr>
          <a:xfrm>
            <a:off x="2728993" y="1236546"/>
            <a:ext cx="6461502" cy="5128818"/>
          </a:xfrm>
          <a:prstGeom prst="rect">
            <a:avLst/>
          </a:prstGeom>
        </p:spPr>
      </p:pic>
      <p:pic>
        <p:nvPicPr>
          <p:cNvPr id="8" name="Picture 7">
            <a:hlinkClick r:id="rId4" action="ppaction://hlinksldjump"/>
            <a:extLst>
              <a:ext uri="{FF2B5EF4-FFF2-40B4-BE49-F238E27FC236}">
                <a16:creationId xmlns="" xmlns:a16="http://schemas.microsoft.com/office/drawing/2014/main" id="{80C7B274-24F9-4D29-AC6C-407A89B52B0B}"/>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 xmlns:a16="http://schemas.microsoft.com/office/drawing/2014/main" id="{B12A6C22-F1EC-411E-BFB6-CA970AF380A0}"/>
              </a:ext>
            </a:extLst>
          </p:cNvPr>
          <p:cNvSpPr txBox="1"/>
          <p:nvPr/>
        </p:nvSpPr>
        <p:spPr>
          <a:xfrm>
            <a:off x="310673" y="-773065"/>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xmlns="" val="169466525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7C50C1A1-28C0-4163-9B71-0A99DD3F8CD3}"/>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 xmlns:a16="http://schemas.microsoft.com/office/drawing/2014/main" id="{068B0E53-C264-4AD0-AFBC-C9CD0D792980}"/>
              </a:ext>
            </a:extLst>
          </p:cNvPr>
          <p:cNvPicPr>
            <a:picLocks noChangeAspect="1"/>
          </p:cNvPicPr>
          <p:nvPr/>
        </p:nvPicPr>
        <p:blipFill rotWithShape="1">
          <a:blip r:embed="rId4">
            <a:extLst>
              <a:ext uri="{BEBA8EAE-BF5A-486C-A8C5-ECC9F3942E4B}">
                <a14:imgProps xmlns:a14="http://schemas.microsoft.com/office/drawing/2010/main" xmlns="">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 xmlns:a16="http://schemas.microsoft.com/office/drawing/2014/main"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 xmlns:a16="http://schemas.microsoft.com/office/drawing/2014/main" id="{D6354B19-719D-40AB-A9D8-95BEAB3DD473}"/>
              </a:ext>
            </a:extLst>
          </p:cNvPr>
          <p:cNvGrpSpPr/>
          <p:nvPr/>
        </p:nvGrpSpPr>
        <p:grpSpPr>
          <a:xfrm>
            <a:off x="712438" y="1870528"/>
            <a:ext cx="10598009" cy="4440291"/>
            <a:chOff x="509238" y="1794328"/>
            <a:chExt cx="10598009" cy="4440291"/>
          </a:xfrm>
        </p:grpSpPr>
        <p:grpSp>
          <p:nvGrpSpPr>
            <p:cNvPr id="2" name="Group 1">
              <a:extLst>
                <a:ext uri="{FF2B5EF4-FFF2-40B4-BE49-F238E27FC236}">
                  <a16:creationId xmlns="" xmlns:a16="http://schemas.microsoft.com/office/drawing/2014/main" id="{3C8CDB15-D62C-4EAB-9DAA-7FBCFA46E42D}"/>
                </a:ext>
              </a:extLst>
            </p:cNvPr>
            <p:cNvGrpSpPr/>
            <p:nvPr/>
          </p:nvGrpSpPr>
          <p:grpSpPr>
            <a:xfrm>
              <a:off x="509238" y="1794328"/>
              <a:ext cx="10598009" cy="4435284"/>
              <a:chOff x="582390" y="2109874"/>
              <a:chExt cx="10598009" cy="4435284"/>
            </a:xfrm>
          </p:grpSpPr>
          <p:sp>
            <p:nvSpPr>
              <p:cNvPr id="44" name="Rectangle: Rounded Corners 43">
                <a:extLst>
                  <a:ext uri="{FF2B5EF4-FFF2-40B4-BE49-F238E27FC236}">
                    <a16:creationId xmlns="" xmlns:a16="http://schemas.microsoft.com/office/drawing/2014/main"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5" name="Rectangle: Rounded Corners 44">
                <a:extLst>
                  <a:ext uri="{FF2B5EF4-FFF2-40B4-BE49-F238E27FC236}">
                    <a16:creationId xmlns="" xmlns:a16="http://schemas.microsoft.com/office/drawing/2014/main" id="{A283EE1F-6A56-4E2B-AF1B-B370A54BBAA7}"/>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6" name="Rectangle: Rounded Corners 45">
                <a:extLst>
                  <a:ext uri="{FF2B5EF4-FFF2-40B4-BE49-F238E27FC236}">
                    <a16:creationId xmlns="" xmlns:a16="http://schemas.microsoft.com/office/drawing/2014/main" id="{50935168-3BC0-4959-8405-5CAC8FD5398A}"/>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Cường độ đọc, tốc độ đọc đạt yêu cầu</a:t>
                </a:r>
              </a:p>
            </p:txBody>
          </p:sp>
          <p:sp>
            <p:nvSpPr>
              <p:cNvPr id="47" name="TextBox 46">
                <a:extLst>
                  <a:ext uri="{FF2B5EF4-FFF2-40B4-BE49-F238E27FC236}">
                    <a16:creationId xmlns="" xmlns:a16="http://schemas.microsoft.com/office/drawing/2014/main"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 xmlns:a16="http://schemas.microsoft.com/office/drawing/2014/main"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 xmlns:a16="http://schemas.microsoft.com/office/drawing/2014/main"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Bình th</a:t>
                  </a:r>
                  <a:r>
                    <a:rPr lang="vi-VN" sz="2800" b="1">
                      <a:solidFill>
                        <a:srgbClr val="116B8B"/>
                      </a:solidFill>
                      <a:cs typeface="Calibri" panose="020F0502020204030204" pitchFamily="34" charset="0"/>
                    </a:rPr>
                    <a:t>ường</a:t>
                  </a:r>
                  <a:endParaRPr lang="en-US" sz="2800" b="1">
                    <a:solidFill>
                      <a:srgbClr val="116B8B"/>
                    </a:solidFill>
                    <a:cs typeface="Calibri" panose="020F0502020204030204" pitchFamily="34" charset="0"/>
                  </a:endParaRPr>
                </a:p>
              </p:txBody>
            </p:sp>
            <p:sp>
              <p:nvSpPr>
                <p:cNvPr id="50" name="TextBox 49">
                  <a:extLst>
                    <a:ext uri="{FF2B5EF4-FFF2-40B4-BE49-F238E27FC236}">
                      <a16:creationId xmlns="" xmlns:a16="http://schemas.microsoft.com/office/drawing/2014/main"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 xmlns:a16="http://schemas.microsoft.com/office/drawing/2014/main"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grpSp>
        <p:grpSp>
          <p:nvGrpSpPr>
            <p:cNvPr id="82" name="Group 81">
              <a:extLst>
                <a:ext uri="{FF2B5EF4-FFF2-40B4-BE49-F238E27FC236}">
                  <a16:creationId xmlns="" xmlns:a16="http://schemas.microsoft.com/office/drawing/2014/main"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 xmlns:a16="http://schemas.microsoft.com/office/drawing/2014/main"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 xmlns:a16="http://schemas.microsoft.com/office/drawing/2014/main"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 xmlns:a16="http://schemas.microsoft.com/office/drawing/2014/main"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 xmlns:a16="http://schemas.microsoft.com/office/drawing/2014/main" id="{8A99A1D1-969D-4220-8385-75924FB177DF}"/>
                </a:ext>
              </a:extLst>
            </p:cNvPr>
            <p:cNvGrpSpPr/>
            <p:nvPr/>
          </p:nvGrpSpPr>
          <p:grpSpPr>
            <a:xfrm>
              <a:off x="6012102" y="3808163"/>
              <a:ext cx="4804360" cy="984254"/>
              <a:chOff x="5944803" y="2343412"/>
              <a:chExt cx="4804360" cy="984254"/>
            </a:xfrm>
          </p:grpSpPr>
          <p:sp>
            <p:nvSpPr>
              <p:cNvPr id="84" name="Star: 5 Points 83">
                <a:extLst>
                  <a:ext uri="{FF2B5EF4-FFF2-40B4-BE49-F238E27FC236}">
                    <a16:creationId xmlns="" xmlns:a16="http://schemas.microsoft.com/office/drawing/2014/main" id="{B2AAF200-A78B-4B8E-809E-E5B9BDD1C14B}"/>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 xmlns:a16="http://schemas.microsoft.com/office/drawing/2014/main" id="{A9C6D990-7517-49FE-9D36-3596527B670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 xmlns:a16="http://schemas.microsoft.com/office/drawing/2014/main" id="{A3F82BDD-1444-4D65-BE9B-CB2C7C6EFF47}"/>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 xmlns:a16="http://schemas.microsoft.com/office/drawing/2014/main" id="{722C2D22-DF07-42C9-AA4A-1460AF8A68E5}"/>
                </a:ext>
              </a:extLst>
            </p:cNvPr>
            <p:cNvGrpSpPr/>
            <p:nvPr/>
          </p:nvGrpSpPr>
          <p:grpSpPr>
            <a:xfrm>
              <a:off x="6012102" y="5250365"/>
              <a:ext cx="4804360" cy="984254"/>
              <a:chOff x="5944803" y="2343412"/>
              <a:chExt cx="4804360" cy="984254"/>
            </a:xfrm>
          </p:grpSpPr>
          <p:sp>
            <p:nvSpPr>
              <p:cNvPr id="88" name="Star: 5 Points 87">
                <a:extLst>
                  <a:ext uri="{FF2B5EF4-FFF2-40B4-BE49-F238E27FC236}">
                    <a16:creationId xmlns="" xmlns:a16="http://schemas.microsoft.com/office/drawing/2014/main" id="{E63A5265-A301-4119-ABCC-1CA68B0ECB8D}"/>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 xmlns:a16="http://schemas.microsoft.com/office/drawing/2014/main" id="{1A50B18F-B1E5-4324-89AF-208115315964}"/>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 xmlns:a16="http://schemas.microsoft.com/office/drawing/2014/main" id="{5D18DD77-ED5E-42AB-B7DC-1BBE8DD129D8}"/>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 xmlns:a16="http://schemas.microsoft.com/office/drawing/2014/main" id="{6CF57E46-49B1-4486-83CC-36E7EBDBB502}"/>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750332" y="880097"/>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54818833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C57D3E6-A078-4A6D-AAD4-0A5A77D86D2D}"/>
              </a:ext>
            </a:extLst>
          </p:cNvPr>
          <p:cNvPicPr>
            <a:picLocks noChangeAspect="1"/>
          </p:cNvPicPr>
          <p:nvPr/>
        </p:nvPicPr>
        <p:blipFill>
          <a:blip r:embed="rId2" cstate="print"/>
          <a:stretch>
            <a:fillRect/>
          </a:stretch>
        </p:blipFill>
        <p:spPr>
          <a:xfrm>
            <a:off x="7048500" y="0"/>
            <a:ext cx="5143500" cy="6858000"/>
          </a:xfrm>
          <a:prstGeom prst="rect">
            <a:avLst/>
          </a:prstGeom>
        </p:spPr>
      </p:pic>
      <p:pic>
        <p:nvPicPr>
          <p:cNvPr id="5" name="Picture 4">
            <a:extLst>
              <a:ext uri="{FF2B5EF4-FFF2-40B4-BE49-F238E27FC236}">
                <a16:creationId xmlns="" xmlns:a16="http://schemas.microsoft.com/office/drawing/2014/main" id="{C8595BC3-D1E6-4E22-A1C1-589C451F666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E5BB5FA4-88A7-4B7E-A6FE-3505F8D5BE41}"/>
              </a:ext>
            </a:extLst>
          </p:cNvPr>
          <p:cNvSpPr txBox="1"/>
          <p:nvPr/>
        </p:nvSpPr>
        <p:spPr>
          <a:xfrm>
            <a:off x="570394" y="4981614"/>
            <a:ext cx="8008924" cy="1446550"/>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8800">
                <a:solidFill>
                  <a:srgbClr val="7030A0"/>
                </a:solidFill>
                <a:latin typeface="#9Slide06 SVNJonitha Script" panose="02000000000000000000" pitchFamily="2" charset="0"/>
              </a:rPr>
              <a:t>2) Tìm hiểu bài</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xmlns="" val="20523048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D392E6C0-2380-4B99-9190-91F5952CC73C}"/>
              </a:ext>
            </a:extLst>
          </p:cNvPr>
          <p:cNvSpPr txBox="1"/>
          <p:nvPr/>
        </p:nvSpPr>
        <p:spPr>
          <a:xfrm>
            <a:off x="735892" y="399477"/>
            <a:ext cx="1070932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Câu 1: Các môn sinh của cụ giáo Chu đến nhà thầy để làm gì? Tìm những chi tiết cho thấy học trò rất tôn kính cụ giáo Chu.</a:t>
            </a:r>
          </a:p>
        </p:txBody>
      </p:sp>
      <p:sp>
        <p:nvSpPr>
          <p:cNvPr id="10" name="TextBox 9">
            <a:extLst>
              <a:ext uri="{FF2B5EF4-FFF2-40B4-BE49-F238E27FC236}">
                <a16:creationId xmlns="" xmlns:a16="http://schemas.microsoft.com/office/drawing/2014/main" id="{A7A0A5A3-111E-4340-963E-89121B498F35}"/>
              </a:ext>
            </a:extLst>
          </p:cNvPr>
          <p:cNvSpPr txBox="1"/>
          <p:nvPr/>
        </p:nvSpPr>
        <p:spPr>
          <a:xfrm>
            <a:off x="387459" y="1473878"/>
            <a:ext cx="11472067" cy="5093702"/>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Các môn sinh của cụ giáo Chu đến nhà thầy để mừng thọ thầy, </a:t>
            </a:r>
            <a:r>
              <a:rPr lang="en-SG" sz="3200">
                <a:latin typeface="Calibri" panose="020F0502020204030204" pitchFamily="34" charset="0"/>
                <a:cs typeface="Calibri" panose="020F0502020204030204" pitchFamily="34" charset="0"/>
              </a:rPr>
              <a:t>bày tỏ</a:t>
            </a:r>
            <a:r>
              <a:rPr lang="vi-VN" sz="3200" b="0" i="0">
                <a:effectLst/>
                <a:latin typeface="Calibri" panose="020F0502020204030204" pitchFamily="34" charset="0"/>
                <a:cs typeface="Calibri" panose="020F0502020204030204" pitchFamily="34" charset="0"/>
              </a:rPr>
              <a:t> lòng yêu quí kính trọng thầy, người đã hết lòng dạy dỗ</a:t>
            </a:r>
            <a:r>
              <a:rPr lang="en-SG" sz="3200" b="0" i="0">
                <a:effectLst/>
                <a:latin typeface="Calibri" panose="020F0502020204030204" pitchFamily="34" charset="0"/>
                <a:cs typeface="Calibri" panose="020F0502020204030204" pitchFamily="34" charset="0"/>
              </a:rPr>
              <a:t>,</a:t>
            </a:r>
            <a:r>
              <a:rPr lang="vi-VN" sz="3200" b="0" i="0">
                <a:effectLst/>
                <a:latin typeface="Calibri" panose="020F0502020204030204" pitchFamily="34" charset="0"/>
                <a:cs typeface="Calibri" panose="020F0502020204030204" pitchFamily="34" charset="0"/>
              </a:rPr>
              <a:t> dìu dắt họ trưởng thành.</a:t>
            </a:r>
            <a:endParaRPr lang="en-SG" sz="3200" b="0" i="0">
              <a:effectLst/>
              <a:latin typeface="Calibri" panose="020F0502020204030204" pitchFamily="34" charset="0"/>
              <a:cs typeface="Calibri" panose="020F0502020204030204" pitchFamily="34" charset="0"/>
            </a:endParaRPr>
          </a:p>
          <a:p>
            <a:pPr algn="just"/>
            <a:endParaRPr lang="vi-VN" sz="500" b="0" i="0">
              <a:effectLst/>
              <a:latin typeface="Calibri" panose="020F0502020204030204" pitchFamily="34" charset="0"/>
              <a:cs typeface="Calibri" panose="020F0502020204030204" pitchFamily="34" charset="0"/>
            </a:endParaRP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Những chi tiết cho thấy học trò rất tôn kính cụ giáo Chu là:</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Các môn sinh từ sáng sớm đã tề tựu trước sân nhà thầy giáo Chu để mừng thọ thầy.</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Họ dâng biếu thầy những cuốn sách quý.</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Họ “đồng thanh dạ ran”, cùng xếp hàng theo sau thầy sau khi nghe thầy nói muốn tới thăm "một người mà thầy mang ơn rất nặng”.</a:t>
            </a:r>
          </a:p>
        </p:txBody>
      </p:sp>
    </p:spTree>
    <p:extLst>
      <p:ext uri="{BB962C8B-B14F-4D97-AF65-F5344CB8AC3E}">
        <p14:creationId xmlns:p14="http://schemas.microsoft.com/office/powerpoint/2010/main" xmlns="" val="812339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D392E6C0-2380-4B99-9190-91F5952CC73C}"/>
              </a:ext>
            </a:extLst>
          </p:cNvPr>
          <p:cNvSpPr txBox="1"/>
          <p:nvPr/>
        </p:nvSpPr>
        <p:spPr>
          <a:xfrm>
            <a:off x="487689" y="399477"/>
            <a:ext cx="1121662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Câu 2</a:t>
            </a:r>
            <a:r>
              <a:rPr kumimoji="0" lang="en-SG"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Tình cảm của cụ giáo Chu đối với người thầy đã dạy cho cụ từ thuở học vỡ lòng như thế nào? Tìm những chi tiết biểu hiện tình cảm đó.</a:t>
            </a:r>
          </a:p>
        </p:txBody>
      </p:sp>
      <p:sp>
        <p:nvSpPr>
          <p:cNvPr id="10" name="TextBox 9">
            <a:extLst>
              <a:ext uri="{FF2B5EF4-FFF2-40B4-BE49-F238E27FC236}">
                <a16:creationId xmlns="" xmlns:a16="http://schemas.microsoft.com/office/drawing/2014/main" id="{A7A0A5A3-111E-4340-963E-89121B498F35}"/>
              </a:ext>
            </a:extLst>
          </p:cNvPr>
          <p:cNvSpPr txBox="1"/>
          <p:nvPr/>
        </p:nvSpPr>
        <p:spPr>
          <a:xfrm>
            <a:off x="611675" y="2147948"/>
            <a:ext cx="10968651" cy="4185761"/>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Đối với người thầy đã dạy mình từ thuở học vỡ lòng, thầy giáo Chu rất mực tôn kính.</a:t>
            </a:r>
            <a:endParaRPr lang="en-SG" sz="3200" b="0" i="0">
              <a:effectLst/>
              <a:latin typeface="Calibri" panose="020F0502020204030204" pitchFamily="34" charset="0"/>
              <a:cs typeface="Calibri" panose="020F0502020204030204" pitchFamily="34" charset="0"/>
            </a:endParaRPr>
          </a:p>
          <a:p>
            <a:pPr algn="just"/>
            <a:endParaRPr lang="vi-VN" sz="1000" b="0" i="0">
              <a:effectLst/>
              <a:latin typeface="Calibri" panose="020F0502020204030204" pitchFamily="34" charset="0"/>
              <a:cs typeface="Calibri" panose="020F0502020204030204" pitchFamily="34" charset="0"/>
            </a:endParaRP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Những chi tiết biểu hiện sự tôn kính đó là:</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mời học trò cùng thầy tới thăm một người mà thầy mang ơn rất nặng.</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chắp tay cung kính với cụ đồ.</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cung kính thưa với cụ: “Lạy thầy, hôm nay con đem tất cả các môn sinh đến tạ ơn thầy.”</a:t>
            </a:r>
          </a:p>
        </p:txBody>
      </p:sp>
    </p:spTree>
    <p:extLst>
      <p:ext uri="{BB962C8B-B14F-4D97-AF65-F5344CB8AC3E}">
        <p14:creationId xmlns:p14="http://schemas.microsoft.com/office/powerpoint/2010/main" xmlns="" val="4069499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D392E6C0-2380-4B99-9190-91F5952CC73C}"/>
              </a:ext>
            </a:extLst>
          </p:cNvPr>
          <p:cNvSpPr txBox="1"/>
          <p:nvPr/>
        </p:nvSpPr>
        <p:spPr>
          <a:xfrm>
            <a:off x="487689" y="399477"/>
            <a:ext cx="1121662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Câu </a:t>
            </a:r>
            <a:r>
              <a:rPr kumimoji="0" lang="vi-VN" sz="3200" b="1" i="0" u="none" strike="noStrike" kern="1200" cap="none" spc="0" normalizeH="0" baseline="0" noProof="0" dirty="0" smtClean="0">
                <a:ln>
                  <a:noFill/>
                </a:ln>
                <a:solidFill>
                  <a:schemeClr val="accent5">
                    <a:lumMod val="75000"/>
                  </a:schemeClr>
                </a:solidFill>
                <a:effectLst/>
                <a:uLnTx/>
                <a:uFillTx/>
                <a:latin typeface="Calibri" panose="020F0502020204030204" pitchFamily="34" charset="0"/>
                <a:cs typeface="Calibri" panose="020F0502020204030204" pitchFamily="34" charset="0"/>
              </a:rPr>
              <a:t>3</a:t>
            </a:r>
            <a:r>
              <a:rPr kumimoji="0" lang="en-SG" sz="3200" b="1" i="0" u="none" strike="noStrike" kern="1200" cap="none" spc="0" normalizeH="0" baseline="0" noProof="0" dirty="0" smtClean="0">
                <a:ln>
                  <a:noFill/>
                </a:ln>
                <a:solidFill>
                  <a:schemeClr val="accent5">
                    <a:lumMod val="75000"/>
                  </a:schemeClr>
                </a:solidFill>
                <a:effectLst/>
                <a:uLnTx/>
                <a:uFillTx/>
                <a:latin typeface="Calibri" panose="020F0502020204030204" pitchFamily="34" charset="0"/>
                <a:cs typeface="Calibri" panose="020F0502020204030204" pitchFamily="34" charset="0"/>
              </a:rPr>
              <a:t>:</a:t>
            </a:r>
            <a:r>
              <a:rPr lang="en-SG" sz="3200" b="1" dirty="0" smtClean="0">
                <a:solidFill>
                  <a:schemeClr val="accent5">
                    <a:lumMod val="75000"/>
                  </a:schemeClr>
                </a:solidFill>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Những thành ngữ, tục ngữ nào dưới đây nói lên bài học mà các môn sinh nhận được trong ngày mừng thọ cụ giáo Chu?</a:t>
            </a:r>
          </a:p>
        </p:txBody>
      </p:sp>
      <p:sp>
        <p:nvSpPr>
          <p:cNvPr id="10" name="TextBox 9">
            <a:extLst>
              <a:ext uri="{FF2B5EF4-FFF2-40B4-BE49-F238E27FC236}">
                <a16:creationId xmlns="" xmlns:a16="http://schemas.microsoft.com/office/drawing/2014/main" id="{A7A0A5A3-111E-4340-963E-89121B498F35}"/>
              </a:ext>
            </a:extLst>
          </p:cNvPr>
          <p:cNvSpPr txBox="1"/>
          <p:nvPr/>
        </p:nvSpPr>
        <p:spPr>
          <a:xfrm>
            <a:off x="1018852" y="1789458"/>
            <a:ext cx="10154296" cy="3935373"/>
          </a:xfrm>
          <a:prstGeom prst="rect">
            <a:avLst/>
          </a:prstGeom>
          <a:noFill/>
        </p:spPr>
        <p:txBody>
          <a:bodyPr wrap="square">
            <a:spAutoFit/>
          </a:bodyPr>
          <a:lstStyle/>
          <a:p>
            <a:pPr algn="just">
              <a:lnSpc>
                <a:spcPct val="150000"/>
              </a:lnSpc>
            </a:pPr>
            <a:r>
              <a:rPr lang="vi-VN" sz="3400" b="0" i="0">
                <a:effectLst/>
                <a:latin typeface="Calibri" panose="020F0502020204030204" pitchFamily="34" charset="0"/>
                <a:cs typeface="Calibri" panose="020F0502020204030204" pitchFamily="34" charset="0"/>
              </a:rPr>
              <a:t>a) Tiên học lễ, hậu học văn.</a:t>
            </a:r>
          </a:p>
          <a:p>
            <a:pPr algn="just">
              <a:lnSpc>
                <a:spcPct val="150000"/>
              </a:lnSpc>
            </a:pPr>
            <a:r>
              <a:rPr lang="vi-VN" sz="3400" b="0" i="0">
                <a:effectLst/>
                <a:latin typeface="Calibri" panose="020F0502020204030204" pitchFamily="34" charset="0"/>
                <a:cs typeface="Calibri" panose="020F0502020204030204" pitchFamily="34" charset="0"/>
              </a:rPr>
              <a:t>b) Uống nước nhớ nguồn.</a:t>
            </a:r>
          </a:p>
          <a:p>
            <a:pPr algn="just">
              <a:lnSpc>
                <a:spcPct val="150000"/>
              </a:lnSpc>
            </a:pPr>
            <a:r>
              <a:rPr lang="vi-VN" sz="3400" b="0" i="0">
                <a:effectLst/>
                <a:latin typeface="Calibri" panose="020F0502020204030204" pitchFamily="34" charset="0"/>
                <a:cs typeface="Calibri" panose="020F0502020204030204" pitchFamily="34" charset="0"/>
              </a:rPr>
              <a:t>c) Tôn sư trọng đạo.</a:t>
            </a:r>
          </a:p>
          <a:p>
            <a:pPr algn="just">
              <a:lnSpc>
                <a:spcPct val="150000"/>
              </a:lnSpc>
            </a:pPr>
            <a:r>
              <a:rPr lang="vi-VN" sz="3400" b="0" i="0">
                <a:effectLst/>
                <a:latin typeface="Calibri" panose="020F0502020204030204" pitchFamily="34" charset="0"/>
                <a:cs typeface="Calibri" panose="020F0502020204030204" pitchFamily="34" charset="0"/>
              </a:rPr>
              <a:t>d) Nhất tự vi sư, bán tự vi sư. (Một chữ là thầy, nửa chữ cũng là thầy.)</a:t>
            </a:r>
          </a:p>
        </p:txBody>
      </p:sp>
    </p:spTree>
    <p:extLst>
      <p:ext uri="{BB962C8B-B14F-4D97-AF65-F5344CB8AC3E}">
        <p14:creationId xmlns:p14="http://schemas.microsoft.com/office/powerpoint/2010/main" xmlns="" val="307146337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1D93530-6A3A-46AC-8374-5C4F571B98EF}"/>
              </a:ext>
            </a:extLst>
          </p:cNvPr>
          <p:cNvSpPr/>
          <p:nvPr/>
        </p:nvSpPr>
        <p:spPr>
          <a:xfrm>
            <a:off x="4799160" y="0"/>
            <a:ext cx="7392840" cy="6858000"/>
          </a:xfrm>
          <a:prstGeom prst="rect">
            <a:avLst/>
          </a:prstGeom>
          <a:solidFill>
            <a:srgbClr val="143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3C35CA3A-3799-472E-8DD8-FE7958A46249}"/>
              </a:ext>
            </a:extLst>
          </p:cNvPr>
          <p:cNvPicPr>
            <a:picLocks noChangeAspect="1"/>
          </p:cNvPicPr>
          <p:nvPr/>
        </p:nvPicPr>
        <p:blipFill>
          <a:blip r:embed="rId2"/>
          <a:stretch>
            <a:fillRect/>
          </a:stretch>
        </p:blipFill>
        <p:spPr>
          <a:xfrm>
            <a:off x="0" y="0"/>
            <a:ext cx="4799160" cy="6858000"/>
          </a:xfrm>
          <a:prstGeom prst="rect">
            <a:avLst/>
          </a:prstGeom>
        </p:spPr>
      </p:pic>
      <p:pic>
        <p:nvPicPr>
          <p:cNvPr id="4" name="Picture 3">
            <a:extLst>
              <a:ext uri="{FF2B5EF4-FFF2-40B4-BE49-F238E27FC236}">
                <a16:creationId xmlns="" xmlns:a16="http://schemas.microsoft.com/office/drawing/2014/main" id="{E63AB947-0F42-4AA2-AABF-763F927A6217}"/>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1260" b="98670" l="83500" r="99900">
                        <a14:foregroundMark x1="98200" y1="5318" x2="95900" y2="23863"/>
                        <a14:foregroundMark x1="91600" y1="1260" x2="96200" y2="6438"/>
                        <a14:foregroundMark x1="91300" y1="18894" x2="96600" y2="32190"/>
                        <a14:foregroundMark x1="96600" y1="32190" x2="99900" y2="34010"/>
                        <a14:foregroundMark x1="93200" y1="90623" x2="89000" y2="98670"/>
                        <a14:foregroundMark x1="89000" y1="98670" x2="89000" y2="98670"/>
                      </a14:backgroundRemoval>
                    </a14:imgEffect>
                  </a14:imgLayer>
                </a14:imgProps>
              </a:ext>
            </a:extLst>
          </a:blip>
          <a:srcRect l="81696"/>
          <a:stretch/>
        </p:blipFill>
        <p:spPr>
          <a:xfrm flipH="1">
            <a:off x="4799160" y="1"/>
            <a:ext cx="878428" cy="6858000"/>
          </a:xfrm>
          <a:prstGeom prst="rect">
            <a:avLst/>
          </a:prstGeom>
          <a:effectLst>
            <a:outerShdw blurRad="50800" dist="38100" algn="l" rotWithShape="0">
              <a:prstClr val="black">
                <a:alpha val="40000"/>
              </a:prstClr>
            </a:outerShdw>
          </a:effectLst>
        </p:spPr>
      </p:pic>
      <p:pic>
        <p:nvPicPr>
          <p:cNvPr id="5" name="Picture 4">
            <a:extLst>
              <a:ext uri="{FF2B5EF4-FFF2-40B4-BE49-F238E27FC236}">
                <a16:creationId xmlns="" xmlns:a16="http://schemas.microsoft.com/office/drawing/2014/main" id="{DC93AF85-BFB3-4C22-BEDC-1DF961522A47}"/>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0000" b="90000" l="10000" r="90000">
                        <a14:foregroundMark x1="19323" y1="50691" x2="20833" y2="55792"/>
                        <a14:foregroundMark x1="22656" y1="61530" x2="22917" y2="64612"/>
                        <a14:foregroundMark x1="29583" y1="80234" x2="33177" y2="81296"/>
                        <a14:foregroundMark x1="30260" y1="71413" x2="31094" y2="75133"/>
                        <a14:foregroundMark x1="38333" y1="40808" x2="37656" y2="48990"/>
                        <a14:foregroundMark x1="42656" y1="45377" x2="42240" y2="53241"/>
                        <a14:foregroundMark x1="42760" y1="31987" x2="42760" y2="31987"/>
                        <a14:foregroundMark x1="48906" y1="42189" x2="48906" y2="42189"/>
                        <a14:foregroundMark x1="50156" y1="41126" x2="55625" y2="36876"/>
                        <a14:foregroundMark x1="55625" y1="36876" x2="55833" y2="38789"/>
                        <a14:foregroundMark x1="51667" y1="20723" x2="52760" y2="22954"/>
                        <a14:foregroundMark x1="48333" y1="20935" x2="51406" y2="23273"/>
                        <a14:foregroundMark x1="55677" y1="48778" x2="56927" y2="44740"/>
                        <a14:foregroundMark x1="63906" y1="40489" x2="69323" y2="42508"/>
                        <a14:foregroundMark x1="60156" y1="53029" x2="60677" y2="53029"/>
                        <a14:foregroundMark x1="60573" y1="65781" x2="63177" y2="73114"/>
                        <a14:foregroundMark x1="73177" y1="36026" x2="74583" y2="39639"/>
                        <a14:foregroundMark x1="79583" y1="30925" x2="80677" y2="38257"/>
                        <a14:foregroundMark x1="70990" y1="61743" x2="71094" y2="65462"/>
                        <a14:foregroundMark x1="76823" y1="61530" x2="79010" y2="64293"/>
                        <a14:foregroundMark x1="81250" y1="53560" x2="82656" y2="56642"/>
                        <a14:foregroundMark x1="84167" y1="29437" x2="84167" y2="29437"/>
                        <a14:foregroundMark x1="33750" y1="77896" x2="33750" y2="77896"/>
                      </a14:backgroundRemoval>
                    </a14:imgEffect>
                    <a14:imgEffect>
                      <a14:colorTemperature colorTemp="4480"/>
                    </a14:imgEffect>
                    <a14:imgEffect>
                      <a14:saturation sat="400000"/>
                    </a14:imgEffect>
                  </a14:imgLayer>
                </a14:imgProps>
              </a:ext>
            </a:extLst>
          </a:blip>
          <a:srcRect l="12419" t="6702" r="10866" b="9648"/>
          <a:stretch/>
        </p:blipFill>
        <p:spPr>
          <a:xfrm>
            <a:off x="6176772" y="1286981"/>
            <a:ext cx="5082139" cy="2715913"/>
          </a:xfrm>
          <a:prstGeom prst="rect">
            <a:avLst/>
          </a:prstGeom>
        </p:spPr>
      </p:pic>
      <p:sp>
        <p:nvSpPr>
          <p:cNvPr id="6" name="TextBox 5">
            <a:extLst>
              <a:ext uri="{FF2B5EF4-FFF2-40B4-BE49-F238E27FC236}">
                <a16:creationId xmlns="" xmlns:a16="http://schemas.microsoft.com/office/drawing/2014/main" id="{A1818977-8184-4B7E-B99B-A71510C24CF3}"/>
              </a:ext>
            </a:extLst>
          </p:cNvPr>
          <p:cNvSpPr txBox="1"/>
          <p:nvPr/>
        </p:nvSpPr>
        <p:spPr>
          <a:xfrm>
            <a:off x="7875858" y="436728"/>
            <a:ext cx="1553630" cy="769441"/>
          </a:xfrm>
          <a:prstGeom prst="rect">
            <a:avLst/>
          </a:prstGeom>
          <a:noFill/>
        </p:spPr>
        <p:txBody>
          <a:bodyPr wrap="none" rtlCol="0">
            <a:spAutoFit/>
          </a:bodyPr>
          <a:lstStyle/>
          <a:p>
            <a:r>
              <a:rPr lang="en-SG" sz="4400">
                <a:solidFill>
                  <a:schemeClr val="bg1"/>
                </a:solidFill>
                <a:latin typeface="#9Slide06 SVNJonitha Script" panose="02000000000000000000" pitchFamily="2" charset="0"/>
              </a:rPr>
              <a:t>Cùng</a:t>
            </a:r>
            <a:endParaRPr lang="en-US" sz="4400">
              <a:solidFill>
                <a:schemeClr val="bg1"/>
              </a:solidFill>
              <a:latin typeface="#9Slide06 SVNJonitha Script" panose="02000000000000000000" pitchFamily="2" charset="0"/>
            </a:endParaRPr>
          </a:p>
        </p:txBody>
      </p:sp>
      <p:pic>
        <p:nvPicPr>
          <p:cNvPr id="8" name="Picture 7">
            <a:extLst>
              <a:ext uri="{FF2B5EF4-FFF2-40B4-BE49-F238E27FC236}">
                <a16:creationId xmlns="" xmlns:a16="http://schemas.microsoft.com/office/drawing/2014/main" id="{1A74D1B3-A15E-4DD4-9D88-7A780C2A2EEF}"/>
              </a:ext>
            </a:extLst>
          </p:cNvPr>
          <p:cNvPicPr>
            <a:picLocks noChangeAspect="1"/>
          </p:cNvPicPr>
          <p:nvPr/>
        </p:nvPicPr>
        <p:blipFill rotWithShape="1">
          <a:blip r:embed="rId7">
            <a:extLst>
              <a:ext uri="{BEBA8EAE-BF5A-486C-A8C5-ECC9F3942E4B}">
                <a14:imgProps xmlns:a14="http://schemas.microsoft.com/office/drawing/2010/main" xmlns="">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10329627" y="99344"/>
            <a:ext cx="1428467" cy="1501921"/>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 xmlns:a16="http://schemas.microsoft.com/office/drawing/2014/main" id="{17E22B32-9A4D-4BA0-B25B-8863C974C14F}"/>
              </a:ext>
            </a:extLst>
          </p:cNvPr>
          <p:cNvPicPr>
            <a:picLocks noChangeAspect="1"/>
          </p:cNvPicPr>
          <p:nvPr/>
        </p:nvPicPr>
        <p:blipFill rotWithShape="1">
          <a:blip r:embed="rId8">
            <a:extLst>
              <a:ext uri="{BEBA8EAE-BF5A-486C-A8C5-ECC9F3942E4B}">
                <a14:imgProps xmlns:a14="http://schemas.microsoft.com/office/drawing/2010/main" xmlns="">
                  <a14:imgLayer r:embed="rId4">
                    <a14:imgEffect>
                      <a14:backgroundRemoval t="2169" b="98111" l="18000" r="852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foregroundMark x1="82000" y1="5598" x2="84900" y2="10567"/>
                        <a14:foregroundMark x1="82000" y1="2169" x2="85200" y2="5178"/>
                        <a14:foregroundMark x1="82900" y1="13506" x2="84332" y2="15989"/>
                        <a14:foregroundMark x1="80300" y1="16305" x2="80300" y2="14696"/>
                        <a14:foregroundMark x1="80300" y1="16515" x2="80300" y2="16305"/>
                        <a14:backgroundMark x1="65200" y1="88733" x2="67400" y2="89573"/>
                        <a14:backgroundMark x1="35300" y1="35409" x2="47000" y2="47166"/>
                        <a14:backgroundMark x1="50400" y1="36599" x2="41300" y2="65640"/>
                        <a14:backgroundMark x1="52900" y1="39608" x2="53200" y2="62911"/>
                        <a14:backgroundMark x1="81500" y1="16305" x2="81500" y2="16305"/>
                        <a14:backgroundMark x1="86000" y1="17495" x2="84900" y2="17495"/>
                      </a14:backgroundRemoval>
                    </a14:imgEffect>
                  </a14:imgLayer>
                </a14:imgProps>
              </a:ext>
            </a:extLst>
          </a:blip>
          <a:srcRect l="49920" r="16134" b="77039"/>
          <a:stretch/>
        </p:blipFill>
        <p:spPr>
          <a:xfrm>
            <a:off x="5509047" y="-1"/>
            <a:ext cx="1629140" cy="1574659"/>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 xmlns:a16="http://schemas.microsoft.com/office/drawing/2014/main" id="{44D88FDF-8F38-4328-94A4-C1349222396B}"/>
              </a:ext>
            </a:extLst>
          </p:cNvPr>
          <p:cNvPicPr>
            <a:picLocks noChangeAspect="1"/>
          </p:cNvPicPr>
          <p:nvPr/>
        </p:nvPicPr>
        <p:blipFill rotWithShape="1">
          <a:blip r:embed="rId7">
            <a:extLst>
              <a:ext uri="{BEBA8EAE-BF5A-486C-A8C5-ECC9F3942E4B}">
                <a14:imgProps xmlns:a14="http://schemas.microsoft.com/office/drawing/2010/main" xmlns="">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14317" t="4702" r="64259" b="68954"/>
          <a:stretch/>
        </p:blipFill>
        <p:spPr>
          <a:xfrm>
            <a:off x="5562522" y="3212135"/>
            <a:ext cx="1028132" cy="1806670"/>
          </a:xfrm>
          <a:prstGeom prst="rect">
            <a:avLst/>
          </a:prstGeom>
          <a:effectLst>
            <a:outerShdw blurRad="50800" dist="38100" algn="l" rotWithShape="0">
              <a:prstClr val="black">
                <a:alpha val="40000"/>
              </a:prstClr>
            </a:outerShdw>
          </a:effectLst>
        </p:spPr>
      </p:pic>
      <p:pic>
        <p:nvPicPr>
          <p:cNvPr id="11" name="Picture 10">
            <a:extLst>
              <a:ext uri="{FF2B5EF4-FFF2-40B4-BE49-F238E27FC236}">
                <a16:creationId xmlns="" xmlns:a16="http://schemas.microsoft.com/office/drawing/2014/main" id="{EB3FF18B-4E5C-4820-8E21-C497554FD78D}"/>
              </a:ext>
            </a:extLst>
          </p:cNvPr>
          <p:cNvPicPr>
            <a:picLocks noChangeAspect="1"/>
          </p:cNvPicPr>
          <p:nvPr/>
        </p:nvPicPr>
        <p:blipFill rotWithShape="1">
          <a:blip r:embed="rId7">
            <a:extLst>
              <a:ext uri="{BEBA8EAE-BF5A-486C-A8C5-ECC9F3942E4B}">
                <a14:imgProps xmlns:a14="http://schemas.microsoft.com/office/drawing/2010/main" xmlns="">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57654" t="21427" r="17906" b="63190"/>
          <a:stretch/>
        </p:blipFill>
        <p:spPr>
          <a:xfrm>
            <a:off x="11019052" y="2722407"/>
            <a:ext cx="1172948" cy="105496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 xmlns:a16="http://schemas.microsoft.com/office/drawing/2014/main" id="{F93691ED-8A9D-4009-AE8E-5C9C46930FEF}"/>
              </a:ext>
            </a:extLst>
          </p:cNvPr>
          <p:cNvPicPr>
            <a:picLocks noChangeAspect="1"/>
          </p:cNvPicPr>
          <p:nvPr/>
        </p:nvPicPr>
        <p:blipFill rotWithShape="1">
          <a:blip r:embed="rId7">
            <a:extLst>
              <a:ext uri="{BEBA8EAE-BF5A-486C-A8C5-ECC9F3942E4B}">
                <a14:imgProps xmlns:a14="http://schemas.microsoft.com/office/drawing/2010/main" xmlns="">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17296" t="63909" r="51123" b="17425"/>
          <a:stretch/>
        </p:blipFill>
        <p:spPr>
          <a:xfrm>
            <a:off x="5782898" y="5752129"/>
            <a:ext cx="1515645" cy="1280121"/>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 xmlns:a16="http://schemas.microsoft.com/office/drawing/2014/main" id="{7D2BAC9E-0189-43BD-988D-FD09440499A1}"/>
              </a:ext>
            </a:extLst>
          </p:cNvPr>
          <p:cNvPicPr>
            <a:picLocks noChangeAspect="1"/>
          </p:cNvPicPr>
          <p:nvPr/>
        </p:nvPicPr>
        <p:blipFill rotWithShape="1">
          <a:blip r:embed="rId9">
            <a:extLst>
              <a:ext uri="{BEBA8EAE-BF5A-486C-A8C5-ECC9F3942E4B}">
                <a14:imgProps xmlns:a14="http://schemas.microsoft.com/office/drawing/2010/main" xmlns="">
                  <a14:imgLayer r:embed="rId4">
                    <a14:imgEffect>
                      <a14:backgroundRemoval t="3359" b="99370"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foregroundMark x1="31500" y1="82785" x2="26900" y2="83625"/>
                        <a14:foregroundMark x1="42500" y1="95031" x2="43100" y2="99370"/>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14508" t="80392" r="54495" b="-110"/>
          <a:stretch/>
        </p:blipFill>
        <p:spPr>
          <a:xfrm flipH="1">
            <a:off x="10287049" y="5488110"/>
            <a:ext cx="1756834" cy="135785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 xmlns:a16="http://schemas.microsoft.com/office/drawing/2014/main" id="{C474FC19-B543-443E-8319-F38DFA35B6F1}"/>
              </a:ext>
            </a:extLst>
          </p:cNvPr>
          <p:cNvSpPr txBox="1"/>
          <p:nvPr/>
        </p:nvSpPr>
        <p:spPr>
          <a:xfrm>
            <a:off x="6410312" y="3928576"/>
            <a:ext cx="5028941" cy="1754326"/>
          </a:xfrm>
          <a:prstGeom prst="rect">
            <a:avLst/>
          </a:prstGeom>
          <a:noFill/>
        </p:spPr>
        <p:txBody>
          <a:bodyPr wrap="none" rtlCol="0">
            <a:spAutoFit/>
          </a:bodyPr>
          <a:lstStyle/>
          <a:p>
            <a:pPr algn="ctr"/>
            <a:r>
              <a:rPr lang="en-SG" sz="5400">
                <a:solidFill>
                  <a:schemeClr val="bg1"/>
                </a:solidFill>
                <a:latin typeface="#9Slide06 SVNJonitha Script" panose="02000000000000000000" pitchFamily="2" charset="0"/>
              </a:rPr>
              <a:t>khám phá </a:t>
            </a:r>
          </a:p>
          <a:p>
            <a:pPr algn="ctr"/>
            <a:r>
              <a:rPr lang="en-SG" sz="5400">
                <a:solidFill>
                  <a:schemeClr val="bg1"/>
                </a:solidFill>
                <a:latin typeface="#9Slide06 SVNJonitha Script" panose="02000000000000000000" pitchFamily="2" charset="0"/>
              </a:rPr>
              <a:t>xứ sở thần tiên</a:t>
            </a:r>
            <a:endParaRPr lang="en-US" sz="5400">
              <a:solidFill>
                <a:schemeClr val="bg1"/>
              </a:solidFill>
              <a:latin typeface="#9Slide06 SVNJonitha Script" panose="02000000000000000000" pitchFamily="2" charset="0"/>
            </a:endParaRPr>
          </a:p>
        </p:txBody>
      </p:sp>
    </p:spTree>
    <p:extLst>
      <p:ext uri="{BB962C8B-B14F-4D97-AF65-F5344CB8AC3E}">
        <p14:creationId xmlns:p14="http://schemas.microsoft.com/office/powerpoint/2010/main" xmlns="" val="39433595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32" presetClass="emph" presetSubtype="0" repeatCount="indefinite" fill="remove" nodeType="withEffect">
                                  <p:stCondLst>
                                    <p:cond delay="300"/>
                                  </p:stCondLst>
                                  <p:endCondLst>
                                    <p:cond evt="onNext" delay="0">
                                      <p:tgtEl>
                                        <p:sldTgt/>
                                      </p:tgtEl>
                                    </p:cond>
                                  </p:endCondLst>
                                  <p:childTnLst>
                                    <p:animRot by="120000">
                                      <p:cBhvr>
                                        <p:cTn id="46" dur="100" fill="hold">
                                          <p:stCondLst>
                                            <p:cond delay="0"/>
                                          </p:stCondLst>
                                        </p:cTn>
                                        <p:tgtEl>
                                          <p:spTgt spid="9"/>
                                        </p:tgtEl>
                                        <p:attrNameLst>
                                          <p:attrName>r</p:attrName>
                                        </p:attrNameLst>
                                      </p:cBhvr>
                                    </p:animRot>
                                    <p:animRot by="-240000">
                                      <p:cBhvr>
                                        <p:cTn id="47" dur="200" fill="hold">
                                          <p:stCondLst>
                                            <p:cond delay="200"/>
                                          </p:stCondLst>
                                        </p:cTn>
                                        <p:tgtEl>
                                          <p:spTgt spid="9"/>
                                        </p:tgtEl>
                                        <p:attrNameLst>
                                          <p:attrName>r</p:attrName>
                                        </p:attrNameLst>
                                      </p:cBhvr>
                                    </p:animRot>
                                    <p:animRot by="240000">
                                      <p:cBhvr>
                                        <p:cTn id="48" dur="200" fill="hold">
                                          <p:stCondLst>
                                            <p:cond delay="400"/>
                                          </p:stCondLst>
                                        </p:cTn>
                                        <p:tgtEl>
                                          <p:spTgt spid="9"/>
                                        </p:tgtEl>
                                        <p:attrNameLst>
                                          <p:attrName>r</p:attrName>
                                        </p:attrNameLst>
                                      </p:cBhvr>
                                    </p:animRot>
                                    <p:animRot by="-240000">
                                      <p:cBhvr>
                                        <p:cTn id="49" dur="200" fill="hold">
                                          <p:stCondLst>
                                            <p:cond delay="600"/>
                                          </p:stCondLst>
                                        </p:cTn>
                                        <p:tgtEl>
                                          <p:spTgt spid="9"/>
                                        </p:tgtEl>
                                        <p:attrNameLst>
                                          <p:attrName>r</p:attrName>
                                        </p:attrNameLst>
                                      </p:cBhvr>
                                    </p:animRot>
                                    <p:animRot by="120000">
                                      <p:cBhvr>
                                        <p:cTn id="50" dur="200" fill="hold">
                                          <p:stCondLst>
                                            <p:cond delay="800"/>
                                          </p:stCondLst>
                                        </p:cTn>
                                        <p:tgtEl>
                                          <p:spTgt spid="9"/>
                                        </p:tgtEl>
                                        <p:attrNameLst>
                                          <p:attrName>r</p:attrName>
                                        </p:attrNameLst>
                                      </p:cBhvr>
                                    </p:animRot>
                                  </p:childTnLst>
                                </p:cTn>
                              </p:par>
                              <p:par>
                                <p:cTn id="51" presetID="32" presetClass="emph" presetSubtype="0" repeatCount="indefinite" fill="remove" nodeType="withEffect">
                                  <p:stCondLst>
                                    <p:cond delay="200"/>
                                  </p:stCondLst>
                                  <p:endCondLst>
                                    <p:cond evt="onNext" delay="0">
                                      <p:tgtEl>
                                        <p:sldTgt/>
                                      </p:tgtEl>
                                    </p:cond>
                                  </p:endCondLst>
                                  <p:childTnLst>
                                    <p:animRot by="120000">
                                      <p:cBhvr>
                                        <p:cTn id="52" dur="100" fill="hold">
                                          <p:stCondLst>
                                            <p:cond delay="0"/>
                                          </p:stCondLst>
                                        </p:cTn>
                                        <p:tgtEl>
                                          <p:spTgt spid="10"/>
                                        </p:tgtEl>
                                        <p:attrNameLst>
                                          <p:attrName>r</p:attrName>
                                        </p:attrNameLst>
                                      </p:cBhvr>
                                    </p:animRot>
                                    <p:animRot by="-240000">
                                      <p:cBhvr>
                                        <p:cTn id="53" dur="200" fill="hold">
                                          <p:stCondLst>
                                            <p:cond delay="200"/>
                                          </p:stCondLst>
                                        </p:cTn>
                                        <p:tgtEl>
                                          <p:spTgt spid="10"/>
                                        </p:tgtEl>
                                        <p:attrNameLst>
                                          <p:attrName>r</p:attrName>
                                        </p:attrNameLst>
                                      </p:cBhvr>
                                    </p:animRot>
                                    <p:animRot by="240000">
                                      <p:cBhvr>
                                        <p:cTn id="54" dur="200" fill="hold">
                                          <p:stCondLst>
                                            <p:cond delay="400"/>
                                          </p:stCondLst>
                                        </p:cTn>
                                        <p:tgtEl>
                                          <p:spTgt spid="10"/>
                                        </p:tgtEl>
                                        <p:attrNameLst>
                                          <p:attrName>r</p:attrName>
                                        </p:attrNameLst>
                                      </p:cBhvr>
                                    </p:animRot>
                                    <p:animRot by="-240000">
                                      <p:cBhvr>
                                        <p:cTn id="55" dur="200" fill="hold">
                                          <p:stCondLst>
                                            <p:cond delay="600"/>
                                          </p:stCondLst>
                                        </p:cTn>
                                        <p:tgtEl>
                                          <p:spTgt spid="10"/>
                                        </p:tgtEl>
                                        <p:attrNameLst>
                                          <p:attrName>r</p:attrName>
                                        </p:attrNameLst>
                                      </p:cBhvr>
                                    </p:animRot>
                                    <p:animRot by="120000">
                                      <p:cBhvr>
                                        <p:cTn id="56" dur="200" fill="hold">
                                          <p:stCondLst>
                                            <p:cond delay="800"/>
                                          </p:stCondLst>
                                        </p:cTn>
                                        <p:tgtEl>
                                          <p:spTgt spid="10"/>
                                        </p:tgtEl>
                                        <p:attrNameLst>
                                          <p:attrName>r</p:attrName>
                                        </p:attrNameLst>
                                      </p:cBhvr>
                                    </p:animRot>
                                  </p:childTnLst>
                                </p:cTn>
                              </p:par>
                              <p:par>
                                <p:cTn id="57" presetID="32" presetClass="emph" presetSubtype="0" repeatCount="indefinite" fill="remove" nodeType="withEffect">
                                  <p:stCondLst>
                                    <p:cond delay="600"/>
                                  </p:stCondLst>
                                  <p:endCondLst>
                                    <p:cond evt="onNext" delay="0">
                                      <p:tgtEl>
                                        <p:sldTgt/>
                                      </p:tgtEl>
                                    </p:cond>
                                  </p:endCondLst>
                                  <p:childTnLst>
                                    <p:animRot by="120000">
                                      <p:cBhvr>
                                        <p:cTn id="58" dur="100" fill="hold">
                                          <p:stCondLst>
                                            <p:cond delay="0"/>
                                          </p:stCondLst>
                                        </p:cTn>
                                        <p:tgtEl>
                                          <p:spTgt spid="12"/>
                                        </p:tgtEl>
                                        <p:attrNameLst>
                                          <p:attrName>r</p:attrName>
                                        </p:attrNameLst>
                                      </p:cBhvr>
                                    </p:animRot>
                                    <p:animRot by="-240000">
                                      <p:cBhvr>
                                        <p:cTn id="59" dur="200" fill="hold">
                                          <p:stCondLst>
                                            <p:cond delay="200"/>
                                          </p:stCondLst>
                                        </p:cTn>
                                        <p:tgtEl>
                                          <p:spTgt spid="12"/>
                                        </p:tgtEl>
                                        <p:attrNameLst>
                                          <p:attrName>r</p:attrName>
                                        </p:attrNameLst>
                                      </p:cBhvr>
                                    </p:animRot>
                                    <p:animRot by="240000">
                                      <p:cBhvr>
                                        <p:cTn id="60" dur="200" fill="hold">
                                          <p:stCondLst>
                                            <p:cond delay="400"/>
                                          </p:stCondLst>
                                        </p:cTn>
                                        <p:tgtEl>
                                          <p:spTgt spid="12"/>
                                        </p:tgtEl>
                                        <p:attrNameLst>
                                          <p:attrName>r</p:attrName>
                                        </p:attrNameLst>
                                      </p:cBhvr>
                                    </p:animRot>
                                    <p:animRot by="-240000">
                                      <p:cBhvr>
                                        <p:cTn id="61" dur="200" fill="hold">
                                          <p:stCondLst>
                                            <p:cond delay="600"/>
                                          </p:stCondLst>
                                        </p:cTn>
                                        <p:tgtEl>
                                          <p:spTgt spid="12"/>
                                        </p:tgtEl>
                                        <p:attrNameLst>
                                          <p:attrName>r</p:attrName>
                                        </p:attrNameLst>
                                      </p:cBhvr>
                                    </p:animRot>
                                    <p:animRot by="120000">
                                      <p:cBhvr>
                                        <p:cTn id="62" dur="200" fill="hold">
                                          <p:stCondLst>
                                            <p:cond delay="800"/>
                                          </p:stCondLst>
                                        </p:cTn>
                                        <p:tgtEl>
                                          <p:spTgt spid="12"/>
                                        </p:tgtEl>
                                        <p:attrNameLst>
                                          <p:attrName>r</p:attrName>
                                        </p:attrNameLst>
                                      </p:cBhvr>
                                    </p:animRot>
                                  </p:childTnLst>
                                </p:cTn>
                              </p:par>
                              <p:par>
                                <p:cTn id="63" presetID="32" presetClass="emph" presetSubtype="0" repeatCount="indefinite" fill="remove" nodeType="withEffect">
                                  <p:stCondLst>
                                    <p:cond delay="0"/>
                                  </p:stCondLst>
                                  <p:endCondLst>
                                    <p:cond evt="onNext" delay="0">
                                      <p:tgtEl>
                                        <p:sldTgt/>
                                      </p:tgtEl>
                                    </p:cond>
                                  </p:endCondLst>
                                  <p:childTnLst>
                                    <p:animRot by="120000">
                                      <p:cBhvr>
                                        <p:cTn id="64" dur="100" fill="hold">
                                          <p:stCondLst>
                                            <p:cond delay="0"/>
                                          </p:stCondLst>
                                        </p:cTn>
                                        <p:tgtEl>
                                          <p:spTgt spid="13"/>
                                        </p:tgtEl>
                                        <p:attrNameLst>
                                          <p:attrName>r</p:attrName>
                                        </p:attrNameLst>
                                      </p:cBhvr>
                                    </p:animRot>
                                    <p:animRot by="-240000">
                                      <p:cBhvr>
                                        <p:cTn id="65" dur="200" fill="hold">
                                          <p:stCondLst>
                                            <p:cond delay="200"/>
                                          </p:stCondLst>
                                        </p:cTn>
                                        <p:tgtEl>
                                          <p:spTgt spid="13"/>
                                        </p:tgtEl>
                                        <p:attrNameLst>
                                          <p:attrName>r</p:attrName>
                                        </p:attrNameLst>
                                      </p:cBhvr>
                                    </p:animRot>
                                    <p:animRot by="240000">
                                      <p:cBhvr>
                                        <p:cTn id="66" dur="200" fill="hold">
                                          <p:stCondLst>
                                            <p:cond delay="400"/>
                                          </p:stCondLst>
                                        </p:cTn>
                                        <p:tgtEl>
                                          <p:spTgt spid="13"/>
                                        </p:tgtEl>
                                        <p:attrNameLst>
                                          <p:attrName>r</p:attrName>
                                        </p:attrNameLst>
                                      </p:cBhvr>
                                    </p:animRot>
                                    <p:animRot by="-240000">
                                      <p:cBhvr>
                                        <p:cTn id="67" dur="200" fill="hold">
                                          <p:stCondLst>
                                            <p:cond delay="600"/>
                                          </p:stCondLst>
                                        </p:cTn>
                                        <p:tgtEl>
                                          <p:spTgt spid="13"/>
                                        </p:tgtEl>
                                        <p:attrNameLst>
                                          <p:attrName>r</p:attrName>
                                        </p:attrNameLst>
                                      </p:cBhvr>
                                    </p:animRot>
                                    <p:animRot by="120000">
                                      <p:cBhvr>
                                        <p:cTn id="68" dur="200" fill="hold">
                                          <p:stCondLst>
                                            <p:cond delay="800"/>
                                          </p:stCondLst>
                                        </p:cTn>
                                        <p:tgtEl>
                                          <p:spTgt spid="13"/>
                                        </p:tgtEl>
                                        <p:attrNameLst>
                                          <p:attrName>r</p:attrName>
                                        </p:attrNameLst>
                                      </p:cBhvr>
                                    </p:animRot>
                                  </p:childTnLst>
                                </p:cTn>
                              </p:par>
                              <p:par>
                                <p:cTn id="69" presetID="32" presetClass="emph" presetSubtype="0" repeatCount="indefinite" fill="remove" nodeType="withEffect">
                                  <p:stCondLst>
                                    <p:cond delay="700"/>
                                  </p:stCondLst>
                                  <p:endCondLst>
                                    <p:cond evt="onNext" delay="0">
                                      <p:tgtEl>
                                        <p:sldTgt/>
                                      </p:tgtEl>
                                    </p:cond>
                                  </p:endCondLst>
                                  <p:childTnLst>
                                    <p:animRot by="120000">
                                      <p:cBhvr>
                                        <p:cTn id="70" dur="100" fill="hold">
                                          <p:stCondLst>
                                            <p:cond delay="0"/>
                                          </p:stCondLst>
                                        </p:cTn>
                                        <p:tgtEl>
                                          <p:spTgt spid="11"/>
                                        </p:tgtEl>
                                        <p:attrNameLst>
                                          <p:attrName>r</p:attrName>
                                        </p:attrNameLst>
                                      </p:cBhvr>
                                    </p:animRot>
                                    <p:animRot by="-240000">
                                      <p:cBhvr>
                                        <p:cTn id="71" dur="200" fill="hold">
                                          <p:stCondLst>
                                            <p:cond delay="200"/>
                                          </p:stCondLst>
                                        </p:cTn>
                                        <p:tgtEl>
                                          <p:spTgt spid="11"/>
                                        </p:tgtEl>
                                        <p:attrNameLst>
                                          <p:attrName>r</p:attrName>
                                        </p:attrNameLst>
                                      </p:cBhvr>
                                    </p:animRot>
                                    <p:animRot by="240000">
                                      <p:cBhvr>
                                        <p:cTn id="72" dur="200" fill="hold">
                                          <p:stCondLst>
                                            <p:cond delay="400"/>
                                          </p:stCondLst>
                                        </p:cTn>
                                        <p:tgtEl>
                                          <p:spTgt spid="11"/>
                                        </p:tgtEl>
                                        <p:attrNameLst>
                                          <p:attrName>r</p:attrName>
                                        </p:attrNameLst>
                                      </p:cBhvr>
                                    </p:animRot>
                                    <p:animRot by="-240000">
                                      <p:cBhvr>
                                        <p:cTn id="73" dur="200" fill="hold">
                                          <p:stCondLst>
                                            <p:cond delay="600"/>
                                          </p:stCondLst>
                                        </p:cTn>
                                        <p:tgtEl>
                                          <p:spTgt spid="11"/>
                                        </p:tgtEl>
                                        <p:attrNameLst>
                                          <p:attrName>r</p:attrName>
                                        </p:attrNameLst>
                                      </p:cBhvr>
                                    </p:animRot>
                                    <p:animRot by="120000">
                                      <p:cBhvr>
                                        <p:cTn id="74" dur="200" fill="hold">
                                          <p:stCondLst>
                                            <p:cond delay="800"/>
                                          </p:stCondLst>
                                        </p:cTn>
                                        <p:tgtEl>
                                          <p:spTgt spid="11"/>
                                        </p:tgtEl>
                                        <p:attrNameLst>
                                          <p:attrName>r</p:attrName>
                                        </p:attrNameLst>
                                      </p:cBhvr>
                                    </p:animRot>
                                  </p:childTnLst>
                                </p:cTn>
                              </p:par>
                              <p:par>
                                <p:cTn id="75" presetID="32" presetClass="emph" presetSubtype="0" repeatCount="indefinite" fill="remove" nodeType="withEffect">
                                  <p:stCondLst>
                                    <p:cond delay="0"/>
                                  </p:stCondLst>
                                  <p:endCondLst>
                                    <p:cond evt="onNext" delay="0">
                                      <p:tgtEl>
                                        <p:sldTgt/>
                                      </p:tgtEl>
                                    </p:cond>
                                  </p:endCondLst>
                                  <p:childTnLst>
                                    <p:animRot by="120000">
                                      <p:cBhvr>
                                        <p:cTn id="76" dur="100" fill="hold">
                                          <p:stCondLst>
                                            <p:cond delay="0"/>
                                          </p:stCondLst>
                                        </p:cTn>
                                        <p:tgtEl>
                                          <p:spTgt spid="8"/>
                                        </p:tgtEl>
                                        <p:attrNameLst>
                                          <p:attrName>r</p:attrName>
                                        </p:attrNameLst>
                                      </p:cBhvr>
                                    </p:animRot>
                                    <p:animRot by="-240000">
                                      <p:cBhvr>
                                        <p:cTn id="77" dur="200" fill="hold">
                                          <p:stCondLst>
                                            <p:cond delay="200"/>
                                          </p:stCondLst>
                                        </p:cTn>
                                        <p:tgtEl>
                                          <p:spTgt spid="8"/>
                                        </p:tgtEl>
                                        <p:attrNameLst>
                                          <p:attrName>r</p:attrName>
                                        </p:attrNameLst>
                                      </p:cBhvr>
                                    </p:animRot>
                                    <p:animRot by="240000">
                                      <p:cBhvr>
                                        <p:cTn id="78" dur="200" fill="hold">
                                          <p:stCondLst>
                                            <p:cond delay="400"/>
                                          </p:stCondLst>
                                        </p:cTn>
                                        <p:tgtEl>
                                          <p:spTgt spid="8"/>
                                        </p:tgtEl>
                                        <p:attrNameLst>
                                          <p:attrName>r</p:attrName>
                                        </p:attrNameLst>
                                      </p:cBhvr>
                                    </p:animRot>
                                    <p:animRot by="-240000">
                                      <p:cBhvr>
                                        <p:cTn id="79" dur="200" fill="hold">
                                          <p:stCondLst>
                                            <p:cond delay="600"/>
                                          </p:stCondLst>
                                        </p:cTn>
                                        <p:tgtEl>
                                          <p:spTgt spid="8"/>
                                        </p:tgtEl>
                                        <p:attrNameLst>
                                          <p:attrName>r</p:attrName>
                                        </p:attrNameLst>
                                      </p:cBhvr>
                                    </p:animRot>
                                    <p:animRot by="120000">
                                      <p:cBhvr>
                                        <p:cTn id="8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D392E6C0-2380-4B99-9190-91F5952CC73C}"/>
              </a:ext>
            </a:extLst>
          </p:cNvPr>
          <p:cNvSpPr txBox="1"/>
          <p:nvPr/>
        </p:nvSpPr>
        <p:spPr>
          <a:xfrm>
            <a:off x="326502" y="437577"/>
            <a:ext cx="11538995"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rgbClr val="FF0066"/>
                </a:solidFill>
                <a:effectLst/>
                <a:uLnTx/>
                <a:uFillTx/>
                <a:latin typeface="Calibri" panose="020F0502020204030204" pitchFamily="34" charset="0"/>
                <a:cs typeface="Calibri" panose="020F0502020204030204" pitchFamily="34" charset="0"/>
              </a:rPr>
              <a:t>	Em hãy nêu thêm một số thành ngữ, tục ngữ hay ca dào nào có nội dung tương tự. </a:t>
            </a:r>
            <a:endParaRPr kumimoji="0" lang="vi-VN" sz="4400" b="1" i="0" u="none" strike="noStrike" kern="1200" cap="none" spc="0" normalizeH="0" baseline="0" noProof="0">
              <a:ln>
                <a:noFill/>
              </a:ln>
              <a:solidFill>
                <a:srgbClr val="FF0066"/>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A7A0A5A3-111E-4340-963E-89121B498F35}"/>
              </a:ext>
            </a:extLst>
          </p:cNvPr>
          <p:cNvSpPr txBox="1"/>
          <p:nvPr/>
        </p:nvSpPr>
        <p:spPr>
          <a:xfrm>
            <a:off x="1050493" y="2058299"/>
            <a:ext cx="10154296" cy="4050019"/>
          </a:xfrm>
          <a:prstGeom prst="rect">
            <a:avLst/>
          </a:prstGeom>
          <a:noFill/>
        </p:spPr>
        <p:txBody>
          <a:bodyPr wrap="square">
            <a:spAutoFit/>
          </a:bodyPr>
          <a:lstStyle/>
          <a:p>
            <a:pPr algn="just">
              <a:lnSpc>
                <a:spcPct val="150000"/>
              </a:lnSpc>
            </a:pPr>
            <a:r>
              <a:rPr lang="en-SG" sz="4400" b="0" i="0">
                <a:effectLst/>
                <a:latin typeface="Calibri" panose="020F0502020204030204" pitchFamily="34" charset="0"/>
                <a:cs typeface="Calibri" panose="020F0502020204030204" pitchFamily="34" charset="0"/>
              </a:rPr>
              <a:t>- Không thầy đố mày làm nên.</a:t>
            </a:r>
          </a:p>
          <a:p>
            <a:pPr algn="just">
              <a:lnSpc>
                <a:spcPct val="150000"/>
              </a:lnSpc>
            </a:pPr>
            <a:r>
              <a:rPr lang="en-SG" sz="4400">
                <a:latin typeface="Calibri" panose="020F0502020204030204" pitchFamily="34" charset="0"/>
                <a:cs typeface="Calibri" panose="020F0502020204030204" pitchFamily="34" charset="0"/>
              </a:rPr>
              <a:t>- Muốn sang thì bắc cầu kiều</a:t>
            </a:r>
          </a:p>
          <a:p>
            <a:pPr algn="just">
              <a:lnSpc>
                <a:spcPct val="150000"/>
              </a:lnSpc>
            </a:pPr>
            <a:r>
              <a:rPr lang="en-SG" sz="4400" b="0" i="0">
                <a:effectLst/>
                <a:latin typeface="Calibri" panose="020F0502020204030204" pitchFamily="34" charset="0"/>
                <a:cs typeface="Calibri" panose="020F0502020204030204" pitchFamily="34" charset="0"/>
              </a:rPr>
              <a:t>Muốn con hay chữ th</a:t>
            </a:r>
            <a:r>
              <a:rPr lang="en-SG" sz="4400">
                <a:latin typeface="Calibri" panose="020F0502020204030204" pitchFamily="34" charset="0"/>
                <a:cs typeface="Calibri" panose="020F0502020204030204" pitchFamily="34" charset="0"/>
              </a:rPr>
              <a:t>ì yêu lấy thầy.</a:t>
            </a:r>
          </a:p>
          <a:p>
            <a:pPr algn="just">
              <a:lnSpc>
                <a:spcPct val="150000"/>
              </a:lnSpc>
            </a:pPr>
            <a:r>
              <a:rPr lang="en-SG" sz="4400" b="0" i="0">
                <a:effectLst/>
                <a:latin typeface="Calibri" panose="020F0502020204030204" pitchFamily="34" charset="0"/>
                <a:cs typeface="Calibri" panose="020F0502020204030204" pitchFamily="34" charset="0"/>
              </a:rPr>
              <a:t>- Kính thầy yêu bạn.</a:t>
            </a:r>
            <a:endParaRPr lang="vi-VN" sz="4400" b="0" i="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57638034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 xmlns:a16="http://schemas.microsoft.com/office/drawing/2014/main" id="{D88123D0-AA2F-460B-9814-0C8557A88F65}"/>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82CC86B4-AF89-458F-91FA-26F207BD1C9B}"/>
              </a:ext>
            </a:extLst>
          </p:cNvPr>
          <p:cNvSpPr txBox="1"/>
          <p:nvPr/>
        </p:nvSpPr>
        <p:spPr>
          <a:xfrm>
            <a:off x="845166" y="1436360"/>
            <a:ext cx="10490779" cy="2554545"/>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Bài đọc kể về một câu chuyện của cụ giáo Chu, tức cụ Chu Văn An. Các học trò đến mừng thọ thầy, nhưng thầy lại đưa tất cả học trò đến vái lạy thầy giáo của mình, một cụ già đã dạy thầy từ thuở vỡ lòng. Tình nghĩa thầy trò, uống nước nhớ nguồn từ cụ giáo Chu truyền cho thế hệ sau này.</a:t>
            </a:r>
            <a:endParaRPr lang="en-US" sz="3200">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AE20D2FC-6542-4705-B180-CB6B294649F4}"/>
              </a:ext>
            </a:extLst>
          </p:cNvPr>
          <p:cNvSpPr txBox="1"/>
          <p:nvPr/>
        </p:nvSpPr>
        <p:spPr>
          <a:xfrm>
            <a:off x="3496737" y="431191"/>
            <a:ext cx="5187638"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0070C0"/>
                </a:solidFill>
                <a:latin typeface="#9Slide06 SVNJonitha Script" panose="02000000000000000000" pitchFamily="2" charset="0"/>
              </a:rPr>
              <a:t>NỘI DUNG BÀI HỌC</a:t>
            </a:r>
            <a:endParaRPr lang="en-US" sz="4800">
              <a:solidFill>
                <a:srgbClr val="0070C0"/>
              </a:solidFill>
              <a:latin typeface="#9Slide06 SVNJonitha Script" panose="02000000000000000000" pitchFamily="2" charset="0"/>
            </a:endParaRPr>
          </a:p>
        </p:txBody>
      </p:sp>
      <p:pic>
        <p:nvPicPr>
          <p:cNvPr id="7" name="Picture 6">
            <a:extLst>
              <a:ext uri="{FF2B5EF4-FFF2-40B4-BE49-F238E27FC236}">
                <a16:creationId xmlns="" xmlns:a16="http://schemas.microsoft.com/office/drawing/2014/main" id="{1616FDD3-C2D3-4C53-8AE4-33AFAD3DE6BC}"/>
              </a:ext>
            </a:extLst>
          </p:cNvPr>
          <p:cNvPicPr>
            <a:picLocks noChangeAspect="1"/>
          </p:cNvPicPr>
          <p:nvPr/>
        </p:nvPicPr>
        <p:blipFill>
          <a:blip r:embed="rId3"/>
          <a:stretch>
            <a:fillRect/>
          </a:stretch>
        </p:blipFill>
        <p:spPr>
          <a:xfrm>
            <a:off x="4146399" y="4128453"/>
            <a:ext cx="4338951" cy="2274850"/>
          </a:xfrm>
          <a:prstGeom prst="rect">
            <a:avLst/>
          </a:prstGeom>
        </p:spPr>
      </p:pic>
    </p:spTree>
    <p:extLst>
      <p:ext uri="{BB962C8B-B14F-4D97-AF65-F5344CB8AC3E}">
        <p14:creationId xmlns:p14="http://schemas.microsoft.com/office/powerpoint/2010/main" xmlns="" val="40486755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C57D3E6-A078-4A6D-AAD4-0A5A77D86D2D}"/>
              </a:ext>
            </a:extLst>
          </p:cNvPr>
          <p:cNvPicPr>
            <a:picLocks noChangeAspect="1"/>
          </p:cNvPicPr>
          <p:nvPr/>
        </p:nvPicPr>
        <p:blipFill>
          <a:blip r:embed="rId2" cstate="print"/>
          <a:stretch>
            <a:fillRect/>
          </a:stretch>
        </p:blipFill>
        <p:spPr>
          <a:xfrm>
            <a:off x="7048500" y="0"/>
            <a:ext cx="5143500" cy="6858000"/>
          </a:xfrm>
          <a:prstGeom prst="rect">
            <a:avLst/>
          </a:prstGeom>
        </p:spPr>
      </p:pic>
      <p:pic>
        <p:nvPicPr>
          <p:cNvPr id="5" name="Picture 4">
            <a:extLst>
              <a:ext uri="{FF2B5EF4-FFF2-40B4-BE49-F238E27FC236}">
                <a16:creationId xmlns="" xmlns:a16="http://schemas.microsoft.com/office/drawing/2014/main" id="{C8595BC3-D1E6-4E22-A1C1-589C451F666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E5BB5FA4-88A7-4B7E-A6FE-3505F8D5BE41}"/>
              </a:ext>
            </a:extLst>
          </p:cNvPr>
          <p:cNvSpPr txBox="1"/>
          <p:nvPr/>
        </p:nvSpPr>
        <p:spPr>
          <a:xfrm>
            <a:off x="-1676400" y="4427363"/>
            <a:ext cx="10686334" cy="2308324"/>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7200">
                <a:solidFill>
                  <a:srgbClr val="7030A0"/>
                </a:solidFill>
                <a:latin typeface="#9Slide06 SVNJonitha Script" panose="02000000000000000000" pitchFamily="2" charset="0"/>
              </a:rPr>
              <a:t>3) Luyện đọc </a:t>
            </a:r>
          </a:p>
          <a:p>
            <a:pPr algn="ctr"/>
            <a:r>
              <a:rPr lang="en-SG" sz="7200">
                <a:solidFill>
                  <a:srgbClr val="7030A0"/>
                </a:solidFill>
                <a:latin typeface="#9Slide06 SVNJonitha Script" panose="02000000000000000000" pitchFamily="2" charset="0"/>
              </a:rPr>
              <a:t>							diễn cảm</a:t>
            </a:r>
            <a:endParaRPr lang="en-US" sz="72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xmlns="" val="3701114650"/>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FC680FB-53C9-4CD4-AE44-6221A01E9C95}"/>
              </a:ext>
            </a:extLst>
          </p:cNvPr>
          <p:cNvPicPr>
            <a:picLocks noChangeAspect="1"/>
          </p:cNvPicPr>
          <p:nvPr/>
        </p:nvPicPr>
        <p:blipFill>
          <a:blip r:embed="rId2"/>
          <a:stretch>
            <a:fillRect/>
          </a:stretch>
        </p:blipFill>
        <p:spPr>
          <a:xfrm>
            <a:off x="5769430" y="0"/>
            <a:ext cx="6422570" cy="6858000"/>
          </a:xfrm>
          <a:prstGeom prst="rect">
            <a:avLst/>
          </a:prstGeom>
        </p:spPr>
      </p:pic>
      <p:sp>
        <p:nvSpPr>
          <p:cNvPr id="8" name="Rectangle: Rounded Corners 7">
            <a:extLst>
              <a:ext uri="{FF2B5EF4-FFF2-40B4-BE49-F238E27FC236}">
                <a16:creationId xmlns="" xmlns:a16="http://schemas.microsoft.com/office/drawing/2014/main" id="{BAAE2F29-FF12-48C0-9423-684813788560}"/>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rgbClr val="FFFFDD"/>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738EC1B6-7429-41BC-B373-764949B7447E}"/>
              </a:ext>
            </a:extLst>
          </p:cNvPr>
          <p:cNvSpPr txBox="1"/>
          <p:nvPr/>
        </p:nvSpPr>
        <p:spPr>
          <a:xfrm>
            <a:off x="435426" y="718453"/>
            <a:ext cx="11201400" cy="5078313"/>
          </a:xfrm>
          <a:prstGeom prst="rect">
            <a:avLst/>
          </a:prstGeom>
          <a:noFill/>
        </p:spPr>
        <p:txBody>
          <a:bodyPr wrap="square">
            <a:spAutoFit/>
          </a:bodyPr>
          <a:lstStyle/>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endParaRPr lang="en-SG" sz="3600">
              <a:solidFill>
                <a:sysClr val="windowText" lastClr="000000"/>
              </a:solidFill>
              <a:latin typeface="Calibri" panose="020F0502020204030204" pitchFamily="34" charset="0"/>
              <a:cs typeface="Calibri" panose="020F0502020204030204" pitchFamily="34" charset="0"/>
            </a:endParaRP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a:t>
            </a:r>
          </a:p>
        </p:txBody>
      </p:sp>
      <p:sp>
        <p:nvSpPr>
          <p:cNvPr id="9" name="Rectangle 8">
            <a:extLst>
              <a:ext uri="{FF2B5EF4-FFF2-40B4-BE49-F238E27FC236}">
                <a16:creationId xmlns="" xmlns:a16="http://schemas.microsoft.com/office/drawing/2014/main" id="{1387BD33-25D2-44F0-9D95-ED1EDC4309E2}"/>
              </a:ext>
            </a:extLst>
          </p:cNvPr>
          <p:cNvSpPr/>
          <p:nvPr/>
        </p:nvSpPr>
        <p:spPr>
          <a:xfrm>
            <a:off x="7091082" y="718453"/>
            <a:ext cx="119600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27CA977-667B-4809-B8A4-335C30B288EF}"/>
              </a:ext>
            </a:extLst>
          </p:cNvPr>
          <p:cNvSpPr/>
          <p:nvPr/>
        </p:nvSpPr>
        <p:spPr>
          <a:xfrm>
            <a:off x="2894578" y="1360710"/>
            <a:ext cx="2062843"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002A80A8-EEF2-4C09-9A10-DC754BB4147C}"/>
              </a:ext>
            </a:extLst>
          </p:cNvPr>
          <p:cNvSpPr/>
          <p:nvPr/>
        </p:nvSpPr>
        <p:spPr>
          <a:xfrm>
            <a:off x="9439835" y="1333497"/>
            <a:ext cx="201499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87F06D6C-7F21-4F2E-A1B7-228B277C0E70}"/>
              </a:ext>
            </a:extLst>
          </p:cNvPr>
          <p:cNvSpPr/>
          <p:nvPr/>
        </p:nvSpPr>
        <p:spPr>
          <a:xfrm>
            <a:off x="3888911" y="1866898"/>
            <a:ext cx="982783" cy="51707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F03B65F4-31F4-46D5-BBA0-560E6ADA87D1}"/>
              </a:ext>
            </a:extLst>
          </p:cNvPr>
          <p:cNvSpPr/>
          <p:nvPr/>
        </p:nvSpPr>
        <p:spPr>
          <a:xfrm>
            <a:off x="457197" y="2394856"/>
            <a:ext cx="195466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EB9D66B4-7F12-4CB0-B6E5-8E841C069A7F}"/>
              </a:ext>
            </a:extLst>
          </p:cNvPr>
          <p:cNvSpPr/>
          <p:nvPr/>
        </p:nvSpPr>
        <p:spPr>
          <a:xfrm>
            <a:off x="9708776" y="2411179"/>
            <a:ext cx="1887569"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AE86F605-0B67-4B6E-B4DE-1D706BC1127B}"/>
              </a:ext>
            </a:extLst>
          </p:cNvPr>
          <p:cNvSpPr/>
          <p:nvPr/>
        </p:nvSpPr>
        <p:spPr>
          <a:xfrm>
            <a:off x="5330939" y="2990908"/>
            <a:ext cx="159543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55F1A851-F366-442B-AC24-BB99D5E70FF6}"/>
              </a:ext>
            </a:extLst>
          </p:cNvPr>
          <p:cNvSpPr/>
          <p:nvPr/>
        </p:nvSpPr>
        <p:spPr>
          <a:xfrm>
            <a:off x="2644588" y="3524309"/>
            <a:ext cx="1543350"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F0D63A7C-69EC-401E-89FB-F631B9B6FB0A}"/>
              </a:ext>
            </a:extLst>
          </p:cNvPr>
          <p:cNvSpPr/>
          <p:nvPr/>
        </p:nvSpPr>
        <p:spPr>
          <a:xfrm>
            <a:off x="3603812" y="4123024"/>
            <a:ext cx="1972227"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9CE65877-E13C-4326-A79D-E0B49A4609FC}"/>
              </a:ext>
            </a:extLst>
          </p:cNvPr>
          <p:cNvSpPr/>
          <p:nvPr/>
        </p:nvSpPr>
        <p:spPr>
          <a:xfrm>
            <a:off x="3290210" y="4664648"/>
            <a:ext cx="3437161" cy="459858"/>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F2C6A598-64BE-4CCC-9C72-DAA7A4362CD5}"/>
              </a:ext>
            </a:extLst>
          </p:cNvPr>
          <p:cNvSpPr/>
          <p:nvPr/>
        </p:nvSpPr>
        <p:spPr>
          <a:xfrm>
            <a:off x="3971365" y="5198050"/>
            <a:ext cx="3511799" cy="45985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 xmlns:a16="http://schemas.microsoft.com/office/drawing/2014/main" id="{D6D69294-9824-4DB5-B0E0-087E2A36E53A}"/>
              </a:ext>
            </a:extLst>
          </p:cNvPr>
          <p:cNvCxnSpPr/>
          <p:nvPr/>
        </p:nvCxnSpPr>
        <p:spPr>
          <a:xfrm flipH="1">
            <a:off x="8273142" y="80554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189D0AD0-8753-4A52-9EF5-D41D292D568C}"/>
              </a:ext>
            </a:extLst>
          </p:cNvPr>
          <p:cNvCxnSpPr/>
          <p:nvPr/>
        </p:nvCxnSpPr>
        <p:spPr>
          <a:xfrm flipH="1">
            <a:off x="2179858" y="1344258"/>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5D4B237-51F3-4B02-A711-A14158B24174}"/>
              </a:ext>
            </a:extLst>
          </p:cNvPr>
          <p:cNvCxnSpPr/>
          <p:nvPr/>
        </p:nvCxnSpPr>
        <p:spPr>
          <a:xfrm flipH="1">
            <a:off x="3747397" y="1930886"/>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7367603A-9F0E-4060-991D-37A04BAFC5C4}"/>
              </a:ext>
            </a:extLst>
          </p:cNvPr>
          <p:cNvCxnSpPr/>
          <p:nvPr/>
        </p:nvCxnSpPr>
        <p:spPr>
          <a:xfrm flipH="1">
            <a:off x="11544299" y="191455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D6C5A77B-9A06-4C23-8DBE-3E348DECDFAC}"/>
              </a:ext>
            </a:extLst>
          </p:cNvPr>
          <p:cNvCxnSpPr/>
          <p:nvPr/>
        </p:nvCxnSpPr>
        <p:spPr>
          <a:xfrm flipH="1">
            <a:off x="7016015" y="4087831"/>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8CD421C8-7285-44BF-A671-7632E6430FF4}"/>
              </a:ext>
            </a:extLst>
          </p:cNvPr>
          <p:cNvCxnSpPr/>
          <p:nvPr/>
        </p:nvCxnSpPr>
        <p:spPr>
          <a:xfrm flipH="1">
            <a:off x="1607002" y="4653762"/>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48123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80">
                                          <p:stCondLst>
                                            <p:cond delay="0"/>
                                          </p:stCondLst>
                                        </p:cTn>
                                        <p:tgtEl>
                                          <p:spTgt spid="21"/>
                                        </p:tgtEl>
                                      </p:cBhvr>
                                    </p:animEffect>
                                    <p:anim calcmode="lin" valueType="num">
                                      <p:cBhvr>
                                        <p:cTn id="5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7" dur="26">
                                          <p:stCondLst>
                                            <p:cond delay="650"/>
                                          </p:stCondLst>
                                        </p:cTn>
                                        <p:tgtEl>
                                          <p:spTgt spid="21"/>
                                        </p:tgtEl>
                                      </p:cBhvr>
                                      <p:to x="100000" y="60000"/>
                                    </p:animScale>
                                    <p:animScale>
                                      <p:cBhvr>
                                        <p:cTn id="58" dur="166" decel="50000">
                                          <p:stCondLst>
                                            <p:cond delay="676"/>
                                          </p:stCondLst>
                                        </p:cTn>
                                        <p:tgtEl>
                                          <p:spTgt spid="21"/>
                                        </p:tgtEl>
                                      </p:cBhvr>
                                      <p:to x="100000" y="100000"/>
                                    </p:animScale>
                                    <p:animScale>
                                      <p:cBhvr>
                                        <p:cTn id="59" dur="26">
                                          <p:stCondLst>
                                            <p:cond delay="1312"/>
                                          </p:stCondLst>
                                        </p:cTn>
                                        <p:tgtEl>
                                          <p:spTgt spid="21"/>
                                        </p:tgtEl>
                                      </p:cBhvr>
                                      <p:to x="100000" y="80000"/>
                                    </p:animScale>
                                    <p:animScale>
                                      <p:cBhvr>
                                        <p:cTn id="60" dur="166" decel="50000">
                                          <p:stCondLst>
                                            <p:cond delay="1338"/>
                                          </p:stCondLst>
                                        </p:cTn>
                                        <p:tgtEl>
                                          <p:spTgt spid="21"/>
                                        </p:tgtEl>
                                      </p:cBhvr>
                                      <p:to x="100000" y="100000"/>
                                    </p:animScale>
                                    <p:animScale>
                                      <p:cBhvr>
                                        <p:cTn id="61" dur="26">
                                          <p:stCondLst>
                                            <p:cond delay="1642"/>
                                          </p:stCondLst>
                                        </p:cTn>
                                        <p:tgtEl>
                                          <p:spTgt spid="21"/>
                                        </p:tgtEl>
                                      </p:cBhvr>
                                      <p:to x="100000" y="90000"/>
                                    </p:animScale>
                                    <p:animScale>
                                      <p:cBhvr>
                                        <p:cTn id="62" dur="166" decel="50000">
                                          <p:stCondLst>
                                            <p:cond delay="1668"/>
                                          </p:stCondLst>
                                        </p:cTn>
                                        <p:tgtEl>
                                          <p:spTgt spid="21"/>
                                        </p:tgtEl>
                                      </p:cBhvr>
                                      <p:to x="100000" y="100000"/>
                                    </p:animScale>
                                    <p:animScale>
                                      <p:cBhvr>
                                        <p:cTn id="63" dur="26">
                                          <p:stCondLst>
                                            <p:cond delay="1808"/>
                                          </p:stCondLst>
                                        </p:cTn>
                                        <p:tgtEl>
                                          <p:spTgt spid="21"/>
                                        </p:tgtEl>
                                      </p:cBhvr>
                                      <p:to x="100000" y="95000"/>
                                    </p:animScale>
                                    <p:animScale>
                                      <p:cBhvr>
                                        <p:cTn id="64" dur="166" decel="50000">
                                          <p:stCondLst>
                                            <p:cond delay="1834"/>
                                          </p:stCondLst>
                                        </p:cTn>
                                        <p:tgtEl>
                                          <p:spTgt spid="21"/>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80">
                                          <p:stCondLst>
                                            <p:cond delay="0"/>
                                          </p:stCondLst>
                                        </p:cTn>
                                        <p:tgtEl>
                                          <p:spTgt spid="22"/>
                                        </p:tgtEl>
                                      </p:cBhvr>
                                    </p:animEffect>
                                    <p:anim calcmode="lin" valueType="num">
                                      <p:cBhvr>
                                        <p:cTn id="6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3" dur="26">
                                          <p:stCondLst>
                                            <p:cond delay="650"/>
                                          </p:stCondLst>
                                        </p:cTn>
                                        <p:tgtEl>
                                          <p:spTgt spid="22"/>
                                        </p:tgtEl>
                                      </p:cBhvr>
                                      <p:to x="100000" y="60000"/>
                                    </p:animScale>
                                    <p:animScale>
                                      <p:cBhvr>
                                        <p:cTn id="74" dur="166" decel="50000">
                                          <p:stCondLst>
                                            <p:cond delay="676"/>
                                          </p:stCondLst>
                                        </p:cTn>
                                        <p:tgtEl>
                                          <p:spTgt spid="22"/>
                                        </p:tgtEl>
                                      </p:cBhvr>
                                      <p:to x="100000" y="100000"/>
                                    </p:animScale>
                                    <p:animScale>
                                      <p:cBhvr>
                                        <p:cTn id="75" dur="26">
                                          <p:stCondLst>
                                            <p:cond delay="1312"/>
                                          </p:stCondLst>
                                        </p:cTn>
                                        <p:tgtEl>
                                          <p:spTgt spid="22"/>
                                        </p:tgtEl>
                                      </p:cBhvr>
                                      <p:to x="100000" y="80000"/>
                                    </p:animScale>
                                    <p:animScale>
                                      <p:cBhvr>
                                        <p:cTn id="76" dur="166" decel="50000">
                                          <p:stCondLst>
                                            <p:cond delay="1338"/>
                                          </p:stCondLst>
                                        </p:cTn>
                                        <p:tgtEl>
                                          <p:spTgt spid="22"/>
                                        </p:tgtEl>
                                      </p:cBhvr>
                                      <p:to x="100000" y="100000"/>
                                    </p:animScale>
                                    <p:animScale>
                                      <p:cBhvr>
                                        <p:cTn id="77" dur="26">
                                          <p:stCondLst>
                                            <p:cond delay="1642"/>
                                          </p:stCondLst>
                                        </p:cTn>
                                        <p:tgtEl>
                                          <p:spTgt spid="22"/>
                                        </p:tgtEl>
                                      </p:cBhvr>
                                      <p:to x="100000" y="90000"/>
                                    </p:animScale>
                                    <p:animScale>
                                      <p:cBhvr>
                                        <p:cTn id="78" dur="166" decel="50000">
                                          <p:stCondLst>
                                            <p:cond delay="1668"/>
                                          </p:stCondLst>
                                        </p:cTn>
                                        <p:tgtEl>
                                          <p:spTgt spid="22"/>
                                        </p:tgtEl>
                                      </p:cBhvr>
                                      <p:to x="100000" y="100000"/>
                                    </p:animScale>
                                    <p:animScale>
                                      <p:cBhvr>
                                        <p:cTn id="79" dur="26">
                                          <p:stCondLst>
                                            <p:cond delay="1808"/>
                                          </p:stCondLst>
                                        </p:cTn>
                                        <p:tgtEl>
                                          <p:spTgt spid="22"/>
                                        </p:tgtEl>
                                      </p:cBhvr>
                                      <p:to x="100000" y="95000"/>
                                    </p:animScale>
                                    <p:animScale>
                                      <p:cBhvr>
                                        <p:cTn id="80" dur="166" decel="50000">
                                          <p:stCondLst>
                                            <p:cond delay="1834"/>
                                          </p:stCondLst>
                                        </p:cTn>
                                        <p:tgtEl>
                                          <p:spTgt spid="22"/>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80">
                                          <p:stCondLst>
                                            <p:cond delay="0"/>
                                          </p:stCondLst>
                                        </p:cTn>
                                        <p:tgtEl>
                                          <p:spTgt spid="23"/>
                                        </p:tgtEl>
                                      </p:cBhvr>
                                    </p:animEffect>
                                    <p:anim calcmode="lin" valueType="num">
                                      <p:cBhvr>
                                        <p:cTn id="8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9" dur="26">
                                          <p:stCondLst>
                                            <p:cond delay="650"/>
                                          </p:stCondLst>
                                        </p:cTn>
                                        <p:tgtEl>
                                          <p:spTgt spid="23"/>
                                        </p:tgtEl>
                                      </p:cBhvr>
                                      <p:to x="100000" y="60000"/>
                                    </p:animScale>
                                    <p:animScale>
                                      <p:cBhvr>
                                        <p:cTn id="90" dur="166" decel="50000">
                                          <p:stCondLst>
                                            <p:cond delay="676"/>
                                          </p:stCondLst>
                                        </p:cTn>
                                        <p:tgtEl>
                                          <p:spTgt spid="23"/>
                                        </p:tgtEl>
                                      </p:cBhvr>
                                      <p:to x="100000" y="100000"/>
                                    </p:animScale>
                                    <p:animScale>
                                      <p:cBhvr>
                                        <p:cTn id="91" dur="26">
                                          <p:stCondLst>
                                            <p:cond delay="1312"/>
                                          </p:stCondLst>
                                        </p:cTn>
                                        <p:tgtEl>
                                          <p:spTgt spid="23"/>
                                        </p:tgtEl>
                                      </p:cBhvr>
                                      <p:to x="100000" y="80000"/>
                                    </p:animScale>
                                    <p:animScale>
                                      <p:cBhvr>
                                        <p:cTn id="92" dur="166" decel="50000">
                                          <p:stCondLst>
                                            <p:cond delay="1338"/>
                                          </p:stCondLst>
                                        </p:cTn>
                                        <p:tgtEl>
                                          <p:spTgt spid="23"/>
                                        </p:tgtEl>
                                      </p:cBhvr>
                                      <p:to x="100000" y="100000"/>
                                    </p:animScale>
                                    <p:animScale>
                                      <p:cBhvr>
                                        <p:cTn id="93" dur="26">
                                          <p:stCondLst>
                                            <p:cond delay="1642"/>
                                          </p:stCondLst>
                                        </p:cTn>
                                        <p:tgtEl>
                                          <p:spTgt spid="23"/>
                                        </p:tgtEl>
                                      </p:cBhvr>
                                      <p:to x="100000" y="90000"/>
                                    </p:animScale>
                                    <p:animScale>
                                      <p:cBhvr>
                                        <p:cTn id="94" dur="166" decel="50000">
                                          <p:stCondLst>
                                            <p:cond delay="1668"/>
                                          </p:stCondLst>
                                        </p:cTn>
                                        <p:tgtEl>
                                          <p:spTgt spid="23"/>
                                        </p:tgtEl>
                                      </p:cBhvr>
                                      <p:to x="100000" y="100000"/>
                                    </p:animScale>
                                    <p:animScale>
                                      <p:cBhvr>
                                        <p:cTn id="95" dur="26">
                                          <p:stCondLst>
                                            <p:cond delay="1808"/>
                                          </p:stCondLst>
                                        </p:cTn>
                                        <p:tgtEl>
                                          <p:spTgt spid="23"/>
                                        </p:tgtEl>
                                      </p:cBhvr>
                                      <p:to x="100000" y="95000"/>
                                    </p:animScale>
                                    <p:animScale>
                                      <p:cBhvr>
                                        <p:cTn id="96" dur="166" decel="50000">
                                          <p:stCondLst>
                                            <p:cond delay="1834"/>
                                          </p:stCondLst>
                                        </p:cTn>
                                        <p:tgtEl>
                                          <p:spTgt spid="23"/>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down)">
                                      <p:cBhvr>
                                        <p:cTn id="99" dur="580">
                                          <p:stCondLst>
                                            <p:cond delay="0"/>
                                          </p:stCondLst>
                                        </p:cTn>
                                        <p:tgtEl>
                                          <p:spTgt spid="24"/>
                                        </p:tgtEl>
                                      </p:cBhvr>
                                    </p:animEffect>
                                    <p:anim calcmode="lin" valueType="num">
                                      <p:cBhvr>
                                        <p:cTn id="10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5" dur="26">
                                          <p:stCondLst>
                                            <p:cond delay="650"/>
                                          </p:stCondLst>
                                        </p:cTn>
                                        <p:tgtEl>
                                          <p:spTgt spid="24"/>
                                        </p:tgtEl>
                                      </p:cBhvr>
                                      <p:to x="100000" y="60000"/>
                                    </p:animScale>
                                    <p:animScale>
                                      <p:cBhvr>
                                        <p:cTn id="106" dur="166" decel="50000">
                                          <p:stCondLst>
                                            <p:cond delay="676"/>
                                          </p:stCondLst>
                                        </p:cTn>
                                        <p:tgtEl>
                                          <p:spTgt spid="24"/>
                                        </p:tgtEl>
                                      </p:cBhvr>
                                      <p:to x="100000" y="100000"/>
                                    </p:animScale>
                                    <p:animScale>
                                      <p:cBhvr>
                                        <p:cTn id="107" dur="26">
                                          <p:stCondLst>
                                            <p:cond delay="1312"/>
                                          </p:stCondLst>
                                        </p:cTn>
                                        <p:tgtEl>
                                          <p:spTgt spid="24"/>
                                        </p:tgtEl>
                                      </p:cBhvr>
                                      <p:to x="100000" y="80000"/>
                                    </p:animScale>
                                    <p:animScale>
                                      <p:cBhvr>
                                        <p:cTn id="108" dur="166" decel="50000">
                                          <p:stCondLst>
                                            <p:cond delay="1338"/>
                                          </p:stCondLst>
                                        </p:cTn>
                                        <p:tgtEl>
                                          <p:spTgt spid="24"/>
                                        </p:tgtEl>
                                      </p:cBhvr>
                                      <p:to x="100000" y="100000"/>
                                    </p:animScale>
                                    <p:animScale>
                                      <p:cBhvr>
                                        <p:cTn id="109" dur="26">
                                          <p:stCondLst>
                                            <p:cond delay="1642"/>
                                          </p:stCondLst>
                                        </p:cTn>
                                        <p:tgtEl>
                                          <p:spTgt spid="24"/>
                                        </p:tgtEl>
                                      </p:cBhvr>
                                      <p:to x="100000" y="90000"/>
                                    </p:animScale>
                                    <p:animScale>
                                      <p:cBhvr>
                                        <p:cTn id="110" dur="166" decel="50000">
                                          <p:stCondLst>
                                            <p:cond delay="1668"/>
                                          </p:stCondLst>
                                        </p:cTn>
                                        <p:tgtEl>
                                          <p:spTgt spid="24"/>
                                        </p:tgtEl>
                                      </p:cBhvr>
                                      <p:to x="100000" y="100000"/>
                                    </p:animScale>
                                    <p:animScale>
                                      <p:cBhvr>
                                        <p:cTn id="111" dur="26">
                                          <p:stCondLst>
                                            <p:cond delay="1808"/>
                                          </p:stCondLst>
                                        </p:cTn>
                                        <p:tgtEl>
                                          <p:spTgt spid="24"/>
                                        </p:tgtEl>
                                      </p:cBhvr>
                                      <p:to x="100000" y="95000"/>
                                    </p:animScale>
                                    <p:animScale>
                                      <p:cBhvr>
                                        <p:cTn id="112" dur="166" decel="50000">
                                          <p:stCondLst>
                                            <p:cond delay="1834"/>
                                          </p:stCondLst>
                                        </p:cTn>
                                        <p:tgtEl>
                                          <p:spTgt spid="24"/>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80">
                                          <p:stCondLst>
                                            <p:cond delay="0"/>
                                          </p:stCondLst>
                                        </p:cTn>
                                        <p:tgtEl>
                                          <p:spTgt spid="25"/>
                                        </p:tgtEl>
                                      </p:cBhvr>
                                    </p:animEffect>
                                    <p:anim calcmode="lin" valueType="num">
                                      <p:cBhvr>
                                        <p:cTn id="11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1" dur="26">
                                          <p:stCondLst>
                                            <p:cond delay="650"/>
                                          </p:stCondLst>
                                        </p:cTn>
                                        <p:tgtEl>
                                          <p:spTgt spid="25"/>
                                        </p:tgtEl>
                                      </p:cBhvr>
                                      <p:to x="100000" y="60000"/>
                                    </p:animScale>
                                    <p:animScale>
                                      <p:cBhvr>
                                        <p:cTn id="122" dur="166" decel="50000">
                                          <p:stCondLst>
                                            <p:cond delay="676"/>
                                          </p:stCondLst>
                                        </p:cTn>
                                        <p:tgtEl>
                                          <p:spTgt spid="25"/>
                                        </p:tgtEl>
                                      </p:cBhvr>
                                      <p:to x="100000" y="100000"/>
                                    </p:animScale>
                                    <p:animScale>
                                      <p:cBhvr>
                                        <p:cTn id="123" dur="26">
                                          <p:stCondLst>
                                            <p:cond delay="1312"/>
                                          </p:stCondLst>
                                        </p:cTn>
                                        <p:tgtEl>
                                          <p:spTgt spid="25"/>
                                        </p:tgtEl>
                                      </p:cBhvr>
                                      <p:to x="100000" y="80000"/>
                                    </p:animScale>
                                    <p:animScale>
                                      <p:cBhvr>
                                        <p:cTn id="124" dur="166" decel="50000">
                                          <p:stCondLst>
                                            <p:cond delay="1338"/>
                                          </p:stCondLst>
                                        </p:cTn>
                                        <p:tgtEl>
                                          <p:spTgt spid="25"/>
                                        </p:tgtEl>
                                      </p:cBhvr>
                                      <p:to x="100000" y="100000"/>
                                    </p:animScale>
                                    <p:animScale>
                                      <p:cBhvr>
                                        <p:cTn id="125" dur="26">
                                          <p:stCondLst>
                                            <p:cond delay="1642"/>
                                          </p:stCondLst>
                                        </p:cTn>
                                        <p:tgtEl>
                                          <p:spTgt spid="25"/>
                                        </p:tgtEl>
                                      </p:cBhvr>
                                      <p:to x="100000" y="90000"/>
                                    </p:animScale>
                                    <p:animScale>
                                      <p:cBhvr>
                                        <p:cTn id="126" dur="166" decel="50000">
                                          <p:stCondLst>
                                            <p:cond delay="1668"/>
                                          </p:stCondLst>
                                        </p:cTn>
                                        <p:tgtEl>
                                          <p:spTgt spid="25"/>
                                        </p:tgtEl>
                                      </p:cBhvr>
                                      <p:to x="100000" y="100000"/>
                                    </p:animScale>
                                    <p:animScale>
                                      <p:cBhvr>
                                        <p:cTn id="127" dur="26">
                                          <p:stCondLst>
                                            <p:cond delay="1808"/>
                                          </p:stCondLst>
                                        </p:cTn>
                                        <p:tgtEl>
                                          <p:spTgt spid="25"/>
                                        </p:tgtEl>
                                      </p:cBhvr>
                                      <p:to x="100000" y="95000"/>
                                    </p:animScale>
                                    <p:animScale>
                                      <p:cBhvr>
                                        <p:cTn id="128" dur="166" decel="50000">
                                          <p:stCondLst>
                                            <p:cond delay="1834"/>
                                          </p:stCondLst>
                                        </p:cTn>
                                        <p:tgtEl>
                                          <p:spTgt spid="25"/>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down)">
                                      <p:cBhvr>
                                        <p:cTn id="131" dur="580">
                                          <p:stCondLst>
                                            <p:cond delay="0"/>
                                          </p:stCondLst>
                                        </p:cTn>
                                        <p:tgtEl>
                                          <p:spTgt spid="26"/>
                                        </p:tgtEl>
                                      </p:cBhvr>
                                    </p:animEffect>
                                    <p:anim calcmode="lin" valueType="num">
                                      <p:cBhvr>
                                        <p:cTn id="1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7" dur="26">
                                          <p:stCondLst>
                                            <p:cond delay="650"/>
                                          </p:stCondLst>
                                        </p:cTn>
                                        <p:tgtEl>
                                          <p:spTgt spid="26"/>
                                        </p:tgtEl>
                                      </p:cBhvr>
                                      <p:to x="100000" y="60000"/>
                                    </p:animScale>
                                    <p:animScale>
                                      <p:cBhvr>
                                        <p:cTn id="138" dur="166" decel="50000">
                                          <p:stCondLst>
                                            <p:cond delay="676"/>
                                          </p:stCondLst>
                                        </p:cTn>
                                        <p:tgtEl>
                                          <p:spTgt spid="26"/>
                                        </p:tgtEl>
                                      </p:cBhvr>
                                      <p:to x="100000" y="100000"/>
                                    </p:animScale>
                                    <p:animScale>
                                      <p:cBhvr>
                                        <p:cTn id="139" dur="26">
                                          <p:stCondLst>
                                            <p:cond delay="1312"/>
                                          </p:stCondLst>
                                        </p:cTn>
                                        <p:tgtEl>
                                          <p:spTgt spid="26"/>
                                        </p:tgtEl>
                                      </p:cBhvr>
                                      <p:to x="100000" y="80000"/>
                                    </p:animScale>
                                    <p:animScale>
                                      <p:cBhvr>
                                        <p:cTn id="140" dur="166" decel="50000">
                                          <p:stCondLst>
                                            <p:cond delay="1338"/>
                                          </p:stCondLst>
                                        </p:cTn>
                                        <p:tgtEl>
                                          <p:spTgt spid="26"/>
                                        </p:tgtEl>
                                      </p:cBhvr>
                                      <p:to x="100000" y="100000"/>
                                    </p:animScale>
                                    <p:animScale>
                                      <p:cBhvr>
                                        <p:cTn id="141" dur="26">
                                          <p:stCondLst>
                                            <p:cond delay="1642"/>
                                          </p:stCondLst>
                                        </p:cTn>
                                        <p:tgtEl>
                                          <p:spTgt spid="26"/>
                                        </p:tgtEl>
                                      </p:cBhvr>
                                      <p:to x="100000" y="90000"/>
                                    </p:animScale>
                                    <p:animScale>
                                      <p:cBhvr>
                                        <p:cTn id="142" dur="166" decel="50000">
                                          <p:stCondLst>
                                            <p:cond delay="1668"/>
                                          </p:stCondLst>
                                        </p:cTn>
                                        <p:tgtEl>
                                          <p:spTgt spid="26"/>
                                        </p:tgtEl>
                                      </p:cBhvr>
                                      <p:to x="100000" y="100000"/>
                                    </p:animScale>
                                    <p:animScale>
                                      <p:cBhvr>
                                        <p:cTn id="143" dur="26">
                                          <p:stCondLst>
                                            <p:cond delay="1808"/>
                                          </p:stCondLst>
                                        </p:cTn>
                                        <p:tgtEl>
                                          <p:spTgt spid="26"/>
                                        </p:tgtEl>
                                      </p:cBhvr>
                                      <p:to x="100000" y="95000"/>
                                    </p:animScale>
                                    <p:animScale>
                                      <p:cBhvr>
                                        <p:cTn id="144"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7C50C1A1-28C0-4163-9B71-0A99DD3F8CD3}"/>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 xmlns:a16="http://schemas.microsoft.com/office/drawing/2014/main" id="{068B0E53-C264-4AD0-AFBC-C9CD0D792980}"/>
              </a:ext>
            </a:extLst>
          </p:cNvPr>
          <p:cNvPicPr>
            <a:picLocks noChangeAspect="1"/>
          </p:cNvPicPr>
          <p:nvPr/>
        </p:nvPicPr>
        <p:blipFill rotWithShape="1">
          <a:blip r:embed="rId4">
            <a:extLst>
              <a:ext uri="{BEBA8EAE-BF5A-486C-A8C5-ECC9F3942E4B}">
                <a14:imgProps xmlns:a14="http://schemas.microsoft.com/office/drawing/2010/main" xmlns="">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 xmlns:a16="http://schemas.microsoft.com/office/drawing/2014/main"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 xmlns:a16="http://schemas.microsoft.com/office/drawing/2014/main" id="{D6354B19-719D-40AB-A9D8-95BEAB3DD473}"/>
              </a:ext>
            </a:extLst>
          </p:cNvPr>
          <p:cNvGrpSpPr/>
          <p:nvPr/>
        </p:nvGrpSpPr>
        <p:grpSpPr>
          <a:xfrm>
            <a:off x="594521" y="1537612"/>
            <a:ext cx="10624914" cy="5137469"/>
            <a:chOff x="482333" y="1794328"/>
            <a:chExt cx="10624914" cy="5137469"/>
          </a:xfrm>
        </p:grpSpPr>
        <p:grpSp>
          <p:nvGrpSpPr>
            <p:cNvPr id="2" name="Group 1">
              <a:extLst>
                <a:ext uri="{FF2B5EF4-FFF2-40B4-BE49-F238E27FC236}">
                  <a16:creationId xmlns="" xmlns:a16="http://schemas.microsoft.com/office/drawing/2014/main" id="{3C8CDB15-D62C-4EAB-9DAA-7FBCFA46E42D}"/>
                </a:ext>
              </a:extLst>
            </p:cNvPr>
            <p:cNvGrpSpPr/>
            <p:nvPr/>
          </p:nvGrpSpPr>
          <p:grpSpPr>
            <a:xfrm>
              <a:off x="482333" y="1794328"/>
              <a:ext cx="10624914" cy="5137469"/>
              <a:chOff x="555485" y="2109874"/>
              <a:chExt cx="10624914" cy="5137469"/>
            </a:xfrm>
          </p:grpSpPr>
          <p:sp>
            <p:nvSpPr>
              <p:cNvPr id="44" name="Rectangle: Rounded Corners 43">
                <a:extLst>
                  <a:ext uri="{FF2B5EF4-FFF2-40B4-BE49-F238E27FC236}">
                    <a16:creationId xmlns="" xmlns:a16="http://schemas.microsoft.com/office/drawing/2014/main"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cs typeface="Calibri" panose="020F0502020204030204" pitchFamily="34" charset="0"/>
                </a:endParaRPr>
              </a:p>
            </p:txBody>
          </p:sp>
          <p:sp>
            <p:nvSpPr>
              <p:cNvPr id="45" name="Rectangle: Rounded Corners 44">
                <a:extLst>
                  <a:ext uri="{FF2B5EF4-FFF2-40B4-BE49-F238E27FC236}">
                    <a16:creationId xmlns="" xmlns:a16="http://schemas.microsoft.com/office/drawing/2014/main" id="{A283EE1F-6A56-4E2B-AF1B-B370A54BBAA7}"/>
                  </a:ext>
                </a:extLst>
              </p:cNvPr>
              <p:cNvSpPr/>
              <p:nvPr/>
            </p:nvSpPr>
            <p:spPr>
              <a:xfrm>
                <a:off x="574749" y="3867639"/>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 xmlns:a16="http://schemas.microsoft.com/office/drawing/2014/main" id="{50935168-3BC0-4959-8405-5CAC8FD5398A}"/>
                  </a:ext>
                </a:extLst>
              </p:cNvPr>
              <p:cNvSpPr/>
              <p:nvPr/>
            </p:nvSpPr>
            <p:spPr>
              <a:xfrm>
                <a:off x="555485" y="5151569"/>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Cường độ đọc, tốc độ đọc đạt yêu cầu</a:t>
                </a:r>
              </a:p>
            </p:txBody>
          </p:sp>
          <p:sp>
            <p:nvSpPr>
              <p:cNvPr id="47" name="TextBox 46">
                <a:extLst>
                  <a:ext uri="{FF2B5EF4-FFF2-40B4-BE49-F238E27FC236}">
                    <a16:creationId xmlns="" xmlns:a16="http://schemas.microsoft.com/office/drawing/2014/main"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 xmlns:a16="http://schemas.microsoft.com/office/drawing/2014/main"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 xmlns:a16="http://schemas.microsoft.com/office/drawing/2014/main"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dirty="0" err="1">
                      <a:solidFill>
                        <a:srgbClr val="116B8B"/>
                      </a:solidFill>
                      <a:cs typeface="Calibri" panose="020F0502020204030204" pitchFamily="34" charset="0"/>
                    </a:rPr>
                    <a:t>Bình</a:t>
                  </a:r>
                  <a:r>
                    <a:rPr lang="en-SG" sz="2800" b="1" dirty="0">
                      <a:solidFill>
                        <a:srgbClr val="116B8B"/>
                      </a:solidFill>
                      <a:cs typeface="Calibri" panose="020F0502020204030204" pitchFamily="34" charset="0"/>
                    </a:rPr>
                    <a:t> </a:t>
                  </a:r>
                  <a:r>
                    <a:rPr lang="en-SG" sz="2800" b="1" dirty="0" err="1">
                      <a:solidFill>
                        <a:srgbClr val="116B8B"/>
                      </a:solidFill>
                      <a:cs typeface="Calibri" panose="020F0502020204030204" pitchFamily="34" charset="0"/>
                    </a:rPr>
                    <a:t>th</a:t>
                  </a:r>
                  <a:r>
                    <a:rPr lang="vi-VN" sz="2800" b="1" dirty="0">
                      <a:solidFill>
                        <a:srgbClr val="116B8B"/>
                      </a:solidFill>
                      <a:cs typeface="Calibri" panose="020F0502020204030204" pitchFamily="34" charset="0"/>
                    </a:rPr>
                    <a:t>ường</a:t>
                  </a:r>
                  <a:endParaRPr lang="en-US" sz="2800" b="1" dirty="0">
                    <a:solidFill>
                      <a:srgbClr val="116B8B"/>
                    </a:solidFill>
                    <a:cs typeface="Calibri" panose="020F0502020204030204" pitchFamily="34" charset="0"/>
                  </a:endParaRPr>
                </a:p>
              </p:txBody>
            </p:sp>
            <p:sp>
              <p:nvSpPr>
                <p:cNvPr id="50" name="TextBox 49">
                  <a:extLst>
                    <a:ext uri="{FF2B5EF4-FFF2-40B4-BE49-F238E27FC236}">
                      <a16:creationId xmlns="" xmlns:a16="http://schemas.microsoft.com/office/drawing/2014/main"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 xmlns:a16="http://schemas.microsoft.com/office/drawing/2014/main"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sp>
            <p:nvSpPr>
              <p:cNvPr id="29" name="Rectangle: Rounded Corners 28">
                <a:extLst>
                  <a:ext uri="{FF2B5EF4-FFF2-40B4-BE49-F238E27FC236}">
                    <a16:creationId xmlns="" xmlns:a16="http://schemas.microsoft.com/office/drawing/2014/main" id="{914C81A8-876B-4B59-9C12-10D01C94A3CC}"/>
                  </a:ext>
                </a:extLst>
              </p:cNvPr>
              <p:cNvSpPr/>
              <p:nvPr/>
            </p:nvSpPr>
            <p:spPr>
              <a:xfrm>
                <a:off x="684035" y="6157905"/>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Giọng nhẹ nhàng, trang trọng</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grpSp>
        <p:grpSp>
          <p:nvGrpSpPr>
            <p:cNvPr id="82" name="Group 81">
              <a:extLst>
                <a:ext uri="{FF2B5EF4-FFF2-40B4-BE49-F238E27FC236}">
                  <a16:creationId xmlns="" xmlns:a16="http://schemas.microsoft.com/office/drawing/2014/main"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 xmlns:a16="http://schemas.microsoft.com/office/drawing/2014/main"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 xmlns:a16="http://schemas.microsoft.com/office/drawing/2014/main"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 xmlns:a16="http://schemas.microsoft.com/office/drawing/2014/main"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 xmlns:a16="http://schemas.microsoft.com/office/drawing/2014/main" id="{8A99A1D1-969D-4220-8385-75924FB177DF}"/>
                </a:ext>
              </a:extLst>
            </p:cNvPr>
            <p:cNvGrpSpPr/>
            <p:nvPr/>
          </p:nvGrpSpPr>
          <p:grpSpPr>
            <a:xfrm>
              <a:off x="6012102" y="3544339"/>
              <a:ext cx="4804360" cy="983832"/>
              <a:chOff x="5944803" y="2079588"/>
              <a:chExt cx="4804360" cy="983832"/>
            </a:xfrm>
          </p:grpSpPr>
          <p:sp>
            <p:nvSpPr>
              <p:cNvPr id="84" name="Star: 5 Points 83">
                <a:extLst>
                  <a:ext uri="{FF2B5EF4-FFF2-40B4-BE49-F238E27FC236}">
                    <a16:creationId xmlns="" xmlns:a16="http://schemas.microsoft.com/office/drawing/2014/main" id="{B2AAF200-A78B-4B8E-809E-E5B9BDD1C14B}"/>
                  </a:ext>
                </a:extLst>
              </p:cNvPr>
              <p:cNvSpPr/>
              <p:nvPr/>
            </p:nvSpPr>
            <p:spPr>
              <a:xfrm>
                <a:off x="5944803" y="2079588"/>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 xmlns:a16="http://schemas.microsoft.com/office/drawing/2014/main" id="{A9C6D990-7517-49FE-9D36-3596527B670C}"/>
                  </a:ext>
                </a:extLst>
              </p:cNvPr>
              <p:cNvSpPr/>
              <p:nvPr/>
            </p:nvSpPr>
            <p:spPr>
              <a:xfrm>
                <a:off x="7857269" y="208649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 xmlns:a16="http://schemas.microsoft.com/office/drawing/2014/main" id="{A3F82BDD-1444-4D65-BE9B-CB2C7C6EFF47}"/>
                  </a:ext>
                </a:extLst>
              </p:cNvPr>
              <p:cNvSpPr/>
              <p:nvPr/>
            </p:nvSpPr>
            <p:spPr>
              <a:xfrm>
                <a:off x="9635137" y="2101163"/>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 xmlns:a16="http://schemas.microsoft.com/office/drawing/2014/main" id="{722C2D22-DF07-42C9-AA4A-1460AF8A68E5}"/>
                </a:ext>
              </a:extLst>
            </p:cNvPr>
            <p:cNvGrpSpPr/>
            <p:nvPr/>
          </p:nvGrpSpPr>
          <p:grpSpPr>
            <a:xfrm>
              <a:off x="5975130" y="4745266"/>
              <a:ext cx="4841332" cy="2183916"/>
              <a:chOff x="5907831" y="1838313"/>
              <a:chExt cx="4841332" cy="2183916"/>
            </a:xfrm>
          </p:grpSpPr>
          <p:sp>
            <p:nvSpPr>
              <p:cNvPr id="88" name="Star: 5 Points 87">
                <a:extLst>
                  <a:ext uri="{FF2B5EF4-FFF2-40B4-BE49-F238E27FC236}">
                    <a16:creationId xmlns="" xmlns:a16="http://schemas.microsoft.com/office/drawing/2014/main" id="{E63A5265-A301-4119-ABCC-1CA68B0ECB8D}"/>
                  </a:ext>
                </a:extLst>
              </p:cNvPr>
              <p:cNvSpPr/>
              <p:nvPr/>
            </p:nvSpPr>
            <p:spPr>
              <a:xfrm>
                <a:off x="5944803" y="1838313"/>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 xmlns:a16="http://schemas.microsoft.com/office/drawing/2014/main" id="{1A50B18F-B1E5-4324-89AF-208115315964}"/>
                  </a:ext>
                </a:extLst>
              </p:cNvPr>
              <p:cNvSpPr/>
              <p:nvPr/>
            </p:nvSpPr>
            <p:spPr>
              <a:xfrm>
                <a:off x="7857269" y="1852135"/>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 xmlns:a16="http://schemas.microsoft.com/office/drawing/2014/main" id="{5D18DD77-ED5E-42AB-B7DC-1BBE8DD129D8}"/>
                  </a:ext>
                </a:extLst>
              </p:cNvPr>
              <p:cNvSpPr/>
              <p:nvPr/>
            </p:nvSpPr>
            <p:spPr>
              <a:xfrm>
                <a:off x="9635137" y="1859466"/>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sp>
            <p:nvSpPr>
              <p:cNvPr id="30" name="Star: 5 Points 29">
                <a:extLst>
                  <a:ext uri="{FF2B5EF4-FFF2-40B4-BE49-F238E27FC236}">
                    <a16:creationId xmlns="" xmlns:a16="http://schemas.microsoft.com/office/drawing/2014/main" id="{644CC9D7-6F06-4F9D-9FC8-E0AE117F495D}"/>
                  </a:ext>
                </a:extLst>
              </p:cNvPr>
              <p:cNvSpPr/>
              <p:nvPr/>
            </p:nvSpPr>
            <p:spPr>
              <a:xfrm>
                <a:off x="5907831" y="3039240"/>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31" name="Star: 5 Points 30">
                <a:extLst>
                  <a:ext uri="{FF2B5EF4-FFF2-40B4-BE49-F238E27FC236}">
                    <a16:creationId xmlns="" xmlns:a16="http://schemas.microsoft.com/office/drawing/2014/main" id="{090FBA8A-86FC-4B54-917D-F47EF860BAA1}"/>
                  </a:ext>
                </a:extLst>
              </p:cNvPr>
              <p:cNvSpPr/>
              <p:nvPr/>
            </p:nvSpPr>
            <p:spPr>
              <a:xfrm>
                <a:off x="7820297" y="305997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32" name="Star: 5 Points 31">
                <a:extLst>
                  <a:ext uri="{FF2B5EF4-FFF2-40B4-BE49-F238E27FC236}">
                    <a16:creationId xmlns="" xmlns:a16="http://schemas.microsoft.com/office/drawing/2014/main" id="{F40E1129-8AC3-422A-A5D1-9488CD773993}"/>
                  </a:ext>
                </a:extLst>
              </p:cNvPr>
              <p:cNvSpPr/>
              <p:nvPr/>
            </p:nvSpPr>
            <p:spPr>
              <a:xfrm>
                <a:off x="9635137" y="3059971"/>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 xmlns:a16="http://schemas.microsoft.com/office/drawing/2014/main" id="{6CF57E46-49B1-4486-83CC-36E7EBDBB502}"/>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547592" y="520612"/>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62960240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C7B4E3A-FA48-4070-B653-FF0144E1F376}"/>
              </a:ext>
            </a:extLst>
          </p:cNvPr>
          <p:cNvSpPr/>
          <p:nvPr/>
        </p:nvSpPr>
        <p:spPr>
          <a:xfrm>
            <a:off x="0" y="0"/>
            <a:ext cx="12192000" cy="6858000"/>
          </a:xfrm>
          <a:prstGeom prst="rect">
            <a:avLst/>
          </a:prstGeom>
          <a:solidFill>
            <a:srgbClr val="0C0F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4E455422-98F8-4259-9A57-21028DF3C9E2}"/>
              </a:ext>
            </a:extLst>
          </p:cNvPr>
          <p:cNvSpPr txBox="1"/>
          <p:nvPr/>
        </p:nvSpPr>
        <p:spPr>
          <a:xfrm>
            <a:off x="5917361" y="748652"/>
            <a:ext cx="5583580" cy="923330"/>
          </a:xfrm>
          <a:prstGeom prst="rect">
            <a:avLst/>
          </a:prstGeom>
          <a:noFill/>
        </p:spPr>
        <p:txBody>
          <a:bodyPr wrap="none" rtlCol="0">
            <a:spAutoFit/>
          </a:bodyPr>
          <a:lstStyle/>
          <a:p>
            <a:pPr algn="ctr"/>
            <a:r>
              <a:rPr lang="en-SG" sz="5400">
                <a:solidFill>
                  <a:schemeClr val="accent4">
                    <a:lumMod val="40000"/>
                    <a:lumOff val="60000"/>
                  </a:schemeClr>
                </a:solidFill>
                <a:latin typeface="#9Slide06 SVNJonitha Script" panose="02000000000000000000" pitchFamily="2" charset="0"/>
              </a:rPr>
              <a:t>MỤC TIÊU BÀI HỌC</a:t>
            </a:r>
            <a:endParaRPr lang="en-US" sz="5400">
              <a:solidFill>
                <a:schemeClr val="accent4">
                  <a:lumMod val="40000"/>
                  <a:lumOff val="60000"/>
                </a:schemeClr>
              </a:solidFill>
              <a:latin typeface="#9Slide06 SVNJonitha Script" panose="02000000000000000000" pitchFamily="2" charset="0"/>
            </a:endParaRPr>
          </a:p>
        </p:txBody>
      </p:sp>
      <p:sp>
        <p:nvSpPr>
          <p:cNvPr id="7" name="TextBox 6">
            <a:extLst>
              <a:ext uri="{FF2B5EF4-FFF2-40B4-BE49-F238E27FC236}">
                <a16:creationId xmlns="" xmlns:a16="http://schemas.microsoft.com/office/drawing/2014/main" id="{98A18FBC-B5ED-4FBC-8583-1DF86792D6A9}"/>
              </a:ext>
            </a:extLst>
          </p:cNvPr>
          <p:cNvSpPr txBox="1"/>
          <p:nvPr/>
        </p:nvSpPr>
        <p:spPr>
          <a:xfrm>
            <a:off x="6705601" y="2151743"/>
            <a:ext cx="4795339" cy="1938992"/>
          </a:xfrm>
          <a:prstGeom prst="rect">
            <a:avLst/>
          </a:prstGeom>
          <a:noFill/>
        </p:spPr>
        <p:txBody>
          <a:bodyPr wrap="square" rtlCol="0">
            <a:spAutoFit/>
          </a:bodyPr>
          <a:lstStyle/>
          <a:p>
            <a:pPr algn="just"/>
            <a:r>
              <a:rPr lang="en-SG" sz="4000">
                <a:solidFill>
                  <a:schemeClr val="bg1"/>
                </a:solidFill>
              </a:rPr>
              <a:t>- Đọc lưu loát, diễn cảm cả bài; giọng nhẹ nhàng, trang trọng.</a:t>
            </a:r>
            <a:endParaRPr lang="en-US" sz="4000">
              <a:solidFill>
                <a:schemeClr val="bg1"/>
              </a:solidFill>
            </a:endParaRPr>
          </a:p>
        </p:txBody>
      </p:sp>
      <p:sp>
        <p:nvSpPr>
          <p:cNvPr id="11" name="TextBox 10">
            <a:extLst>
              <a:ext uri="{FF2B5EF4-FFF2-40B4-BE49-F238E27FC236}">
                <a16:creationId xmlns="" xmlns:a16="http://schemas.microsoft.com/office/drawing/2014/main" id="{FA59496E-A315-43DB-8FC8-AFE5E33828D1}"/>
              </a:ext>
            </a:extLst>
          </p:cNvPr>
          <p:cNvSpPr txBox="1"/>
          <p:nvPr/>
        </p:nvSpPr>
        <p:spPr>
          <a:xfrm>
            <a:off x="6705600" y="4327900"/>
            <a:ext cx="4963886" cy="1938992"/>
          </a:xfrm>
          <a:prstGeom prst="rect">
            <a:avLst/>
          </a:prstGeom>
          <a:noFill/>
        </p:spPr>
        <p:txBody>
          <a:bodyPr wrap="square" rtlCol="0">
            <a:spAutoFit/>
          </a:bodyPr>
          <a:lstStyle/>
          <a:p>
            <a:pPr algn="just"/>
            <a:r>
              <a:rPr lang="en-SG" sz="4000">
                <a:solidFill>
                  <a:schemeClr val="bg1"/>
                </a:solidFill>
              </a:rPr>
              <a:t>- Nêu được diễn biến câu chuyện; hiểu được ý nghĩa bài học.</a:t>
            </a:r>
            <a:endParaRPr lang="en-US" sz="4000">
              <a:solidFill>
                <a:schemeClr val="bg1"/>
              </a:solidFill>
            </a:endParaRPr>
          </a:p>
        </p:txBody>
      </p:sp>
      <p:pic>
        <p:nvPicPr>
          <p:cNvPr id="3" name="Picture 2">
            <a:extLst>
              <a:ext uri="{FF2B5EF4-FFF2-40B4-BE49-F238E27FC236}">
                <a16:creationId xmlns="" xmlns:a16="http://schemas.microsoft.com/office/drawing/2014/main" id="{B5F500BD-3154-4689-A288-A3A0FE4FA9E8}"/>
              </a:ext>
            </a:extLst>
          </p:cNvPr>
          <p:cNvPicPr>
            <a:picLocks noChangeAspect="1"/>
          </p:cNvPicPr>
          <p:nvPr/>
        </p:nvPicPr>
        <p:blipFill>
          <a:blip r:embed="rId2"/>
          <a:stretch>
            <a:fillRect/>
          </a:stretch>
        </p:blipFill>
        <p:spPr>
          <a:xfrm>
            <a:off x="0" y="0"/>
            <a:ext cx="5486400" cy="6858000"/>
          </a:xfrm>
          <a:prstGeom prst="rect">
            <a:avLst/>
          </a:prstGeom>
        </p:spPr>
      </p:pic>
      <p:pic>
        <p:nvPicPr>
          <p:cNvPr id="8" name="Picture 7">
            <a:extLst>
              <a:ext uri="{FF2B5EF4-FFF2-40B4-BE49-F238E27FC236}">
                <a16:creationId xmlns="" xmlns:a16="http://schemas.microsoft.com/office/drawing/2014/main" id="{A42D8A22-4222-4A08-91BA-457C52564078}"/>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56214" b="93148" l="4475" r="31173">
                        <a14:foregroundMark x1="16512" y1="56330" x2="16512" y2="56330"/>
                        <a14:foregroundMark x1="10957" y1="93148" x2="10957" y2="93148"/>
                      </a14:backgroundRemoval>
                    </a14:imgEffect>
                  </a14:imgLayer>
                </a14:imgProps>
              </a:ext>
            </a:extLst>
          </a:blip>
          <a:srcRect l="1281" t="51746" r="65396" b="2857"/>
          <a:stretch/>
        </p:blipFill>
        <p:spPr>
          <a:xfrm>
            <a:off x="5550232" y="2280780"/>
            <a:ext cx="928618" cy="1680917"/>
          </a:xfrm>
          <a:prstGeom prst="rect">
            <a:avLst/>
          </a:prstGeom>
          <a:effectLst>
            <a:outerShdw blurRad="63500" sx="102000" sy="102000" algn="ctr" rotWithShape="0">
              <a:schemeClr val="bg1"/>
            </a:outerShdw>
          </a:effectLst>
        </p:spPr>
      </p:pic>
      <p:pic>
        <p:nvPicPr>
          <p:cNvPr id="9" name="Picture 8">
            <a:extLst>
              <a:ext uri="{FF2B5EF4-FFF2-40B4-BE49-F238E27FC236}">
                <a16:creationId xmlns="" xmlns:a16="http://schemas.microsoft.com/office/drawing/2014/main" id="{4FC17870-FAC8-43E9-82F4-6DE0A43DE57A}"/>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56214" b="93148" l="4475" r="31173">
                        <a14:foregroundMark x1="16512" y1="56330" x2="16512" y2="56330"/>
                        <a14:foregroundMark x1="10957" y1="93148" x2="10957" y2="93148"/>
                      </a14:backgroundRemoval>
                    </a14:imgEffect>
                  </a14:imgLayer>
                </a14:imgProps>
              </a:ext>
            </a:extLst>
          </a:blip>
          <a:srcRect l="1281" t="51746" r="65396" b="2857"/>
          <a:stretch/>
        </p:blipFill>
        <p:spPr>
          <a:xfrm>
            <a:off x="5550232" y="4456937"/>
            <a:ext cx="928618" cy="1680917"/>
          </a:xfrm>
          <a:prstGeom prst="rect">
            <a:avLst/>
          </a:prstGeom>
          <a:effectLst>
            <a:outerShdw blurRad="63500" sx="102000" sy="102000" algn="ctr" rotWithShape="0">
              <a:schemeClr val="bg1"/>
            </a:outerShdw>
          </a:effectLst>
        </p:spPr>
      </p:pic>
    </p:spTree>
    <p:extLst>
      <p:ext uri="{BB962C8B-B14F-4D97-AF65-F5344CB8AC3E}">
        <p14:creationId xmlns:p14="http://schemas.microsoft.com/office/powerpoint/2010/main" xmlns="" val="1812343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E37EB73-B062-41FB-9540-64BC2F51CE19}"/>
              </a:ext>
            </a:extLst>
          </p:cNvPr>
          <p:cNvPicPr>
            <a:picLocks noChangeAspect="1"/>
          </p:cNvPicPr>
          <p:nvPr/>
        </p:nvPicPr>
        <p:blipFill>
          <a:blip r:embed="rId2" cstate="print"/>
          <a:stretch>
            <a:fillRect/>
          </a:stretch>
        </p:blipFill>
        <p:spPr>
          <a:xfrm flipH="1">
            <a:off x="0" y="0"/>
            <a:ext cx="5486400" cy="6858000"/>
          </a:xfrm>
          <a:prstGeom prst="rect">
            <a:avLst/>
          </a:prstGeom>
        </p:spPr>
      </p:pic>
      <p:sp>
        <p:nvSpPr>
          <p:cNvPr id="4" name="Rectangle: Rounded Corners 3">
            <a:extLst>
              <a:ext uri="{FF2B5EF4-FFF2-40B4-BE49-F238E27FC236}">
                <a16:creationId xmlns="" xmlns:a16="http://schemas.microsoft.com/office/drawing/2014/main" id="{672CD453-405E-45D3-ACD6-61EDF2F64171}"/>
              </a:ext>
            </a:extLst>
          </p:cNvPr>
          <p:cNvSpPr/>
          <p:nvPr/>
        </p:nvSpPr>
        <p:spPr>
          <a:xfrm>
            <a:off x="5823856" y="174172"/>
            <a:ext cx="6128657" cy="6509658"/>
          </a:xfrm>
          <a:custGeom>
            <a:avLst/>
            <a:gdLst>
              <a:gd name="connsiteX0" fmla="*/ 0 w 6128657"/>
              <a:gd name="connsiteY0" fmla="*/ 447515 h 6509658"/>
              <a:gd name="connsiteX1" fmla="*/ 447515 w 6128657"/>
              <a:gd name="connsiteY1" fmla="*/ 0 h 6509658"/>
              <a:gd name="connsiteX2" fmla="*/ 5681142 w 6128657"/>
              <a:gd name="connsiteY2" fmla="*/ 0 h 6509658"/>
              <a:gd name="connsiteX3" fmla="*/ 6128657 w 6128657"/>
              <a:gd name="connsiteY3" fmla="*/ 447515 h 6509658"/>
              <a:gd name="connsiteX4" fmla="*/ 6128657 w 6128657"/>
              <a:gd name="connsiteY4" fmla="*/ 6062143 h 6509658"/>
              <a:gd name="connsiteX5" fmla="*/ 5681142 w 6128657"/>
              <a:gd name="connsiteY5" fmla="*/ 6509658 h 6509658"/>
              <a:gd name="connsiteX6" fmla="*/ 447515 w 6128657"/>
              <a:gd name="connsiteY6" fmla="*/ 6509658 h 6509658"/>
              <a:gd name="connsiteX7" fmla="*/ 0 w 6128657"/>
              <a:gd name="connsiteY7" fmla="*/ 6062143 h 6509658"/>
              <a:gd name="connsiteX8" fmla="*/ 0 w 6128657"/>
              <a:gd name="connsiteY8" fmla="*/ 44751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8657" h="6509658" fill="none" extrusionOk="0">
                <a:moveTo>
                  <a:pt x="0" y="447515"/>
                </a:moveTo>
                <a:cubicBezTo>
                  <a:pt x="-23824" y="181903"/>
                  <a:pt x="209132" y="-37547"/>
                  <a:pt x="447515" y="0"/>
                </a:cubicBezTo>
                <a:cubicBezTo>
                  <a:pt x="2467949" y="35184"/>
                  <a:pt x="3609537" y="45873"/>
                  <a:pt x="5681142" y="0"/>
                </a:cubicBezTo>
                <a:cubicBezTo>
                  <a:pt x="5918589" y="5061"/>
                  <a:pt x="6116292" y="224962"/>
                  <a:pt x="6128657" y="447515"/>
                </a:cubicBezTo>
                <a:cubicBezTo>
                  <a:pt x="5964042" y="1104601"/>
                  <a:pt x="6110015" y="3347363"/>
                  <a:pt x="6128657" y="6062143"/>
                </a:cubicBezTo>
                <a:cubicBezTo>
                  <a:pt x="6113008" y="6304874"/>
                  <a:pt x="5895447" y="6488277"/>
                  <a:pt x="5681142" y="6509658"/>
                </a:cubicBezTo>
                <a:cubicBezTo>
                  <a:pt x="3852457" y="6452376"/>
                  <a:pt x="1096224" y="6590874"/>
                  <a:pt x="447515" y="6509658"/>
                </a:cubicBezTo>
                <a:cubicBezTo>
                  <a:pt x="183148" y="6519972"/>
                  <a:pt x="40062" y="6307624"/>
                  <a:pt x="0" y="6062143"/>
                </a:cubicBezTo>
                <a:cubicBezTo>
                  <a:pt x="89725" y="3467850"/>
                  <a:pt x="-151992" y="2754380"/>
                  <a:pt x="0" y="447515"/>
                </a:cubicBezTo>
                <a:close/>
              </a:path>
              <a:path w="6128657" h="6509658" stroke="0" extrusionOk="0">
                <a:moveTo>
                  <a:pt x="0" y="447515"/>
                </a:moveTo>
                <a:cubicBezTo>
                  <a:pt x="-19669" y="217125"/>
                  <a:pt x="164368" y="-8435"/>
                  <a:pt x="447515" y="0"/>
                </a:cubicBezTo>
                <a:cubicBezTo>
                  <a:pt x="3034882" y="84205"/>
                  <a:pt x="5114992" y="-44638"/>
                  <a:pt x="5681142" y="0"/>
                </a:cubicBezTo>
                <a:cubicBezTo>
                  <a:pt x="5960851" y="-28726"/>
                  <a:pt x="6113143" y="184550"/>
                  <a:pt x="6128657" y="447515"/>
                </a:cubicBezTo>
                <a:cubicBezTo>
                  <a:pt x="6064058" y="1918268"/>
                  <a:pt x="6092786" y="4800960"/>
                  <a:pt x="6128657" y="6062143"/>
                </a:cubicBezTo>
                <a:cubicBezTo>
                  <a:pt x="6127014" y="6304787"/>
                  <a:pt x="5932100" y="6516760"/>
                  <a:pt x="5681142" y="6509658"/>
                </a:cubicBezTo>
                <a:cubicBezTo>
                  <a:pt x="3980821" y="6598582"/>
                  <a:pt x="2444568" y="6385771"/>
                  <a:pt x="447515" y="6509658"/>
                </a:cubicBezTo>
                <a:cubicBezTo>
                  <a:pt x="199205" y="6504814"/>
                  <a:pt x="-14925" y="6326103"/>
                  <a:pt x="0" y="6062143"/>
                </a:cubicBezTo>
                <a:cubicBezTo>
                  <a:pt x="-104639" y="4102700"/>
                  <a:pt x="-69927" y="3070994"/>
                  <a:pt x="0" y="447515"/>
                </a:cubicBezTo>
                <a:close/>
              </a:path>
            </a:pathLst>
          </a:custGeom>
          <a:solidFill>
            <a:srgbClr val="FFFFDD"/>
          </a:solidFill>
          <a:ln>
            <a:solidFill>
              <a:srgbClr val="7030A0"/>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3A7E9AC9-4EC3-43B5-997D-D573BF7C2277}"/>
              </a:ext>
            </a:extLst>
          </p:cNvPr>
          <p:cNvSpPr txBox="1"/>
          <p:nvPr/>
        </p:nvSpPr>
        <p:spPr>
          <a:xfrm>
            <a:off x="1766422" y="2114675"/>
            <a:ext cx="2291013"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chemeClr val="bg1"/>
                </a:solidFill>
                <a:latin typeface="#9Slide06 SVNJonitha Script" panose="02000000000000000000" pitchFamily="2" charset="0"/>
              </a:rPr>
              <a:t>DẶN DÒ</a:t>
            </a:r>
            <a:endParaRPr lang="en-US" sz="4800">
              <a:solidFill>
                <a:schemeClr val="bg1"/>
              </a:solidFill>
              <a:latin typeface="#9Slide06 SVNJonitha Script" panose="02000000000000000000" pitchFamily="2" charset="0"/>
            </a:endParaRPr>
          </a:p>
        </p:txBody>
      </p:sp>
      <p:sp>
        <p:nvSpPr>
          <p:cNvPr id="6" name="TextBox 5">
            <a:extLst>
              <a:ext uri="{FF2B5EF4-FFF2-40B4-BE49-F238E27FC236}">
                <a16:creationId xmlns="" xmlns:a16="http://schemas.microsoft.com/office/drawing/2014/main" id="{9994073A-E670-4B81-A0A0-BF8E71C3BD7D}"/>
              </a:ext>
            </a:extLst>
          </p:cNvPr>
          <p:cNvSpPr txBox="1"/>
          <p:nvPr/>
        </p:nvSpPr>
        <p:spPr>
          <a:xfrm>
            <a:off x="6096394" y="1879600"/>
            <a:ext cx="5583580" cy="2554545"/>
          </a:xfrm>
          <a:prstGeom prst="rect">
            <a:avLst/>
          </a:prstGeom>
          <a:noFill/>
        </p:spPr>
        <p:txBody>
          <a:bodyPr wrap="square" rtlCol="0">
            <a:spAutoFit/>
          </a:bodyPr>
          <a:lstStyle/>
          <a:p>
            <a:pPr algn="just"/>
            <a:r>
              <a:rPr lang="en-SG" sz="4000"/>
              <a:t>- Đọc và trả lời lại các câu hỏi của bài.</a:t>
            </a:r>
          </a:p>
          <a:p>
            <a:pPr algn="just"/>
            <a:r>
              <a:rPr lang="en-SG" sz="4000"/>
              <a:t>- Chuẩn bị bài "Hội thổi cơm thi ở Đồng Vân".</a:t>
            </a:r>
            <a:endParaRPr lang="en-US" sz="4000"/>
          </a:p>
        </p:txBody>
      </p:sp>
    </p:spTree>
    <p:extLst>
      <p:ext uri="{BB962C8B-B14F-4D97-AF65-F5344CB8AC3E}">
        <p14:creationId xmlns:p14="http://schemas.microsoft.com/office/powerpoint/2010/main" xmlns="" val="60719117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2156660" y="468618"/>
            <a:ext cx="7878680" cy="1323439"/>
          </a:xfrm>
          <a:prstGeom prst="rect">
            <a:avLst/>
          </a:prstGeom>
          <a:noFill/>
        </p:spPr>
        <p:txBody>
          <a:bodyPr wrap="square" rtlCol="0">
            <a:spAutoFit/>
          </a:bodyPr>
          <a:lstStyle/>
          <a:p>
            <a:pPr algn="ctr"/>
            <a:r>
              <a:rPr lang="en-SG" sz="4000" b="1">
                <a:solidFill>
                  <a:schemeClr val="accent5">
                    <a:lumMod val="75000"/>
                  </a:schemeClr>
                </a:solidFill>
              </a:rPr>
              <a:t>Sập</a:t>
            </a:r>
            <a:r>
              <a:rPr lang="en-SG" sz="4000">
                <a:solidFill>
                  <a:schemeClr val="tx1">
                    <a:lumMod val="95000"/>
                    <a:lumOff val="5000"/>
                  </a:schemeClr>
                </a:solidFill>
              </a:rPr>
              <a:t> : giường gỗ, mặt liền với chân, xung quanh có diềm.</a:t>
            </a:r>
            <a:endParaRPr lang="en-US" sz="4000">
              <a:solidFill>
                <a:schemeClr val="tx1">
                  <a:lumMod val="95000"/>
                  <a:lumOff val="5000"/>
                </a:schemeClr>
              </a:solidFill>
            </a:endParaRPr>
          </a:p>
        </p:txBody>
      </p:sp>
      <p:pic>
        <p:nvPicPr>
          <p:cNvPr id="6" name="Picture 5">
            <a:extLst>
              <a:ext uri="{FF2B5EF4-FFF2-40B4-BE49-F238E27FC236}">
                <a16:creationId xmlns="" xmlns:a16="http://schemas.microsoft.com/office/drawing/2014/main" id="{B737F2D2-48F3-401E-BE1D-E73549D850B4}"/>
              </a:ext>
            </a:extLst>
          </p:cNvPr>
          <p:cNvPicPr>
            <a:picLocks noChangeAspect="1"/>
          </p:cNvPicPr>
          <p:nvPr/>
        </p:nvPicPr>
        <p:blipFill rotWithShape="1">
          <a:blip r:embed="rId3"/>
          <a:srcRect t="19415" b="9392"/>
          <a:stretch/>
        </p:blipFill>
        <p:spPr>
          <a:xfrm>
            <a:off x="5507711" y="1966229"/>
            <a:ext cx="6029432" cy="3214372"/>
          </a:xfrm>
          <a:prstGeom prst="rect">
            <a:avLst/>
          </a:prstGeom>
        </p:spPr>
      </p:pic>
      <p:pic>
        <p:nvPicPr>
          <p:cNvPr id="8" name="Picture 7">
            <a:extLst>
              <a:ext uri="{FF2B5EF4-FFF2-40B4-BE49-F238E27FC236}">
                <a16:creationId xmlns="" xmlns:a16="http://schemas.microsoft.com/office/drawing/2014/main" id="{7FCF2127-6152-4F7A-AB86-AE65EF40BD17}"/>
              </a:ext>
            </a:extLst>
          </p:cNvPr>
          <p:cNvPicPr>
            <a:picLocks noChangeAspect="1"/>
          </p:cNvPicPr>
          <p:nvPr/>
        </p:nvPicPr>
        <p:blipFill rotWithShape="1">
          <a:blip r:embed="rId4"/>
          <a:srcRect t="15284"/>
          <a:stretch/>
        </p:blipFill>
        <p:spPr>
          <a:xfrm>
            <a:off x="671610" y="1966537"/>
            <a:ext cx="4393091" cy="3275027"/>
          </a:xfrm>
          <a:prstGeom prst="rect">
            <a:avLst/>
          </a:prstGeom>
        </p:spPr>
      </p:pic>
      <p:pic>
        <p:nvPicPr>
          <p:cNvPr id="9" name="Picture 8">
            <a:hlinkClick r:id="rId5" action="ppaction://hlinksldjump"/>
            <a:extLst>
              <a:ext uri="{FF2B5EF4-FFF2-40B4-BE49-F238E27FC236}">
                <a16:creationId xmlns="" xmlns:a16="http://schemas.microsoft.com/office/drawing/2014/main" id="{6291C65B-4AEF-4EC5-A0DC-B8470F6DBBFA}"/>
              </a:ext>
            </a:extLst>
          </p:cNvPr>
          <p:cNvPicPr>
            <a:picLocks noChangeAspect="1"/>
          </p:cNvPicPr>
          <p:nvPr/>
        </p:nvPicPr>
        <p:blipFill>
          <a:blip r:embed="rId6"/>
          <a:stretch>
            <a:fillRect/>
          </a:stretch>
        </p:blipFill>
        <p:spPr>
          <a:xfrm flipH="1">
            <a:off x="4594973" y="4847850"/>
            <a:ext cx="1396655" cy="1835978"/>
          </a:xfrm>
          <a:prstGeom prst="rect">
            <a:avLst/>
          </a:prstGeom>
        </p:spPr>
      </p:pic>
      <p:sp>
        <p:nvSpPr>
          <p:cNvPr id="10" name="TextBox 9">
            <a:extLst>
              <a:ext uri="{FF2B5EF4-FFF2-40B4-BE49-F238E27FC236}">
                <a16:creationId xmlns="" xmlns:a16="http://schemas.microsoft.com/office/drawing/2014/main" id="{3A1DCFFA-1515-4990-9AC4-744F22EB5326}"/>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xmlns="" val="265481721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845856" y="468618"/>
            <a:ext cx="10500289" cy="1323439"/>
          </a:xfrm>
          <a:prstGeom prst="rect">
            <a:avLst/>
          </a:prstGeom>
          <a:noFill/>
        </p:spPr>
        <p:txBody>
          <a:bodyPr wrap="square" rtlCol="0">
            <a:spAutoFit/>
          </a:bodyPr>
          <a:lstStyle/>
          <a:p>
            <a:pPr algn="ctr"/>
            <a:r>
              <a:rPr lang="en-SG" sz="4000" b="1">
                <a:solidFill>
                  <a:schemeClr val="accent5">
                    <a:lumMod val="75000"/>
                  </a:schemeClr>
                </a:solidFill>
              </a:rPr>
              <a:t>Vái</a:t>
            </a:r>
            <a:r>
              <a:rPr lang="en-SG" sz="4000">
                <a:solidFill>
                  <a:schemeClr val="tx1">
                    <a:lumMod val="95000"/>
                    <a:lumOff val="5000"/>
                  </a:schemeClr>
                </a:solidFill>
              </a:rPr>
              <a:t> : chắp tay giơ lên hạ xuống, đồng thời cúi đầu, để tỏ lòng cung kính.</a:t>
            </a:r>
            <a:endParaRPr lang="en-US" sz="4000">
              <a:solidFill>
                <a:schemeClr val="tx1">
                  <a:lumMod val="95000"/>
                  <a:lumOff val="5000"/>
                </a:schemeClr>
              </a:solidFill>
            </a:endParaRPr>
          </a:p>
        </p:txBody>
      </p:sp>
      <p:pic>
        <p:nvPicPr>
          <p:cNvPr id="2" name="Picture 1">
            <a:extLst>
              <a:ext uri="{FF2B5EF4-FFF2-40B4-BE49-F238E27FC236}">
                <a16:creationId xmlns="" xmlns:a16="http://schemas.microsoft.com/office/drawing/2014/main" id="{63336DDC-8A6A-41CF-B808-19918FB4C5BE}"/>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8" name="Picture 7">
            <a:hlinkClick r:id="rId4" action="ppaction://hlinksldjump"/>
            <a:extLst>
              <a:ext uri="{FF2B5EF4-FFF2-40B4-BE49-F238E27FC236}">
                <a16:creationId xmlns="" xmlns:a16="http://schemas.microsoft.com/office/drawing/2014/main" id="{ECDE9DB4-023F-40E6-B832-A3E2F08C10EE}"/>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 xmlns:a16="http://schemas.microsoft.com/office/drawing/2014/main" id="{96E58545-77C2-4485-93BD-76384192F442}"/>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xmlns="" val="3004908392"/>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Tạ</a:t>
            </a:r>
            <a:r>
              <a:rPr lang="en-SG" sz="4000">
                <a:solidFill>
                  <a:schemeClr val="tx1">
                    <a:lumMod val="95000"/>
                    <a:lumOff val="5000"/>
                  </a:schemeClr>
                </a:solidFill>
              </a:rPr>
              <a:t> : cảm ơn hoặc xin lỗi một cách kính cẩn.</a:t>
            </a:r>
            <a:endParaRPr lang="en-US" sz="4000">
              <a:solidFill>
                <a:schemeClr val="tx1">
                  <a:lumMod val="95000"/>
                  <a:lumOff val="5000"/>
                </a:schemeClr>
              </a:solidFill>
            </a:endParaRPr>
          </a:p>
        </p:txBody>
      </p:sp>
      <p:pic>
        <p:nvPicPr>
          <p:cNvPr id="8" name="Picture 7">
            <a:extLst>
              <a:ext uri="{FF2B5EF4-FFF2-40B4-BE49-F238E27FC236}">
                <a16:creationId xmlns="" xmlns:a16="http://schemas.microsoft.com/office/drawing/2014/main" id="{9091FFD8-F117-4E5F-9E7B-093D255135CF}"/>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9" name="Picture 8">
            <a:hlinkClick r:id="rId4" action="ppaction://hlinksldjump"/>
            <a:extLst>
              <a:ext uri="{FF2B5EF4-FFF2-40B4-BE49-F238E27FC236}">
                <a16:creationId xmlns="" xmlns:a16="http://schemas.microsoft.com/office/drawing/2014/main" id="{81731264-F889-4C75-96C7-6CE73D2E9287}"/>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10" name="TextBox 9">
            <a:extLst>
              <a:ext uri="{FF2B5EF4-FFF2-40B4-BE49-F238E27FC236}">
                <a16:creationId xmlns="" xmlns:a16="http://schemas.microsoft.com/office/drawing/2014/main" id="{394698BF-0FE8-4265-96BD-BD91AB717FD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xmlns="" val="231638578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C7B4E3A-FA48-4070-B653-FF0144E1F376}"/>
              </a:ext>
            </a:extLst>
          </p:cNvPr>
          <p:cNvSpPr/>
          <p:nvPr/>
        </p:nvSpPr>
        <p:spPr>
          <a:xfrm>
            <a:off x="0" y="0"/>
            <a:ext cx="12192000" cy="6858000"/>
          </a:xfrm>
          <a:prstGeom prst="rect">
            <a:avLst/>
          </a:prstGeom>
          <a:solidFill>
            <a:srgbClr val="0C0F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4E455422-98F8-4259-9A57-21028DF3C9E2}"/>
              </a:ext>
            </a:extLst>
          </p:cNvPr>
          <p:cNvSpPr txBox="1"/>
          <p:nvPr/>
        </p:nvSpPr>
        <p:spPr>
          <a:xfrm>
            <a:off x="5917361" y="748652"/>
            <a:ext cx="5583580" cy="923330"/>
          </a:xfrm>
          <a:prstGeom prst="rect">
            <a:avLst/>
          </a:prstGeom>
          <a:noFill/>
        </p:spPr>
        <p:txBody>
          <a:bodyPr wrap="none" rtlCol="0">
            <a:spAutoFit/>
          </a:bodyPr>
          <a:lstStyle/>
          <a:p>
            <a:pPr algn="ctr"/>
            <a:r>
              <a:rPr lang="en-SG" sz="5400">
                <a:solidFill>
                  <a:schemeClr val="accent4">
                    <a:lumMod val="40000"/>
                    <a:lumOff val="60000"/>
                  </a:schemeClr>
                </a:solidFill>
                <a:latin typeface="#9Slide06 SVNJonitha Script" panose="02000000000000000000" pitchFamily="2" charset="0"/>
              </a:rPr>
              <a:t>MỤC TIÊU BÀI HỌC</a:t>
            </a:r>
            <a:endParaRPr lang="en-US" sz="5400">
              <a:solidFill>
                <a:schemeClr val="accent4">
                  <a:lumMod val="40000"/>
                  <a:lumOff val="60000"/>
                </a:schemeClr>
              </a:solidFill>
              <a:latin typeface="#9Slide06 SVNJonitha Script" panose="02000000000000000000" pitchFamily="2" charset="0"/>
            </a:endParaRPr>
          </a:p>
        </p:txBody>
      </p:sp>
      <p:sp>
        <p:nvSpPr>
          <p:cNvPr id="7" name="TextBox 6">
            <a:extLst>
              <a:ext uri="{FF2B5EF4-FFF2-40B4-BE49-F238E27FC236}">
                <a16:creationId xmlns="" xmlns:a16="http://schemas.microsoft.com/office/drawing/2014/main" id="{98A18FBC-B5ED-4FBC-8583-1DF86792D6A9}"/>
              </a:ext>
            </a:extLst>
          </p:cNvPr>
          <p:cNvSpPr txBox="1"/>
          <p:nvPr/>
        </p:nvSpPr>
        <p:spPr>
          <a:xfrm>
            <a:off x="5917361" y="2151743"/>
            <a:ext cx="5583580" cy="1938992"/>
          </a:xfrm>
          <a:prstGeom prst="rect">
            <a:avLst/>
          </a:prstGeom>
          <a:noFill/>
        </p:spPr>
        <p:txBody>
          <a:bodyPr wrap="square" rtlCol="0">
            <a:spAutoFit/>
          </a:bodyPr>
          <a:lstStyle/>
          <a:p>
            <a:pPr algn="just"/>
            <a:r>
              <a:rPr lang="en-SG" sz="4000">
                <a:solidFill>
                  <a:schemeClr val="bg1"/>
                </a:solidFill>
                <a:latin typeface="+mj-lt"/>
              </a:rPr>
              <a:t>- Đọc lưu loát, diễn cảm cả bài; giọng nhẹ nhàng, trang trọng.</a:t>
            </a:r>
            <a:endParaRPr lang="en-US" sz="4000">
              <a:solidFill>
                <a:schemeClr val="bg1"/>
              </a:solidFill>
              <a:latin typeface="+mj-lt"/>
            </a:endParaRPr>
          </a:p>
        </p:txBody>
      </p:sp>
      <p:sp>
        <p:nvSpPr>
          <p:cNvPr id="11" name="TextBox 10">
            <a:extLst>
              <a:ext uri="{FF2B5EF4-FFF2-40B4-BE49-F238E27FC236}">
                <a16:creationId xmlns="" xmlns:a16="http://schemas.microsoft.com/office/drawing/2014/main" id="{FA59496E-A315-43DB-8FC8-AFE5E33828D1}"/>
              </a:ext>
            </a:extLst>
          </p:cNvPr>
          <p:cNvSpPr txBox="1"/>
          <p:nvPr/>
        </p:nvSpPr>
        <p:spPr>
          <a:xfrm>
            <a:off x="5917362" y="4327900"/>
            <a:ext cx="5583580" cy="1938992"/>
          </a:xfrm>
          <a:prstGeom prst="rect">
            <a:avLst/>
          </a:prstGeom>
          <a:noFill/>
        </p:spPr>
        <p:txBody>
          <a:bodyPr wrap="square" rtlCol="0">
            <a:spAutoFit/>
          </a:bodyPr>
          <a:lstStyle/>
          <a:p>
            <a:pPr algn="just"/>
            <a:r>
              <a:rPr lang="en-SG" sz="4000">
                <a:solidFill>
                  <a:schemeClr val="bg1"/>
                </a:solidFill>
                <a:latin typeface="+mj-lt"/>
              </a:rPr>
              <a:t>- Nêu được diễn biến câu chuyện; hiểu được ý nghĩa bài học.</a:t>
            </a:r>
            <a:endParaRPr lang="en-US" sz="4000">
              <a:solidFill>
                <a:schemeClr val="bg1"/>
              </a:solidFill>
              <a:latin typeface="+mj-lt"/>
            </a:endParaRPr>
          </a:p>
        </p:txBody>
      </p:sp>
      <p:pic>
        <p:nvPicPr>
          <p:cNvPr id="3" name="Picture 2">
            <a:extLst>
              <a:ext uri="{FF2B5EF4-FFF2-40B4-BE49-F238E27FC236}">
                <a16:creationId xmlns="" xmlns:a16="http://schemas.microsoft.com/office/drawing/2014/main" id="{B5F500BD-3154-4689-A288-A3A0FE4FA9E8}"/>
              </a:ext>
            </a:extLst>
          </p:cNvPr>
          <p:cNvPicPr>
            <a:picLocks noChangeAspect="1"/>
          </p:cNvPicPr>
          <p:nvPr/>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xmlns="" val="16657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Cụ đồ</a:t>
            </a:r>
            <a:r>
              <a:rPr lang="en-SG" sz="4000">
                <a:solidFill>
                  <a:schemeClr val="tx1">
                    <a:lumMod val="95000"/>
                    <a:lumOff val="5000"/>
                  </a:schemeClr>
                </a:solidFill>
              </a:rPr>
              <a:t> : người dạy chữ Nho thời trước.</a:t>
            </a:r>
            <a:endParaRPr lang="en-US" sz="4000">
              <a:solidFill>
                <a:schemeClr val="tx1">
                  <a:lumMod val="95000"/>
                  <a:lumOff val="5000"/>
                </a:schemeClr>
              </a:solidFill>
            </a:endParaRPr>
          </a:p>
        </p:txBody>
      </p:sp>
      <p:pic>
        <p:nvPicPr>
          <p:cNvPr id="2" name="Picture 1">
            <a:extLst>
              <a:ext uri="{FF2B5EF4-FFF2-40B4-BE49-F238E27FC236}">
                <a16:creationId xmlns="" xmlns:a16="http://schemas.microsoft.com/office/drawing/2014/main" id="{10A1957E-8A5B-4D4F-8EDB-BB6506DA5D2C}"/>
              </a:ext>
            </a:extLst>
          </p:cNvPr>
          <p:cNvPicPr>
            <a:picLocks noChangeAspect="1"/>
          </p:cNvPicPr>
          <p:nvPr/>
        </p:nvPicPr>
        <p:blipFill>
          <a:blip r:embed="rId3"/>
          <a:stretch>
            <a:fillRect/>
          </a:stretch>
        </p:blipFill>
        <p:spPr>
          <a:xfrm>
            <a:off x="3586311" y="1738998"/>
            <a:ext cx="5019378" cy="3472249"/>
          </a:xfrm>
          <a:prstGeom prst="rect">
            <a:avLst/>
          </a:prstGeom>
        </p:spPr>
      </p:pic>
      <p:pic>
        <p:nvPicPr>
          <p:cNvPr id="8" name="Picture 7">
            <a:hlinkClick r:id="rId4" action="ppaction://hlinksldjump"/>
            <a:extLst>
              <a:ext uri="{FF2B5EF4-FFF2-40B4-BE49-F238E27FC236}">
                <a16:creationId xmlns="" xmlns:a16="http://schemas.microsoft.com/office/drawing/2014/main" id="{1598F94A-F0FC-4E79-A7B0-BC808648A690}"/>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 xmlns:a16="http://schemas.microsoft.com/office/drawing/2014/main" id="{CEBB83B0-1006-4E31-BC64-0D62A0EDEA65}"/>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xmlns="" val="3006986286"/>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dirty="0" err="1">
                <a:solidFill>
                  <a:schemeClr val="accent5">
                    <a:lumMod val="75000"/>
                  </a:schemeClr>
                </a:solidFill>
              </a:rPr>
              <a:t>Vỡ</a:t>
            </a:r>
            <a:r>
              <a:rPr lang="en-SG" sz="4000" b="1" dirty="0">
                <a:solidFill>
                  <a:schemeClr val="accent5">
                    <a:lumMod val="75000"/>
                  </a:schemeClr>
                </a:solidFill>
              </a:rPr>
              <a:t> </a:t>
            </a:r>
            <a:r>
              <a:rPr lang="en-SG" sz="4000" b="1" dirty="0" err="1">
                <a:solidFill>
                  <a:schemeClr val="accent5">
                    <a:lumMod val="75000"/>
                  </a:schemeClr>
                </a:solidFill>
              </a:rPr>
              <a:t>lòng</a:t>
            </a:r>
            <a:r>
              <a:rPr lang="en-SG" sz="4000" dirty="0">
                <a:solidFill>
                  <a:schemeClr val="tx1">
                    <a:lumMod val="95000"/>
                    <a:lumOff val="5000"/>
                  </a:schemeClr>
                </a:solidFill>
              </a:rPr>
              <a:t> : </a:t>
            </a:r>
            <a:r>
              <a:rPr lang="en-SG" sz="4000" dirty="0" err="1">
                <a:solidFill>
                  <a:schemeClr val="tx1">
                    <a:lumMod val="95000"/>
                    <a:lumOff val="5000"/>
                  </a:schemeClr>
                </a:solidFill>
              </a:rPr>
              <a:t>bắt</a:t>
            </a:r>
            <a:r>
              <a:rPr lang="en-SG" sz="4000" dirty="0">
                <a:solidFill>
                  <a:schemeClr val="tx1">
                    <a:lumMod val="95000"/>
                    <a:lumOff val="5000"/>
                  </a:schemeClr>
                </a:solidFill>
              </a:rPr>
              <a:t> </a:t>
            </a:r>
            <a:r>
              <a:rPr lang="en-SG" sz="4000" dirty="0" err="1">
                <a:solidFill>
                  <a:schemeClr val="tx1">
                    <a:lumMod val="95000"/>
                    <a:lumOff val="5000"/>
                  </a:schemeClr>
                </a:solidFill>
              </a:rPr>
              <a:t>đầu</a:t>
            </a:r>
            <a:r>
              <a:rPr lang="en-SG" sz="4000" dirty="0">
                <a:solidFill>
                  <a:schemeClr val="tx1">
                    <a:lumMod val="95000"/>
                    <a:lumOff val="5000"/>
                  </a:schemeClr>
                </a:solidFill>
              </a:rPr>
              <a:t> </a:t>
            </a:r>
            <a:r>
              <a:rPr lang="en-SG" sz="4000" dirty="0" err="1">
                <a:solidFill>
                  <a:schemeClr val="tx1">
                    <a:lumMod val="95000"/>
                    <a:lumOff val="5000"/>
                  </a:schemeClr>
                </a:solidFill>
              </a:rPr>
              <a:t>học</a:t>
            </a:r>
            <a:r>
              <a:rPr lang="en-SG" sz="4000" dirty="0">
                <a:solidFill>
                  <a:schemeClr val="tx1">
                    <a:lumMod val="95000"/>
                    <a:lumOff val="5000"/>
                  </a:schemeClr>
                </a:solidFill>
              </a:rPr>
              <a:t> (</a:t>
            </a:r>
            <a:r>
              <a:rPr lang="en-SG" sz="4000" dirty="0" err="1">
                <a:solidFill>
                  <a:schemeClr val="tx1">
                    <a:lumMod val="95000"/>
                    <a:lumOff val="5000"/>
                  </a:schemeClr>
                </a:solidFill>
              </a:rPr>
              <a:t>chữ</a:t>
            </a:r>
            <a:r>
              <a:rPr lang="en-SG" sz="4000" dirty="0">
                <a:solidFill>
                  <a:schemeClr val="tx1">
                    <a:lumMod val="95000"/>
                    <a:lumOff val="5000"/>
                  </a:schemeClr>
                </a:solidFill>
              </a:rPr>
              <a:t>).</a:t>
            </a:r>
            <a:endParaRPr lang="en-US" sz="4000" dirty="0">
              <a:solidFill>
                <a:schemeClr val="tx1">
                  <a:lumMod val="95000"/>
                  <a:lumOff val="5000"/>
                </a:schemeClr>
              </a:solidFill>
            </a:endParaRPr>
          </a:p>
        </p:txBody>
      </p:sp>
      <p:pic>
        <p:nvPicPr>
          <p:cNvPr id="3" name="Picture 2">
            <a:extLst>
              <a:ext uri="{FF2B5EF4-FFF2-40B4-BE49-F238E27FC236}">
                <a16:creationId xmlns="" xmlns:a16="http://schemas.microsoft.com/office/drawing/2014/main" id="{1FCB055C-320A-4CB8-B702-177B362D0828}"/>
              </a:ext>
            </a:extLst>
          </p:cNvPr>
          <p:cNvPicPr>
            <a:picLocks noChangeAspect="1"/>
          </p:cNvPicPr>
          <p:nvPr/>
        </p:nvPicPr>
        <p:blipFill>
          <a:blip r:embed="rId3"/>
          <a:stretch>
            <a:fillRect/>
          </a:stretch>
        </p:blipFill>
        <p:spPr>
          <a:xfrm>
            <a:off x="2450750" y="1201708"/>
            <a:ext cx="7290500" cy="5159431"/>
          </a:xfrm>
          <a:prstGeom prst="rect">
            <a:avLst/>
          </a:prstGeom>
        </p:spPr>
      </p:pic>
      <p:pic>
        <p:nvPicPr>
          <p:cNvPr id="8" name="Picture 7">
            <a:hlinkClick r:id="rId4" action="ppaction://hlinksldjump"/>
            <a:extLst>
              <a:ext uri="{FF2B5EF4-FFF2-40B4-BE49-F238E27FC236}">
                <a16:creationId xmlns="" xmlns:a16="http://schemas.microsoft.com/office/drawing/2014/main" id="{EDEDB94F-C16C-4F8C-959D-F38263ACCCB2}"/>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 xmlns:a16="http://schemas.microsoft.com/office/drawing/2014/main" id="{15D42A52-FE04-4514-85B5-4FAC6AF17C47}"/>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xmlns="" val="204408548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C7B4E3A-FA48-4070-B653-FF0144E1F376}"/>
              </a:ext>
            </a:extLst>
          </p:cNvPr>
          <p:cNvSpPr/>
          <p:nvPr/>
        </p:nvSpPr>
        <p:spPr>
          <a:xfrm>
            <a:off x="0" y="0"/>
            <a:ext cx="12192000" cy="6858000"/>
          </a:xfrm>
          <a:prstGeom prst="rect">
            <a:avLst/>
          </a:prstGeom>
          <a:solidFill>
            <a:srgbClr val="150A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BE2E91AA-7D57-48AD-9296-FF24D8102706}"/>
              </a:ext>
            </a:extLst>
          </p:cNvPr>
          <p:cNvPicPr>
            <a:picLocks noChangeAspect="1"/>
          </p:cNvPicPr>
          <p:nvPr/>
        </p:nvPicPr>
        <p:blipFill>
          <a:blip r:embed="rId2"/>
          <a:stretch>
            <a:fillRect/>
          </a:stretch>
        </p:blipFill>
        <p:spPr>
          <a:xfrm>
            <a:off x="0" y="0"/>
            <a:ext cx="5699760" cy="6858000"/>
          </a:xfrm>
          <a:prstGeom prst="rect">
            <a:avLst/>
          </a:prstGeom>
        </p:spPr>
      </p:pic>
      <p:sp>
        <p:nvSpPr>
          <p:cNvPr id="7" name="TextBox 6">
            <a:extLst>
              <a:ext uri="{FF2B5EF4-FFF2-40B4-BE49-F238E27FC236}">
                <a16:creationId xmlns="" xmlns:a16="http://schemas.microsoft.com/office/drawing/2014/main" id="{98A18FBC-B5ED-4FBC-8583-1DF86792D6A9}"/>
              </a:ext>
            </a:extLst>
          </p:cNvPr>
          <p:cNvSpPr txBox="1"/>
          <p:nvPr/>
        </p:nvSpPr>
        <p:spPr>
          <a:xfrm>
            <a:off x="6959767" y="1176905"/>
            <a:ext cx="3209532"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1) Luyện đọc</a:t>
            </a:r>
            <a:endParaRPr lang="en-US" sz="4400">
              <a:solidFill>
                <a:schemeClr val="bg1"/>
              </a:solidFill>
              <a:latin typeface="#9Slide06 SVNJonitha Script" panose="02000000000000000000" pitchFamily="2" charset="0"/>
            </a:endParaRPr>
          </a:p>
        </p:txBody>
      </p:sp>
      <p:sp>
        <p:nvSpPr>
          <p:cNvPr id="8" name="TextBox 7">
            <a:extLst>
              <a:ext uri="{FF2B5EF4-FFF2-40B4-BE49-F238E27FC236}">
                <a16:creationId xmlns="" xmlns:a16="http://schemas.microsoft.com/office/drawing/2014/main" id="{547CA140-29A4-4DA5-B8DE-68BC6B0C0E01}"/>
              </a:ext>
            </a:extLst>
          </p:cNvPr>
          <p:cNvSpPr txBox="1"/>
          <p:nvPr/>
        </p:nvSpPr>
        <p:spPr>
          <a:xfrm>
            <a:off x="6517338" y="3079004"/>
            <a:ext cx="4094390"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2) Tìm hiểu bài</a:t>
            </a:r>
            <a:endParaRPr lang="en-US" sz="4400">
              <a:solidFill>
                <a:schemeClr val="bg1"/>
              </a:solidFill>
              <a:latin typeface="#9Slide06 SVNJonitha Script" panose="02000000000000000000" pitchFamily="2" charset="0"/>
            </a:endParaRPr>
          </a:p>
        </p:txBody>
      </p:sp>
      <p:sp>
        <p:nvSpPr>
          <p:cNvPr id="9" name="TextBox 8">
            <a:extLst>
              <a:ext uri="{FF2B5EF4-FFF2-40B4-BE49-F238E27FC236}">
                <a16:creationId xmlns="" xmlns:a16="http://schemas.microsoft.com/office/drawing/2014/main" id="{4B806685-F545-4171-996D-DD4ACB62B0DC}"/>
              </a:ext>
            </a:extLst>
          </p:cNvPr>
          <p:cNvSpPr txBox="1"/>
          <p:nvPr/>
        </p:nvSpPr>
        <p:spPr>
          <a:xfrm>
            <a:off x="5790724" y="4981104"/>
            <a:ext cx="5836854"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3) Luyện đọc diễn cảm</a:t>
            </a:r>
            <a:endParaRPr lang="en-US" sz="4400">
              <a:solidFill>
                <a:schemeClr val="bg1"/>
              </a:solidFill>
              <a:latin typeface="#9Slide06 SVNJonitha Script" panose="02000000000000000000" pitchFamily="2" charset="0"/>
            </a:endParaRPr>
          </a:p>
        </p:txBody>
      </p:sp>
    </p:spTree>
    <p:extLst>
      <p:ext uri="{BB962C8B-B14F-4D97-AF65-F5344CB8AC3E}">
        <p14:creationId xmlns:p14="http://schemas.microsoft.com/office/powerpoint/2010/main" xmlns="" val="2496506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6C57D3E6-A078-4A6D-AAD4-0A5A77D86D2D}"/>
              </a:ext>
            </a:extLst>
          </p:cNvPr>
          <p:cNvPicPr>
            <a:picLocks noChangeAspect="1"/>
          </p:cNvPicPr>
          <p:nvPr/>
        </p:nvPicPr>
        <p:blipFill>
          <a:blip r:embed="rId2" cstate="print"/>
          <a:stretch>
            <a:fillRect/>
          </a:stretch>
        </p:blipFill>
        <p:spPr>
          <a:xfrm>
            <a:off x="7048500" y="0"/>
            <a:ext cx="5143500" cy="6858000"/>
          </a:xfrm>
          <a:prstGeom prst="rect">
            <a:avLst/>
          </a:prstGeom>
        </p:spPr>
      </p:pic>
      <p:pic>
        <p:nvPicPr>
          <p:cNvPr id="5" name="Picture 4">
            <a:extLst>
              <a:ext uri="{FF2B5EF4-FFF2-40B4-BE49-F238E27FC236}">
                <a16:creationId xmlns="" xmlns:a16="http://schemas.microsoft.com/office/drawing/2014/main" id="{C8595BC3-D1E6-4E22-A1C1-589C451F666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E5BB5FA4-88A7-4B7E-A6FE-3505F8D5BE41}"/>
              </a:ext>
            </a:extLst>
          </p:cNvPr>
          <p:cNvSpPr txBox="1"/>
          <p:nvPr/>
        </p:nvSpPr>
        <p:spPr>
          <a:xfrm>
            <a:off x="1459256" y="4981614"/>
            <a:ext cx="6231193" cy="1446550"/>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8800">
                <a:solidFill>
                  <a:srgbClr val="7030A0"/>
                </a:solidFill>
                <a:latin typeface="#9Slide06 SVNJonitha Script" panose="02000000000000000000" pitchFamily="2" charset="0"/>
              </a:rPr>
              <a:t>1) Luyện đọc</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xmlns="" val="232188408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7C50C1A1-28C0-4163-9B71-0A99DD3F8CD3}"/>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 xmlns:a16="http://schemas.microsoft.com/office/drawing/2014/main" id="{068B0E53-C264-4AD0-AFBC-C9CD0D792980}"/>
              </a:ext>
            </a:extLst>
          </p:cNvPr>
          <p:cNvPicPr>
            <a:picLocks noChangeAspect="1"/>
          </p:cNvPicPr>
          <p:nvPr/>
        </p:nvPicPr>
        <p:blipFill rotWithShape="1">
          <a:blip r:embed="rId4">
            <a:extLst>
              <a:ext uri="{BEBA8EAE-BF5A-486C-A8C5-ECC9F3942E4B}">
                <a14:imgProps xmlns:a14="http://schemas.microsoft.com/office/drawing/2010/main" xmlns="">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 xmlns:a16="http://schemas.microsoft.com/office/drawing/2014/main"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 xmlns:a16="http://schemas.microsoft.com/office/drawing/2014/main" id="{D6354B19-719D-40AB-A9D8-95BEAB3DD473}"/>
              </a:ext>
            </a:extLst>
          </p:cNvPr>
          <p:cNvGrpSpPr/>
          <p:nvPr/>
        </p:nvGrpSpPr>
        <p:grpSpPr>
          <a:xfrm>
            <a:off x="712438" y="1870528"/>
            <a:ext cx="10598009" cy="4440291"/>
            <a:chOff x="509238" y="1794328"/>
            <a:chExt cx="10598009" cy="4440291"/>
          </a:xfrm>
        </p:grpSpPr>
        <p:grpSp>
          <p:nvGrpSpPr>
            <p:cNvPr id="2" name="Group 1">
              <a:extLst>
                <a:ext uri="{FF2B5EF4-FFF2-40B4-BE49-F238E27FC236}">
                  <a16:creationId xmlns="" xmlns:a16="http://schemas.microsoft.com/office/drawing/2014/main" id="{3C8CDB15-D62C-4EAB-9DAA-7FBCFA46E42D}"/>
                </a:ext>
              </a:extLst>
            </p:cNvPr>
            <p:cNvGrpSpPr/>
            <p:nvPr/>
          </p:nvGrpSpPr>
          <p:grpSpPr>
            <a:xfrm>
              <a:off x="509238" y="1794328"/>
              <a:ext cx="10598009" cy="4435284"/>
              <a:chOff x="582390" y="2109874"/>
              <a:chExt cx="10598009" cy="4435284"/>
            </a:xfrm>
          </p:grpSpPr>
          <p:sp>
            <p:nvSpPr>
              <p:cNvPr id="44" name="Rectangle: Rounded Corners 43">
                <a:extLst>
                  <a:ext uri="{FF2B5EF4-FFF2-40B4-BE49-F238E27FC236}">
                    <a16:creationId xmlns="" xmlns:a16="http://schemas.microsoft.com/office/drawing/2014/main"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5" name="Rectangle: Rounded Corners 44">
                <a:extLst>
                  <a:ext uri="{FF2B5EF4-FFF2-40B4-BE49-F238E27FC236}">
                    <a16:creationId xmlns="" xmlns:a16="http://schemas.microsoft.com/office/drawing/2014/main" id="{A283EE1F-6A56-4E2B-AF1B-B370A54BBAA7}"/>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6" name="Rectangle: Rounded Corners 45">
                <a:extLst>
                  <a:ext uri="{FF2B5EF4-FFF2-40B4-BE49-F238E27FC236}">
                    <a16:creationId xmlns="" xmlns:a16="http://schemas.microsoft.com/office/drawing/2014/main" id="{50935168-3BC0-4959-8405-5CAC8FD5398A}"/>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Cường độ đọc, tốc độ đọc đạt yêu cầu</a:t>
                </a:r>
              </a:p>
            </p:txBody>
          </p:sp>
          <p:sp>
            <p:nvSpPr>
              <p:cNvPr id="47" name="TextBox 46">
                <a:extLst>
                  <a:ext uri="{FF2B5EF4-FFF2-40B4-BE49-F238E27FC236}">
                    <a16:creationId xmlns="" xmlns:a16="http://schemas.microsoft.com/office/drawing/2014/main"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 xmlns:a16="http://schemas.microsoft.com/office/drawing/2014/main"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 xmlns:a16="http://schemas.microsoft.com/office/drawing/2014/main"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Bình th</a:t>
                  </a:r>
                  <a:r>
                    <a:rPr lang="vi-VN" sz="2800" b="1">
                      <a:solidFill>
                        <a:srgbClr val="116B8B"/>
                      </a:solidFill>
                      <a:cs typeface="Calibri" panose="020F0502020204030204" pitchFamily="34" charset="0"/>
                    </a:rPr>
                    <a:t>ường</a:t>
                  </a:r>
                  <a:endParaRPr lang="en-US" sz="2800" b="1">
                    <a:solidFill>
                      <a:srgbClr val="116B8B"/>
                    </a:solidFill>
                    <a:cs typeface="Calibri" panose="020F0502020204030204" pitchFamily="34" charset="0"/>
                  </a:endParaRPr>
                </a:p>
              </p:txBody>
            </p:sp>
            <p:sp>
              <p:nvSpPr>
                <p:cNvPr id="50" name="TextBox 49">
                  <a:extLst>
                    <a:ext uri="{FF2B5EF4-FFF2-40B4-BE49-F238E27FC236}">
                      <a16:creationId xmlns="" xmlns:a16="http://schemas.microsoft.com/office/drawing/2014/main"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 xmlns:a16="http://schemas.microsoft.com/office/drawing/2014/main"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grpSp>
        <p:grpSp>
          <p:nvGrpSpPr>
            <p:cNvPr id="82" name="Group 81">
              <a:extLst>
                <a:ext uri="{FF2B5EF4-FFF2-40B4-BE49-F238E27FC236}">
                  <a16:creationId xmlns="" xmlns:a16="http://schemas.microsoft.com/office/drawing/2014/main"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 xmlns:a16="http://schemas.microsoft.com/office/drawing/2014/main"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 xmlns:a16="http://schemas.microsoft.com/office/drawing/2014/main"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 xmlns:a16="http://schemas.microsoft.com/office/drawing/2014/main"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 xmlns:a16="http://schemas.microsoft.com/office/drawing/2014/main" id="{8A99A1D1-969D-4220-8385-75924FB177DF}"/>
                </a:ext>
              </a:extLst>
            </p:cNvPr>
            <p:cNvGrpSpPr/>
            <p:nvPr/>
          </p:nvGrpSpPr>
          <p:grpSpPr>
            <a:xfrm>
              <a:off x="6012102" y="3808163"/>
              <a:ext cx="4804360" cy="984254"/>
              <a:chOff x="5944803" y="2343412"/>
              <a:chExt cx="4804360" cy="984254"/>
            </a:xfrm>
          </p:grpSpPr>
          <p:sp>
            <p:nvSpPr>
              <p:cNvPr id="84" name="Star: 5 Points 83">
                <a:extLst>
                  <a:ext uri="{FF2B5EF4-FFF2-40B4-BE49-F238E27FC236}">
                    <a16:creationId xmlns="" xmlns:a16="http://schemas.microsoft.com/office/drawing/2014/main" id="{B2AAF200-A78B-4B8E-809E-E5B9BDD1C14B}"/>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 xmlns:a16="http://schemas.microsoft.com/office/drawing/2014/main" id="{A9C6D990-7517-49FE-9D36-3596527B670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 xmlns:a16="http://schemas.microsoft.com/office/drawing/2014/main" id="{A3F82BDD-1444-4D65-BE9B-CB2C7C6EFF47}"/>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 xmlns:a16="http://schemas.microsoft.com/office/drawing/2014/main" id="{722C2D22-DF07-42C9-AA4A-1460AF8A68E5}"/>
                </a:ext>
              </a:extLst>
            </p:cNvPr>
            <p:cNvGrpSpPr/>
            <p:nvPr/>
          </p:nvGrpSpPr>
          <p:grpSpPr>
            <a:xfrm>
              <a:off x="6012102" y="5250365"/>
              <a:ext cx="4804360" cy="984254"/>
              <a:chOff x="5944803" y="2343412"/>
              <a:chExt cx="4804360" cy="984254"/>
            </a:xfrm>
          </p:grpSpPr>
          <p:sp>
            <p:nvSpPr>
              <p:cNvPr id="88" name="Star: 5 Points 87">
                <a:extLst>
                  <a:ext uri="{FF2B5EF4-FFF2-40B4-BE49-F238E27FC236}">
                    <a16:creationId xmlns="" xmlns:a16="http://schemas.microsoft.com/office/drawing/2014/main" id="{E63A5265-A301-4119-ABCC-1CA68B0ECB8D}"/>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 xmlns:a16="http://schemas.microsoft.com/office/drawing/2014/main" id="{1A50B18F-B1E5-4324-89AF-208115315964}"/>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 xmlns:a16="http://schemas.microsoft.com/office/drawing/2014/main" id="{5D18DD77-ED5E-42AB-B7DC-1BBE8DD129D8}"/>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 xmlns:a16="http://schemas.microsoft.com/office/drawing/2014/main" id="{6CF57E46-49B1-4486-83CC-36E7EBDBB502}"/>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750332" y="880097"/>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15903044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 xmlns:a16="http://schemas.microsoft.com/office/drawing/2014/main" id="{68EB5315-52BB-494D-B13B-884D91EA4DD9}"/>
              </a:ext>
            </a:extLst>
          </p:cNvPr>
          <p:cNvSpPr/>
          <p:nvPr/>
        </p:nvSpPr>
        <p:spPr>
          <a:xfrm>
            <a:off x="228600" y="185980"/>
            <a:ext cx="11723914" cy="6497850"/>
          </a:xfrm>
          <a:custGeom>
            <a:avLst/>
            <a:gdLst>
              <a:gd name="connsiteX0" fmla="*/ 0 w 11723914"/>
              <a:gd name="connsiteY0" fmla="*/ 474473 h 6497850"/>
              <a:gd name="connsiteX1" fmla="*/ 474473 w 11723914"/>
              <a:gd name="connsiteY1" fmla="*/ 0 h 6497850"/>
              <a:gd name="connsiteX2" fmla="*/ 11249441 w 11723914"/>
              <a:gd name="connsiteY2" fmla="*/ 0 h 6497850"/>
              <a:gd name="connsiteX3" fmla="*/ 11723914 w 11723914"/>
              <a:gd name="connsiteY3" fmla="*/ 474473 h 6497850"/>
              <a:gd name="connsiteX4" fmla="*/ 11723914 w 11723914"/>
              <a:gd name="connsiteY4" fmla="*/ 6023377 h 6497850"/>
              <a:gd name="connsiteX5" fmla="*/ 11249441 w 11723914"/>
              <a:gd name="connsiteY5" fmla="*/ 6497850 h 6497850"/>
              <a:gd name="connsiteX6" fmla="*/ 474473 w 11723914"/>
              <a:gd name="connsiteY6" fmla="*/ 6497850 h 6497850"/>
              <a:gd name="connsiteX7" fmla="*/ 0 w 11723914"/>
              <a:gd name="connsiteY7" fmla="*/ 6023377 h 6497850"/>
              <a:gd name="connsiteX8" fmla="*/ 0 w 11723914"/>
              <a:gd name="connsiteY8" fmla="*/ 474473 h 64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497850" fill="none" extrusionOk="0">
                <a:moveTo>
                  <a:pt x="0" y="474473"/>
                </a:moveTo>
                <a:cubicBezTo>
                  <a:pt x="-41040" y="180635"/>
                  <a:pt x="216403" y="-17006"/>
                  <a:pt x="474473" y="0"/>
                </a:cubicBezTo>
                <a:cubicBezTo>
                  <a:pt x="3079449" y="35184"/>
                  <a:pt x="8388682" y="45873"/>
                  <a:pt x="11249441" y="0"/>
                </a:cubicBezTo>
                <a:cubicBezTo>
                  <a:pt x="11474798" y="19125"/>
                  <a:pt x="11721211" y="217807"/>
                  <a:pt x="11723914" y="474473"/>
                </a:cubicBezTo>
                <a:cubicBezTo>
                  <a:pt x="11559299" y="1929374"/>
                  <a:pt x="11705272" y="3976657"/>
                  <a:pt x="11723914" y="6023377"/>
                </a:cubicBezTo>
                <a:cubicBezTo>
                  <a:pt x="11698356" y="6278194"/>
                  <a:pt x="11494299" y="6486665"/>
                  <a:pt x="11249441" y="6497850"/>
                </a:cubicBezTo>
                <a:cubicBezTo>
                  <a:pt x="8443647" y="6440568"/>
                  <a:pt x="4821768" y="6579066"/>
                  <a:pt x="474473" y="6497850"/>
                </a:cubicBezTo>
                <a:cubicBezTo>
                  <a:pt x="187209" y="6512963"/>
                  <a:pt x="37724" y="6283844"/>
                  <a:pt x="0" y="6023377"/>
                </a:cubicBezTo>
                <a:cubicBezTo>
                  <a:pt x="89725" y="3923492"/>
                  <a:pt x="-151992" y="1591518"/>
                  <a:pt x="0" y="474473"/>
                </a:cubicBezTo>
                <a:close/>
              </a:path>
              <a:path w="11723914" h="6497850" stroke="0" extrusionOk="0">
                <a:moveTo>
                  <a:pt x="0" y="474473"/>
                </a:moveTo>
                <a:cubicBezTo>
                  <a:pt x="-31149" y="238981"/>
                  <a:pt x="161496" y="-11937"/>
                  <a:pt x="474473" y="0"/>
                </a:cubicBezTo>
                <a:cubicBezTo>
                  <a:pt x="2023983" y="84205"/>
                  <a:pt x="8092467" y="-44638"/>
                  <a:pt x="11249441" y="0"/>
                </a:cubicBezTo>
                <a:cubicBezTo>
                  <a:pt x="11538828" y="-24129"/>
                  <a:pt x="11694631" y="182589"/>
                  <a:pt x="11723914" y="474473"/>
                </a:cubicBezTo>
                <a:cubicBezTo>
                  <a:pt x="11659315" y="3057871"/>
                  <a:pt x="11688043" y="3709763"/>
                  <a:pt x="11723914" y="6023377"/>
                </a:cubicBezTo>
                <a:cubicBezTo>
                  <a:pt x="11714825" y="6260462"/>
                  <a:pt x="11532622" y="6537328"/>
                  <a:pt x="11249441" y="6497850"/>
                </a:cubicBezTo>
                <a:cubicBezTo>
                  <a:pt x="9727412" y="6586774"/>
                  <a:pt x="5074513" y="6373963"/>
                  <a:pt x="474473" y="6497850"/>
                </a:cubicBezTo>
                <a:cubicBezTo>
                  <a:pt x="200603" y="6448190"/>
                  <a:pt x="-23338" y="6311698"/>
                  <a:pt x="0" y="6023377"/>
                </a:cubicBezTo>
                <a:cubicBezTo>
                  <a:pt x="-104639" y="3690569"/>
                  <a:pt x="-69927" y="1156754"/>
                  <a:pt x="0" y="474473"/>
                </a:cubicBezTo>
                <a:close/>
              </a:path>
            </a:pathLst>
          </a:custGeom>
          <a:solidFill>
            <a:schemeClr val="bg1"/>
          </a:solidFill>
          <a:ln>
            <a:solidFill>
              <a:srgbClr val="FFC000"/>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sz="3600" dirty="0">
                <a:solidFill>
                  <a:sysClr val="windowText" lastClr="000000"/>
                </a:solidFill>
              </a:rPr>
              <a:t>	</a:t>
            </a:r>
          </a:p>
          <a:p>
            <a:pPr algn="just"/>
            <a:endParaRPr lang="en-SG" sz="3600" dirty="0">
              <a:solidFill>
                <a:sysClr val="windowText" lastClr="000000"/>
              </a:solidFill>
            </a:endParaRPr>
          </a:p>
          <a:p>
            <a:pPr algn="just"/>
            <a:r>
              <a:rPr lang="en-SG" sz="3600"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p>
        </p:txBody>
      </p:sp>
      <p:sp>
        <p:nvSpPr>
          <p:cNvPr id="4" name="TextBox 3">
            <a:extLst>
              <a:ext uri="{FF2B5EF4-FFF2-40B4-BE49-F238E27FC236}">
                <a16:creationId xmlns="" xmlns:a16="http://schemas.microsoft.com/office/drawing/2014/main" id="{CAEDB0CA-C8E3-4214-87DD-3A682397CC3E}"/>
              </a:ext>
            </a:extLst>
          </p:cNvPr>
          <p:cNvSpPr txBox="1"/>
          <p:nvPr/>
        </p:nvSpPr>
        <p:spPr>
          <a:xfrm>
            <a:off x="2289665" y="765765"/>
            <a:ext cx="4285147" cy="769441"/>
          </a:xfrm>
          <a:prstGeom prst="rect">
            <a:avLst/>
          </a:prstGeom>
          <a:noFill/>
        </p:spPr>
        <p:txBody>
          <a:bodyPr wrap="none" rtlCol="0">
            <a:spAutoFit/>
          </a:bodyPr>
          <a:lstStyle/>
          <a:p>
            <a:pPr algn="ctr"/>
            <a:r>
              <a:rPr lang="en-SG" sz="4400">
                <a:solidFill>
                  <a:srgbClr val="CD148E"/>
                </a:solidFill>
                <a:latin typeface="#9Slide06 SVNJonitha Script" panose="02000000000000000000" pitchFamily="2" charset="0"/>
              </a:rPr>
              <a:t>Nghĩa thầy trò</a:t>
            </a:r>
            <a:endParaRPr lang="en-US" sz="4400">
              <a:solidFill>
                <a:srgbClr val="CD148E"/>
              </a:solidFill>
              <a:latin typeface="#9Slide06 SVNJonitha Script" panose="02000000000000000000" pitchFamily="2" charset="0"/>
            </a:endParaRPr>
          </a:p>
        </p:txBody>
      </p:sp>
      <p:pic>
        <p:nvPicPr>
          <p:cNvPr id="5" name="Picture 4">
            <a:extLst>
              <a:ext uri="{FF2B5EF4-FFF2-40B4-BE49-F238E27FC236}">
                <a16:creationId xmlns="" xmlns:a16="http://schemas.microsoft.com/office/drawing/2014/main" id="{D4495643-457A-40D6-A716-784E239A7564}"/>
              </a:ext>
            </a:extLst>
          </p:cNvPr>
          <p:cNvPicPr>
            <a:picLocks noChangeAspect="1"/>
          </p:cNvPicPr>
          <p:nvPr/>
        </p:nvPicPr>
        <p:blipFill rotWithShape="1">
          <a:blip r:embed="rId3"/>
          <a:srcRect l="1938" t="3625" r="3637" b="10502"/>
          <a:stretch/>
        </p:blipFill>
        <p:spPr>
          <a:xfrm>
            <a:off x="7241029" y="360782"/>
            <a:ext cx="3517021" cy="1486419"/>
          </a:xfrm>
          <a:prstGeom prst="rect">
            <a:avLst/>
          </a:prstGeom>
        </p:spPr>
      </p:pic>
    </p:spTree>
    <p:extLst>
      <p:ext uri="{BB962C8B-B14F-4D97-AF65-F5344CB8AC3E}">
        <p14:creationId xmlns:p14="http://schemas.microsoft.com/office/powerpoint/2010/main" xmlns="" val="489012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 xmlns:a16="http://schemas.microsoft.com/office/drawing/2014/main" id="{68EB5315-52BB-494D-B13B-884D91EA4DD9}"/>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 Thế là cụ giáo Chu đi trước, học trò theo sau. Các anh có tuổi đi </a:t>
            </a:r>
            <a:r>
              <a:rPr lang="en-SG" sz="3600">
                <a:solidFill>
                  <a:sysClr val="windowText" lastClr="000000"/>
                </a:solidFill>
                <a:latin typeface="Calibri" panose="020F0502020204030204" pitchFamily="34" charset="0"/>
                <a:cs typeface="Calibri" panose="020F0502020204030204" pitchFamily="34" charset="0"/>
              </a:rPr>
              <a:t>ngay </a:t>
            </a:r>
            <a:r>
              <a:rPr lang="vi-VN" sz="3600">
                <a:solidFill>
                  <a:sysClr val="windowText" lastClr="000000"/>
                </a:solidFill>
                <a:latin typeface="Calibri" panose="020F0502020204030204" pitchFamily="34" charset="0"/>
                <a:cs typeface="Calibri" panose="020F0502020204030204" pitchFamily="34" charset="0"/>
              </a:rPr>
              <a:t>sau thầy, người ít tuổi hơn nhường bước, cuối cùng là mấy chú tóc để trái đào. Cụ giáo Chu dẫn học trò đi về cuối làng, sang tận thôn Đoài, đến một ngôi nhà tranh đơn sơ mà sáng sủa, ấm cúng. Ở hiên trước, một cụ già trên tám mươi tuổi râu tóc bạc phơ đang ngồi sưởi nắng. Cụ giáo Chu bước vào sân, chắp tay cung kính vái và nói t</a:t>
            </a:r>
            <a:r>
              <a:rPr lang="en-SG" sz="3600">
                <a:solidFill>
                  <a:sysClr val="windowText" lastClr="000000"/>
                </a:solidFill>
                <a:latin typeface="Calibri" panose="020F0502020204030204" pitchFamily="34" charset="0"/>
                <a:cs typeface="Calibri" panose="020F0502020204030204" pitchFamily="34" charset="0"/>
              </a:rPr>
              <a:t>o</a:t>
            </a:r>
            <a:r>
              <a:rPr lang="vi-VN" sz="3600">
                <a:solidFill>
                  <a:sysClr val="windowText" lastClr="000000"/>
                </a:solidFill>
                <a:latin typeface="Calibri" panose="020F0502020204030204" pitchFamily="34" charset="0"/>
                <a:cs typeface="Calibri" panose="020F0502020204030204" pitchFamily="34" charset="0"/>
              </a:rPr>
              <a:t>:</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Lạy thầy! Hôm nay con đem tất cả môn sinh đến tạ ơn thầy.</a:t>
            </a:r>
          </a:p>
        </p:txBody>
      </p:sp>
    </p:spTree>
    <p:extLst>
      <p:ext uri="{BB962C8B-B14F-4D97-AF65-F5344CB8AC3E}">
        <p14:creationId xmlns:p14="http://schemas.microsoft.com/office/powerpoint/2010/main" xmlns="" val="402235029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 xmlns:a16="http://schemas.microsoft.com/office/drawing/2014/main" id="{68EB5315-52BB-494D-B13B-884D91EA4DD9}"/>
              </a:ext>
            </a:extLst>
          </p:cNvPr>
          <p:cNvSpPr/>
          <p:nvPr/>
        </p:nvSpPr>
        <p:spPr>
          <a:xfrm>
            <a:off x="228600" y="174172"/>
            <a:ext cx="11766176"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Cụ già tóc bạc ngước lên, nghiêng đầu nghe. Cụ đã nặng tai. Thầy giáo Chu lại nói to câu nói vừa rồi một lần nữa. Thì ra đây là cụ đồ xưa kia đã dạy vỡ lòng cho thầy.</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Tiếp sau cụ giáo Chu, các môn sinh của cụ lần lượt theo lứa tuổi vái tạ cụ đồ già. Ngày mừng thọ thầy Chu năm ấy, họ được thêm một bài học thấm thía về nghĩa thầy trò.</a:t>
            </a:r>
          </a:p>
          <a:p>
            <a:pPr algn="r"/>
            <a:r>
              <a:rPr lang="vi-VN" sz="3600" b="1" i="1" dirty="0">
                <a:solidFill>
                  <a:sysClr val="windowText" lastClr="000000"/>
                </a:solidFill>
                <a:latin typeface="Calibri" panose="020F0502020204030204" pitchFamily="34" charset="0"/>
                <a:cs typeface="Calibri" panose="020F0502020204030204" pitchFamily="34" charset="0"/>
              </a:rPr>
              <a:t>Theo Hà Ân</a:t>
            </a:r>
            <a:endParaRPr lang="en-US" sz="3600" b="1" i="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250425754"/>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472</TotalTime>
  <Words>763</Words>
  <Application>Microsoft Office PowerPoint</Application>
  <PresentationFormat>Custom</PresentationFormat>
  <Paragraphs>186</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#9Slide03 IcielPanton Black</vt:lpstr>
      <vt:lpstr>#9Slide06 SVNJonitha Script</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Manager>9Slide.vn</Manager>
  <Company>9Slide.vn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Hung</dc:creator>
  <dc:description>9Slide.vn</dc:description>
  <cp:lastModifiedBy>admi</cp:lastModifiedBy>
  <cp:revision>33</cp:revision>
  <dcterms:created xsi:type="dcterms:W3CDTF">2022-02-13T12:44:56Z</dcterms:created>
  <dcterms:modified xsi:type="dcterms:W3CDTF">2023-06-03T03:14:41Z</dcterms:modified>
  <cp:category>9Slide.vn</cp:category>
</cp:coreProperties>
</file>