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7" r:id="rId2"/>
    <p:sldId id="283" r:id="rId3"/>
    <p:sldId id="300" r:id="rId4"/>
    <p:sldId id="290" r:id="rId5"/>
    <p:sldId id="267" r:id="rId6"/>
    <p:sldId id="293" r:id="rId7"/>
    <p:sldId id="294" r:id="rId8"/>
    <p:sldId id="295" r:id="rId9"/>
    <p:sldId id="291" r:id="rId10"/>
    <p:sldId id="297" r:id="rId11"/>
    <p:sldId id="260" r:id="rId12"/>
    <p:sldId id="299" r:id="rId13"/>
    <p:sldId id="270" r:id="rId14"/>
    <p:sldId id="302" r:id="rId15"/>
    <p:sldId id="303" r:id="rId16"/>
    <p:sldId id="268" r:id="rId17"/>
    <p:sldId id="304" r:id="rId18"/>
    <p:sldId id="306" r:id="rId19"/>
    <p:sldId id="305" r:id="rId20"/>
  </p:sldIdLst>
  <p:sldSz cx="12192000" cy="6858000"/>
  <p:notesSz cx="6858000" cy="9144000"/>
  <p:embeddedFontLst>
    <p:embeddedFont>
      <p:font typeface="#9Slide02 Noi dung dai" panose="020B0604020202020204" charset="0"/>
      <p:regular r:id="rId22"/>
    </p:embeddedFont>
    <p:embeddedFont>
      <p:font typeface="#9Slide02 Tieu de dai" panose="020B0604020202020204" charset="0"/>
      <p:bold r:id="rId23"/>
    </p:embeddedFont>
    <p:embeddedFont>
      <p:font typeface="#9Slide05 SVNUT Triumph" panose="00000500000000000000" charset="0"/>
      <p:italic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5C6B"/>
    <a:srgbClr val="D6A300"/>
    <a:srgbClr val="F85AB4"/>
    <a:srgbClr val="2EC8ED"/>
    <a:srgbClr val="333679"/>
    <a:srgbClr val="36438A"/>
    <a:srgbClr val="FFC945"/>
    <a:srgbClr val="C183A2"/>
    <a:srgbClr val="BF5450"/>
    <a:srgbClr val="1AA1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276" autoAdjust="0"/>
  </p:normalViewPr>
  <p:slideViewPr>
    <p:cSldViewPr showGuides="1">
      <p:cViewPr varScale="1">
        <p:scale>
          <a:sx n="81" d="100"/>
          <a:sy n="81" d="100"/>
        </p:scale>
        <p:origin x="120" y="750"/>
      </p:cViewPr>
      <p:guideLst>
        <p:guide orient="horz" pos="2160"/>
        <p:guide pos="3840"/>
      </p:guideLst>
    </p:cSldViewPr>
  </p:slideViewPr>
  <p:notesTextViewPr>
    <p:cViewPr>
      <p:scale>
        <a:sx n="1" d="1"/>
        <a:sy n="1" d="1"/>
      </p:scale>
      <p:origin x="0" y="0"/>
    </p:cViewPr>
  </p:notesTextViewPr>
  <p:sorterViewPr>
    <p:cViewPr>
      <p:scale>
        <a:sx n="100" d="100"/>
        <a:sy n="100" d="100"/>
      </p:scale>
      <p:origin x="0" y="-1662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CFFE0-E33A-48B3-90D5-6014E1D50A1A}"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8F9D1-2365-4E2E-956F-4BC6ECDBA5D0}" type="slidenum">
              <a:rPr lang="en-US" smtClean="0"/>
              <a:t>‹#›</a:t>
            </a:fld>
            <a:endParaRPr lang="en-US"/>
          </a:p>
        </p:txBody>
      </p:sp>
    </p:spTree>
    <p:extLst>
      <p:ext uri="{BB962C8B-B14F-4D97-AF65-F5344CB8AC3E}">
        <p14:creationId xmlns:p14="http://schemas.microsoft.com/office/powerpoint/2010/main" val="1546914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Từ gạch chân: từ cần chú ý khi đọc.</a:t>
            </a:r>
          </a:p>
          <a:p>
            <a:r>
              <a:rPr lang="en-SG"/>
              <a:t>Từ tô vàng: từ cần giải nghĩa (GV bấm vào phần tô vàng đề xem phần giải nghĩa, bấm tiếp vào phần giải nghĩa để nó biến mất).</a:t>
            </a:r>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t>5</a:t>
            </a:fld>
            <a:endParaRPr lang="en-US"/>
          </a:p>
        </p:txBody>
      </p:sp>
    </p:spTree>
    <p:extLst>
      <p:ext uri="{BB962C8B-B14F-4D97-AF65-F5344CB8AC3E}">
        <p14:creationId xmlns:p14="http://schemas.microsoft.com/office/powerpoint/2010/main" val="393650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Từ gạch chân: từ cần chú ý khi đọc.</a:t>
            </a:r>
          </a:p>
          <a:p>
            <a:r>
              <a:rPr lang="en-SG"/>
              <a:t>Từ tô vàng: từ cần giải nghĩa (GV bấm vào phần tô vàng đề xem phần giải nghĩa, bấm tiếp vào phần giải nghĩa để nó biến mất).</a:t>
            </a:r>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t>6</a:t>
            </a:fld>
            <a:endParaRPr lang="en-US"/>
          </a:p>
        </p:txBody>
      </p:sp>
    </p:spTree>
    <p:extLst>
      <p:ext uri="{BB962C8B-B14F-4D97-AF65-F5344CB8AC3E}">
        <p14:creationId xmlns:p14="http://schemas.microsoft.com/office/powerpoint/2010/main" val="383801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Từ gạch chân: từ cần chú ý khi đọc.</a:t>
            </a:r>
          </a:p>
          <a:p>
            <a:r>
              <a:rPr lang="en-SG"/>
              <a:t>Từ tô vàng: từ cần giải nghĩa (GV bấm vào phần tô vàng đề xem phần giải nghĩa, bấm tiếp vào phần giải nghĩa để nó biến mất).</a:t>
            </a:r>
            <a:endParaRPr lang="en-US"/>
          </a:p>
          <a:p>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t>7</a:t>
            </a:fld>
            <a:endParaRPr lang="en-US"/>
          </a:p>
        </p:txBody>
      </p:sp>
    </p:spTree>
    <p:extLst>
      <p:ext uri="{BB962C8B-B14F-4D97-AF65-F5344CB8AC3E}">
        <p14:creationId xmlns:p14="http://schemas.microsoft.com/office/powerpoint/2010/main" val="404063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Từ gạch chân: từ cần chú ý khi đọc.</a:t>
            </a:r>
          </a:p>
          <a:p>
            <a:r>
              <a:rPr lang="en-SG"/>
              <a:t>Từ tô vàng: từ cần giải nghĩa (GV bấm vào phần tô vàng đề xem phần giải nghĩa, bấm tiếp vào phần giải nghĩa để nó biến mất).</a:t>
            </a:r>
            <a:endParaRPr lang="en-US"/>
          </a:p>
          <a:p>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t>8</a:t>
            </a:fld>
            <a:endParaRPr lang="en-US"/>
          </a:p>
        </p:txBody>
      </p:sp>
    </p:spTree>
    <p:extLst>
      <p:ext uri="{BB962C8B-B14F-4D97-AF65-F5344CB8AC3E}">
        <p14:creationId xmlns:p14="http://schemas.microsoft.com/office/powerpoint/2010/main" val="333153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GV bấm vào hình "con sứa" để đến Slide chấm điểm.</a:t>
            </a:r>
            <a:endParaRPr lang="en-US"/>
          </a:p>
          <a:p>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t>13</a:t>
            </a:fld>
            <a:endParaRPr lang="en-US"/>
          </a:p>
        </p:txBody>
      </p:sp>
    </p:spTree>
    <p:extLst>
      <p:ext uri="{BB962C8B-B14F-4D97-AF65-F5344CB8AC3E}">
        <p14:creationId xmlns:p14="http://schemas.microsoft.com/office/powerpoint/2010/main" val="306402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GV bấm vào hình "con bạch tuộc" để đến Slide chấm điểm.</a:t>
            </a:r>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t>16</a:t>
            </a:fld>
            <a:endParaRPr lang="en-US"/>
          </a:p>
        </p:txBody>
      </p:sp>
    </p:spTree>
    <p:extLst>
      <p:ext uri="{BB962C8B-B14F-4D97-AF65-F5344CB8AC3E}">
        <p14:creationId xmlns:p14="http://schemas.microsoft.com/office/powerpoint/2010/main" val="148348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B00B20B-2B79-44E2-97C2-BA704B47980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2/16/2023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4.wdp"/><Relationship Id="rId17"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6.png"/><Relationship Id="rId19" Type="http://schemas.microsoft.com/office/2007/relationships/hdphoto" Target="../media/hdphoto6.wdp"/><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1.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3.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microsoft.com/office/2007/relationships/hdphoto" Target="../media/hdphoto14.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41.png"/><Relationship Id="rId4" Type="http://schemas.openxmlformats.org/officeDocument/2006/relationships/image" Target="../media/image20.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5.wdp"/><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7.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0.wdp"/><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0.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0.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1.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F95CCB8-B2B7-4A45-AF79-ED0AB1FF5BC6}"/>
              </a:ext>
            </a:extLst>
          </p:cNvPr>
          <p:cNvPicPr>
            <a:picLocks noChangeAspect="1"/>
          </p:cNvPicPr>
          <p:nvPr/>
        </p:nvPicPr>
        <p:blipFill rotWithShape="1">
          <a:blip r:embed="rId2">
            <a:extLst>
              <a:ext uri="{28A0092B-C50C-407E-A947-70E740481C1C}">
                <a14:useLocalDpi xmlns:a14="http://schemas.microsoft.com/office/drawing/2010/main" val="0"/>
              </a:ext>
            </a:extLst>
          </a:blip>
          <a:srcRect t="3735" b="4149"/>
          <a:stretch/>
        </p:blipFill>
        <p:spPr>
          <a:xfrm>
            <a:off x="-8458200" y="-4757738"/>
            <a:ext cx="29108400" cy="16373476"/>
          </a:xfrm>
          <a:prstGeom prst="rect">
            <a:avLst/>
          </a:prstGeom>
        </p:spPr>
      </p:pic>
      <p:pic>
        <p:nvPicPr>
          <p:cNvPr id="6" name="Picture 5">
            <a:extLst>
              <a:ext uri="{FF2B5EF4-FFF2-40B4-BE49-F238E27FC236}">
                <a16:creationId xmlns:a16="http://schemas.microsoft.com/office/drawing/2014/main" id="{8D8D16BD-70EF-4763-8084-6EA5CF51B4F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898" b="92413" l="653" r="49094">
                        <a14:foregroundMark x1="2030" y1="75874" x2="1075" y2="79952"/>
                        <a14:foregroundMark x1="5584" y1="91134" x2="6962" y2="92413"/>
                        <a14:foregroundMark x1="47136" y1="55243" x2="46628" y2="58483"/>
                        <a14:foregroundMark x1="49166" y1="53538" x2="48658" y2="55243"/>
                        <a14:foregroundMark x1="48876" y1="52856" x2="48876" y2="53282"/>
                        <a14:foregroundMark x1="35388" y1="39898" x2="37708" y2="43990"/>
                        <a14:foregroundMark x1="39594" y1="50980" x2="43002" y2="51492"/>
                        <a14:backgroundMark x1="10225" y1="72805" x2="11313" y2="75789"/>
                        <a14:backgroundMark x1="580" y1="80051" x2="1015" y2="83035"/>
                        <a14:backgroundMark x1="30384" y1="61125" x2="32415" y2="60614"/>
                        <a14:backgroundMark x1="32705" y1="69395" x2="30167" y2="72634"/>
                        <a14:backgroundMark x1="40682" y1="63512" x2="44598" y2="68798"/>
                      </a14:backgroundRemoval>
                    </a14:imgEffect>
                  </a14:imgLayer>
                </a14:imgProps>
              </a:ext>
            </a:extLst>
          </a:blip>
          <a:srcRect t="36822" r="48672" b="2724"/>
          <a:stretch/>
        </p:blipFill>
        <p:spPr>
          <a:xfrm>
            <a:off x="-4647420" y="2188585"/>
            <a:ext cx="4246926" cy="4254769"/>
          </a:xfrm>
          <a:prstGeom prst="rect">
            <a:avLst/>
          </a:prstGeom>
          <a:effectLst>
            <a:outerShdw blurRad="50800" dist="50800" dir="5400000" algn="ctr" rotWithShape="0">
              <a:schemeClr val="tx1"/>
            </a:outerShdw>
          </a:effectLst>
        </p:spPr>
      </p:pic>
      <p:pic>
        <p:nvPicPr>
          <p:cNvPr id="15" name="Picture 14">
            <a:extLst>
              <a:ext uri="{FF2B5EF4-FFF2-40B4-BE49-F238E27FC236}">
                <a16:creationId xmlns:a16="http://schemas.microsoft.com/office/drawing/2014/main" id="{8BDACC9F-C035-4BA9-95E8-4D019EDDBA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52" b="73150" l="61759" r="83241">
                        <a14:foregroundMark x1="61759" y1="52324" x2="65278" y2="57831"/>
                        <a14:foregroundMark x1="71759" y1="41997" x2="73056" y2="42169"/>
                      </a14:backgroundRemoval>
                    </a14:imgEffect>
                  </a14:imgLayer>
                </a14:imgProps>
              </a:ext>
            </a:extLst>
          </a:blip>
          <a:srcRect l="59999" t="37716" r="14075" b="22869"/>
          <a:stretch/>
        </p:blipFill>
        <p:spPr>
          <a:xfrm>
            <a:off x="-1504988" y="4518050"/>
            <a:ext cx="1211214" cy="990600"/>
          </a:xfrm>
          <a:prstGeom prst="rect">
            <a:avLst/>
          </a:prstGeom>
        </p:spPr>
      </p:pic>
      <p:pic>
        <p:nvPicPr>
          <p:cNvPr id="16" name="Picture 15">
            <a:extLst>
              <a:ext uri="{FF2B5EF4-FFF2-40B4-BE49-F238E27FC236}">
                <a16:creationId xmlns:a16="http://schemas.microsoft.com/office/drawing/2014/main" id="{835D9735-3787-4396-B10D-2E276D17E567}"/>
              </a:ext>
            </a:extLst>
          </p:cNvPr>
          <p:cNvPicPr>
            <a:picLocks noChangeAspect="1"/>
          </p:cNvPicPr>
          <p:nvPr/>
        </p:nvPicPr>
        <p:blipFill>
          <a:blip r:embed="rId7"/>
          <a:stretch>
            <a:fillRect/>
          </a:stretch>
        </p:blipFill>
        <p:spPr>
          <a:xfrm>
            <a:off x="12404035" y="1143000"/>
            <a:ext cx="4207565" cy="4207565"/>
          </a:xfrm>
          <a:prstGeom prst="rect">
            <a:avLst/>
          </a:prstGeom>
          <a:effectLst>
            <a:outerShdw blurRad="127000" dist="50800" dir="5400000" sx="99000" sy="99000" algn="ctr" rotWithShape="0">
              <a:srgbClr val="000000"/>
            </a:outerShdw>
          </a:effectLst>
        </p:spPr>
      </p:pic>
      <p:pic>
        <p:nvPicPr>
          <p:cNvPr id="17" name="Picture 16">
            <a:extLst>
              <a:ext uri="{FF2B5EF4-FFF2-40B4-BE49-F238E27FC236}">
                <a16:creationId xmlns:a16="http://schemas.microsoft.com/office/drawing/2014/main" id="{B48878A6-FA7C-4D44-9007-3B8441E5445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20444525">
            <a:off x="-1176178" y="1827284"/>
            <a:ext cx="990600" cy="990600"/>
          </a:xfrm>
          <a:prstGeom prst="rect">
            <a:avLst/>
          </a:prstGeom>
        </p:spPr>
      </p:pic>
      <p:pic>
        <p:nvPicPr>
          <p:cNvPr id="18" name="Picture 17">
            <a:extLst>
              <a:ext uri="{FF2B5EF4-FFF2-40B4-BE49-F238E27FC236}">
                <a16:creationId xmlns:a16="http://schemas.microsoft.com/office/drawing/2014/main" id="{38E8D074-6832-40E6-A83F-2864E469B87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13213715" y="6248400"/>
            <a:ext cx="943582" cy="943582"/>
          </a:xfrm>
          <a:prstGeom prst="rect">
            <a:avLst/>
          </a:prstGeom>
        </p:spPr>
      </p:pic>
      <p:pic>
        <p:nvPicPr>
          <p:cNvPr id="19" name="Picture 18">
            <a:extLst>
              <a:ext uri="{FF2B5EF4-FFF2-40B4-BE49-F238E27FC236}">
                <a16:creationId xmlns:a16="http://schemas.microsoft.com/office/drawing/2014/main" id="{DC694885-E89B-4512-86B0-92E3A82A3B3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1049531">
            <a:off x="1619134" y="-1244006"/>
            <a:ext cx="1082194" cy="1082194"/>
          </a:xfrm>
          <a:prstGeom prst="rect">
            <a:avLst/>
          </a:prstGeom>
        </p:spPr>
      </p:pic>
      <p:pic>
        <p:nvPicPr>
          <p:cNvPr id="20" name="Picture 19">
            <a:extLst>
              <a:ext uri="{FF2B5EF4-FFF2-40B4-BE49-F238E27FC236}">
                <a16:creationId xmlns:a16="http://schemas.microsoft.com/office/drawing/2014/main" id="{00C60C62-C2EC-4DB8-AD71-7DEA0D39F1C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19977564">
            <a:off x="12672619" y="121841"/>
            <a:ext cx="1082193" cy="1082193"/>
          </a:xfrm>
          <a:prstGeom prst="rect">
            <a:avLst/>
          </a:prstGeom>
        </p:spPr>
      </p:pic>
      <p:pic>
        <p:nvPicPr>
          <p:cNvPr id="21" name="Picture 20">
            <a:extLst>
              <a:ext uri="{FF2B5EF4-FFF2-40B4-BE49-F238E27FC236}">
                <a16:creationId xmlns:a16="http://schemas.microsoft.com/office/drawing/2014/main" id="{6D7782A6-C721-4AB5-9F08-35F1CD67238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20492507">
            <a:off x="12987848" y="4670181"/>
            <a:ext cx="1147436" cy="1147436"/>
          </a:xfrm>
          <a:prstGeom prst="rect">
            <a:avLst/>
          </a:prstGeom>
        </p:spPr>
      </p:pic>
      <p:pic>
        <p:nvPicPr>
          <p:cNvPr id="22" name="Picture 21">
            <a:extLst>
              <a:ext uri="{FF2B5EF4-FFF2-40B4-BE49-F238E27FC236}">
                <a16:creationId xmlns:a16="http://schemas.microsoft.com/office/drawing/2014/main" id="{A5343D9D-EE81-437B-948D-52871394DE5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1126489">
            <a:off x="-1661736" y="160767"/>
            <a:ext cx="990600" cy="990600"/>
          </a:xfrm>
          <a:prstGeom prst="rect">
            <a:avLst/>
          </a:prstGeom>
        </p:spPr>
      </p:pic>
      <p:pic>
        <p:nvPicPr>
          <p:cNvPr id="14" name="Picture 13">
            <a:extLst>
              <a:ext uri="{FF2B5EF4-FFF2-40B4-BE49-F238E27FC236}">
                <a16:creationId xmlns:a16="http://schemas.microsoft.com/office/drawing/2014/main" id="{89F663AE-C588-4680-B3DD-C9E9BBBC184F}"/>
              </a:ext>
            </a:extLst>
          </p:cNvPr>
          <p:cNvPicPr>
            <a:picLocks noChangeAspect="1"/>
          </p:cNvPicPr>
          <p:nvPr/>
        </p:nvPicPr>
        <p:blipFill rotWithShape="1">
          <a:blip r:embed="rId10"/>
          <a:srcRect t="15568" r="50000" b="43985"/>
          <a:stretch/>
        </p:blipFill>
        <p:spPr>
          <a:xfrm>
            <a:off x="0" y="0"/>
            <a:ext cx="6118860" cy="6858000"/>
          </a:xfrm>
          <a:prstGeom prst="rect">
            <a:avLst/>
          </a:prstGeom>
          <a:solidFill>
            <a:srgbClr val="E6E6E6"/>
          </a:solidFill>
        </p:spPr>
      </p:pic>
      <p:pic>
        <p:nvPicPr>
          <p:cNvPr id="2" name="Picture 1">
            <a:extLst>
              <a:ext uri="{FF2B5EF4-FFF2-40B4-BE49-F238E27FC236}">
                <a16:creationId xmlns:a16="http://schemas.microsoft.com/office/drawing/2014/main" id="{22E3EB89-B755-4C73-AD14-0302234BC76E}"/>
              </a:ext>
            </a:extLst>
          </p:cNvPr>
          <p:cNvPicPr>
            <a:picLocks noChangeAspect="1"/>
          </p:cNvPicPr>
          <p:nvPr/>
        </p:nvPicPr>
        <p:blipFill rotWithShape="1">
          <a:blip r:embed="rId10"/>
          <a:srcRect l="50000" t="15568" b="43985"/>
          <a:stretch/>
        </p:blipFill>
        <p:spPr>
          <a:xfrm>
            <a:off x="6096000" y="0"/>
            <a:ext cx="6096000" cy="6858000"/>
          </a:xfrm>
          <a:prstGeom prst="rect">
            <a:avLst/>
          </a:prstGeom>
          <a:solidFill>
            <a:srgbClr val="E6E6E6"/>
          </a:solidFill>
        </p:spPr>
      </p:pic>
      <p:sp>
        <p:nvSpPr>
          <p:cNvPr id="5" name="Freeform: Shape 4">
            <a:extLst>
              <a:ext uri="{FF2B5EF4-FFF2-40B4-BE49-F238E27FC236}">
                <a16:creationId xmlns:a16="http://schemas.microsoft.com/office/drawing/2014/main" id="{43F8A287-FF31-4501-A478-6BA103E803DC}"/>
              </a:ext>
            </a:extLst>
          </p:cNvPr>
          <p:cNvSpPr/>
          <p:nvPr/>
        </p:nvSpPr>
        <p:spPr>
          <a:xfrm>
            <a:off x="3383280" y="-365760"/>
            <a:ext cx="5783580" cy="2057400"/>
          </a:xfrm>
          <a:custGeom>
            <a:avLst/>
            <a:gdLst>
              <a:gd name="connsiteX0" fmla="*/ 0 w 5783580"/>
              <a:gd name="connsiteY0" fmla="*/ 228600 h 2057400"/>
              <a:gd name="connsiteX1" fmla="*/ 22860 w 5783580"/>
              <a:gd name="connsiteY1" fmla="*/ 1577340 h 2057400"/>
              <a:gd name="connsiteX2" fmla="*/ 1920240 w 5783580"/>
              <a:gd name="connsiteY2" fmla="*/ 2057400 h 2057400"/>
              <a:gd name="connsiteX3" fmla="*/ 3383280 w 5783580"/>
              <a:gd name="connsiteY3" fmla="*/ 1714500 h 2057400"/>
              <a:gd name="connsiteX4" fmla="*/ 4960620 w 5783580"/>
              <a:gd name="connsiteY4" fmla="*/ 1485900 h 2057400"/>
              <a:gd name="connsiteX5" fmla="*/ 5783580 w 5783580"/>
              <a:gd name="connsiteY5" fmla="*/ 1554480 h 2057400"/>
              <a:gd name="connsiteX6" fmla="*/ 5669280 w 5783580"/>
              <a:gd name="connsiteY6" fmla="*/ 434340 h 2057400"/>
              <a:gd name="connsiteX7" fmla="*/ 3703320 w 5783580"/>
              <a:gd name="connsiteY7" fmla="*/ 0 h 2057400"/>
              <a:gd name="connsiteX8" fmla="*/ 0 w 5783580"/>
              <a:gd name="connsiteY8"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057400">
                <a:moveTo>
                  <a:pt x="0" y="228600"/>
                </a:moveTo>
                <a:lnTo>
                  <a:pt x="22860" y="1577340"/>
                </a:lnTo>
                <a:lnTo>
                  <a:pt x="1920240" y="2057400"/>
                </a:lnTo>
                <a:lnTo>
                  <a:pt x="3383280" y="1714500"/>
                </a:lnTo>
                <a:lnTo>
                  <a:pt x="4960620" y="1485900"/>
                </a:lnTo>
                <a:lnTo>
                  <a:pt x="5783580" y="1554480"/>
                </a:lnTo>
                <a:lnTo>
                  <a:pt x="5669280" y="434340"/>
                </a:lnTo>
                <a:lnTo>
                  <a:pt x="3703320" y="0"/>
                </a:lnTo>
                <a:lnTo>
                  <a:pt x="0" y="228600"/>
                </a:lnTo>
                <a:close/>
              </a:path>
            </a:pathLst>
          </a:custGeom>
          <a:solidFill>
            <a:srgbClr val="94C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FC97E88E-D999-4606-901A-F0E14D9C8306}"/>
              </a:ext>
            </a:extLst>
          </p:cNvPr>
          <p:cNvSpPr/>
          <p:nvPr/>
        </p:nvSpPr>
        <p:spPr>
          <a:xfrm rot="172338">
            <a:off x="1697153" y="662940"/>
            <a:ext cx="8991600" cy="2438407"/>
          </a:xfrm>
          <a:prstGeom prst="cloud">
            <a:avLst/>
          </a:prstGeom>
          <a:solidFill>
            <a:srgbClr val="FFFFFF"/>
          </a:solidFill>
          <a:ln>
            <a:noFill/>
          </a:ln>
          <a:effectLst>
            <a:glow rad="114300">
              <a:srgbClr val="FFFFFF">
                <a:alpha val="8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CA0D8259-F48E-4EC2-BE90-282536ADE6BE}"/>
              </a:ext>
            </a:extLst>
          </p:cNvPr>
          <p:cNvSpPr/>
          <p:nvPr/>
        </p:nvSpPr>
        <p:spPr>
          <a:xfrm>
            <a:off x="8395400" y="2525272"/>
            <a:ext cx="1497199" cy="844343"/>
          </a:xfrm>
          <a:prstGeom prst="cloud">
            <a:avLst/>
          </a:prstGeom>
          <a:solidFill>
            <a:srgbClr val="B9DBF0"/>
          </a:solidFill>
          <a:ln>
            <a:noFill/>
          </a:ln>
          <a:effectLst>
            <a:glow rad="114300">
              <a:srgbClr val="B9DBF0"/>
            </a:glow>
            <a:outerShdw blurRad="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CE0A425-7D60-4E39-A18E-D16C9C49410C}"/>
              </a:ext>
            </a:extLst>
          </p:cNvPr>
          <p:cNvSpPr/>
          <p:nvPr/>
        </p:nvSpPr>
        <p:spPr>
          <a:xfrm>
            <a:off x="1977258" y="1678040"/>
            <a:ext cx="8595623" cy="1323439"/>
          </a:xfrm>
          <a:prstGeom prst="rect">
            <a:avLst/>
          </a:prstGeom>
          <a:noFill/>
        </p:spPr>
        <p:txBody>
          <a:bodyPr wrap="none" lIns="91440" tIns="45720" rIns="91440" bIns="45720">
            <a:spAutoFit/>
          </a:bodyPr>
          <a:lstStyle/>
          <a:p>
            <a:pPr algn="ctr"/>
            <a:r>
              <a:rPr lang="en-US" sz="8000" b="1" cap="none" spc="0" dirty="0" err="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Lập</a:t>
            </a:r>
            <a:r>
              <a:rPr lang="en-US" sz="8000" b="1" cap="none" spc="0" dirty="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 </a:t>
            </a:r>
            <a:r>
              <a:rPr lang="en-US" sz="8000" b="1" cap="none" spc="0" dirty="0" err="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làng</a:t>
            </a:r>
            <a:r>
              <a:rPr lang="en-US" sz="8000" b="1" cap="none" spc="0" dirty="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 </a:t>
            </a:r>
            <a:r>
              <a:rPr lang="en-US" sz="8000" b="1" cap="none" spc="0" dirty="0" err="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giữ</a:t>
            </a:r>
            <a:r>
              <a:rPr lang="en-SG" sz="8000" b="1" dirty="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 </a:t>
            </a:r>
            <a:r>
              <a:rPr lang="en-SG" sz="8000" b="1" dirty="0" err="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biển</a:t>
            </a:r>
            <a:endParaRPr lang="en-US" sz="8000" b="1" cap="none" spc="0" dirty="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pic>
        <p:nvPicPr>
          <p:cNvPr id="32" name="Picture 31">
            <a:extLst>
              <a:ext uri="{FF2B5EF4-FFF2-40B4-BE49-F238E27FC236}">
                <a16:creationId xmlns:a16="http://schemas.microsoft.com/office/drawing/2014/main" id="{E59F9F51-8D3A-4180-A3E8-742DC6FB2B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462" b="59462" l="74154" r="90769">
                        <a14:foregroundMark x1="74154" y1="41769" x2="74154" y2="41769"/>
                        <a14:foregroundMark x1="84923" y1="34615" x2="85308" y2="36385"/>
                        <a14:foregroundMark x1="80538" y1="57769" x2="81462" y2="57615"/>
                        <a14:foregroundMark x1="80308" y1="59538" x2="80308" y2="59538"/>
                        <a14:foregroundMark x1="90769" y1="52385" x2="90769" y2="52385"/>
                      </a14:backgroundRemoval>
                    </a14:imgEffect>
                  </a14:imgLayer>
                </a14:imgProps>
              </a:ext>
              <a:ext uri="{28A0092B-C50C-407E-A947-70E740481C1C}">
                <a14:useLocalDpi xmlns:a14="http://schemas.microsoft.com/office/drawing/2010/main" val="0"/>
              </a:ext>
            </a:extLst>
          </a:blip>
          <a:srcRect l="72852" t="33747" r="7390" b="40253"/>
          <a:stretch/>
        </p:blipFill>
        <p:spPr>
          <a:xfrm>
            <a:off x="10449844" y="4779844"/>
            <a:ext cx="1355035" cy="1783087"/>
          </a:xfrm>
          <a:prstGeom prst="rect">
            <a:avLst/>
          </a:prstGeom>
        </p:spPr>
      </p:pic>
      <p:pic>
        <p:nvPicPr>
          <p:cNvPr id="27" name="Picture 26">
            <a:extLst>
              <a:ext uri="{FF2B5EF4-FFF2-40B4-BE49-F238E27FC236}">
                <a16:creationId xmlns:a16="http://schemas.microsoft.com/office/drawing/2014/main" id="{E7EB5C89-AFB1-4078-9581-9AE4DFF8B5D1}"/>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backgroundRemoval>
                    </a14:imgEffect>
                  </a14:imgLayer>
                </a14:imgProps>
              </a:ext>
              <a:ext uri="{28A0092B-C50C-407E-A947-70E740481C1C}">
                <a14:useLocalDpi xmlns:a14="http://schemas.microsoft.com/office/drawing/2010/main" val="0"/>
              </a:ext>
            </a:extLst>
          </a:blip>
          <a:stretch>
            <a:fillRect/>
          </a:stretch>
        </p:blipFill>
        <p:spPr>
          <a:xfrm>
            <a:off x="5257799" y="4693054"/>
            <a:ext cx="7010317" cy="2150592"/>
          </a:xfrm>
          <a:prstGeom prst="rect">
            <a:avLst/>
          </a:prstGeom>
        </p:spPr>
      </p:pic>
      <p:pic>
        <p:nvPicPr>
          <p:cNvPr id="28" name="Picture 27">
            <a:extLst>
              <a:ext uri="{FF2B5EF4-FFF2-40B4-BE49-F238E27FC236}">
                <a16:creationId xmlns:a16="http://schemas.microsoft.com/office/drawing/2014/main" id="{2F6B8191-8F2A-454B-82B2-9A13151051BE}"/>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backgroundRemoval>
                    </a14:imgEffect>
                  </a14:imgLayer>
                </a14:imgProps>
              </a:ext>
              <a:ext uri="{28A0092B-C50C-407E-A947-70E740481C1C}">
                <a14:useLocalDpi xmlns:a14="http://schemas.microsoft.com/office/drawing/2010/main" val="0"/>
              </a:ext>
            </a:extLst>
          </a:blip>
          <a:stretch>
            <a:fillRect/>
          </a:stretch>
        </p:blipFill>
        <p:spPr>
          <a:xfrm>
            <a:off x="0" y="4518049"/>
            <a:ext cx="6934200" cy="2325595"/>
          </a:xfrm>
          <a:prstGeom prst="rect">
            <a:avLst/>
          </a:prstGeom>
        </p:spPr>
      </p:pic>
      <p:pic>
        <p:nvPicPr>
          <p:cNvPr id="8" name="Picture 7">
            <a:extLst>
              <a:ext uri="{FF2B5EF4-FFF2-40B4-BE49-F238E27FC236}">
                <a16:creationId xmlns:a16="http://schemas.microsoft.com/office/drawing/2014/main" id="{4B9C9717-3789-48FE-B842-E67FCD377AD0}"/>
              </a:ext>
            </a:extLst>
          </p:cNvPr>
          <p:cNvPicPr>
            <a:picLocks noChangeAspect="1"/>
          </p:cNvPicPr>
          <p:nvPr/>
        </p:nvPicPr>
        <p:blipFill rotWithShape="1">
          <a:blip r:embed="rId15" cstate="print">
            <a:extLst>
              <a:ext uri="{BEBA8EAE-BF5A-486C-A8C5-ECC9F3942E4B}">
                <a14:imgProps xmlns:a14="http://schemas.microsoft.com/office/drawing/2010/main">
                  <a14:imgLayer r:embed="rId12">
                    <a14:imgEffect>
                      <a14:backgroundRemoval t="8692" b="29308" l="8462" r="34538">
                        <a14:foregroundMark x1="8462" y1="20077" x2="8462" y2="20077"/>
                      </a14:backgroundRemoval>
                    </a14:imgEffect>
                  </a14:imgLayer>
                </a14:imgProps>
              </a:ext>
              <a:ext uri="{28A0092B-C50C-407E-A947-70E740481C1C}">
                <a14:useLocalDpi xmlns:a14="http://schemas.microsoft.com/office/drawing/2010/main" val="0"/>
              </a:ext>
            </a:extLst>
          </a:blip>
          <a:srcRect l="5889" t="6195" r="62222" b="68087"/>
          <a:stretch/>
        </p:blipFill>
        <p:spPr>
          <a:xfrm>
            <a:off x="12184228" y="5525570"/>
            <a:ext cx="1298281" cy="1047057"/>
          </a:xfrm>
          <a:prstGeom prst="rect">
            <a:avLst/>
          </a:prstGeom>
        </p:spPr>
      </p:pic>
      <p:pic>
        <p:nvPicPr>
          <p:cNvPr id="31" name="Picture 30">
            <a:extLst>
              <a:ext uri="{FF2B5EF4-FFF2-40B4-BE49-F238E27FC236}">
                <a16:creationId xmlns:a16="http://schemas.microsoft.com/office/drawing/2014/main" id="{FC33C5BB-07B6-4743-8F4F-6E6E71784022}"/>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7231" b="26692" l="37308" r="60462">
                        <a14:foregroundMark x1="51308" y1="7231" x2="51692" y2="8000"/>
                      </a14:backgroundRemoval>
                    </a14:imgEffect>
                  </a14:imgLayer>
                </a14:imgProps>
              </a:ext>
              <a:ext uri="{28A0092B-C50C-407E-A947-70E740481C1C}">
                <a14:useLocalDpi xmlns:a14="http://schemas.microsoft.com/office/drawing/2010/main" val="0"/>
              </a:ext>
            </a:extLst>
          </a:blip>
          <a:srcRect l="34487" t="5487" r="36601" b="70918"/>
          <a:stretch/>
        </p:blipFill>
        <p:spPr>
          <a:xfrm>
            <a:off x="2679532" y="6882192"/>
            <a:ext cx="1982766" cy="1618215"/>
          </a:xfrm>
          <a:prstGeom prst="rect">
            <a:avLst/>
          </a:prstGeom>
        </p:spPr>
      </p:pic>
      <p:pic>
        <p:nvPicPr>
          <p:cNvPr id="34" name="Picture 33">
            <a:extLst>
              <a:ext uri="{FF2B5EF4-FFF2-40B4-BE49-F238E27FC236}">
                <a16:creationId xmlns:a16="http://schemas.microsoft.com/office/drawing/2014/main" id="{C35E9C86-0A46-47FB-8F85-619329BB8624}"/>
              </a:ext>
            </a:extLst>
          </p:cNvPr>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64077" b="92538" l="72000" r="89692">
                        <a14:foregroundMark x1="78308" y1="90154" x2="79846" y2="92615"/>
                        <a14:foregroundMark x1="89692" y1="71385" x2="89692" y2="74692"/>
                      </a14:backgroundRemoval>
                    </a14:imgEffect>
                  </a14:imgLayer>
                </a14:imgProps>
              </a:ext>
              <a:ext uri="{28A0092B-C50C-407E-A947-70E740481C1C}">
                <a14:useLocalDpi xmlns:a14="http://schemas.microsoft.com/office/drawing/2010/main" val="0"/>
              </a:ext>
            </a:extLst>
          </a:blip>
          <a:srcRect l="69888" t="60758" r="8281" b="5331"/>
          <a:stretch/>
        </p:blipFill>
        <p:spPr>
          <a:xfrm flipH="1">
            <a:off x="680599" y="6858000"/>
            <a:ext cx="862046" cy="1339013"/>
          </a:xfrm>
          <a:prstGeom prst="rect">
            <a:avLst/>
          </a:prstGeom>
        </p:spPr>
      </p:pic>
      <p:pic>
        <p:nvPicPr>
          <p:cNvPr id="25" name="Picture 24">
            <a:extLst>
              <a:ext uri="{FF2B5EF4-FFF2-40B4-BE49-F238E27FC236}">
                <a16:creationId xmlns:a16="http://schemas.microsoft.com/office/drawing/2014/main" id="{4CA5B016-DA85-4FB6-A91A-C5D9917DBE3C}"/>
              </a:ext>
            </a:extLst>
          </p:cNvPr>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64077" b="92538" l="72000" r="89692">
                        <a14:foregroundMark x1="78308" y1="90154" x2="79846" y2="92615"/>
                        <a14:foregroundMark x1="89692" y1="71385" x2="89692" y2="74692"/>
                      </a14:backgroundRemoval>
                    </a14:imgEffect>
                  </a14:imgLayer>
                </a14:imgProps>
              </a:ext>
              <a:ext uri="{28A0092B-C50C-407E-A947-70E740481C1C}">
                <a14:useLocalDpi xmlns:a14="http://schemas.microsoft.com/office/drawing/2010/main" val="0"/>
              </a:ext>
            </a:extLst>
          </a:blip>
          <a:srcRect l="69888" t="60758" r="8281" b="5331"/>
          <a:stretch/>
        </p:blipFill>
        <p:spPr>
          <a:xfrm flipH="1">
            <a:off x="4533892" y="6858000"/>
            <a:ext cx="862046" cy="1339013"/>
          </a:xfrm>
          <a:prstGeom prst="rect">
            <a:avLst/>
          </a:prstGeom>
        </p:spPr>
      </p:pic>
      <p:pic>
        <p:nvPicPr>
          <p:cNvPr id="26" name="Picture 25">
            <a:extLst>
              <a:ext uri="{FF2B5EF4-FFF2-40B4-BE49-F238E27FC236}">
                <a16:creationId xmlns:a16="http://schemas.microsoft.com/office/drawing/2014/main" id="{01501139-B41D-4406-83D6-1E53F1173D2F}"/>
              </a:ext>
            </a:extLst>
          </p:cNvPr>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64077" b="92538" l="72000" r="89692">
                        <a14:foregroundMark x1="78308" y1="90154" x2="79846" y2="92615"/>
                        <a14:foregroundMark x1="89692" y1="71385" x2="89692" y2="74692"/>
                      </a14:backgroundRemoval>
                    </a14:imgEffect>
                  </a14:imgLayer>
                </a14:imgProps>
              </a:ext>
              <a:ext uri="{28A0092B-C50C-407E-A947-70E740481C1C}">
                <a14:useLocalDpi xmlns:a14="http://schemas.microsoft.com/office/drawing/2010/main" val="0"/>
              </a:ext>
            </a:extLst>
          </a:blip>
          <a:srcRect l="69888" t="60758" r="8281" b="5331"/>
          <a:stretch/>
        </p:blipFill>
        <p:spPr>
          <a:xfrm flipH="1">
            <a:off x="8140163" y="6858000"/>
            <a:ext cx="862046" cy="1339013"/>
          </a:xfrm>
          <a:prstGeom prst="rect">
            <a:avLst/>
          </a:prstGeom>
        </p:spPr>
      </p:pic>
      <p:pic>
        <p:nvPicPr>
          <p:cNvPr id="29" name="Picture 28">
            <a:extLst>
              <a:ext uri="{FF2B5EF4-FFF2-40B4-BE49-F238E27FC236}">
                <a16:creationId xmlns:a16="http://schemas.microsoft.com/office/drawing/2014/main" id="{BF400964-4CDB-4985-AB90-EDBDC3DD0A1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foregroundMark x1="70035" y1="75687" x2="72859" y2="79685"/>
                        <a14:foregroundMark x1="72474" y1="77868" x2="76869" y2="78231"/>
                        <a14:foregroundMark x1="77895" y1="77504" x2="80237" y2="73142"/>
                        <a14:foregroundMark x1="71254" y1="77504" x2="74816" y2="78958"/>
                        <a14:backgroundMark x1="3176" y1="73142" x2="9079" y2="76777"/>
                        <a14:backgroundMark x1="20565" y1="73142" x2="35900" y2="75848"/>
                        <a14:backgroundMark x1="35900" y1="75848" x2="36477" y2="75687"/>
                        <a14:backgroundMark x1="38723" y1="77141" x2="46423" y2="80856"/>
                        <a14:backgroundMark x1="46423" y1="80856" x2="53738" y2="80695"/>
                        <a14:backgroundMark x1="53738" y1="80695" x2="54893" y2="77504"/>
                        <a14:backgroundMark x1="34328" y1="74233" x2="53962" y2="76414"/>
                        <a14:backgroundMark x1="53962" y1="76414" x2="66410" y2="73142"/>
                        <a14:backgroundMark x1="71018" y1="75535" x2="77510" y2="77423"/>
                        <a14:backgroundMark x1="65287" y1="73869" x2="70397" y2="75355"/>
                        <a14:backgroundMark x1="77510" y1="77423" x2="83895" y2="74596"/>
                        <a14:backgroundMark x1="67790" y1="74233" x2="81874" y2="71002"/>
                        <a14:backgroundMark x1="81874" y1="71002" x2="82676" y2="69871"/>
                        <a14:backgroundMark x1="9094" y1="76233" x2="12468" y2="75788"/>
                      </a14:backgroundRemoval>
                    </a14:imgEffect>
                  </a14:imgLayer>
                </a14:imgProps>
              </a:ext>
              <a:ext uri="{28A0092B-C50C-407E-A947-70E740481C1C}">
                <a14:useLocalDpi xmlns:a14="http://schemas.microsoft.com/office/drawing/2010/main" val="0"/>
              </a:ext>
            </a:extLst>
          </a:blip>
          <a:srcRect t="74222"/>
          <a:stretch/>
        </p:blipFill>
        <p:spPr>
          <a:xfrm>
            <a:off x="45637" y="6097232"/>
            <a:ext cx="12222480" cy="809370"/>
          </a:xfrm>
          <a:prstGeom prst="rect">
            <a:avLst/>
          </a:prstGeom>
        </p:spPr>
      </p:pic>
      <p:pic>
        <p:nvPicPr>
          <p:cNvPr id="30" name="Picture 29">
            <a:extLst>
              <a:ext uri="{FF2B5EF4-FFF2-40B4-BE49-F238E27FC236}">
                <a16:creationId xmlns:a16="http://schemas.microsoft.com/office/drawing/2014/main" id="{7C1A71A3-9F33-47CB-B3EF-134AD285ADEC}"/>
              </a:ext>
            </a:extLst>
          </p:cNvPr>
          <p:cNvPicPr>
            <a:picLocks noChangeAspect="1"/>
          </p:cNvPicPr>
          <p:nvPr/>
        </p:nvPicPr>
        <p:blipFill rotWithShape="1">
          <a:blip r:embed="rId15" cstate="print">
            <a:extLst>
              <a:ext uri="{BEBA8EAE-BF5A-486C-A8C5-ECC9F3942E4B}">
                <a14:imgProps xmlns:a14="http://schemas.microsoft.com/office/drawing/2010/main">
                  <a14:imgLayer r:embed="rId12">
                    <a14:imgEffect>
                      <a14:backgroundRemoval t="8692" b="29308" l="8462" r="34538">
                        <a14:foregroundMark x1="8462" y1="20077" x2="8462" y2="20077"/>
                      </a14:backgroundRemoval>
                    </a14:imgEffect>
                  </a14:imgLayer>
                </a14:imgProps>
              </a:ext>
              <a:ext uri="{28A0092B-C50C-407E-A947-70E740481C1C}">
                <a14:useLocalDpi xmlns:a14="http://schemas.microsoft.com/office/drawing/2010/main" val="0"/>
              </a:ext>
            </a:extLst>
          </a:blip>
          <a:srcRect l="5889" t="6195" r="62222" b="68087"/>
          <a:stretch/>
        </p:blipFill>
        <p:spPr>
          <a:xfrm flipH="1">
            <a:off x="-1246383" y="6026113"/>
            <a:ext cx="1298281" cy="1047057"/>
          </a:xfrm>
          <a:prstGeom prst="rect">
            <a:avLst/>
          </a:prstGeom>
        </p:spPr>
      </p:pic>
      <p:sp>
        <p:nvSpPr>
          <p:cNvPr id="3" name="Hộp Văn bản 2">
            <a:extLst>
              <a:ext uri="{FF2B5EF4-FFF2-40B4-BE49-F238E27FC236}">
                <a16:creationId xmlns:a16="http://schemas.microsoft.com/office/drawing/2014/main" id="{BD872512-61A7-CCB1-FEC9-1E5C9EAADCEF}"/>
              </a:ext>
            </a:extLst>
          </p:cNvPr>
          <p:cNvSpPr txBox="1"/>
          <p:nvPr/>
        </p:nvSpPr>
        <p:spPr>
          <a:xfrm>
            <a:off x="2679532" y="304800"/>
            <a:ext cx="5240590" cy="369332"/>
          </a:xfrm>
          <a:prstGeom prst="rect">
            <a:avLst/>
          </a:prstGeom>
          <a:noFill/>
        </p:spPr>
        <p:txBody>
          <a:bodyPr wrap="square" lIns="0" tIns="0" rIns="0" bIns="0" rtlCol="0">
            <a:spAutoFit/>
          </a:bodyPr>
          <a:lstStyle/>
          <a:p>
            <a:pPr algn="ctr"/>
            <a:r>
              <a:rPr lang="en-US" sz="2400" dirty="0" err="1">
                <a:solidFill>
                  <a:srgbClr val="FF0000"/>
                </a:solidFill>
              </a:rPr>
              <a:t>Trường</a:t>
            </a:r>
            <a:r>
              <a:rPr lang="en-US" sz="2400" dirty="0">
                <a:solidFill>
                  <a:srgbClr val="FF0000"/>
                </a:solidFill>
              </a:rPr>
              <a:t> </a:t>
            </a:r>
            <a:r>
              <a:rPr lang="en-US" sz="2400" dirty="0" err="1">
                <a:solidFill>
                  <a:srgbClr val="FF0000"/>
                </a:solidFill>
              </a:rPr>
              <a:t>Tiểu</a:t>
            </a:r>
            <a:r>
              <a:rPr lang="en-US" sz="2400" dirty="0">
                <a:solidFill>
                  <a:srgbClr val="FF0000"/>
                </a:solidFill>
              </a:rPr>
              <a:t> </a:t>
            </a:r>
            <a:r>
              <a:rPr lang="en-US" sz="2400" dirty="0" err="1">
                <a:solidFill>
                  <a:srgbClr val="FF0000"/>
                </a:solidFill>
              </a:rPr>
              <a:t>học</a:t>
            </a:r>
            <a:r>
              <a:rPr lang="en-US" sz="2400" dirty="0">
                <a:solidFill>
                  <a:srgbClr val="FF0000"/>
                </a:solidFill>
              </a:rPr>
              <a:t> </a:t>
            </a:r>
            <a:r>
              <a:rPr lang="en-US" sz="2400" dirty="0" err="1">
                <a:solidFill>
                  <a:srgbClr val="FF0000"/>
                </a:solidFill>
              </a:rPr>
              <a:t>Ngọc</a:t>
            </a:r>
            <a:r>
              <a:rPr lang="en-US" sz="2400" dirty="0">
                <a:solidFill>
                  <a:srgbClr val="FF0000"/>
                </a:solidFill>
              </a:rPr>
              <a:t> </a:t>
            </a:r>
            <a:r>
              <a:rPr lang="en-US" sz="2400" dirty="0" err="1">
                <a:solidFill>
                  <a:srgbClr val="FF0000"/>
                </a:solidFill>
              </a:rPr>
              <a:t>Lâm</a:t>
            </a:r>
            <a:endParaRPr lang="vi-VN" sz="2400" dirty="0">
              <a:solidFill>
                <a:srgbClr val="FF0000"/>
              </a:solidFill>
            </a:endParaRPr>
          </a:p>
        </p:txBody>
      </p:sp>
      <p:sp>
        <p:nvSpPr>
          <p:cNvPr id="7" name="Hộp Văn bản 6">
            <a:extLst>
              <a:ext uri="{FF2B5EF4-FFF2-40B4-BE49-F238E27FC236}">
                <a16:creationId xmlns:a16="http://schemas.microsoft.com/office/drawing/2014/main" id="{CA4A779F-17AC-4587-59BD-3E01A7DEFA2E}"/>
              </a:ext>
            </a:extLst>
          </p:cNvPr>
          <p:cNvSpPr txBox="1"/>
          <p:nvPr/>
        </p:nvSpPr>
        <p:spPr>
          <a:xfrm>
            <a:off x="3025140" y="1137506"/>
            <a:ext cx="4137660" cy="492443"/>
          </a:xfrm>
          <a:prstGeom prst="rect">
            <a:avLst/>
          </a:prstGeom>
          <a:noFill/>
        </p:spPr>
        <p:txBody>
          <a:bodyPr wrap="square" lIns="0" tIns="0" rIns="0" bIns="0" rtlCol="0">
            <a:spAutoFit/>
          </a:bodyPr>
          <a:lstStyle/>
          <a:p>
            <a:pPr algn="ctr"/>
            <a:r>
              <a:rPr lang="en-US" sz="3200" b="1" dirty="0">
                <a:solidFill>
                  <a:srgbClr val="7030A0"/>
                </a:solidFill>
              </a:rPr>
              <a:t>TẬP ĐỌC- LỚP 5</a:t>
            </a:r>
            <a:endParaRPr lang="vi-VN" sz="3200" b="1" dirty="0">
              <a:solidFill>
                <a:srgbClr val="7030A0"/>
              </a:solidFill>
            </a:endParaRPr>
          </a:p>
        </p:txBody>
      </p:sp>
    </p:spTree>
    <p:extLst>
      <p:ext uri="{BB962C8B-B14F-4D97-AF65-F5344CB8AC3E}">
        <p14:creationId xmlns:p14="http://schemas.microsoft.com/office/powerpoint/2010/main" val="1698925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0000">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11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11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700"/>
                                      </p:stCondLst>
                                      <p:childTnLst>
                                        <p:set>
                                          <p:cBhvr>
                                            <p:cTn id="14" dur="1" fill="hold">
                                              <p:stCondLst>
                                                <p:cond delay="0"/>
                                              </p:stCondLst>
                                            </p:cTn>
                                            <p:tgtEl>
                                              <p:spTgt spid="28"/>
                                            </p:tgtEl>
                                            <p:attrNameLst>
                                              <p:attrName>style.visibility</p:attrName>
                                            </p:attrNameLst>
                                          </p:cBhvr>
                                          <p:to>
                                            <p:strVal val="visible"/>
                                          </p:to>
                                        </p:set>
                                        <p:anim calcmode="lin" valueType="num" p14:bounceEnd="60000">
                                          <p:cBhvr additive="base">
                                            <p:cTn id="15" dur="17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16" dur="17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600"/>
                                      </p:stCondLst>
                                      <p:childTnLst>
                                        <p:set>
                                          <p:cBhvr>
                                            <p:cTn id="18" dur="1" fill="hold">
                                              <p:stCondLst>
                                                <p:cond delay="0"/>
                                              </p:stCondLst>
                                            </p:cTn>
                                            <p:tgtEl>
                                              <p:spTgt spid="27"/>
                                            </p:tgtEl>
                                            <p:attrNameLst>
                                              <p:attrName>style.visibility</p:attrName>
                                            </p:attrNameLst>
                                          </p:cBhvr>
                                          <p:to>
                                            <p:strVal val="visible"/>
                                          </p:to>
                                        </p:set>
                                        <p:anim calcmode="lin" valueType="num" p14:bounceEnd="60000">
                                          <p:cBhvr additive="base">
                                            <p:cTn id="19" dur="1400" fill="hold"/>
                                            <p:tgtEl>
                                              <p:spTgt spid="27"/>
                                            </p:tgtEl>
                                            <p:attrNameLst>
                                              <p:attrName>ppt_x</p:attrName>
                                            </p:attrNameLst>
                                          </p:cBhvr>
                                          <p:tavLst>
                                            <p:tav tm="0">
                                              <p:val>
                                                <p:strVal val="#ppt_x"/>
                                              </p:val>
                                            </p:tav>
                                            <p:tav tm="100000">
                                              <p:val>
                                                <p:strVal val="#ppt_x"/>
                                              </p:val>
                                            </p:tav>
                                          </p:tavLst>
                                        </p:anim>
                                        <p:anim calcmode="lin" valueType="num" p14:bounceEnd="60000">
                                          <p:cBhvr additive="base">
                                            <p:cTn id="20" dur="1400" fill="hold"/>
                                            <p:tgtEl>
                                              <p:spTgt spid="27"/>
                                            </p:tgtEl>
                                            <p:attrNameLst>
                                              <p:attrName>ppt_y</p:attrName>
                                            </p:attrNameLst>
                                          </p:cBhvr>
                                          <p:tavLst>
                                            <p:tav tm="0">
                                              <p:val>
                                                <p:strVal val="1+#ppt_h/2"/>
                                              </p:val>
                                            </p:tav>
                                            <p:tav tm="100000">
                                              <p:val>
                                                <p:strVal val="#ppt_y"/>
                                              </p:val>
                                            </p:tav>
                                          </p:tavLst>
                                        </p:anim>
                                      </p:childTnLst>
                                    </p:cTn>
                                  </p:par>
                                  <p:par>
                                    <p:cTn id="21" presetID="0" presetClass="path" presetSubtype="0" accel="50000" decel="50000" fill="hold" nodeType="withEffect">
                                      <p:stCondLst>
                                        <p:cond delay="600"/>
                                      </p:stCondLst>
                                      <p:childTnLst>
                                        <p:animMotion origin="layout" path="M -4.16667E-6 -4.44444E-6 L -4.16667E-6 0.00024 C -0.00416 0.00093 -0.00833 0.00139 -0.01237 0.00232 C -0.05 0.01181 -0.0332 0.01135 -0.05039 0.01135 L -0.21054 0.01135 L -0.30429 0.04676 L -0.39518 0.01575 L -0.54856 0.02014 L -0.67343 0.07362 L -0.7345 -4.44444E-6 L -0.89336 -0.02222 L -1.01822 0.04468 L -1.09674 -0.05092 " pathEditMode="relative" rAng="0" ptsTypes="AAAAAAAAAAAAA">
                                          <p:cBhvr>
                                            <p:cTn id="22" dur="5100" fill="hold"/>
                                            <p:tgtEl>
                                              <p:spTgt spid="8"/>
                                            </p:tgtEl>
                                            <p:attrNameLst>
                                              <p:attrName>ppt_x</p:attrName>
                                              <p:attrName>ppt_y</p:attrName>
                                            </p:attrNameLst>
                                          </p:cBhvr>
                                          <p:rCtr x="-54844" y="1134"/>
                                        </p:animMotion>
                                      </p:childTnLst>
                                    </p:cTn>
                                  </p:par>
                                  <p:par>
                                    <p:cTn id="23" presetID="0" presetClass="path" presetSubtype="0" accel="50000" decel="50000" fill="hold" nodeType="withEffect">
                                      <p:stCondLst>
                                        <p:cond delay="600"/>
                                      </p:stCondLst>
                                      <p:childTnLst>
                                        <p:animMotion origin="layout" path="M 0.00482 0.02662 L 0.00482 0.02685 C 0.00912 0.02709 0.01328 0.02732 0.01732 0.02801 C 0.05495 0.0331 0.03828 0.03287 0.05521 0.03287 L 0.21615 0.03287 L 0.31042 0.05232 L 0.40169 0.03519 L 0.55586 0.03773 L 0.68125 0.06713 L 0.74258 0.02662 L 0.90209 0.01435 L 1.02761 0.05116 L 1.10651 -0.00115 " pathEditMode="relative" rAng="0" ptsTypes="AAAAAAAAAAAAA">
                                          <p:cBhvr>
                                            <p:cTn id="24" dur="5100" fill="hold"/>
                                            <p:tgtEl>
                                              <p:spTgt spid="30"/>
                                            </p:tgtEl>
                                            <p:attrNameLst>
                                              <p:attrName>ppt_x</p:attrName>
                                              <p:attrName>ppt_y</p:attrName>
                                            </p:attrNameLst>
                                          </p:cBhvr>
                                          <p:rCtr x="55078" y="625"/>
                                        </p:animMotion>
                                      </p:childTnLst>
                                    </p:cTn>
                                  </p:par>
                                  <p:par>
                                    <p:cTn id="25" presetID="2" presetClass="entr" presetSubtype="4" fill="hold" nodeType="withEffect" p14:presetBounceEnd="60000">
                                      <p:stCondLst>
                                        <p:cond delay="800"/>
                                      </p:stCondLst>
                                      <p:childTnLst>
                                        <p:set>
                                          <p:cBhvr>
                                            <p:cTn id="26" dur="1" fill="hold">
                                              <p:stCondLst>
                                                <p:cond delay="0"/>
                                              </p:stCondLst>
                                            </p:cTn>
                                            <p:tgtEl>
                                              <p:spTgt spid="32"/>
                                            </p:tgtEl>
                                            <p:attrNameLst>
                                              <p:attrName>style.visibility</p:attrName>
                                            </p:attrNameLst>
                                          </p:cBhvr>
                                          <p:to>
                                            <p:strVal val="visible"/>
                                          </p:to>
                                        </p:set>
                                        <p:anim calcmode="lin" valueType="num" p14:bounceEnd="60000">
                                          <p:cBhvr additive="base">
                                            <p:cTn id="27" dur="17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28" dur="1700" fill="hold"/>
                                            <p:tgtEl>
                                              <p:spTgt spid="32"/>
                                            </p:tgtEl>
                                            <p:attrNameLst>
                                              <p:attrName>ppt_y</p:attrName>
                                            </p:attrNameLst>
                                          </p:cBhvr>
                                          <p:tavLst>
                                            <p:tav tm="0">
                                              <p:val>
                                                <p:strVal val="1+#ppt_h/2"/>
                                              </p:val>
                                            </p:tav>
                                            <p:tav tm="100000">
                                              <p:val>
                                                <p:strVal val="#ppt_y"/>
                                              </p:val>
                                            </p:tav>
                                          </p:tavLst>
                                        </p:anim>
                                      </p:childTnLst>
                                    </p:cTn>
                                  </p:par>
                                  <p:par>
                                    <p:cTn id="29" presetID="59" presetClass="path" presetSubtype="0" accel="50000" decel="50000" fill="hold" nodeType="withEffect">
                                      <p:stCondLst>
                                        <p:cond delay="1100"/>
                                      </p:stCondLst>
                                      <p:childTnLst>
                                        <p:animMotion origin="layout" path="M 4.16667E-6 -3.7037E-6 C -0.01133 -0.03611 0.01028 -0.09398 0.04765 -0.13078 C 0.08632 -0.16921 0.12578 -0.17176 0.13737 -0.13541 C 0.14856 -0.09907 0.18841 -0.10115 0.22721 -0.13958 C 0.26471 -0.17662 0.2875 -0.23564 0.27591 -0.27199 " pathEditMode="relative" rAng="19860000" ptsTypes="AAAAA">
                                          <p:cBhvr>
                                            <p:cTn id="30" dur="2000" fill="hold"/>
                                            <p:tgtEl>
                                              <p:spTgt spid="31"/>
                                            </p:tgtEl>
                                            <p:attrNameLst>
                                              <p:attrName>ppt_x</p:attrName>
                                              <p:attrName>ppt_y</p:attrName>
                                            </p:attrNameLst>
                                          </p:cBhvr>
                                          <p:rCtr x="13789" y="-13588"/>
                                        </p:animMotion>
                                      </p:childTnLst>
                                    </p:cTn>
                                  </p:par>
                                  <p:par>
                                    <p:cTn id="31" presetID="8" presetClass="emph" presetSubtype="0" repeatCount="indefinite" fill="hold" nodeType="withEffect">
                                      <p:stCondLst>
                                        <p:cond delay="1400"/>
                                      </p:stCondLst>
                                      <p:childTnLst>
                                        <p:animRot by="21600000">
                                          <p:cBhvr>
                                            <p:cTn id="32" dur="2000" fill="hold"/>
                                            <p:tgtEl>
                                              <p:spTgt spid="31"/>
                                            </p:tgtEl>
                                            <p:attrNameLst>
                                              <p:attrName>r</p:attrName>
                                            </p:attrNameLst>
                                          </p:cBhvr>
                                        </p:animRot>
                                      </p:childTnLst>
                                    </p:cTn>
                                  </p:par>
                                  <p:par>
                                    <p:cTn id="33" presetID="37" presetClass="path" presetSubtype="0" decel="50000" fill="hold" nodeType="withEffect">
                                      <p:stCondLst>
                                        <p:cond delay="1400"/>
                                      </p:stCondLst>
                                      <p:childTnLst>
                                        <p:animMotion origin="layout" path="M -0.04023 0.02407 L 0.02682 -0.2787 C 0.04076 -0.34653 0.06172 -0.3831 0.08372 -0.3831 C 0.10872 -0.3831 0.12878 -0.34653 0.14271 -0.2787 L 0.20977 0.02407 " pathEditMode="relative" rAng="0" ptsTypes="AAAAA">
                                          <p:cBhvr>
                                            <p:cTn id="34" dur="2000" fill="hold"/>
                                            <p:tgtEl>
                                              <p:spTgt spid="34"/>
                                            </p:tgtEl>
                                            <p:attrNameLst>
                                              <p:attrName>ppt_x</p:attrName>
                                              <p:attrName>ppt_y</p:attrName>
                                            </p:attrNameLst>
                                          </p:cBhvr>
                                          <p:rCtr x="12500" y="-20370"/>
                                        </p:animMotion>
                                      </p:childTnLst>
                                    </p:cTn>
                                  </p:par>
                                  <p:par>
                                    <p:cTn id="35" presetID="37" presetClass="path" presetSubtype="0" decel="50000" fill="hold" nodeType="withEffect">
                                      <p:stCondLst>
                                        <p:cond delay="3200"/>
                                      </p:stCondLst>
                                      <p:childTnLst>
                                        <p:animMotion origin="layout" path="M -0.04023 0.02407 L 0.02682 -0.2787 C 0.04076 -0.34653 0.06172 -0.3831 0.08372 -0.3831 C 0.10872 -0.3831 0.12878 -0.34653 0.14271 -0.2787 L 0.20977 0.02407 " pathEditMode="relative" rAng="0" ptsTypes="AAAAA">
                                          <p:cBhvr>
                                            <p:cTn id="36" dur="2000" fill="hold"/>
                                            <p:tgtEl>
                                              <p:spTgt spid="25"/>
                                            </p:tgtEl>
                                            <p:attrNameLst>
                                              <p:attrName>ppt_x</p:attrName>
                                              <p:attrName>ppt_y</p:attrName>
                                            </p:attrNameLst>
                                          </p:cBhvr>
                                          <p:rCtr x="12500" y="-20370"/>
                                        </p:animMotion>
                                      </p:childTnLst>
                                    </p:cTn>
                                  </p:par>
                                  <p:par>
                                    <p:cTn id="37" presetID="37" presetClass="path" presetSubtype="0" decel="52000" fill="hold" nodeType="withEffect">
                                      <p:stCondLst>
                                        <p:cond delay="5200"/>
                                      </p:stCondLst>
                                      <p:childTnLst>
                                        <p:animMotion origin="layout" path="M -0.04023 0.02407 L 0.02682 -0.2787 C 0.04076 -0.34653 0.06172 -0.3831 0.08372 -0.3831 C 0.10872 -0.3831 0.12878 -0.34653 0.14271 -0.2787 L 0.20977 0.02407 " pathEditMode="relative" rAng="0" ptsTypes="AAAAA">
                                          <p:cBhvr>
                                            <p:cTn id="38" dur="2000" fill="hold"/>
                                            <p:tgtEl>
                                              <p:spTgt spid="26"/>
                                            </p:tgtEl>
                                            <p:attrNameLst>
                                              <p:attrName>ppt_x</p:attrName>
                                              <p:attrName>ppt_y</p:attrName>
                                            </p:attrNameLst>
                                          </p:cBhvr>
                                          <p:rCtr x="12500" y="-2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100" fill="hold"/>
                                            <p:tgtEl>
                                              <p:spTgt spid="29"/>
                                            </p:tgtEl>
                                            <p:attrNameLst>
                                              <p:attrName>ppt_x</p:attrName>
                                            </p:attrNameLst>
                                          </p:cBhvr>
                                          <p:tavLst>
                                            <p:tav tm="0">
                                              <p:val>
                                                <p:strVal val="#ppt_x"/>
                                              </p:val>
                                            </p:tav>
                                            <p:tav tm="100000">
                                              <p:val>
                                                <p:strVal val="#ppt_x"/>
                                              </p:val>
                                            </p:tav>
                                          </p:tavLst>
                                        </p:anim>
                                        <p:anim calcmode="lin" valueType="num">
                                          <p:cBhvr additive="base">
                                            <p:cTn id="12" dur="11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700" fill="hold"/>
                                            <p:tgtEl>
                                              <p:spTgt spid="28"/>
                                            </p:tgtEl>
                                            <p:attrNameLst>
                                              <p:attrName>ppt_x</p:attrName>
                                            </p:attrNameLst>
                                          </p:cBhvr>
                                          <p:tavLst>
                                            <p:tav tm="0">
                                              <p:val>
                                                <p:strVal val="#ppt_x"/>
                                              </p:val>
                                            </p:tav>
                                            <p:tav tm="100000">
                                              <p:val>
                                                <p:strVal val="#ppt_x"/>
                                              </p:val>
                                            </p:tav>
                                          </p:tavLst>
                                        </p:anim>
                                        <p:anim calcmode="lin" valueType="num">
                                          <p:cBhvr additive="base">
                                            <p:cTn id="16" dur="17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400" fill="hold"/>
                                            <p:tgtEl>
                                              <p:spTgt spid="27"/>
                                            </p:tgtEl>
                                            <p:attrNameLst>
                                              <p:attrName>ppt_x</p:attrName>
                                            </p:attrNameLst>
                                          </p:cBhvr>
                                          <p:tavLst>
                                            <p:tav tm="0">
                                              <p:val>
                                                <p:strVal val="#ppt_x"/>
                                              </p:val>
                                            </p:tav>
                                            <p:tav tm="100000">
                                              <p:val>
                                                <p:strVal val="#ppt_x"/>
                                              </p:val>
                                            </p:tav>
                                          </p:tavLst>
                                        </p:anim>
                                        <p:anim calcmode="lin" valueType="num">
                                          <p:cBhvr additive="base">
                                            <p:cTn id="20" dur="1400" fill="hold"/>
                                            <p:tgtEl>
                                              <p:spTgt spid="27"/>
                                            </p:tgtEl>
                                            <p:attrNameLst>
                                              <p:attrName>ppt_y</p:attrName>
                                            </p:attrNameLst>
                                          </p:cBhvr>
                                          <p:tavLst>
                                            <p:tav tm="0">
                                              <p:val>
                                                <p:strVal val="1+#ppt_h/2"/>
                                              </p:val>
                                            </p:tav>
                                            <p:tav tm="100000">
                                              <p:val>
                                                <p:strVal val="#ppt_y"/>
                                              </p:val>
                                            </p:tav>
                                          </p:tavLst>
                                        </p:anim>
                                      </p:childTnLst>
                                    </p:cTn>
                                  </p:par>
                                  <p:par>
                                    <p:cTn id="21" presetID="0" presetClass="path" presetSubtype="0" accel="50000" decel="50000" fill="hold" nodeType="withEffect">
                                      <p:stCondLst>
                                        <p:cond delay="600"/>
                                      </p:stCondLst>
                                      <p:childTnLst>
                                        <p:animMotion origin="layout" path="M -4.16667E-6 -4.44444E-6 L -4.16667E-6 0.00024 C -0.00416 0.00093 -0.00833 0.00139 -0.01237 0.00232 C -0.05 0.01181 -0.0332 0.01135 -0.05039 0.01135 L -0.21054 0.01135 L -0.30429 0.04676 L -0.39518 0.01575 L -0.54856 0.02014 L -0.67343 0.07362 L -0.7345 -4.44444E-6 L -0.89336 -0.02222 L -1.01822 0.04468 L -1.09674 -0.05092 " pathEditMode="relative" rAng="0" ptsTypes="AAAAAAAAAAAAA">
                                          <p:cBhvr>
                                            <p:cTn id="22" dur="5100" fill="hold"/>
                                            <p:tgtEl>
                                              <p:spTgt spid="8"/>
                                            </p:tgtEl>
                                            <p:attrNameLst>
                                              <p:attrName>ppt_x</p:attrName>
                                              <p:attrName>ppt_y</p:attrName>
                                            </p:attrNameLst>
                                          </p:cBhvr>
                                          <p:rCtr x="-54844" y="1134"/>
                                        </p:animMotion>
                                      </p:childTnLst>
                                    </p:cTn>
                                  </p:par>
                                  <p:par>
                                    <p:cTn id="23" presetID="0" presetClass="path" presetSubtype="0" accel="50000" decel="50000" fill="hold" nodeType="withEffect">
                                      <p:stCondLst>
                                        <p:cond delay="600"/>
                                      </p:stCondLst>
                                      <p:childTnLst>
                                        <p:animMotion origin="layout" path="M 0.00482 0.02662 L 0.00482 0.02685 C 0.00912 0.02709 0.01328 0.02732 0.01732 0.02801 C 0.05495 0.0331 0.03828 0.03287 0.05521 0.03287 L 0.21615 0.03287 L 0.31042 0.05232 L 0.40169 0.03519 L 0.55586 0.03773 L 0.68125 0.06713 L 0.74258 0.02662 L 0.90209 0.01435 L 1.02761 0.05116 L 1.10651 -0.00115 " pathEditMode="relative" rAng="0" ptsTypes="AAAAAAAAAAAAA">
                                          <p:cBhvr>
                                            <p:cTn id="24" dur="5100" fill="hold"/>
                                            <p:tgtEl>
                                              <p:spTgt spid="30"/>
                                            </p:tgtEl>
                                            <p:attrNameLst>
                                              <p:attrName>ppt_x</p:attrName>
                                              <p:attrName>ppt_y</p:attrName>
                                            </p:attrNameLst>
                                          </p:cBhvr>
                                          <p:rCtr x="55078" y="625"/>
                                        </p:animMotion>
                                      </p:childTnLst>
                                    </p:cTn>
                                  </p:par>
                                  <p:par>
                                    <p:cTn id="25" presetID="2" presetClass="entr" presetSubtype="4" fill="hold" nodeType="withEffect">
                                      <p:stCondLst>
                                        <p:cond delay="80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1700" fill="hold"/>
                                            <p:tgtEl>
                                              <p:spTgt spid="32"/>
                                            </p:tgtEl>
                                            <p:attrNameLst>
                                              <p:attrName>ppt_x</p:attrName>
                                            </p:attrNameLst>
                                          </p:cBhvr>
                                          <p:tavLst>
                                            <p:tav tm="0">
                                              <p:val>
                                                <p:strVal val="#ppt_x"/>
                                              </p:val>
                                            </p:tav>
                                            <p:tav tm="100000">
                                              <p:val>
                                                <p:strVal val="#ppt_x"/>
                                              </p:val>
                                            </p:tav>
                                          </p:tavLst>
                                        </p:anim>
                                        <p:anim calcmode="lin" valueType="num">
                                          <p:cBhvr additive="base">
                                            <p:cTn id="28" dur="1700" fill="hold"/>
                                            <p:tgtEl>
                                              <p:spTgt spid="32"/>
                                            </p:tgtEl>
                                            <p:attrNameLst>
                                              <p:attrName>ppt_y</p:attrName>
                                            </p:attrNameLst>
                                          </p:cBhvr>
                                          <p:tavLst>
                                            <p:tav tm="0">
                                              <p:val>
                                                <p:strVal val="1+#ppt_h/2"/>
                                              </p:val>
                                            </p:tav>
                                            <p:tav tm="100000">
                                              <p:val>
                                                <p:strVal val="#ppt_y"/>
                                              </p:val>
                                            </p:tav>
                                          </p:tavLst>
                                        </p:anim>
                                      </p:childTnLst>
                                    </p:cTn>
                                  </p:par>
                                  <p:par>
                                    <p:cTn id="29" presetID="59" presetClass="path" presetSubtype="0" accel="50000" decel="50000" fill="hold" nodeType="withEffect">
                                      <p:stCondLst>
                                        <p:cond delay="1100"/>
                                      </p:stCondLst>
                                      <p:childTnLst>
                                        <p:animMotion origin="layout" path="M 4.16667E-6 -3.7037E-6 C -0.01133 -0.03611 0.01028 -0.09398 0.04765 -0.13078 C 0.08632 -0.16921 0.12578 -0.17176 0.13737 -0.13541 C 0.14856 -0.09907 0.18841 -0.10115 0.22721 -0.13958 C 0.26471 -0.17662 0.2875 -0.23564 0.27591 -0.27199 " pathEditMode="relative" rAng="19860000" ptsTypes="AAAAA">
                                          <p:cBhvr>
                                            <p:cTn id="30" dur="2000" fill="hold"/>
                                            <p:tgtEl>
                                              <p:spTgt spid="31"/>
                                            </p:tgtEl>
                                            <p:attrNameLst>
                                              <p:attrName>ppt_x</p:attrName>
                                              <p:attrName>ppt_y</p:attrName>
                                            </p:attrNameLst>
                                          </p:cBhvr>
                                          <p:rCtr x="13789" y="-13588"/>
                                        </p:animMotion>
                                      </p:childTnLst>
                                    </p:cTn>
                                  </p:par>
                                  <p:par>
                                    <p:cTn id="31" presetID="8" presetClass="emph" presetSubtype="0" repeatCount="indefinite" fill="hold" nodeType="withEffect">
                                      <p:stCondLst>
                                        <p:cond delay="1400"/>
                                      </p:stCondLst>
                                      <p:childTnLst>
                                        <p:animRot by="21600000">
                                          <p:cBhvr>
                                            <p:cTn id="32" dur="2000" fill="hold"/>
                                            <p:tgtEl>
                                              <p:spTgt spid="31"/>
                                            </p:tgtEl>
                                            <p:attrNameLst>
                                              <p:attrName>r</p:attrName>
                                            </p:attrNameLst>
                                          </p:cBhvr>
                                        </p:animRot>
                                      </p:childTnLst>
                                    </p:cTn>
                                  </p:par>
                                  <p:par>
                                    <p:cTn id="33" presetID="37" presetClass="path" presetSubtype="0" decel="50000" fill="hold" nodeType="withEffect">
                                      <p:stCondLst>
                                        <p:cond delay="1400"/>
                                      </p:stCondLst>
                                      <p:childTnLst>
                                        <p:animMotion origin="layout" path="M -0.04023 0.02407 L 0.02682 -0.2787 C 0.04076 -0.34653 0.06172 -0.3831 0.08372 -0.3831 C 0.10872 -0.3831 0.12878 -0.34653 0.14271 -0.2787 L 0.20977 0.02407 " pathEditMode="relative" rAng="0" ptsTypes="AAAAA">
                                          <p:cBhvr>
                                            <p:cTn id="34" dur="2000" fill="hold"/>
                                            <p:tgtEl>
                                              <p:spTgt spid="34"/>
                                            </p:tgtEl>
                                            <p:attrNameLst>
                                              <p:attrName>ppt_x</p:attrName>
                                              <p:attrName>ppt_y</p:attrName>
                                            </p:attrNameLst>
                                          </p:cBhvr>
                                          <p:rCtr x="12500" y="-20370"/>
                                        </p:animMotion>
                                      </p:childTnLst>
                                    </p:cTn>
                                  </p:par>
                                  <p:par>
                                    <p:cTn id="35" presetID="37" presetClass="path" presetSubtype="0" decel="50000" fill="hold" nodeType="withEffect">
                                      <p:stCondLst>
                                        <p:cond delay="3200"/>
                                      </p:stCondLst>
                                      <p:childTnLst>
                                        <p:animMotion origin="layout" path="M -0.04023 0.02407 L 0.02682 -0.2787 C 0.04076 -0.34653 0.06172 -0.3831 0.08372 -0.3831 C 0.10872 -0.3831 0.12878 -0.34653 0.14271 -0.2787 L 0.20977 0.02407 " pathEditMode="relative" rAng="0" ptsTypes="AAAAA">
                                          <p:cBhvr>
                                            <p:cTn id="36" dur="2000" fill="hold"/>
                                            <p:tgtEl>
                                              <p:spTgt spid="25"/>
                                            </p:tgtEl>
                                            <p:attrNameLst>
                                              <p:attrName>ppt_x</p:attrName>
                                              <p:attrName>ppt_y</p:attrName>
                                            </p:attrNameLst>
                                          </p:cBhvr>
                                          <p:rCtr x="12500" y="-20370"/>
                                        </p:animMotion>
                                      </p:childTnLst>
                                    </p:cTn>
                                  </p:par>
                                  <p:par>
                                    <p:cTn id="37" presetID="37" presetClass="path" presetSubtype="0" decel="52000" fill="hold" nodeType="withEffect">
                                      <p:stCondLst>
                                        <p:cond delay="5200"/>
                                      </p:stCondLst>
                                      <p:childTnLst>
                                        <p:animMotion origin="layout" path="M -0.04023 0.02407 L 0.02682 -0.2787 C 0.04076 -0.34653 0.06172 -0.3831 0.08372 -0.3831 C 0.10872 -0.3831 0.12878 -0.34653 0.14271 -0.2787 L 0.20977 0.02407 " pathEditMode="relative" rAng="0" ptsTypes="AAAAA">
                                          <p:cBhvr>
                                            <p:cTn id="38" dur="2000" fill="hold"/>
                                            <p:tgtEl>
                                              <p:spTgt spid="26"/>
                                            </p:tgtEl>
                                            <p:attrNameLst>
                                              <p:attrName>ppt_x</p:attrName>
                                              <p:attrName>ppt_y</p:attrName>
                                            </p:attrNameLst>
                                          </p:cBhvr>
                                          <p:rCtr x="12500" y="-2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725598E-A6CB-4360-80CE-AE77EFCCD35F}"/>
              </a:ext>
            </a:extLst>
          </p:cNvPr>
          <p:cNvPicPr>
            <a:picLocks noChangeAspect="1"/>
          </p:cNvPicPr>
          <p:nvPr/>
        </p:nvPicPr>
        <p:blipFill rotWithShape="1">
          <a:blip r:embed="rId2"/>
          <a:srcRect t="5703" b="51014"/>
          <a:stretch/>
        </p:blipFill>
        <p:spPr>
          <a:xfrm>
            <a:off x="6717" y="0"/>
            <a:ext cx="12192000" cy="6914813"/>
          </a:xfrm>
          <a:prstGeom prst="rect">
            <a:avLst/>
          </a:prstGeom>
          <a:solidFill>
            <a:srgbClr val="E6E6E6"/>
          </a:solidFill>
        </p:spPr>
      </p:pic>
      <p:pic>
        <p:nvPicPr>
          <p:cNvPr id="1026" name="Picture 2" descr="luca murk water luca pixar movie">
            <a:extLst>
              <a:ext uri="{FF2B5EF4-FFF2-40B4-BE49-F238E27FC236}">
                <a16:creationId xmlns:a16="http://schemas.microsoft.com/office/drawing/2014/main" id="{94430B82-5390-487D-A9B8-C01E57D51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48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7415E5D-C9F7-4E0A-8DC3-F04EAD967370}"/>
              </a:ext>
            </a:extLst>
          </p:cNvPr>
          <p:cNvSpPr/>
          <p:nvPr/>
        </p:nvSpPr>
        <p:spPr>
          <a:xfrm>
            <a:off x="342900" y="252432"/>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accent1">
              <a:lumMod val="20000"/>
              <a:lumOff val="80000"/>
              <a:alpha val="79000"/>
            </a:schemeClr>
          </a:solidFill>
          <a:ln w="38100">
            <a:solidFill>
              <a:srgbClr val="002060"/>
            </a:solidFill>
            <a:extLst>
              <a:ext uri="{C807C97D-BFC1-408E-A445-0C87EB9F89A2}">
                <ask:lineSketchStyleProps xmlns:ask="http://schemas.microsoft.com/office/drawing/2018/sketchyshapes" sd="32922466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6A62673A-B202-4F1A-9EAD-AAA4FF6BA039}"/>
              </a:ext>
            </a:extLst>
          </p:cNvPr>
          <p:cNvSpPr/>
          <p:nvPr/>
        </p:nvSpPr>
        <p:spPr>
          <a:xfrm>
            <a:off x="1085986" y="1447800"/>
            <a:ext cx="7940164" cy="4320612"/>
          </a:xfrm>
          <a:prstGeom prst="wedgeRoundRectCallout">
            <a:avLst>
              <a:gd name="adj1" fmla="val -42369"/>
              <a:gd name="adj2" fmla="val 58819"/>
              <a:gd name="adj3" fmla="val 1666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a:solidFill>
                  <a:schemeClr val="bg1"/>
                </a:solidFill>
                <a:latin typeface="Calibri" panose="020F0502020204030204" pitchFamily="34" charset="0"/>
                <a:cs typeface="Calibri" panose="020F0502020204030204" pitchFamily="34" charset="0"/>
              </a:rPr>
              <a:t>	Ngoài đảo có đất rộng, bãi dài, cây xanh, n</a:t>
            </a:r>
            <a:r>
              <a:rPr lang="vi-VN" sz="3600">
                <a:solidFill>
                  <a:schemeClr val="bg1"/>
                </a:solidFill>
                <a:latin typeface="Calibri" panose="020F0502020204030204" pitchFamily="34" charset="0"/>
                <a:cs typeface="Calibri" panose="020F0502020204030204" pitchFamily="34" charset="0"/>
              </a:rPr>
              <a:t>ước</a:t>
            </a:r>
            <a:r>
              <a:rPr lang="en-SG" sz="3600">
                <a:solidFill>
                  <a:schemeClr val="bg1"/>
                </a:solidFill>
                <a:latin typeface="Calibri" panose="020F0502020204030204" pitchFamily="34" charset="0"/>
                <a:cs typeface="Calibri" panose="020F0502020204030204" pitchFamily="34" charset="0"/>
              </a:rPr>
              <a:t> ngọt, ng</a:t>
            </a:r>
            <a:r>
              <a:rPr lang="vi-VN" sz="3600">
                <a:solidFill>
                  <a:schemeClr val="bg1"/>
                </a:solidFill>
                <a:latin typeface="Calibri" panose="020F0502020204030204" pitchFamily="34" charset="0"/>
                <a:cs typeface="Calibri" panose="020F0502020204030204" pitchFamily="34" charset="0"/>
              </a:rPr>
              <a:t>ư</a:t>
            </a:r>
            <a:r>
              <a:rPr lang="en-SG" sz="3600">
                <a:solidFill>
                  <a:schemeClr val="bg1"/>
                </a:solidFill>
                <a:latin typeface="Calibri" panose="020F0502020204030204" pitchFamily="34" charset="0"/>
                <a:cs typeface="Calibri" panose="020F0502020204030204" pitchFamily="34" charset="0"/>
              </a:rPr>
              <a:t> tr</a:t>
            </a:r>
            <a:r>
              <a:rPr lang="vi-VN" sz="3600">
                <a:solidFill>
                  <a:schemeClr val="bg1"/>
                </a:solidFill>
                <a:latin typeface="Calibri" panose="020F0502020204030204" pitchFamily="34" charset="0"/>
                <a:cs typeface="Calibri" panose="020F0502020204030204" pitchFamily="34" charset="0"/>
              </a:rPr>
              <a:t>ường</a:t>
            </a:r>
            <a:r>
              <a:rPr lang="en-SG" sz="3600">
                <a:solidFill>
                  <a:schemeClr val="bg1"/>
                </a:solidFill>
                <a:latin typeface="Calibri" panose="020F0502020204030204" pitchFamily="34" charset="0"/>
                <a:cs typeface="Calibri" panose="020F0502020204030204" pitchFamily="34" charset="0"/>
              </a:rPr>
              <a:t> gần.</a:t>
            </a:r>
          </a:p>
          <a:p>
            <a:pPr algn="just"/>
            <a:r>
              <a:rPr lang="en-US" sz="3600">
                <a:solidFill>
                  <a:schemeClr val="bg1"/>
                </a:solidFill>
                <a:latin typeface="Calibri" panose="020F0502020204030204" pitchFamily="34" charset="0"/>
                <a:cs typeface="Calibri" panose="020F0502020204030204" pitchFamily="34" charset="0"/>
              </a:rPr>
              <a:t>	Đáp</a:t>
            </a:r>
            <a:r>
              <a:rPr lang="en-SG" sz="3600">
                <a:solidFill>
                  <a:schemeClr val="bg1"/>
                </a:solidFill>
                <a:latin typeface="Calibri" panose="020F0502020204030204" pitchFamily="34" charset="0"/>
                <a:cs typeface="Calibri" panose="020F0502020204030204" pitchFamily="34" charset="0"/>
              </a:rPr>
              <a:t> ứng đ</a:t>
            </a:r>
            <a:r>
              <a:rPr lang="vi-VN" sz="3600">
                <a:solidFill>
                  <a:schemeClr val="bg1"/>
                </a:solidFill>
                <a:latin typeface="Calibri" panose="020F0502020204030204" pitchFamily="34" charset="0"/>
                <a:cs typeface="Calibri" panose="020F0502020204030204" pitchFamily="34" charset="0"/>
              </a:rPr>
              <a:t>ược</a:t>
            </a:r>
            <a:r>
              <a:rPr lang="en-SG" sz="3600">
                <a:solidFill>
                  <a:schemeClr val="bg1"/>
                </a:solidFill>
                <a:latin typeface="Calibri" panose="020F0502020204030204" pitchFamily="34" charset="0"/>
                <a:cs typeface="Calibri" panose="020F0502020204030204" pitchFamily="34" charset="0"/>
              </a:rPr>
              <a:t> mong </a:t>
            </a:r>
            <a:r>
              <a:rPr lang="vi-VN" sz="3600">
                <a:solidFill>
                  <a:schemeClr val="bg1"/>
                </a:solidFill>
                <a:latin typeface="Calibri" panose="020F0502020204030204" pitchFamily="34" charset="0"/>
                <a:cs typeface="Calibri" panose="020F0502020204030204" pitchFamily="34" charset="0"/>
              </a:rPr>
              <a:t>ước</a:t>
            </a:r>
            <a:r>
              <a:rPr lang="en-SG" sz="3600">
                <a:solidFill>
                  <a:schemeClr val="bg1"/>
                </a:solidFill>
                <a:latin typeface="Calibri" panose="020F0502020204030204" pitchFamily="34" charset="0"/>
                <a:cs typeface="Calibri" panose="020F0502020204030204" pitchFamily="34" charset="0"/>
              </a:rPr>
              <a:t> bấy lâu của những ng</a:t>
            </a:r>
            <a:r>
              <a:rPr lang="vi-VN" sz="3600">
                <a:solidFill>
                  <a:schemeClr val="bg1"/>
                </a:solidFill>
                <a:latin typeface="Calibri" panose="020F0502020204030204" pitchFamily="34" charset="0"/>
                <a:cs typeface="Calibri" panose="020F0502020204030204" pitchFamily="34" charset="0"/>
              </a:rPr>
              <a:t>ười</a:t>
            </a:r>
            <a:r>
              <a:rPr lang="en-SG" sz="3600">
                <a:solidFill>
                  <a:schemeClr val="bg1"/>
                </a:solidFill>
                <a:latin typeface="Calibri" panose="020F0502020204030204" pitchFamily="34" charset="0"/>
                <a:cs typeface="Calibri" panose="020F0502020204030204" pitchFamily="34" charset="0"/>
              </a:rPr>
              <a:t> dân chài là có đất rộng để ph</a:t>
            </a:r>
            <a:r>
              <a:rPr lang="vi-VN" sz="3600">
                <a:solidFill>
                  <a:schemeClr val="bg1"/>
                </a:solidFill>
                <a:latin typeface="Calibri" panose="020F0502020204030204" pitchFamily="34" charset="0"/>
                <a:cs typeface="Calibri" panose="020F0502020204030204" pitchFamily="34" charset="0"/>
              </a:rPr>
              <a:t>ơi</a:t>
            </a:r>
            <a:r>
              <a:rPr lang="en-SG" sz="3600">
                <a:solidFill>
                  <a:schemeClr val="bg1"/>
                </a:solidFill>
                <a:latin typeface="Calibri" panose="020F0502020204030204" pitchFamily="34" charset="0"/>
                <a:cs typeface="Calibri" panose="020F0502020204030204" pitchFamily="34" charset="0"/>
              </a:rPr>
              <a:t> đ</a:t>
            </a:r>
            <a:r>
              <a:rPr lang="vi-VN" sz="3600">
                <a:solidFill>
                  <a:schemeClr val="bg1"/>
                </a:solidFill>
                <a:latin typeface="Calibri" panose="020F0502020204030204" pitchFamily="34" charset="0"/>
                <a:cs typeface="Calibri" panose="020F0502020204030204" pitchFamily="34" charset="0"/>
              </a:rPr>
              <a:t>ược</a:t>
            </a:r>
            <a:r>
              <a:rPr lang="en-SG" sz="3600">
                <a:solidFill>
                  <a:schemeClr val="bg1"/>
                </a:solidFill>
                <a:latin typeface="Calibri" panose="020F0502020204030204" pitchFamily="34" charset="0"/>
                <a:cs typeface="Calibri" panose="020F0502020204030204" pitchFamily="34" charset="0"/>
              </a:rPr>
              <a:t> một vàng l</a:t>
            </a:r>
            <a:r>
              <a:rPr lang="vi-VN" sz="3600">
                <a:solidFill>
                  <a:schemeClr val="bg1"/>
                </a:solidFill>
                <a:latin typeface="Calibri" panose="020F0502020204030204" pitchFamily="34" charset="0"/>
                <a:cs typeface="Calibri" panose="020F0502020204030204" pitchFamily="34" charset="0"/>
              </a:rPr>
              <a:t>ưới</a:t>
            </a:r>
            <a:r>
              <a:rPr lang="en-SG" sz="3600">
                <a:solidFill>
                  <a:schemeClr val="bg1"/>
                </a:solidFill>
                <a:latin typeface="Calibri" panose="020F0502020204030204" pitchFamily="34" charset="0"/>
                <a:cs typeface="Calibri" panose="020F0502020204030204" pitchFamily="34" charset="0"/>
              </a:rPr>
              <a:t>, buộc đ</a:t>
            </a:r>
            <a:r>
              <a:rPr lang="vi-VN" sz="3600">
                <a:solidFill>
                  <a:schemeClr val="bg1"/>
                </a:solidFill>
                <a:latin typeface="Calibri" panose="020F0502020204030204" pitchFamily="34" charset="0"/>
                <a:cs typeface="Calibri" panose="020F0502020204030204" pitchFamily="34" charset="0"/>
              </a:rPr>
              <a:t>ược</a:t>
            </a:r>
            <a:r>
              <a:rPr lang="en-SG" sz="3600">
                <a:solidFill>
                  <a:schemeClr val="bg1"/>
                </a:solidFill>
                <a:latin typeface="Calibri" panose="020F0502020204030204" pitchFamily="34" charset="0"/>
                <a:cs typeface="Calibri" panose="020F0502020204030204" pitchFamily="34" charset="0"/>
              </a:rPr>
              <a:t> một con thuyền.</a:t>
            </a:r>
            <a:endParaRPr lang="en-US" sz="36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D49CB17-CB00-4465-AB5E-0F351027AF2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115825" y="5029200"/>
            <a:ext cx="1981200" cy="1981200"/>
          </a:xfrm>
          <a:prstGeom prst="rect">
            <a:avLst/>
          </a:prstGeom>
        </p:spPr>
      </p:pic>
      <p:sp>
        <p:nvSpPr>
          <p:cNvPr id="10" name="TextBox 9">
            <a:extLst>
              <a:ext uri="{FF2B5EF4-FFF2-40B4-BE49-F238E27FC236}">
                <a16:creationId xmlns:a16="http://schemas.microsoft.com/office/drawing/2014/main" id="{AA583644-EDB6-4821-8C29-691932803ABD}"/>
              </a:ext>
            </a:extLst>
          </p:cNvPr>
          <p:cNvSpPr txBox="1"/>
          <p:nvPr/>
        </p:nvSpPr>
        <p:spPr>
          <a:xfrm>
            <a:off x="6717" y="550235"/>
            <a:ext cx="11943329" cy="615553"/>
          </a:xfrm>
          <a:prstGeom prst="rect">
            <a:avLst/>
          </a:prstGeom>
          <a:noFill/>
        </p:spPr>
        <p:txBody>
          <a:bodyPr wrap="square" lIns="0" tIns="0" rIns="0" bIns="0" rtlCol="0">
            <a:spAutoFit/>
          </a:bodyPr>
          <a:lstStyle/>
          <a:p>
            <a:pPr algn="ctr"/>
            <a:r>
              <a:rPr lang="en-SG" sz="4000" b="1">
                <a:solidFill>
                  <a:schemeClr val="accent3">
                    <a:lumMod val="50000"/>
                  </a:schemeClr>
                </a:solidFill>
                <a:latin typeface="#9Slide05 SVNUT Triumph" panose="00000500000000000000" pitchFamily="2" charset="0"/>
                <a:cs typeface="Calibri" panose="020F0502020204030204" pitchFamily="34" charset="0"/>
              </a:rPr>
              <a:t>Câu 2: Việc lập làng mới ngoài đảo có lợi gì?</a:t>
            </a:r>
            <a:endParaRPr lang="en-US" sz="4000" b="1">
              <a:solidFill>
                <a:schemeClr val="accent3">
                  <a:lumMod val="50000"/>
                </a:schemeClr>
              </a:solidFill>
              <a:latin typeface="#9Slide05 SVNUT Triumph" panose="00000500000000000000" pitchFamily="2" charset="0"/>
              <a:cs typeface="Calibri" panose="020F0502020204030204" pitchFamily="34" charset="0"/>
            </a:endParaRPr>
          </a:p>
        </p:txBody>
      </p:sp>
      <p:grpSp>
        <p:nvGrpSpPr>
          <p:cNvPr id="5" name="Group 4">
            <a:extLst>
              <a:ext uri="{FF2B5EF4-FFF2-40B4-BE49-F238E27FC236}">
                <a16:creationId xmlns:a16="http://schemas.microsoft.com/office/drawing/2014/main" id="{3E9625EE-B549-4E4E-8D1E-4DFAE55213EA}"/>
              </a:ext>
            </a:extLst>
          </p:cNvPr>
          <p:cNvGrpSpPr/>
          <p:nvPr/>
        </p:nvGrpSpPr>
        <p:grpSpPr>
          <a:xfrm flipH="1">
            <a:off x="8870583" y="-341611"/>
            <a:ext cx="3473817" cy="7358331"/>
            <a:chOff x="2815273" y="-427723"/>
            <a:chExt cx="3237614" cy="6858000"/>
          </a:xfrm>
          <a:effectLst>
            <a:outerShdw blurRad="50800" dist="50800" dir="8880000" algn="ctr" rotWithShape="0">
              <a:srgbClr val="000000">
                <a:alpha val="82000"/>
              </a:srgbClr>
            </a:outerShdw>
          </a:effectLst>
        </p:grpSpPr>
        <p:pic>
          <p:nvPicPr>
            <p:cNvPr id="21" name="Picture 20">
              <a:extLst>
                <a:ext uri="{FF2B5EF4-FFF2-40B4-BE49-F238E27FC236}">
                  <a16:creationId xmlns:a16="http://schemas.microsoft.com/office/drawing/2014/main" id="{6A611F18-FB97-41DE-AB1B-5ECB311398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2141" y1="40167" x2="30132" y2="51083"/>
                          <a14:foregroundMark x1="30132" y1="51083" x2="47790" y2="59844"/>
                          <a14:foregroundMark x1="48473" y1="58712" x2="44884" y2="39500"/>
                          <a14:foregroundMark x1="44884" y1="39500" x2="44758" y2="39250"/>
                          <a14:foregroundMark x1="24231" y1="62167" x2="27872" y2="65583"/>
                          <a14:foregroundMark x1="29755" y1="52500" x2="33019" y2="60083"/>
                          <a14:foregroundMark x1="33019" y1="60083" x2="33396" y2="60083"/>
                          <a14:foregroundMark x1="62147" y1="52333" x2="65913" y2="58500"/>
                          <a14:foregroundMark x1="61080" y1="13417" x2="58694" y2="20667"/>
                          <a14:foregroundMark x1="58694" y1="20667" x2="58883" y2="27833"/>
                          <a14:foregroundMark x1="58883" y1="27833" x2="59008" y2="28083"/>
                          <a14:foregroundMark x1="60954" y1="38583" x2="65411" y2="39500"/>
                          <a14:foregroundMark x1="63842" y1="28083" x2="71500" y2="34750"/>
                          <a14:foregroundMark x1="71500" y1="34750" x2="71940" y2="33750"/>
                          <a14:foregroundMark x1="69554" y1="31000" x2="71061" y2="33750"/>
                          <a14:foregroundMark x1="28374" y1="74500" x2="33396" y2="72667"/>
                          <a14:foregroundMark x1="36974" y1="69250" x2="35782" y2="77000"/>
                          <a14:backgroundMark x1="33396" y1="71250" x2="33396" y2="71250"/>
                          <a14:backgroundMark x1="47646" y1="60083" x2="48211" y2="60333"/>
                          <a14:backgroundMark x1="48525" y1="59583" x2="48525" y2="59583"/>
                          <a14:backgroundMark x1="48023" y1="59417" x2="49404" y2="60083"/>
                          <a14:backgroundMark x1="33710" y1="71750" x2="34212" y2="72000"/>
                        </a14:backgroundRemoval>
                      </a14:imgEffect>
                    </a14:imgLayer>
                  </a14:imgProps>
                </a:ext>
              </a:extLst>
            </a:blip>
            <a:srcRect l="14016" t="-3333" r="50422" b="3333"/>
            <a:stretch/>
          </p:blipFill>
          <p:spPr>
            <a:xfrm>
              <a:off x="2815273" y="-427723"/>
              <a:ext cx="3237614" cy="6858000"/>
            </a:xfrm>
            <a:prstGeom prst="rect">
              <a:avLst/>
            </a:prstGeom>
          </p:spPr>
        </p:pic>
        <p:grpSp>
          <p:nvGrpSpPr>
            <p:cNvPr id="4" name="Group 3">
              <a:extLst>
                <a:ext uri="{FF2B5EF4-FFF2-40B4-BE49-F238E27FC236}">
                  <a16:creationId xmlns:a16="http://schemas.microsoft.com/office/drawing/2014/main" id="{6D600892-020D-49F7-8842-B9A04BF6B1FC}"/>
                </a:ext>
              </a:extLst>
            </p:cNvPr>
            <p:cNvGrpSpPr/>
            <p:nvPr/>
          </p:nvGrpSpPr>
          <p:grpSpPr>
            <a:xfrm>
              <a:off x="4176793" y="3405751"/>
              <a:ext cx="278970" cy="313841"/>
              <a:chOff x="4176793" y="3405751"/>
              <a:chExt cx="278970" cy="313841"/>
            </a:xfrm>
          </p:grpSpPr>
          <p:sp>
            <p:nvSpPr>
              <p:cNvPr id="2" name="Oval 1">
                <a:extLst>
                  <a:ext uri="{FF2B5EF4-FFF2-40B4-BE49-F238E27FC236}">
                    <a16:creationId xmlns:a16="http://schemas.microsoft.com/office/drawing/2014/main" id="{E3CC7615-5709-4E93-8925-0E52FB468381}"/>
                  </a:ext>
                </a:extLst>
              </p:cNvPr>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512B276-D709-4FAD-9867-8A80826FC98A}"/>
                  </a:ext>
                </a:extLst>
              </p:cNvPr>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307F7D-F971-431A-9634-7376DD7BC377}"/>
                </a:ext>
              </a:extLst>
            </p:cNvPr>
            <p:cNvGrpSpPr/>
            <p:nvPr/>
          </p:nvGrpSpPr>
          <p:grpSpPr>
            <a:xfrm>
              <a:off x="5137365" y="3343529"/>
              <a:ext cx="278970" cy="313841"/>
              <a:chOff x="4176793" y="3405751"/>
              <a:chExt cx="278970" cy="313841"/>
            </a:xfrm>
          </p:grpSpPr>
          <p:sp>
            <p:nvSpPr>
              <p:cNvPr id="28" name="Oval 27">
                <a:extLst>
                  <a:ext uri="{FF2B5EF4-FFF2-40B4-BE49-F238E27FC236}">
                    <a16:creationId xmlns:a16="http://schemas.microsoft.com/office/drawing/2014/main" id="{4CF32ADA-D0BB-44B5-AC08-6F425E0C1E7A}"/>
                  </a:ext>
                </a:extLst>
              </p:cNvPr>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C0E5718-A2AC-43C8-A1C1-212AF4FD5B5E}"/>
                  </a:ext>
                </a:extLst>
              </p:cNvPr>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32752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ca murk water luca pixar movie">
            <a:extLst>
              <a:ext uri="{FF2B5EF4-FFF2-40B4-BE49-F238E27FC236}">
                <a16:creationId xmlns:a16="http://schemas.microsoft.com/office/drawing/2014/main" id="{94430B82-5390-487D-A9B8-C01E57D51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E6849E78-59C7-4E67-890B-9C2E100A3D79}"/>
              </a:ext>
            </a:extLst>
          </p:cNvPr>
          <p:cNvSpPr/>
          <p:nvPr/>
        </p:nvSpPr>
        <p:spPr>
          <a:xfrm>
            <a:off x="2407353" y="2667000"/>
            <a:ext cx="9424753" cy="3657600"/>
          </a:xfrm>
          <a:custGeom>
            <a:avLst/>
            <a:gdLst>
              <a:gd name="connsiteX0" fmla="*/ 0 w 9424753"/>
              <a:gd name="connsiteY0" fmla="*/ 609612 h 3657600"/>
              <a:gd name="connsiteX1" fmla="*/ 609612 w 9424753"/>
              <a:gd name="connsiteY1" fmla="*/ 0 h 3657600"/>
              <a:gd name="connsiteX2" fmla="*/ 8815141 w 9424753"/>
              <a:gd name="connsiteY2" fmla="*/ 0 h 3657600"/>
              <a:gd name="connsiteX3" fmla="*/ 9424753 w 9424753"/>
              <a:gd name="connsiteY3" fmla="*/ 609612 h 3657600"/>
              <a:gd name="connsiteX4" fmla="*/ 9424753 w 9424753"/>
              <a:gd name="connsiteY4" fmla="*/ 3047988 h 3657600"/>
              <a:gd name="connsiteX5" fmla="*/ 8815141 w 9424753"/>
              <a:gd name="connsiteY5" fmla="*/ 3657600 h 3657600"/>
              <a:gd name="connsiteX6" fmla="*/ 609612 w 9424753"/>
              <a:gd name="connsiteY6" fmla="*/ 3657600 h 3657600"/>
              <a:gd name="connsiteX7" fmla="*/ 0 w 9424753"/>
              <a:gd name="connsiteY7" fmla="*/ 3047988 h 3657600"/>
              <a:gd name="connsiteX8" fmla="*/ 0 w 9424753"/>
              <a:gd name="connsiteY8"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4753" h="3657600" fill="none" extrusionOk="0">
                <a:moveTo>
                  <a:pt x="0" y="609612"/>
                </a:moveTo>
                <a:cubicBezTo>
                  <a:pt x="-8306" y="288379"/>
                  <a:pt x="255965" y="-17146"/>
                  <a:pt x="609612" y="0"/>
                </a:cubicBezTo>
                <a:cubicBezTo>
                  <a:pt x="3204447" y="61094"/>
                  <a:pt x="4932283" y="-115769"/>
                  <a:pt x="8815141" y="0"/>
                </a:cubicBezTo>
                <a:cubicBezTo>
                  <a:pt x="9112057" y="9786"/>
                  <a:pt x="9462116" y="286703"/>
                  <a:pt x="9424753" y="609612"/>
                </a:cubicBezTo>
                <a:cubicBezTo>
                  <a:pt x="9332488" y="1476446"/>
                  <a:pt x="9442179" y="2526776"/>
                  <a:pt x="9424753" y="3047988"/>
                </a:cubicBezTo>
                <a:cubicBezTo>
                  <a:pt x="9482423" y="3392541"/>
                  <a:pt x="9141548" y="3636838"/>
                  <a:pt x="8815141" y="3657600"/>
                </a:cubicBezTo>
                <a:cubicBezTo>
                  <a:pt x="7380880" y="3673006"/>
                  <a:pt x="3531538" y="3819906"/>
                  <a:pt x="609612" y="3657600"/>
                </a:cubicBezTo>
                <a:cubicBezTo>
                  <a:pt x="330725" y="3647144"/>
                  <a:pt x="6107" y="3435106"/>
                  <a:pt x="0" y="3047988"/>
                </a:cubicBezTo>
                <a:cubicBezTo>
                  <a:pt x="-111378" y="2451798"/>
                  <a:pt x="-118275" y="1250605"/>
                  <a:pt x="0" y="609612"/>
                </a:cubicBezTo>
                <a:close/>
              </a:path>
              <a:path w="9424753" h="3657600" stroke="0" extrusionOk="0">
                <a:moveTo>
                  <a:pt x="0" y="609612"/>
                </a:moveTo>
                <a:cubicBezTo>
                  <a:pt x="15213" y="234133"/>
                  <a:pt x="263560" y="-50222"/>
                  <a:pt x="609612" y="0"/>
                </a:cubicBezTo>
                <a:cubicBezTo>
                  <a:pt x="3529672" y="-165137"/>
                  <a:pt x="4904793" y="59732"/>
                  <a:pt x="8815141" y="0"/>
                </a:cubicBezTo>
                <a:cubicBezTo>
                  <a:pt x="9093146" y="4655"/>
                  <a:pt x="9402436" y="247414"/>
                  <a:pt x="9424753" y="609612"/>
                </a:cubicBezTo>
                <a:cubicBezTo>
                  <a:pt x="9410184" y="1214140"/>
                  <a:pt x="9544736" y="1901142"/>
                  <a:pt x="9424753" y="3047988"/>
                </a:cubicBezTo>
                <a:cubicBezTo>
                  <a:pt x="9438394" y="3366502"/>
                  <a:pt x="9196089" y="3624731"/>
                  <a:pt x="8815141" y="3657600"/>
                </a:cubicBezTo>
                <a:cubicBezTo>
                  <a:pt x="7807716" y="3661630"/>
                  <a:pt x="1480717" y="3592465"/>
                  <a:pt x="609612" y="3657600"/>
                </a:cubicBezTo>
                <a:cubicBezTo>
                  <a:pt x="313319" y="3670996"/>
                  <a:pt x="20339" y="3396753"/>
                  <a:pt x="0" y="3047988"/>
                </a:cubicBezTo>
                <a:cubicBezTo>
                  <a:pt x="150338" y="2166927"/>
                  <a:pt x="52337" y="1667150"/>
                  <a:pt x="0" y="609612"/>
                </a:cubicBezTo>
                <a:close/>
              </a:path>
            </a:pathLst>
          </a:custGeom>
          <a:solidFill>
            <a:schemeClr val="bg1"/>
          </a:solidFill>
          <a:ln w="3175">
            <a:solidFill>
              <a:schemeClr val="bg1"/>
            </a:solidFill>
            <a:extLst>
              <a:ext uri="{C807C97D-BFC1-408E-A445-0C87EB9F89A2}">
                <ask:lineSketchStyleProps xmlns:ask="http://schemas.microsoft.com/office/drawing/2018/sketchyshapes" sd="32922466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70E8E4-5059-4F9C-B253-4D661B2827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35" b="99073" l="9994" r="89942">
                        <a14:foregroundMark x1="28820" y1="96059" x2="35397" y2="95642"/>
                        <a14:foregroundMark x1="48614" y1="99073" x2="54030" y2="92629"/>
                      </a14:backgroundRemoval>
                    </a14:imgEffect>
                  </a14:imgLayer>
                </a14:imgProps>
              </a:ext>
            </a:extLst>
          </a:blip>
          <a:srcRect t="49309"/>
          <a:stretch/>
        </p:blipFill>
        <p:spPr>
          <a:xfrm>
            <a:off x="-1447800" y="2848877"/>
            <a:ext cx="5686894" cy="4009123"/>
          </a:xfrm>
          <a:prstGeom prst="rect">
            <a:avLst/>
          </a:prstGeom>
        </p:spPr>
      </p:pic>
      <p:sp>
        <p:nvSpPr>
          <p:cNvPr id="38" name="Rectangle: Rounded Corners 37">
            <a:extLst>
              <a:ext uri="{FF2B5EF4-FFF2-40B4-BE49-F238E27FC236}">
                <a16:creationId xmlns:a16="http://schemas.microsoft.com/office/drawing/2014/main" id="{3496243E-58A2-4343-B302-14C9766AACB9}"/>
              </a:ext>
            </a:extLst>
          </p:cNvPr>
          <p:cNvSpPr/>
          <p:nvPr/>
        </p:nvSpPr>
        <p:spPr>
          <a:xfrm>
            <a:off x="266700" y="297564"/>
            <a:ext cx="11658600" cy="1836036"/>
          </a:xfrm>
          <a:custGeom>
            <a:avLst/>
            <a:gdLst>
              <a:gd name="connsiteX0" fmla="*/ 0 w 11658600"/>
              <a:gd name="connsiteY0" fmla="*/ 306012 h 1836036"/>
              <a:gd name="connsiteX1" fmla="*/ 306012 w 11658600"/>
              <a:gd name="connsiteY1" fmla="*/ 0 h 1836036"/>
              <a:gd name="connsiteX2" fmla="*/ 11352588 w 11658600"/>
              <a:gd name="connsiteY2" fmla="*/ 0 h 1836036"/>
              <a:gd name="connsiteX3" fmla="*/ 11658600 w 11658600"/>
              <a:gd name="connsiteY3" fmla="*/ 306012 h 1836036"/>
              <a:gd name="connsiteX4" fmla="*/ 11658600 w 11658600"/>
              <a:gd name="connsiteY4" fmla="*/ 1530024 h 1836036"/>
              <a:gd name="connsiteX5" fmla="*/ 11352588 w 11658600"/>
              <a:gd name="connsiteY5" fmla="*/ 1836036 h 1836036"/>
              <a:gd name="connsiteX6" fmla="*/ 306012 w 11658600"/>
              <a:gd name="connsiteY6" fmla="*/ 1836036 h 1836036"/>
              <a:gd name="connsiteX7" fmla="*/ 0 w 11658600"/>
              <a:gd name="connsiteY7" fmla="*/ 1530024 h 1836036"/>
              <a:gd name="connsiteX8" fmla="*/ 0 w 11658600"/>
              <a:gd name="connsiteY8" fmla="*/ 306012 h 183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1836036" fill="none" extrusionOk="0">
                <a:moveTo>
                  <a:pt x="0" y="306012"/>
                </a:moveTo>
                <a:cubicBezTo>
                  <a:pt x="-9472" y="154620"/>
                  <a:pt x="130995" y="-6074"/>
                  <a:pt x="306012" y="0"/>
                </a:cubicBezTo>
                <a:cubicBezTo>
                  <a:pt x="4641210" y="61094"/>
                  <a:pt x="9176474" y="-115769"/>
                  <a:pt x="11352588" y="0"/>
                </a:cubicBezTo>
                <a:cubicBezTo>
                  <a:pt x="11489723" y="7844"/>
                  <a:pt x="11662769" y="138542"/>
                  <a:pt x="11658600" y="306012"/>
                </a:cubicBezTo>
                <a:cubicBezTo>
                  <a:pt x="11668351" y="512968"/>
                  <a:pt x="11761032" y="1161198"/>
                  <a:pt x="11658600" y="1530024"/>
                </a:cubicBezTo>
                <a:cubicBezTo>
                  <a:pt x="11674675" y="1701225"/>
                  <a:pt x="11515308" y="1823332"/>
                  <a:pt x="11352588" y="1836036"/>
                </a:cubicBezTo>
                <a:cubicBezTo>
                  <a:pt x="9617299" y="1851442"/>
                  <a:pt x="4596660" y="1998342"/>
                  <a:pt x="306012" y="1836036"/>
                </a:cubicBezTo>
                <a:cubicBezTo>
                  <a:pt x="169999" y="1830067"/>
                  <a:pt x="2892" y="1722919"/>
                  <a:pt x="0" y="1530024"/>
                </a:cubicBezTo>
                <a:cubicBezTo>
                  <a:pt x="87286" y="1279779"/>
                  <a:pt x="64112" y="754738"/>
                  <a:pt x="0" y="306012"/>
                </a:cubicBezTo>
                <a:close/>
              </a:path>
              <a:path w="11658600" h="1836036" stroke="0" extrusionOk="0">
                <a:moveTo>
                  <a:pt x="0" y="306012"/>
                </a:moveTo>
                <a:cubicBezTo>
                  <a:pt x="5009" y="124230"/>
                  <a:pt x="131680" y="-28538"/>
                  <a:pt x="306012" y="0"/>
                </a:cubicBezTo>
                <a:cubicBezTo>
                  <a:pt x="2417097" y="-165137"/>
                  <a:pt x="6172659" y="59732"/>
                  <a:pt x="11352588" y="0"/>
                </a:cubicBezTo>
                <a:cubicBezTo>
                  <a:pt x="11516884" y="374"/>
                  <a:pt x="11649919" y="127079"/>
                  <a:pt x="11658600" y="306012"/>
                </a:cubicBezTo>
                <a:cubicBezTo>
                  <a:pt x="11553745" y="738326"/>
                  <a:pt x="11711610" y="967311"/>
                  <a:pt x="11658600" y="1530024"/>
                </a:cubicBezTo>
                <a:cubicBezTo>
                  <a:pt x="11668148" y="1686315"/>
                  <a:pt x="11530418" y="1829484"/>
                  <a:pt x="11352588" y="1836036"/>
                </a:cubicBezTo>
                <a:cubicBezTo>
                  <a:pt x="7694567" y="1840066"/>
                  <a:pt x="5756811" y="1770901"/>
                  <a:pt x="306012" y="1836036"/>
                </a:cubicBezTo>
                <a:cubicBezTo>
                  <a:pt x="160732" y="1843906"/>
                  <a:pt x="17059" y="1709167"/>
                  <a:pt x="0" y="1530024"/>
                </a:cubicBezTo>
                <a:cubicBezTo>
                  <a:pt x="87779" y="1233555"/>
                  <a:pt x="-80552" y="606347"/>
                  <a:pt x="0" y="306012"/>
                </a:cubicBezTo>
                <a:close/>
              </a:path>
            </a:pathLst>
          </a:custGeom>
          <a:solidFill>
            <a:schemeClr val="bg1"/>
          </a:solidFill>
          <a:ln w="3175">
            <a:solidFill>
              <a:schemeClr val="bg1"/>
            </a:solidFill>
            <a:extLst>
              <a:ext uri="{C807C97D-BFC1-408E-A445-0C87EB9F89A2}">
                <ask:lineSketchStyleProps xmlns:ask="http://schemas.microsoft.com/office/drawing/2018/sketchyshapes" sd="32922466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35DFAF-468E-455F-9260-976B1A121732}"/>
              </a:ext>
            </a:extLst>
          </p:cNvPr>
          <p:cNvSpPr txBox="1"/>
          <p:nvPr/>
        </p:nvSpPr>
        <p:spPr>
          <a:xfrm>
            <a:off x="605606" y="503872"/>
            <a:ext cx="10986829" cy="1477328"/>
          </a:xfrm>
          <a:prstGeom prst="rect">
            <a:avLst/>
          </a:prstGeom>
          <a:noFill/>
        </p:spPr>
        <p:txBody>
          <a:bodyPr wrap="square" lIns="0" tIns="0" rIns="0" bIns="0" rtlCol="0">
            <a:spAutoFit/>
          </a:bodyPr>
          <a:lstStyle/>
          <a:p>
            <a:pPr algn="ctr"/>
            <a:r>
              <a:rPr lang="en-SG" sz="3200">
                <a:solidFill>
                  <a:srgbClr val="F65C6B"/>
                </a:solidFill>
                <a:latin typeface="#9Slide05 SVNUT Triumph" panose="00000500000000000000" pitchFamily="2" charset="0"/>
                <a:cs typeface="Calibri" panose="020F0502020204030204" pitchFamily="34" charset="0"/>
              </a:rPr>
              <a:t>Câu 3: Tìm những chi tiết cho thấy ông của Nhụ suy nghĩ rất kĩ và cuối cùng đã đồng tình với kế hoạch lập làng giữ biển của bố Nhụ.</a:t>
            </a:r>
            <a:endParaRPr lang="en-US" sz="3200">
              <a:solidFill>
                <a:srgbClr val="F65C6B"/>
              </a:solidFill>
              <a:latin typeface="#9Slide05 SVNUT Triumph" panose="00000500000000000000" pitchFamily="2" charset="0"/>
              <a:cs typeface="Calibri" panose="020F0502020204030204" pitchFamily="34" charset="0"/>
            </a:endParaRPr>
          </a:p>
        </p:txBody>
      </p:sp>
      <p:sp>
        <p:nvSpPr>
          <p:cNvPr id="39" name="TextBox 38">
            <a:extLst>
              <a:ext uri="{FF2B5EF4-FFF2-40B4-BE49-F238E27FC236}">
                <a16:creationId xmlns:a16="http://schemas.microsoft.com/office/drawing/2014/main" id="{C71471FA-BE97-4F6D-B6E3-D17DCFB727F7}"/>
              </a:ext>
            </a:extLst>
          </p:cNvPr>
          <p:cNvSpPr txBox="1"/>
          <p:nvPr/>
        </p:nvSpPr>
        <p:spPr>
          <a:xfrm>
            <a:off x="2895598" y="2899724"/>
            <a:ext cx="8534401" cy="3046988"/>
          </a:xfrm>
          <a:prstGeom prst="rect">
            <a:avLst/>
          </a:prstGeom>
          <a:noFill/>
        </p:spPr>
        <p:txBody>
          <a:bodyPr wrap="square">
            <a:spAutoFit/>
          </a:bodyPr>
          <a:lstStyle/>
          <a:p>
            <a:pPr lvl="0" algn="ju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Ông </a:t>
            </a:r>
            <a:r>
              <a:rPr lang="en-SG" sz="3200">
                <a:solidFill>
                  <a:prstClr val="black"/>
                </a:solidFill>
                <a:latin typeface="Calibri" panose="020F0502020204030204" pitchFamily="34" charset="0"/>
                <a:cs typeface="Calibri" panose="020F0502020204030204" pitchFamily="34" charset="0"/>
              </a:rPr>
              <a:t>của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Nhụ bước ra võng. Ông ngồi xuống võng vặn mình. Hai má phập phồng như người súc miệng khan. </a:t>
            </a:r>
            <a:endPar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SG" sz="3200">
                <a:solidFill>
                  <a:prstClr val="black"/>
                </a:solidFill>
                <a:latin typeface="Calibri" panose="020F0502020204030204" pitchFamily="34" charset="0"/>
                <a:cs typeface="Calibri" panose="020F0502020204030204" pitchFamily="34" charset="0"/>
              </a:rPr>
              <a:t>	-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Ông đã hiểu những ý tưởng hình thành trong suy tính của người con trai ông quan trọng nhường nào.</a:t>
            </a:r>
          </a:p>
        </p:txBody>
      </p:sp>
      <p:pic>
        <p:nvPicPr>
          <p:cNvPr id="41" name="Picture 40">
            <a:extLst>
              <a:ext uri="{FF2B5EF4-FFF2-40B4-BE49-F238E27FC236}">
                <a16:creationId xmlns:a16="http://schemas.microsoft.com/office/drawing/2014/main" id="{98DCD877-F3CD-487E-8653-38F8C7EC331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2479386" y="4853438"/>
            <a:ext cx="1981200" cy="1981200"/>
          </a:xfrm>
          <a:prstGeom prst="rect">
            <a:avLst/>
          </a:prstGeom>
        </p:spPr>
      </p:pic>
    </p:spTree>
    <p:extLst>
      <p:ext uri="{BB962C8B-B14F-4D97-AF65-F5344CB8AC3E}">
        <p14:creationId xmlns:p14="http://schemas.microsoft.com/office/powerpoint/2010/main" val="3200507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animBg="1"/>
      <p:bldP spid="37"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8D2C5E-46B5-4D91-BD06-E42104170A43}"/>
              </a:ext>
            </a:extLst>
          </p:cNvPr>
          <p:cNvPicPr>
            <a:picLocks noChangeAspect="1"/>
          </p:cNvPicPr>
          <p:nvPr/>
        </p:nvPicPr>
        <p:blipFill rotWithShape="1">
          <a:blip r:embed="rId2"/>
          <a:srcRect l="-1" t="36296" r="30825" b="8889"/>
          <a:stretch/>
        </p:blipFill>
        <p:spPr>
          <a:xfrm>
            <a:off x="0" y="-35859"/>
            <a:ext cx="12192000" cy="6893859"/>
          </a:xfrm>
          <a:prstGeom prst="rect">
            <a:avLst/>
          </a:prstGeom>
        </p:spPr>
      </p:pic>
      <p:sp>
        <p:nvSpPr>
          <p:cNvPr id="55" name="Rectangle: Rounded Corners 54">
            <a:extLst>
              <a:ext uri="{FF2B5EF4-FFF2-40B4-BE49-F238E27FC236}">
                <a16:creationId xmlns:a16="http://schemas.microsoft.com/office/drawing/2014/main" id="{B2402666-5436-4465-B8F1-E75B4ACCBB7C}"/>
              </a:ext>
            </a:extLst>
          </p:cNvPr>
          <p:cNvSpPr/>
          <p:nvPr/>
        </p:nvSpPr>
        <p:spPr>
          <a:xfrm>
            <a:off x="323850" y="381000"/>
            <a:ext cx="11544300" cy="1836036"/>
          </a:xfrm>
          <a:custGeom>
            <a:avLst/>
            <a:gdLst>
              <a:gd name="connsiteX0" fmla="*/ 0 w 11544300"/>
              <a:gd name="connsiteY0" fmla="*/ 306012 h 1836036"/>
              <a:gd name="connsiteX1" fmla="*/ 306012 w 11544300"/>
              <a:gd name="connsiteY1" fmla="*/ 0 h 1836036"/>
              <a:gd name="connsiteX2" fmla="*/ 11238288 w 11544300"/>
              <a:gd name="connsiteY2" fmla="*/ 0 h 1836036"/>
              <a:gd name="connsiteX3" fmla="*/ 11544300 w 11544300"/>
              <a:gd name="connsiteY3" fmla="*/ 306012 h 1836036"/>
              <a:gd name="connsiteX4" fmla="*/ 11544300 w 11544300"/>
              <a:gd name="connsiteY4" fmla="*/ 1530024 h 1836036"/>
              <a:gd name="connsiteX5" fmla="*/ 11238288 w 11544300"/>
              <a:gd name="connsiteY5" fmla="*/ 1836036 h 1836036"/>
              <a:gd name="connsiteX6" fmla="*/ 306012 w 11544300"/>
              <a:gd name="connsiteY6" fmla="*/ 1836036 h 1836036"/>
              <a:gd name="connsiteX7" fmla="*/ 0 w 11544300"/>
              <a:gd name="connsiteY7" fmla="*/ 1530024 h 1836036"/>
              <a:gd name="connsiteX8" fmla="*/ 0 w 11544300"/>
              <a:gd name="connsiteY8" fmla="*/ 306012 h 183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4300" h="1836036" fill="none" extrusionOk="0">
                <a:moveTo>
                  <a:pt x="0" y="306012"/>
                </a:moveTo>
                <a:cubicBezTo>
                  <a:pt x="-9472" y="154620"/>
                  <a:pt x="130995" y="-6074"/>
                  <a:pt x="306012" y="0"/>
                </a:cubicBezTo>
                <a:cubicBezTo>
                  <a:pt x="5520480" y="61094"/>
                  <a:pt x="9638453" y="-115769"/>
                  <a:pt x="11238288" y="0"/>
                </a:cubicBezTo>
                <a:cubicBezTo>
                  <a:pt x="11375423" y="7844"/>
                  <a:pt x="11548469" y="138542"/>
                  <a:pt x="11544300" y="306012"/>
                </a:cubicBezTo>
                <a:cubicBezTo>
                  <a:pt x="11554051" y="512968"/>
                  <a:pt x="11646732" y="1161198"/>
                  <a:pt x="11544300" y="1530024"/>
                </a:cubicBezTo>
                <a:cubicBezTo>
                  <a:pt x="11560375" y="1701225"/>
                  <a:pt x="11401008" y="1823332"/>
                  <a:pt x="11238288" y="1836036"/>
                </a:cubicBezTo>
                <a:cubicBezTo>
                  <a:pt x="8728471" y="1851442"/>
                  <a:pt x="5324241" y="1998342"/>
                  <a:pt x="306012" y="1836036"/>
                </a:cubicBezTo>
                <a:cubicBezTo>
                  <a:pt x="169999" y="1830067"/>
                  <a:pt x="2892" y="1722919"/>
                  <a:pt x="0" y="1530024"/>
                </a:cubicBezTo>
                <a:cubicBezTo>
                  <a:pt x="87286" y="1279779"/>
                  <a:pt x="64112" y="754738"/>
                  <a:pt x="0" y="306012"/>
                </a:cubicBezTo>
                <a:close/>
              </a:path>
              <a:path w="11544300" h="1836036" stroke="0" extrusionOk="0">
                <a:moveTo>
                  <a:pt x="0" y="306012"/>
                </a:moveTo>
                <a:cubicBezTo>
                  <a:pt x="5009" y="124230"/>
                  <a:pt x="131680" y="-28538"/>
                  <a:pt x="306012" y="0"/>
                </a:cubicBezTo>
                <a:cubicBezTo>
                  <a:pt x="3460132" y="-165137"/>
                  <a:pt x="9948498" y="59732"/>
                  <a:pt x="11238288" y="0"/>
                </a:cubicBezTo>
                <a:cubicBezTo>
                  <a:pt x="11402584" y="374"/>
                  <a:pt x="11535619" y="127079"/>
                  <a:pt x="11544300" y="306012"/>
                </a:cubicBezTo>
                <a:cubicBezTo>
                  <a:pt x="11439445" y="738326"/>
                  <a:pt x="11597310" y="967311"/>
                  <a:pt x="11544300" y="1530024"/>
                </a:cubicBezTo>
                <a:cubicBezTo>
                  <a:pt x="11553848" y="1686315"/>
                  <a:pt x="11416118" y="1829484"/>
                  <a:pt x="11238288" y="1836036"/>
                </a:cubicBezTo>
                <a:cubicBezTo>
                  <a:pt x="6854366" y="1840066"/>
                  <a:pt x="1484704" y="1770901"/>
                  <a:pt x="306012" y="1836036"/>
                </a:cubicBezTo>
                <a:cubicBezTo>
                  <a:pt x="160732" y="1843906"/>
                  <a:pt x="17059" y="1709167"/>
                  <a:pt x="0" y="1530024"/>
                </a:cubicBezTo>
                <a:cubicBezTo>
                  <a:pt x="87779" y="1233555"/>
                  <a:pt x="-80552" y="606347"/>
                  <a:pt x="0" y="306012"/>
                </a:cubicBezTo>
                <a:close/>
              </a:path>
            </a:pathLst>
          </a:custGeom>
          <a:solidFill>
            <a:schemeClr val="bg1"/>
          </a:solidFill>
          <a:ln w="3175">
            <a:solidFill>
              <a:schemeClr val="bg1"/>
            </a:solidFill>
            <a:extLst>
              <a:ext uri="{C807C97D-BFC1-408E-A445-0C87EB9F89A2}">
                <ask:lineSketchStyleProps xmlns:ask="http://schemas.microsoft.com/office/drawing/2018/sketchyshapes" sd="32922466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E1C965-C974-47D3-8218-1143722C1B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92" b="99375" l="2407" r="97315">
                        <a14:foregroundMark x1="26204" y1="10052" x2="41296" y2="9219"/>
                        <a14:foregroundMark x1="67130" y1="8021" x2="66481" y2="7448"/>
                        <a14:foregroundMark x1="68426" y1="53958" x2="72130" y2="50938"/>
                        <a14:foregroundMark x1="66481" y1="77188" x2="71574" y2="67188"/>
                        <a14:foregroundMark x1="52037" y1="71146" x2="68241" y2="64375"/>
                        <a14:foregroundMark x1="4838" y1="68646" x2="6204" y2="71042"/>
                        <a14:foregroundMark x1="3056" y1="65521" x2="4838" y2="68646"/>
                        <a14:foregroundMark x1="7593" y1="79740" x2="72593" y2="79323"/>
                        <a14:foregroundMark x1="72593" y1="79323" x2="76481" y2="78073"/>
                        <a14:foregroundMark x1="91759" y1="55937" x2="77315" y2="81927"/>
                        <a14:foregroundMark x1="77315" y1="81927" x2="77315" y2="81927"/>
                        <a14:foregroundMark x1="95505" y1="37344" x2="95833" y2="52604"/>
                        <a14:foregroundMark x1="95485" y1="36406" x2="95505" y2="37344"/>
                        <a14:foregroundMark x1="95463" y1="35365" x2="95485" y2="36406"/>
                        <a14:foregroundMark x1="95833" y1="52604" x2="97407" y2="53594"/>
                        <a14:foregroundMark x1="6111" y1="89427" x2="75093" y2="93802"/>
                        <a14:foregroundMark x1="75093" y1="93802" x2="77500" y2="93490"/>
                        <a14:foregroundMark x1="1204" y1="95938" x2="25093" y2="97135"/>
                        <a14:foregroundMark x1="25093" y1="97135" x2="66759" y2="93177"/>
                        <a14:foregroundMark x1="41204" y1="74896" x2="41667" y2="77813"/>
                        <a14:foregroundMark x1="61296" y1="99375" x2="80926" y2="92135"/>
                        <a14:foregroundMark x1="80926" y1="92135" x2="91296" y2="76979"/>
                        <a14:foregroundMark x1="91296" y1="76979" x2="91296" y2="76250"/>
                        <a14:foregroundMark x1="70370" y1="15521" x2="75370" y2="16094"/>
                        <a14:foregroundMark x1="33966" y1="7510" x2="35648" y2="7292"/>
                        <a14:foregroundMark x1="17222" y1="17969" x2="23519" y2="12865"/>
                        <a14:foregroundMark x1="24447" y1="12396" x2="17500" y2="18438"/>
                        <a14:foregroundMark x1="28519" y1="8854" x2="24447" y2="12396"/>
                        <a14:foregroundMark x1="84722" y1="38229" x2="85278" y2="37813"/>
                        <a14:foregroundMark x1="89815" y1="37031" x2="91759" y2="37188"/>
                        <a14:foregroundMark x1="86667" y1="46042" x2="86667" y2="46042"/>
                        <a14:foregroundMark x1="95741" y1="33229" x2="95556" y2="35469"/>
                        <a14:foregroundMark x1="95926" y1="29063" x2="95741" y2="30885"/>
                        <a14:foregroundMark x1="91944" y1="22135" x2="95370" y2="24063"/>
                        <a14:foregroundMark x1="72222" y1="16979" x2="75093" y2="17083"/>
                        <a14:foregroundMark x1="76204" y1="17448" x2="80370" y2="17552"/>
                        <a14:foregroundMark x1="2778" y1="64167" x2="2407" y2="66094"/>
                        <a14:foregroundMark x1="21574" y1="67760" x2="21944" y2="68177"/>
                        <a14:foregroundMark x1="11111" y1="42917" x2="9259" y2="39844"/>
                        <a14:foregroundMark x1="21944" y1="26094" x2="31111" y2="34375"/>
                        <a14:foregroundMark x1="24444" y1="37396" x2="33704" y2="39844"/>
                        <a14:foregroundMark x1="25741" y1="24583" x2="37500" y2="25833"/>
                        <a14:foregroundMark x1="21944" y1="12500" x2="25000" y2="11354"/>
                        <a14:foregroundMark x1="36019" y1="15521" x2="45093" y2="16667"/>
                        <a14:foregroundMark x1="61574" y1="46979" x2="62130" y2="47500"/>
                        <a14:foregroundMark x1="63519" y1="46667" x2="71481" y2="46146"/>
                        <a14:foregroundMark x1="72037" y1="46563" x2="77130" y2="49010"/>
                        <a14:foregroundMark x1="58796" y1="52500" x2="61574" y2="52500"/>
                        <a14:backgroundMark x1="31204" y1="48698" x2="56667" y2="44583"/>
                        <a14:backgroundMark x1="56667" y1="44583" x2="69815" y2="38750"/>
                        <a14:backgroundMark x1="40093" y1="52083" x2="57685" y2="46198"/>
                        <a14:backgroundMark x1="50556" y1="20781" x2="71481" y2="30208"/>
                        <a14:backgroundMark x1="94907" y1="36406" x2="94907" y2="36406"/>
                        <a14:backgroundMark x1="33148" y1="62187" x2="47593" y2="62500"/>
                        <a14:backgroundMark x1="47593" y1="62500" x2="61019" y2="61250"/>
                        <a14:backgroundMark x1="1204" y1="69010" x2="1204" y2="69010"/>
                        <a14:backgroundMark x1="81667" y1="53958" x2="81667" y2="53958"/>
                        <a14:backgroundMark x1="95185" y1="37344" x2="95185" y2="37344"/>
                        <a14:backgroundMark x1="71759" y1="16250" x2="71759" y2="16250"/>
                        <a14:backgroundMark x1="15093" y1="18385" x2="15093" y2="18385"/>
                        <a14:backgroundMark x1="23519" y1="12396" x2="23519" y2="12396"/>
                        <a14:backgroundMark x1="29537" y1="8281" x2="34259" y2="7187"/>
                        <a14:backgroundMark x1="12685" y1="69375" x2="19722" y2="67656"/>
                        <a14:backgroundMark x1="3148" y1="68646" x2="3148" y2="68646"/>
                        <a14:backgroundMark x1="79259" y1="40781" x2="83056" y2="45260"/>
                        <a14:backgroundMark x1="79815" y1="53802" x2="80926" y2="53281"/>
                      </a14:backgroundRemoval>
                    </a14:imgEffect>
                  </a14:imgLayer>
                </a14:imgProps>
              </a:ext>
            </a:extLst>
          </a:blip>
          <a:stretch>
            <a:fillRect/>
          </a:stretch>
        </p:blipFill>
        <p:spPr>
          <a:xfrm>
            <a:off x="8229600" y="-200622"/>
            <a:ext cx="3962400" cy="7044267"/>
          </a:xfrm>
          <a:prstGeom prst="rect">
            <a:avLst/>
          </a:prstGeom>
        </p:spPr>
      </p:pic>
      <p:pic>
        <p:nvPicPr>
          <p:cNvPr id="15" name="Picture 14">
            <a:extLst>
              <a:ext uri="{FF2B5EF4-FFF2-40B4-BE49-F238E27FC236}">
                <a16:creationId xmlns:a16="http://schemas.microsoft.com/office/drawing/2014/main" id="{F43AA9AC-C53A-4635-9C8F-CF1C570E867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backgroundRemoval>
                    </a14:imgEffect>
                  </a14:imgLayer>
                </a14:imgProps>
              </a:ext>
              <a:ext uri="{28A0092B-C50C-407E-A947-70E740481C1C}">
                <a14:useLocalDpi xmlns:a14="http://schemas.microsoft.com/office/drawing/2010/main" val="0"/>
              </a:ext>
            </a:extLst>
          </a:blip>
          <a:stretch>
            <a:fillRect/>
          </a:stretch>
        </p:blipFill>
        <p:spPr>
          <a:xfrm>
            <a:off x="5257800" y="3703942"/>
            <a:ext cx="6934200" cy="3139704"/>
          </a:xfrm>
          <a:prstGeom prst="rect">
            <a:avLst/>
          </a:prstGeom>
        </p:spPr>
      </p:pic>
      <p:pic>
        <p:nvPicPr>
          <p:cNvPr id="17" name="Picture 16">
            <a:extLst>
              <a:ext uri="{FF2B5EF4-FFF2-40B4-BE49-F238E27FC236}">
                <a16:creationId xmlns:a16="http://schemas.microsoft.com/office/drawing/2014/main" id="{B402F206-0E01-43D1-B520-613B05CF864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backgroundRemoval>
                    </a14:imgEffect>
                  </a14:imgLayer>
                </a14:imgProps>
              </a:ext>
              <a:ext uri="{28A0092B-C50C-407E-A947-70E740481C1C}">
                <a14:useLocalDpi xmlns:a14="http://schemas.microsoft.com/office/drawing/2010/main" val="0"/>
              </a:ext>
            </a:extLst>
          </a:blip>
          <a:stretch>
            <a:fillRect/>
          </a:stretch>
        </p:blipFill>
        <p:spPr>
          <a:xfrm>
            <a:off x="0" y="3703941"/>
            <a:ext cx="6934200" cy="3139704"/>
          </a:xfrm>
          <a:prstGeom prst="rect">
            <a:avLst/>
          </a:prstGeom>
        </p:spPr>
      </p:pic>
      <p:sp>
        <p:nvSpPr>
          <p:cNvPr id="62" name="Rectangle: Rounded Corners 61">
            <a:extLst>
              <a:ext uri="{FF2B5EF4-FFF2-40B4-BE49-F238E27FC236}">
                <a16:creationId xmlns:a16="http://schemas.microsoft.com/office/drawing/2014/main" id="{ECF39CFB-8AB7-4248-AF59-738315054630}"/>
              </a:ext>
            </a:extLst>
          </p:cNvPr>
          <p:cNvSpPr/>
          <p:nvPr/>
        </p:nvSpPr>
        <p:spPr>
          <a:xfrm>
            <a:off x="323851" y="2667000"/>
            <a:ext cx="11508256" cy="3657600"/>
          </a:xfrm>
          <a:custGeom>
            <a:avLst/>
            <a:gdLst>
              <a:gd name="connsiteX0" fmla="*/ 0 w 11508256"/>
              <a:gd name="connsiteY0" fmla="*/ 609612 h 3657600"/>
              <a:gd name="connsiteX1" fmla="*/ 609612 w 11508256"/>
              <a:gd name="connsiteY1" fmla="*/ 0 h 3657600"/>
              <a:gd name="connsiteX2" fmla="*/ 10898644 w 11508256"/>
              <a:gd name="connsiteY2" fmla="*/ 0 h 3657600"/>
              <a:gd name="connsiteX3" fmla="*/ 11508256 w 11508256"/>
              <a:gd name="connsiteY3" fmla="*/ 609612 h 3657600"/>
              <a:gd name="connsiteX4" fmla="*/ 11508256 w 11508256"/>
              <a:gd name="connsiteY4" fmla="*/ 3047988 h 3657600"/>
              <a:gd name="connsiteX5" fmla="*/ 10898644 w 11508256"/>
              <a:gd name="connsiteY5" fmla="*/ 3657600 h 3657600"/>
              <a:gd name="connsiteX6" fmla="*/ 609612 w 11508256"/>
              <a:gd name="connsiteY6" fmla="*/ 3657600 h 3657600"/>
              <a:gd name="connsiteX7" fmla="*/ 0 w 11508256"/>
              <a:gd name="connsiteY7" fmla="*/ 3047988 h 3657600"/>
              <a:gd name="connsiteX8" fmla="*/ 0 w 11508256"/>
              <a:gd name="connsiteY8"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8256" h="3657600" fill="none" extrusionOk="0">
                <a:moveTo>
                  <a:pt x="0" y="609612"/>
                </a:moveTo>
                <a:cubicBezTo>
                  <a:pt x="-8306" y="288379"/>
                  <a:pt x="255965" y="-17146"/>
                  <a:pt x="609612" y="0"/>
                </a:cubicBezTo>
                <a:cubicBezTo>
                  <a:pt x="3751878" y="61094"/>
                  <a:pt x="8599275" y="-115769"/>
                  <a:pt x="10898644" y="0"/>
                </a:cubicBezTo>
                <a:cubicBezTo>
                  <a:pt x="11195560" y="9786"/>
                  <a:pt x="11545619" y="286703"/>
                  <a:pt x="11508256" y="609612"/>
                </a:cubicBezTo>
                <a:cubicBezTo>
                  <a:pt x="11415991" y="1476446"/>
                  <a:pt x="11525682" y="2526776"/>
                  <a:pt x="11508256" y="3047988"/>
                </a:cubicBezTo>
                <a:cubicBezTo>
                  <a:pt x="11565926" y="3392541"/>
                  <a:pt x="11225051" y="3636838"/>
                  <a:pt x="10898644" y="3657600"/>
                </a:cubicBezTo>
                <a:cubicBezTo>
                  <a:pt x="6588939" y="3673006"/>
                  <a:pt x="4223082" y="3819906"/>
                  <a:pt x="609612" y="3657600"/>
                </a:cubicBezTo>
                <a:cubicBezTo>
                  <a:pt x="330725" y="3647144"/>
                  <a:pt x="6107" y="3435106"/>
                  <a:pt x="0" y="3047988"/>
                </a:cubicBezTo>
                <a:cubicBezTo>
                  <a:pt x="-111378" y="2451798"/>
                  <a:pt x="-118275" y="1250605"/>
                  <a:pt x="0" y="609612"/>
                </a:cubicBezTo>
                <a:close/>
              </a:path>
              <a:path w="11508256" h="3657600" stroke="0" extrusionOk="0">
                <a:moveTo>
                  <a:pt x="0" y="609612"/>
                </a:moveTo>
                <a:cubicBezTo>
                  <a:pt x="15213" y="234133"/>
                  <a:pt x="263560" y="-50222"/>
                  <a:pt x="609612" y="0"/>
                </a:cubicBezTo>
                <a:cubicBezTo>
                  <a:pt x="1921281" y="-165137"/>
                  <a:pt x="8191374" y="59732"/>
                  <a:pt x="10898644" y="0"/>
                </a:cubicBezTo>
                <a:cubicBezTo>
                  <a:pt x="11176649" y="4655"/>
                  <a:pt x="11485939" y="247414"/>
                  <a:pt x="11508256" y="609612"/>
                </a:cubicBezTo>
                <a:cubicBezTo>
                  <a:pt x="11493687" y="1214140"/>
                  <a:pt x="11628239" y="1901142"/>
                  <a:pt x="11508256" y="3047988"/>
                </a:cubicBezTo>
                <a:cubicBezTo>
                  <a:pt x="11521897" y="3366502"/>
                  <a:pt x="11279592" y="3624731"/>
                  <a:pt x="10898644" y="3657600"/>
                </a:cubicBezTo>
                <a:cubicBezTo>
                  <a:pt x="9623001" y="3661630"/>
                  <a:pt x="4998832" y="3592465"/>
                  <a:pt x="609612" y="3657600"/>
                </a:cubicBezTo>
                <a:cubicBezTo>
                  <a:pt x="313319" y="3670996"/>
                  <a:pt x="20339" y="3396753"/>
                  <a:pt x="0" y="3047988"/>
                </a:cubicBezTo>
                <a:cubicBezTo>
                  <a:pt x="150338" y="2166927"/>
                  <a:pt x="52337" y="1667150"/>
                  <a:pt x="0" y="609612"/>
                </a:cubicBezTo>
                <a:close/>
              </a:path>
            </a:pathLst>
          </a:custGeom>
          <a:solidFill>
            <a:schemeClr val="bg1"/>
          </a:solidFill>
          <a:ln w="3175">
            <a:solidFill>
              <a:schemeClr val="bg1"/>
            </a:solidFill>
            <a:extLst>
              <a:ext uri="{C807C97D-BFC1-408E-A445-0C87EB9F89A2}">
                <ask:lineSketchStyleProps xmlns:ask="http://schemas.microsoft.com/office/drawing/2018/sketchyshapes" sd="32922466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8300E59E-6BC3-474D-A2BC-B79E1FD23B32}"/>
              </a:ext>
            </a:extLst>
          </p:cNvPr>
          <p:cNvSpPr/>
          <p:nvPr/>
        </p:nvSpPr>
        <p:spPr>
          <a:xfrm>
            <a:off x="-263801" y="7001885"/>
            <a:ext cx="11043202" cy="3886200"/>
          </a:xfrm>
          <a:custGeom>
            <a:avLst/>
            <a:gdLst>
              <a:gd name="connsiteX0" fmla="*/ 0 w 11043202"/>
              <a:gd name="connsiteY0" fmla="*/ 239390 h 3886200"/>
              <a:gd name="connsiteX1" fmla="*/ 239390 w 11043202"/>
              <a:gd name="connsiteY1" fmla="*/ 0 h 3886200"/>
              <a:gd name="connsiteX2" fmla="*/ 10803812 w 11043202"/>
              <a:gd name="connsiteY2" fmla="*/ 0 h 3886200"/>
              <a:gd name="connsiteX3" fmla="*/ 11043202 w 11043202"/>
              <a:gd name="connsiteY3" fmla="*/ 239390 h 3886200"/>
              <a:gd name="connsiteX4" fmla="*/ 11043202 w 11043202"/>
              <a:gd name="connsiteY4" fmla="*/ 3646810 h 3886200"/>
              <a:gd name="connsiteX5" fmla="*/ 10803812 w 11043202"/>
              <a:gd name="connsiteY5" fmla="*/ 3886200 h 3886200"/>
              <a:gd name="connsiteX6" fmla="*/ 239390 w 11043202"/>
              <a:gd name="connsiteY6" fmla="*/ 3886200 h 3886200"/>
              <a:gd name="connsiteX7" fmla="*/ 0 w 11043202"/>
              <a:gd name="connsiteY7" fmla="*/ 3646810 h 3886200"/>
              <a:gd name="connsiteX8" fmla="*/ 0 w 11043202"/>
              <a:gd name="connsiteY8" fmla="*/ 23939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3202" h="3886200" fill="none" extrusionOk="0">
                <a:moveTo>
                  <a:pt x="0" y="239390"/>
                </a:moveTo>
                <a:cubicBezTo>
                  <a:pt x="-1634" y="110217"/>
                  <a:pt x="104143" y="-3068"/>
                  <a:pt x="239390" y="0"/>
                </a:cubicBezTo>
                <a:cubicBezTo>
                  <a:pt x="2183381" y="61094"/>
                  <a:pt x="8376117" y="-115769"/>
                  <a:pt x="10803812" y="0"/>
                </a:cubicBezTo>
                <a:cubicBezTo>
                  <a:pt x="10932801" y="793"/>
                  <a:pt x="11062973" y="114466"/>
                  <a:pt x="11043202" y="239390"/>
                </a:cubicBezTo>
                <a:cubicBezTo>
                  <a:pt x="10950937" y="1572978"/>
                  <a:pt x="11060628" y="3039597"/>
                  <a:pt x="11043202" y="3646810"/>
                </a:cubicBezTo>
                <a:cubicBezTo>
                  <a:pt x="11064916" y="3781986"/>
                  <a:pt x="10924756" y="3863428"/>
                  <a:pt x="10803812" y="3886200"/>
                </a:cubicBezTo>
                <a:cubicBezTo>
                  <a:pt x="8815045" y="3901606"/>
                  <a:pt x="3704658" y="4048506"/>
                  <a:pt x="239390" y="3886200"/>
                </a:cubicBezTo>
                <a:cubicBezTo>
                  <a:pt x="124040" y="3883149"/>
                  <a:pt x="2291" y="3797944"/>
                  <a:pt x="0" y="3646810"/>
                </a:cubicBezTo>
                <a:cubicBezTo>
                  <a:pt x="-111378" y="3001304"/>
                  <a:pt x="-118275" y="858013"/>
                  <a:pt x="0" y="239390"/>
                </a:cubicBezTo>
                <a:close/>
              </a:path>
              <a:path w="11043202" h="3886200" stroke="0" extrusionOk="0">
                <a:moveTo>
                  <a:pt x="0" y="239390"/>
                </a:moveTo>
                <a:cubicBezTo>
                  <a:pt x="2780" y="100089"/>
                  <a:pt x="106607" y="-3066"/>
                  <a:pt x="239390" y="0"/>
                </a:cubicBezTo>
                <a:cubicBezTo>
                  <a:pt x="2928578" y="-165137"/>
                  <a:pt x="9025206" y="59732"/>
                  <a:pt x="10803812" y="0"/>
                </a:cubicBezTo>
                <a:cubicBezTo>
                  <a:pt x="10929001" y="557"/>
                  <a:pt x="11029047" y="90993"/>
                  <a:pt x="11043202" y="239390"/>
                </a:cubicBezTo>
                <a:cubicBezTo>
                  <a:pt x="11028633" y="1404708"/>
                  <a:pt x="11163185" y="2263164"/>
                  <a:pt x="11043202" y="3646810"/>
                </a:cubicBezTo>
                <a:cubicBezTo>
                  <a:pt x="11044265" y="3777605"/>
                  <a:pt x="10949491" y="3876200"/>
                  <a:pt x="10803812" y="3886200"/>
                </a:cubicBezTo>
                <a:cubicBezTo>
                  <a:pt x="7501447" y="3890230"/>
                  <a:pt x="3360109" y="3821065"/>
                  <a:pt x="239390" y="3886200"/>
                </a:cubicBezTo>
                <a:cubicBezTo>
                  <a:pt x="120087" y="3890482"/>
                  <a:pt x="1787" y="3780083"/>
                  <a:pt x="0" y="3646810"/>
                </a:cubicBezTo>
                <a:cubicBezTo>
                  <a:pt x="150338" y="3206110"/>
                  <a:pt x="52337" y="607115"/>
                  <a:pt x="0" y="239390"/>
                </a:cubicBezTo>
                <a:close/>
              </a:path>
            </a:pathLst>
          </a:custGeom>
          <a:solidFill>
            <a:schemeClr val="bg1"/>
          </a:solidFill>
          <a:ln w="3175">
            <a:solidFill>
              <a:schemeClr val="bg1"/>
            </a:solidFill>
            <a:extLst>
              <a:ext uri="{C807C97D-BFC1-408E-A445-0C87EB9F89A2}">
                <ask:lineSketchStyleProps xmlns:ask="http://schemas.microsoft.com/office/drawing/2018/sketchyshapes" sd="3292246686">
                  <a:prstGeom prst="roundRect">
                    <a:avLst>
                      <a:gd name="adj" fmla="val 61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8F66E6C-4405-4A15-884D-06A28CA8250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foregroundMark x1="70035" y1="75687" x2="72859" y2="79685"/>
                        <a14:foregroundMark x1="72474" y1="77868" x2="76869" y2="78231"/>
                        <a14:foregroundMark x1="77895" y1="77504" x2="80237" y2="73142"/>
                        <a14:foregroundMark x1="71254" y1="77504" x2="74816" y2="78958"/>
                        <a14:backgroundMark x1="3176" y1="73142" x2="9079" y2="76777"/>
                        <a14:backgroundMark x1="20565" y1="73142" x2="35900" y2="75848"/>
                        <a14:backgroundMark x1="35900" y1="75848" x2="36477" y2="75687"/>
                        <a14:backgroundMark x1="38723" y1="77141" x2="46423" y2="80856"/>
                        <a14:backgroundMark x1="46423" y1="80856" x2="53738" y2="80695"/>
                        <a14:backgroundMark x1="53738" y1="80695" x2="54893" y2="77504"/>
                        <a14:backgroundMark x1="34328" y1="74233" x2="53962" y2="76414"/>
                        <a14:backgroundMark x1="53962" y1="76414" x2="66410" y2="73142"/>
                        <a14:backgroundMark x1="71018" y1="75535" x2="77510" y2="77423"/>
                        <a14:backgroundMark x1="65287" y1="73869" x2="70397" y2="75355"/>
                        <a14:backgroundMark x1="77510" y1="77423" x2="83895" y2="74596"/>
                        <a14:backgroundMark x1="67790" y1="74233" x2="81874" y2="71002"/>
                        <a14:backgroundMark x1="81874" y1="71002" x2="82676" y2="69871"/>
                        <a14:backgroundMark x1="9094" y1="76233" x2="12468" y2="75788"/>
                      </a14:backgroundRemoval>
                    </a14:imgEffect>
                  </a14:imgLayer>
                </a14:imgProps>
              </a:ext>
              <a:ext uri="{28A0092B-C50C-407E-A947-70E740481C1C}">
                <a14:useLocalDpi xmlns:a14="http://schemas.microsoft.com/office/drawing/2010/main" val="0"/>
              </a:ext>
            </a:extLst>
          </a:blip>
          <a:srcRect t="74222"/>
          <a:stretch/>
        </p:blipFill>
        <p:spPr>
          <a:xfrm>
            <a:off x="45637" y="6097232"/>
            <a:ext cx="12222480" cy="809370"/>
          </a:xfrm>
          <a:prstGeom prst="rect">
            <a:avLst/>
          </a:prstGeom>
        </p:spPr>
      </p:pic>
      <p:sp>
        <p:nvSpPr>
          <p:cNvPr id="56" name="TextBox 55">
            <a:extLst>
              <a:ext uri="{FF2B5EF4-FFF2-40B4-BE49-F238E27FC236}">
                <a16:creationId xmlns:a16="http://schemas.microsoft.com/office/drawing/2014/main" id="{E376EC6D-B3DE-433A-B6EC-CA92BCC2A0AA}"/>
              </a:ext>
            </a:extLst>
          </p:cNvPr>
          <p:cNvSpPr txBox="1"/>
          <p:nvPr/>
        </p:nvSpPr>
        <p:spPr>
          <a:xfrm>
            <a:off x="609600" y="563047"/>
            <a:ext cx="8305800" cy="1354217"/>
          </a:xfrm>
          <a:prstGeom prst="rect">
            <a:avLst/>
          </a:prstGeom>
          <a:noFill/>
        </p:spPr>
        <p:txBody>
          <a:bodyPr wrap="square" lIns="0" tIns="0" rIns="0" bIns="0" rtlCol="0">
            <a:spAutoFit/>
          </a:bodyPr>
          <a:lstStyle/>
          <a:p>
            <a:pPr algn="ctr"/>
            <a:r>
              <a:rPr lang="en-SG" sz="4400" u="sng">
                <a:solidFill>
                  <a:schemeClr val="accent4">
                    <a:lumMod val="75000"/>
                  </a:schemeClr>
                </a:solidFill>
                <a:latin typeface="#9Slide05 SVNUT Triumph" panose="00000500000000000000" pitchFamily="2" charset="0"/>
                <a:cs typeface="Calibri" panose="020F0502020204030204" pitchFamily="34" charset="0"/>
              </a:rPr>
              <a:t>Câu 4</a:t>
            </a:r>
            <a:r>
              <a:rPr lang="en-SG" sz="4400">
                <a:solidFill>
                  <a:schemeClr val="accent4">
                    <a:lumMod val="75000"/>
                  </a:schemeClr>
                </a:solidFill>
                <a:latin typeface="#9Slide05 SVNUT Triumph" panose="00000500000000000000" pitchFamily="2" charset="0"/>
                <a:cs typeface="Calibri" panose="020F0502020204030204" pitchFamily="34" charset="0"/>
              </a:rPr>
              <a:t>: Nhụ nghĩ về kế hoạch của bố nh</a:t>
            </a:r>
            <a:r>
              <a:rPr lang="vi-VN" sz="4400">
                <a:solidFill>
                  <a:schemeClr val="accent4">
                    <a:lumMod val="75000"/>
                  </a:schemeClr>
                </a:solidFill>
                <a:latin typeface="#9Slide05 SVNUT Triumph" panose="00000500000000000000" pitchFamily="2" charset="0"/>
                <a:cs typeface="Calibri" panose="020F0502020204030204" pitchFamily="34" charset="0"/>
              </a:rPr>
              <a:t>ư</a:t>
            </a:r>
            <a:r>
              <a:rPr lang="en-SG" sz="4400">
                <a:solidFill>
                  <a:schemeClr val="accent4">
                    <a:lumMod val="75000"/>
                  </a:schemeClr>
                </a:solidFill>
                <a:latin typeface="#9Slide05 SVNUT Triumph" panose="00000500000000000000" pitchFamily="2" charset="0"/>
                <a:cs typeface="Calibri" panose="020F0502020204030204" pitchFamily="34" charset="0"/>
              </a:rPr>
              <a:t> thế nào?</a:t>
            </a:r>
            <a:endParaRPr lang="en-US" sz="4400">
              <a:solidFill>
                <a:schemeClr val="accent4">
                  <a:lumMod val="75000"/>
                </a:schemeClr>
              </a:solidFill>
              <a:latin typeface="#9Slide05 SVNUT Triumph" panose="00000500000000000000" pitchFamily="2" charset="0"/>
              <a:cs typeface="Calibri" panose="020F0502020204030204" pitchFamily="34" charset="0"/>
            </a:endParaRPr>
          </a:p>
        </p:txBody>
      </p:sp>
      <p:sp>
        <p:nvSpPr>
          <p:cNvPr id="57" name="TextBox 56">
            <a:extLst>
              <a:ext uri="{FF2B5EF4-FFF2-40B4-BE49-F238E27FC236}">
                <a16:creationId xmlns:a16="http://schemas.microsoft.com/office/drawing/2014/main" id="{5F21AE8D-066F-4B1D-B29B-7D2245E5E047}"/>
              </a:ext>
            </a:extLst>
          </p:cNvPr>
          <p:cNvSpPr txBox="1"/>
          <p:nvPr/>
        </p:nvSpPr>
        <p:spPr>
          <a:xfrm>
            <a:off x="762000" y="2980695"/>
            <a:ext cx="10820400" cy="2862322"/>
          </a:xfrm>
          <a:prstGeom prst="rect">
            <a:avLst/>
          </a:prstGeom>
          <a:noFill/>
        </p:spPr>
        <p:txBody>
          <a:bodyPr wrap="square">
            <a:spAutoFit/>
          </a:bodyPr>
          <a:lstStyle/>
          <a:p>
            <a:pPr algn="just"/>
            <a:r>
              <a:rPr kumimoji="0" lang="en-SG"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Nhụ đi và sau đó cả nhà sẽ đi. Đã có một làng Bạch Đằng Giang do những người dân chài lập ra ở đảo Mõm Cá Sấu. Hòn đảo đang bồng bềnh đâu đó ở mãi tận chân trời…</a:t>
            </a:r>
            <a:endParaRPr kumimoji="0" lang="en-SG"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algn="just"/>
            <a:r>
              <a:rPr lang="en-SG" sz="3600">
                <a:solidFill>
                  <a:prstClr val="black"/>
                </a:solidFill>
                <a:latin typeface="Calibri" panose="020F0502020204030204" pitchFamily="34" charset="0"/>
                <a:cs typeface="Calibri" panose="020F0502020204030204" pitchFamily="34" charset="0"/>
                <a:sym typeface="Wingdings" panose="05000000000000000000" pitchFamily="2" charset="2"/>
              </a:rPr>
              <a:t> </a:t>
            </a:r>
            <a:r>
              <a:rPr lang="en-SG"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Nhụ tin kế hoạch của bố và m</a:t>
            </a:r>
            <a:r>
              <a:rPr lang="vi-VN"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ơ</a:t>
            </a:r>
            <a:r>
              <a:rPr lang="en-SG"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 t</a:t>
            </a:r>
            <a:r>
              <a:rPr lang="vi-VN"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ưởng</a:t>
            </a:r>
            <a:r>
              <a:rPr lang="en-SG"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 đến làng mới.</a:t>
            </a:r>
            <a:endParaRPr lang="en-US" sz="2400" b="1">
              <a:solidFill>
                <a:schemeClr val="accent4">
                  <a:lumMod val="75000"/>
                </a:schemeClr>
              </a:solidFill>
            </a:endParaRPr>
          </a:p>
        </p:txBody>
      </p:sp>
    </p:spTree>
    <p:extLst>
      <p:ext uri="{BB962C8B-B14F-4D97-AF65-F5344CB8AC3E}">
        <p14:creationId xmlns:p14="http://schemas.microsoft.com/office/powerpoint/2010/main" val="1316380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0000">
                                          <p:cBhvr additive="base">
                                            <p:cTn id="7" dur="1200" fill="hold"/>
                                            <p:tgtEl>
                                              <p:spTgt spid="62"/>
                                            </p:tgtEl>
                                            <p:attrNameLst>
                                              <p:attrName>ppt_x</p:attrName>
                                            </p:attrNameLst>
                                          </p:cBhvr>
                                          <p:tavLst>
                                            <p:tav tm="0">
                                              <p:val>
                                                <p:strVal val="#ppt_x"/>
                                              </p:val>
                                            </p:tav>
                                            <p:tav tm="100000">
                                              <p:val>
                                                <p:strVal val="#ppt_x"/>
                                              </p:val>
                                            </p:tav>
                                          </p:tavLst>
                                        </p:anim>
                                        <p:anim calcmode="lin" valueType="num" p14:bounceEnd="60000">
                                          <p:cBhvr additive="base">
                                            <p:cTn id="8" dur="12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14:bounceEnd="60000">
                                          <p:cBhvr additive="base">
                                            <p:cTn id="11" dur="1100" fill="hold"/>
                                            <p:tgtEl>
                                              <p:spTgt spid="57"/>
                                            </p:tgtEl>
                                            <p:attrNameLst>
                                              <p:attrName>ppt_x</p:attrName>
                                            </p:attrNameLst>
                                          </p:cBhvr>
                                          <p:tavLst>
                                            <p:tav tm="0">
                                              <p:val>
                                                <p:strVal val="#ppt_x"/>
                                              </p:val>
                                            </p:tav>
                                            <p:tav tm="100000">
                                              <p:val>
                                                <p:strVal val="#ppt_x"/>
                                              </p:val>
                                            </p:tav>
                                          </p:tavLst>
                                        </p:anim>
                                        <p:anim calcmode="lin" valueType="num" p14:bounceEnd="60000">
                                          <p:cBhvr additive="base">
                                            <p:cTn id="12" dur="11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200" fill="hold"/>
                                            <p:tgtEl>
                                              <p:spTgt spid="62"/>
                                            </p:tgtEl>
                                            <p:attrNameLst>
                                              <p:attrName>ppt_x</p:attrName>
                                            </p:attrNameLst>
                                          </p:cBhvr>
                                          <p:tavLst>
                                            <p:tav tm="0">
                                              <p:val>
                                                <p:strVal val="#ppt_x"/>
                                              </p:val>
                                            </p:tav>
                                            <p:tav tm="100000">
                                              <p:val>
                                                <p:strVal val="#ppt_x"/>
                                              </p:val>
                                            </p:tav>
                                          </p:tavLst>
                                        </p:anim>
                                        <p:anim calcmode="lin" valueType="num">
                                          <p:cBhvr additive="base">
                                            <p:cTn id="8" dur="12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1100" fill="hold"/>
                                            <p:tgtEl>
                                              <p:spTgt spid="57"/>
                                            </p:tgtEl>
                                            <p:attrNameLst>
                                              <p:attrName>ppt_x</p:attrName>
                                            </p:attrNameLst>
                                          </p:cBhvr>
                                          <p:tavLst>
                                            <p:tav tm="0">
                                              <p:val>
                                                <p:strVal val="#ppt_x"/>
                                              </p:val>
                                            </p:tav>
                                            <p:tav tm="100000">
                                              <p:val>
                                                <p:strVal val="#ppt_x"/>
                                              </p:val>
                                            </p:tav>
                                          </p:tavLst>
                                        </p:anim>
                                        <p:anim calcmode="lin" valueType="num">
                                          <p:cBhvr additive="base">
                                            <p:cTn id="12" dur="11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luca murk water luca pixar movie">
            <a:extLst>
              <a:ext uri="{FF2B5EF4-FFF2-40B4-BE49-F238E27FC236}">
                <a16:creationId xmlns:a16="http://schemas.microsoft.com/office/drawing/2014/main" id="{ED04E9A9-608B-43BF-A7D1-D332D1435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48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B896542-4164-4F08-BE67-9BC55218CDA2}"/>
              </a:ext>
            </a:extLst>
          </p:cNvPr>
          <p:cNvPicPr>
            <a:picLocks noChangeAspect="1"/>
          </p:cNvPicPr>
          <p:nvPr/>
        </p:nvPicPr>
        <p:blipFill rotWithShape="1">
          <a:blip r:embed="rId4"/>
          <a:srcRect t="5703" b="51014"/>
          <a:stretch/>
        </p:blipFill>
        <p:spPr>
          <a:xfrm>
            <a:off x="12032" y="-56813"/>
            <a:ext cx="12192000" cy="6971626"/>
          </a:xfrm>
          <a:prstGeom prst="rect">
            <a:avLst/>
          </a:prstGeom>
          <a:solidFill>
            <a:srgbClr val="E6E6E6"/>
          </a:solidFill>
        </p:spPr>
      </p:pic>
      <p:sp>
        <p:nvSpPr>
          <p:cNvPr id="3" name="Rectangle: Rounded Corners 2">
            <a:extLst>
              <a:ext uri="{FF2B5EF4-FFF2-40B4-BE49-F238E27FC236}">
                <a16:creationId xmlns:a16="http://schemas.microsoft.com/office/drawing/2014/main" id="{4D471175-BC25-4099-A11D-AAAE37AED89D}"/>
              </a:ext>
            </a:extLst>
          </p:cNvPr>
          <p:cNvSpPr/>
          <p:nvPr/>
        </p:nvSpPr>
        <p:spPr>
          <a:xfrm>
            <a:off x="381000" y="286271"/>
            <a:ext cx="11392051" cy="6285458"/>
          </a:xfrm>
          <a:custGeom>
            <a:avLst/>
            <a:gdLst>
              <a:gd name="connsiteX0" fmla="*/ 0 w 11392051"/>
              <a:gd name="connsiteY0" fmla="*/ 860605 h 6285458"/>
              <a:gd name="connsiteX1" fmla="*/ 860605 w 11392051"/>
              <a:gd name="connsiteY1" fmla="*/ 0 h 6285458"/>
              <a:gd name="connsiteX2" fmla="*/ 1526186 w 11392051"/>
              <a:gd name="connsiteY2" fmla="*/ 0 h 6285458"/>
              <a:gd name="connsiteX3" fmla="*/ 2288476 w 11392051"/>
              <a:gd name="connsiteY3" fmla="*/ 0 h 6285458"/>
              <a:gd name="connsiteX4" fmla="*/ 2663932 w 11392051"/>
              <a:gd name="connsiteY4" fmla="*/ 0 h 6285458"/>
              <a:gd name="connsiteX5" fmla="*/ 3232805 w 11392051"/>
              <a:gd name="connsiteY5" fmla="*/ 0 h 6285458"/>
              <a:gd name="connsiteX6" fmla="*/ 3704970 w 11392051"/>
              <a:gd name="connsiteY6" fmla="*/ 0 h 6285458"/>
              <a:gd name="connsiteX7" fmla="*/ 4080426 w 11392051"/>
              <a:gd name="connsiteY7" fmla="*/ 0 h 6285458"/>
              <a:gd name="connsiteX8" fmla="*/ 4455882 w 11392051"/>
              <a:gd name="connsiteY8" fmla="*/ 0 h 6285458"/>
              <a:gd name="connsiteX9" fmla="*/ 4831339 w 11392051"/>
              <a:gd name="connsiteY9" fmla="*/ 0 h 6285458"/>
              <a:gd name="connsiteX10" fmla="*/ 5496920 w 11392051"/>
              <a:gd name="connsiteY10" fmla="*/ 0 h 6285458"/>
              <a:gd name="connsiteX11" fmla="*/ 6259210 w 11392051"/>
              <a:gd name="connsiteY11" fmla="*/ 0 h 6285458"/>
              <a:gd name="connsiteX12" fmla="*/ 6537958 w 11392051"/>
              <a:gd name="connsiteY12" fmla="*/ 0 h 6285458"/>
              <a:gd name="connsiteX13" fmla="*/ 6816705 w 11392051"/>
              <a:gd name="connsiteY13" fmla="*/ 0 h 6285458"/>
              <a:gd name="connsiteX14" fmla="*/ 7482287 w 11392051"/>
              <a:gd name="connsiteY14" fmla="*/ 0 h 6285458"/>
              <a:gd name="connsiteX15" fmla="*/ 7857743 w 11392051"/>
              <a:gd name="connsiteY15" fmla="*/ 0 h 6285458"/>
              <a:gd name="connsiteX16" fmla="*/ 8233199 w 11392051"/>
              <a:gd name="connsiteY16" fmla="*/ 0 h 6285458"/>
              <a:gd name="connsiteX17" fmla="*/ 8995489 w 11392051"/>
              <a:gd name="connsiteY17" fmla="*/ 0 h 6285458"/>
              <a:gd name="connsiteX18" fmla="*/ 9661070 w 11392051"/>
              <a:gd name="connsiteY18" fmla="*/ 0 h 6285458"/>
              <a:gd name="connsiteX19" fmla="*/ 10531446 w 11392051"/>
              <a:gd name="connsiteY19" fmla="*/ 0 h 6285458"/>
              <a:gd name="connsiteX20" fmla="*/ 11392051 w 11392051"/>
              <a:gd name="connsiteY20" fmla="*/ 860605 h 6285458"/>
              <a:gd name="connsiteX21" fmla="*/ 11392051 w 11392051"/>
              <a:gd name="connsiteY21" fmla="*/ 1522421 h 6285458"/>
              <a:gd name="connsiteX22" fmla="*/ 11392051 w 11392051"/>
              <a:gd name="connsiteY22" fmla="*/ 2184237 h 6285458"/>
              <a:gd name="connsiteX23" fmla="*/ 11392051 w 11392051"/>
              <a:gd name="connsiteY23" fmla="*/ 2754768 h 6285458"/>
              <a:gd name="connsiteX24" fmla="*/ 11392051 w 11392051"/>
              <a:gd name="connsiteY24" fmla="*/ 3188371 h 6285458"/>
              <a:gd name="connsiteX25" fmla="*/ 11392051 w 11392051"/>
              <a:gd name="connsiteY25" fmla="*/ 3758902 h 6285458"/>
              <a:gd name="connsiteX26" fmla="*/ 11392051 w 11392051"/>
              <a:gd name="connsiteY26" fmla="*/ 4420718 h 6285458"/>
              <a:gd name="connsiteX27" fmla="*/ 11392051 w 11392051"/>
              <a:gd name="connsiteY27" fmla="*/ 5424853 h 6285458"/>
              <a:gd name="connsiteX28" fmla="*/ 10531446 w 11392051"/>
              <a:gd name="connsiteY28" fmla="*/ 6285458 h 6285458"/>
              <a:gd name="connsiteX29" fmla="*/ 9865865 w 11392051"/>
              <a:gd name="connsiteY29" fmla="*/ 6285458 h 6285458"/>
              <a:gd name="connsiteX30" fmla="*/ 9103575 w 11392051"/>
              <a:gd name="connsiteY30" fmla="*/ 6285458 h 6285458"/>
              <a:gd name="connsiteX31" fmla="*/ 8631410 w 11392051"/>
              <a:gd name="connsiteY31" fmla="*/ 6285458 h 6285458"/>
              <a:gd name="connsiteX32" fmla="*/ 8352662 w 11392051"/>
              <a:gd name="connsiteY32" fmla="*/ 6285458 h 6285458"/>
              <a:gd name="connsiteX33" fmla="*/ 7977206 w 11392051"/>
              <a:gd name="connsiteY33" fmla="*/ 6285458 h 6285458"/>
              <a:gd name="connsiteX34" fmla="*/ 7601750 w 11392051"/>
              <a:gd name="connsiteY34" fmla="*/ 6285458 h 6285458"/>
              <a:gd name="connsiteX35" fmla="*/ 6839460 w 11392051"/>
              <a:gd name="connsiteY35" fmla="*/ 6285458 h 6285458"/>
              <a:gd name="connsiteX36" fmla="*/ 6077170 w 11392051"/>
              <a:gd name="connsiteY36" fmla="*/ 6285458 h 6285458"/>
              <a:gd name="connsiteX37" fmla="*/ 5411589 w 11392051"/>
              <a:gd name="connsiteY37" fmla="*/ 6285458 h 6285458"/>
              <a:gd name="connsiteX38" fmla="*/ 4939424 w 11392051"/>
              <a:gd name="connsiteY38" fmla="*/ 6285458 h 6285458"/>
              <a:gd name="connsiteX39" fmla="*/ 4273843 w 11392051"/>
              <a:gd name="connsiteY39" fmla="*/ 6285458 h 6285458"/>
              <a:gd name="connsiteX40" fmla="*/ 3995095 w 11392051"/>
              <a:gd name="connsiteY40" fmla="*/ 6285458 h 6285458"/>
              <a:gd name="connsiteX41" fmla="*/ 3426222 w 11392051"/>
              <a:gd name="connsiteY41" fmla="*/ 6285458 h 6285458"/>
              <a:gd name="connsiteX42" fmla="*/ 2954058 w 11392051"/>
              <a:gd name="connsiteY42" fmla="*/ 6285458 h 6285458"/>
              <a:gd name="connsiteX43" fmla="*/ 2675310 w 11392051"/>
              <a:gd name="connsiteY43" fmla="*/ 6285458 h 6285458"/>
              <a:gd name="connsiteX44" fmla="*/ 2396562 w 11392051"/>
              <a:gd name="connsiteY44" fmla="*/ 6285458 h 6285458"/>
              <a:gd name="connsiteX45" fmla="*/ 1730981 w 11392051"/>
              <a:gd name="connsiteY45" fmla="*/ 6285458 h 6285458"/>
              <a:gd name="connsiteX46" fmla="*/ 860605 w 11392051"/>
              <a:gd name="connsiteY46" fmla="*/ 6285458 h 6285458"/>
              <a:gd name="connsiteX47" fmla="*/ 0 w 11392051"/>
              <a:gd name="connsiteY47" fmla="*/ 5424853 h 6285458"/>
              <a:gd name="connsiteX48" fmla="*/ 0 w 11392051"/>
              <a:gd name="connsiteY48" fmla="*/ 4854322 h 6285458"/>
              <a:gd name="connsiteX49" fmla="*/ 0 w 11392051"/>
              <a:gd name="connsiteY49" fmla="*/ 4283791 h 6285458"/>
              <a:gd name="connsiteX50" fmla="*/ 0 w 11392051"/>
              <a:gd name="connsiteY50" fmla="*/ 3804545 h 6285458"/>
              <a:gd name="connsiteX51" fmla="*/ 0 w 11392051"/>
              <a:gd name="connsiteY51" fmla="*/ 3370941 h 6285458"/>
              <a:gd name="connsiteX52" fmla="*/ 0 w 11392051"/>
              <a:gd name="connsiteY52" fmla="*/ 2846053 h 6285458"/>
              <a:gd name="connsiteX53" fmla="*/ 0 w 11392051"/>
              <a:gd name="connsiteY53" fmla="*/ 2321164 h 6285458"/>
              <a:gd name="connsiteX54" fmla="*/ 0 w 11392051"/>
              <a:gd name="connsiteY54" fmla="*/ 1750633 h 6285458"/>
              <a:gd name="connsiteX55" fmla="*/ 0 w 11392051"/>
              <a:gd name="connsiteY55" fmla="*/ 860605 h 628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92051" h="6285458" fill="none" extrusionOk="0">
                <a:moveTo>
                  <a:pt x="0" y="860605"/>
                </a:moveTo>
                <a:cubicBezTo>
                  <a:pt x="37242" y="398261"/>
                  <a:pt x="376686" y="55948"/>
                  <a:pt x="860605" y="0"/>
                </a:cubicBezTo>
                <a:cubicBezTo>
                  <a:pt x="1161343" y="-63877"/>
                  <a:pt x="1273093" y="11040"/>
                  <a:pt x="1526186" y="0"/>
                </a:cubicBezTo>
                <a:cubicBezTo>
                  <a:pt x="1779279" y="-11040"/>
                  <a:pt x="2049491" y="69739"/>
                  <a:pt x="2288476" y="0"/>
                </a:cubicBezTo>
                <a:cubicBezTo>
                  <a:pt x="2527461" y="-69739"/>
                  <a:pt x="2536143" y="36974"/>
                  <a:pt x="2663932" y="0"/>
                </a:cubicBezTo>
                <a:cubicBezTo>
                  <a:pt x="2791721" y="-36974"/>
                  <a:pt x="2956446" y="65228"/>
                  <a:pt x="3232805" y="0"/>
                </a:cubicBezTo>
                <a:cubicBezTo>
                  <a:pt x="3509164" y="-65228"/>
                  <a:pt x="3596196" y="171"/>
                  <a:pt x="3704970" y="0"/>
                </a:cubicBezTo>
                <a:cubicBezTo>
                  <a:pt x="3813745" y="-171"/>
                  <a:pt x="4002513" y="39505"/>
                  <a:pt x="4080426" y="0"/>
                </a:cubicBezTo>
                <a:cubicBezTo>
                  <a:pt x="4158339" y="-39505"/>
                  <a:pt x="4275437" y="26751"/>
                  <a:pt x="4455882" y="0"/>
                </a:cubicBezTo>
                <a:cubicBezTo>
                  <a:pt x="4636327" y="-26751"/>
                  <a:pt x="4698714" y="26621"/>
                  <a:pt x="4831339" y="0"/>
                </a:cubicBezTo>
                <a:cubicBezTo>
                  <a:pt x="4963964" y="-26621"/>
                  <a:pt x="5324665" y="62338"/>
                  <a:pt x="5496920" y="0"/>
                </a:cubicBezTo>
                <a:cubicBezTo>
                  <a:pt x="5669175" y="-62338"/>
                  <a:pt x="6019510" y="62735"/>
                  <a:pt x="6259210" y="0"/>
                </a:cubicBezTo>
                <a:cubicBezTo>
                  <a:pt x="6498910" y="-62735"/>
                  <a:pt x="6413073" y="13504"/>
                  <a:pt x="6537958" y="0"/>
                </a:cubicBezTo>
                <a:cubicBezTo>
                  <a:pt x="6662843" y="-13504"/>
                  <a:pt x="6710530" y="1768"/>
                  <a:pt x="6816705" y="0"/>
                </a:cubicBezTo>
                <a:cubicBezTo>
                  <a:pt x="6922880" y="-1768"/>
                  <a:pt x="7237394" y="18567"/>
                  <a:pt x="7482287" y="0"/>
                </a:cubicBezTo>
                <a:cubicBezTo>
                  <a:pt x="7727180" y="-18567"/>
                  <a:pt x="7697942" y="35901"/>
                  <a:pt x="7857743" y="0"/>
                </a:cubicBezTo>
                <a:cubicBezTo>
                  <a:pt x="8017544" y="-35901"/>
                  <a:pt x="8067766" y="21010"/>
                  <a:pt x="8233199" y="0"/>
                </a:cubicBezTo>
                <a:cubicBezTo>
                  <a:pt x="8398632" y="-21010"/>
                  <a:pt x="8701605" y="41208"/>
                  <a:pt x="8995489" y="0"/>
                </a:cubicBezTo>
                <a:cubicBezTo>
                  <a:pt x="9289373" y="-41208"/>
                  <a:pt x="9501563" y="50545"/>
                  <a:pt x="9661070" y="0"/>
                </a:cubicBezTo>
                <a:cubicBezTo>
                  <a:pt x="9820577" y="-50545"/>
                  <a:pt x="10328128" y="103687"/>
                  <a:pt x="10531446" y="0"/>
                </a:cubicBezTo>
                <a:cubicBezTo>
                  <a:pt x="10944472" y="30187"/>
                  <a:pt x="11407342" y="380762"/>
                  <a:pt x="11392051" y="860605"/>
                </a:cubicBezTo>
                <a:cubicBezTo>
                  <a:pt x="11413033" y="1099588"/>
                  <a:pt x="11322853" y="1239254"/>
                  <a:pt x="11392051" y="1522421"/>
                </a:cubicBezTo>
                <a:cubicBezTo>
                  <a:pt x="11461249" y="1805588"/>
                  <a:pt x="11322991" y="1899438"/>
                  <a:pt x="11392051" y="2184237"/>
                </a:cubicBezTo>
                <a:cubicBezTo>
                  <a:pt x="11461111" y="2469036"/>
                  <a:pt x="11376740" y="2549561"/>
                  <a:pt x="11392051" y="2754768"/>
                </a:cubicBezTo>
                <a:cubicBezTo>
                  <a:pt x="11407362" y="2959975"/>
                  <a:pt x="11358612" y="3016798"/>
                  <a:pt x="11392051" y="3188371"/>
                </a:cubicBezTo>
                <a:cubicBezTo>
                  <a:pt x="11425490" y="3359944"/>
                  <a:pt x="11325492" y="3602768"/>
                  <a:pt x="11392051" y="3758902"/>
                </a:cubicBezTo>
                <a:cubicBezTo>
                  <a:pt x="11458610" y="3915036"/>
                  <a:pt x="11360789" y="4212053"/>
                  <a:pt x="11392051" y="4420718"/>
                </a:cubicBezTo>
                <a:cubicBezTo>
                  <a:pt x="11423313" y="4629383"/>
                  <a:pt x="11363498" y="5118991"/>
                  <a:pt x="11392051" y="5424853"/>
                </a:cubicBezTo>
                <a:cubicBezTo>
                  <a:pt x="11523544" y="5931076"/>
                  <a:pt x="10891393" y="6306618"/>
                  <a:pt x="10531446" y="6285458"/>
                </a:cubicBezTo>
                <a:cubicBezTo>
                  <a:pt x="10298438" y="6351239"/>
                  <a:pt x="10147974" y="6239735"/>
                  <a:pt x="9865865" y="6285458"/>
                </a:cubicBezTo>
                <a:cubicBezTo>
                  <a:pt x="9583756" y="6331181"/>
                  <a:pt x="9386543" y="6251643"/>
                  <a:pt x="9103575" y="6285458"/>
                </a:cubicBezTo>
                <a:cubicBezTo>
                  <a:pt x="8820607" y="6319273"/>
                  <a:pt x="8805555" y="6260727"/>
                  <a:pt x="8631410" y="6285458"/>
                </a:cubicBezTo>
                <a:cubicBezTo>
                  <a:pt x="8457265" y="6310189"/>
                  <a:pt x="8468032" y="6260502"/>
                  <a:pt x="8352662" y="6285458"/>
                </a:cubicBezTo>
                <a:cubicBezTo>
                  <a:pt x="8237292" y="6310414"/>
                  <a:pt x="8126745" y="6260090"/>
                  <a:pt x="7977206" y="6285458"/>
                </a:cubicBezTo>
                <a:cubicBezTo>
                  <a:pt x="7827667" y="6310826"/>
                  <a:pt x="7733677" y="6256381"/>
                  <a:pt x="7601750" y="6285458"/>
                </a:cubicBezTo>
                <a:cubicBezTo>
                  <a:pt x="7469823" y="6314535"/>
                  <a:pt x="7161579" y="6196015"/>
                  <a:pt x="6839460" y="6285458"/>
                </a:cubicBezTo>
                <a:cubicBezTo>
                  <a:pt x="6517341" y="6374901"/>
                  <a:pt x="6408129" y="6265234"/>
                  <a:pt x="6077170" y="6285458"/>
                </a:cubicBezTo>
                <a:cubicBezTo>
                  <a:pt x="5746211" y="6305682"/>
                  <a:pt x="5705712" y="6220284"/>
                  <a:pt x="5411589" y="6285458"/>
                </a:cubicBezTo>
                <a:cubicBezTo>
                  <a:pt x="5117466" y="6350632"/>
                  <a:pt x="5070128" y="6241209"/>
                  <a:pt x="4939424" y="6285458"/>
                </a:cubicBezTo>
                <a:cubicBezTo>
                  <a:pt x="4808721" y="6329707"/>
                  <a:pt x="4485664" y="6282969"/>
                  <a:pt x="4273843" y="6285458"/>
                </a:cubicBezTo>
                <a:cubicBezTo>
                  <a:pt x="4062022" y="6287947"/>
                  <a:pt x="4106241" y="6254163"/>
                  <a:pt x="3995095" y="6285458"/>
                </a:cubicBezTo>
                <a:cubicBezTo>
                  <a:pt x="3883949" y="6316753"/>
                  <a:pt x="3640923" y="6273424"/>
                  <a:pt x="3426222" y="6285458"/>
                </a:cubicBezTo>
                <a:cubicBezTo>
                  <a:pt x="3211521" y="6297492"/>
                  <a:pt x="3115897" y="6276493"/>
                  <a:pt x="2954058" y="6285458"/>
                </a:cubicBezTo>
                <a:cubicBezTo>
                  <a:pt x="2792219" y="6294423"/>
                  <a:pt x="2774519" y="6253009"/>
                  <a:pt x="2675310" y="6285458"/>
                </a:cubicBezTo>
                <a:cubicBezTo>
                  <a:pt x="2576101" y="6317907"/>
                  <a:pt x="2533432" y="6280734"/>
                  <a:pt x="2396562" y="6285458"/>
                </a:cubicBezTo>
                <a:cubicBezTo>
                  <a:pt x="2259692" y="6290182"/>
                  <a:pt x="1905585" y="6253695"/>
                  <a:pt x="1730981" y="6285458"/>
                </a:cubicBezTo>
                <a:cubicBezTo>
                  <a:pt x="1556377" y="6317221"/>
                  <a:pt x="1233291" y="6264460"/>
                  <a:pt x="860605" y="6285458"/>
                </a:cubicBezTo>
                <a:cubicBezTo>
                  <a:pt x="373608" y="6293126"/>
                  <a:pt x="27673" y="5882825"/>
                  <a:pt x="0" y="5424853"/>
                </a:cubicBezTo>
                <a:cubicBezTo>
                  <a:pt x="-43414" y="5286503"/>
                  <a:pt x="2935" y="5010849"/>
                  <a:pt x="0" y="4854322"/>
                </a:cubicBezTo>
                <a:cubicBezTo>
                  <a:pt x="-2935" y="4697795"/>
                  <a:pt x="34609" y="4419219"/>
                  <a:pt x="0" y="4283791"/>
                </a:cubicBezTo>
                <a:cubicBezTo>
                  <a:pt x="-34609" y="4148363"/>
                  <a:pt x="20515" y="3957214"/>
                  <a:pt x="0" y="3804545"/>
                </a:cubicBezTo>
                <a:cubicBezTo>
                  <a:pt x="-20515" y="3651876"/>
                  <a:pt x="18602" y="3550544"/>
                  <a:pt x="0" y="3370941"/>
                </a:cubicBezTo>
                <a:cubicBezTo>
                  <a:pt x="-18602" y="3191338"/>
                  <a:pt x="41106" y="3021875"/>
                  <a:pt x="0" y="2846053"/>
                </a:cubicBezTo>
                <a:cubicBezTo>
                  <a:pt x="-41106" y="2670231"/>
                  <a:pt x="13003" y="2433332"/>
                  <a:pt x="0" y="2321164"/>
                </a:cubicBezTo>
                <a:cubicBezTo>
                  <a:pt x="-13003" y="2208996"/>
                  <a:pt x="64917" y="1895056"/>
                  <a:pt x="0" y="1750633"/>
                </a:cubicBezTo>
                <a:cubicBezTo>
                  <a:pt x="-64917" y="1606210"/>
                  <a:pt x="53871" y="1126043"/>
                  <a:pt x="0" y="860605"/>
                </a:cubicBezTo>
                <a:close/>
              </a:path>
              <a:path w="11392051" h="6285458" stroke="0" extrusionOk="0">
                <a:moveTo>
                  <a:pt x="0" y="860605"/>
                </a:moveTo>
                <a:cubicBezTo>
                  <a:pt x="-53444" y="266831"/>
                  <a:pt x="352504" y="-106589"/>
                  <a:pt x="860605" y="0"/>
                </a:cubicBezTo>
                <a:cubicBezTo>
                  <a:pt x="976942" y="-26965"/>
                  <a:pt x="1257510" y="58238"/>
                  <a:pt x="1429478" y="0"/>
                </a:cubicBezTo>
                <a:cubicBezTo>
                  <a:pt x="1601446" y="-58238"/>
                  <a:pt x="1620059" y="9562"/>
                  <a:pt x="1708226" y="0"/>
                </a:cubicBezTo>
                <a:cubicBezTo>
                  <a:pt x="1796393" y="-9562"/>
                  <a:pt x="1849283" y="12189"/>
                  <a:pt x="1986974" y="0"/>
                </a:cubicBezTo>
                <a:cubicBezTo>
                  <a:pt x="2124665" y="-12189"/>
                  <a:pt x="2557620" y="2118"/>
                  <a:pt x="2749263" y="0"/>
                </a:cubicBezTo>
                <a:cubicBezTo>
                  <a:pt x="2940906" y="-2118"/>
                  <a:pt x="3173422" y="32725"/>
                  <a:pt x="3318136" y="0"/>
                </a:cubicBezTo>
                <a:cubicBezTo>
                  <a:pt x="3462850" y="-32725"/>
                  <a:pt x="3511907" y="28619"/>
                  <a:pt x="3596884" y="0"/>
                </a:cubicBezTo>
                <a:cubicBezTo>
                  <a:pt x="3681861" y="-28619"/>
                  <a:pt x="3924088" y="27592"/>
                  <a:pt x="4069049" y="0"/>
                </a:cubicBezTo>
                <a:cubicBezTo>
                  <a:pt x="4214011" y="-27592"/>
                  <a:pt x="4348055" y="42419"/>
                  <a:pt x="4541213" y="0"/>
                </a:cubicBezTo>
                <a:cubicBezTo>
                  <a:pt x="4734371" y="-42419"/>
                  <a:pt x="4976977" y="17804"/>
                  <a:pt x="5303503" y="0"/>
                </a:cubicBezTo>
                <a:cubicBezTo>
                  <a:pt x="5630029" y="-17804"/>
                  <a:pt x="5754737" y="19442"/>
                  <a:pt x="5872376" y="0"/>
                </a:cubicBezTo>
                <a:cubicBezTo>
                  <a:pt x="5990015" y="-19442"/>
                  <a:pt x="6440526" y="26747"/>
                  <a:pt x="6634666" y="0"/>
                </a:cubicBezTo>
                <a:cubicBezTo>
                  <a:pt x="6828806" y="-26747"/>
                  <a:pt x="6891471" y="14529"/>
                  <a:pt x="7010122" y="0"/>
                </a:cubicBezTo>
                <a:cubicBezTo>
                  <a:pt x="7128773" y="-14529"/>
                  <a:pt x="7283236" y="9563"/>
                  <a:pt x="7482287" y="0"/>
                </a:cubicBezTo>
                <a:cubicBezTo>
                  <a:pt x="7681339" y="-9563"/>
                  <a:pt x="7629129" y="33073"/>
                  <a:pt x="7761034" y="0"/>
                </a:cubicBezTo>
                <a:cubicBezTo>
                  <a:pt x="7892939" y="-33073"/>
                  <a:pt x="8137503" y="23692"/>
                  <a:pt x="8233199" y="0"/>
                </a:cubicBezTo>
                <a:cubicBezTo>
                  <a:pt x="8328895" y="-23692"/>
                  <a:pt x="8679860" y="24416"/>
                  <a:pt x="8802072" y="0"/>
                </a:cubicBezTo>
                <a:cubicBezTo>
                  <a:pt x="8924284" y="-24416"/>
                  <a:pt x="9065077" y="27577"/>
                  <a:pt x="9274237" y="0"/>
                </a:cubicBezTo>
                <a:cubicBezTo>
                  <a:pt x="9483397" y="-27577"/>
                  <a:pt x="9463059" y="12905"/>
                  <a:pt x="9649693" y="0"/>
                </a:cubicBezTo>
                <a:cubicBezTo>
                  <a:pt x="9836327" y="-12905"/>
                  <a:pt x="9815706" y="20845"/>
                  <a:pt x="9928441" y="0"/>
                </a:cubicBezTo>
                <a:cubicBezTo>
                  <a:pt x="10041176" y="-20845"/>
                  <a:pt x="10394471" y="19904"/>
                  <a:pt x="10531446" y="0"/>
                </a:cubicBezTo>
                <a:cubicBezTo>
                  <a:pt x="10903924" y="3863"/>
                  <a:pt x="11419713" y="439541"/>
                  <a:pt x="11392051" y="860605"/>
                </a:cubicBezTo>
                <a:cubicBezTo>
                  <a:pt x="11442035" y="1022717"/>
                  <a:pt x="11372827" y="1281833"/>
                  <a:pt x="11392051" y="1522421"/>
                </a:cubicBezTo>
                <a:cubicBezTo>
                  <a:pt x="11411275" y="1763009"/>
                  <a:pt x="11348515" y="1846702"/>
                  <a:pt x="11392051" y="2001667"/>
                </a:cubicBezTo>
                <a:cubicBezTo>
                  <a:pt x="11435587" y="2156632"/>
                  <a:pt x="11350334" y="2331974"/>
                  <a:pt x="11392051" y="2480913"/>
                </a:cubicBezTo>
                <a:cubicBezTo>
                  <a:pt x="11433768" y="2629852"/>
                  <a:pt x="11359771" y="2737411"/>
                  <a:pt x="11392051" y="2914517"/>
                </a:cubicBezTo>
                <a:cubicBezTo>
                  <a:pt x="11424331" y="3091623"/>
                  <a:pt x="11362482" y="3347033"/>
                  <a:pt x="11392051" y="3576333"/>
                </a:cubicBezTo>
                <a:cubicBezTo>
                  <a:pt x="11421620" y="3805633"/>
                  <a:pt x="11371964" y="3866718"/>
                  <a:pt x="11392051" y="4055579"/>
                </a:cubicBezTo>
                <a:cubicBezTo>
                  <a:pt x="11412138" y="4244440"/>
                  <a:pt x="11362124" y="4442721"/>
                  <a:pt x="11392051" y="4717395"/>
                </a:cubicBezTo>
                <a:cubicBezTo>
                  <a:pt x="11421978" y="4992069"/>
                  <a:pt x="11390440" y="5199144"/>
                  <a:pt x="11392051" y="5424853"/>
                </a:cubicBezTo>
                <a:cubicBezTo>
                  <a:pt x="11415167" y="5864157"/>
                  <a:pt x="11010680" y="6295173"/>
                  <a:pt x="10531446" y="6285458"/>
                </a:cubicBezTo>
                <a:cubicBezTo>
                  <a:pt x="10445184" y="6306777"/>
                  <a:pt x="10252984" y="6285416"/>
                  <a:pt x="10155990" y="6285458"/>
                </a:cubicBezTo>
                <a:cubicBezTo>
                  <a:pt x="10058996" y="6285500"/>
                  <a:pt x="9815184" y="6258898"/>
                  <a:pt x="9587117" y="6285458"/>
                </a:cubicBezTo>
                <a:cubicBezTo>
                  <a:pt x="9359050" y="6312018"/>
                  <a:pt x="9167175" y="6270209"/>
                  <a:pt x="9018244" y="6285458"/>
                </a:cubicBezTo>
                <a:cubicBezTo>
                  <a:pt x="8869313" y="6300707"/>
                  <a:pt x="8634475" y="6260249"/>
                  <a:pt x="8255954" y="6285458"/>
                </a:cubicBezTo>
                <a:cubicBezTo>
                  <a:pt x="7877433" y="6310667"/>
                  <a:pt x="7983141" y="6243321"/>
                  <a:pt x="7880498" y="6285458"/>
                </a:cubicBezTo>
                <a:cubicBezTo>
                  <a:pt x="7777855" y="6327595"/>
                  <a:pt x="7519504" y="6231968"/>
                  <a:pt x="7311625" y="6285458"/>
                </a:cubicBezTo>
                <a:cubicBezTo>
                  <a:pt x="7103746" y="6338948"/>
                  <a:pt x="6945893" y="6245375"/>
                  <a:pt x="6839460" y="6285458"/>
                </a:cubicBezTo>
                <a:cubicBezTo>
                  <a:pt x="6733027" y="6325541"/>
                  <a:pt x="6354045" y="6205907"/>
                  <a:pt x="6077170" y="6285458"/>
                </a:cubicBezTo>
                <a:cubicBezTo>
                  <a:pt x="5800295" y="6365009"/>
                  <a:pt x="5741533" y="6234009"/>
                  <a:pt x="5508297" y="6285458"/>
                </a:cubicBezTo>
                <a:cubicBezTo>
                  <a:pt x="5275061" y="6336907"/>
                  <a:pt x="5304329" y="6256823"/>
                  <a:pt x="5229550" y="6285458"/>
                </a:cubicBezTo>
                <a:cubicBezTo>
                  <a:pt x="5154771" y="6314093"/>
                  <a:pt x="5079167" y="6283706"/>
                  <a:pt x="4950802" y="6285458"/>
                </a:cubicBezTo>
                <a:cubicBezTo>
                  <a:pt x="4822437" y="6287210"/>
                  <a:pt x="4583304" y="6262693"/>
                  <a:pt x="4478637" y="6285458"/>
                </a:cubicBezTo>
                <a:cubicBezTo>
                  <a:pt x="4373971" y="6308223"/>
                  <a:pt x="4260282" y="6266968"/>
                  <a:pt x="4103181" y="6285458"/>
                </a:cubicBezTo>
                <a:cubicBezTo>
                  <a:pt x="3946080" y="6303948"/>
                  <a:pt x="3862405" y="6272261"/>
                  <a:pt x="3727725" y="6285458"/>
                </a:cubicBezTo>
                <a:cubicBezTo>
                  <a:pt x="3593045" y="6298655"/>
                  <a:pt x="3513998" y="6250243"/>
                  <a:pt x="3352269" y="6285458"/>
                </a:cubicBezTo>
                <a:cubicBezTo>
                  <a:pt x="3190540" y="6320673"/>
                  <a:pt x="3011069" y="6214110"/>
                  <a:pt x="2686687" y="6285458"/>
                </a:cubicBezTo>
                <a:cubicBezTo>
                  <a:pt x="2362305" y="6356806"/>
                  <a:pt x="2365595" y="6250838"/>
                  <a:pt x="2214523" y="6285458"/>
                </a:cubicBezTo>
                <a:cubicBezTo>
                  <a:pt x="2063451" y="6320078"/>
                  <a:pt x="1705728" y="6251722"/>
                  <a:pt x="1548941" y="6285458"/>
                </a:cubicBezTo>
                <a:cubicBezTo>
                  <a:pt x="1392154" y="6319194"/>
                  <a:pt x="1198018" y="6215360"/>
                  <a:pt x="860605" y="6285458"/>
                </a:cubicBezTo>
                <a:cubicBezTo>
                  <a:pt x="345555" y="6259186"/>
                  <a:pt x="56330" y="5990792"/>
                  <a:pt x="0" y="5424853"/>
                </a:cubicBezTo>
                <a:cubicBezTo>
                  <a:pt x="-63859" y="5128620"/>
                  <a:pt x="30918" y="4992791"/>
                  <a:pt x="0" y="4808680"/>
                </a:cubicBezTo>
                <a:cubicBezTo>
                  <a:pt x="-30918" y="4624569"/>
                  <a:pt x="28833" y="4417409"/>
                  <a:pt x="0" y="4283791"/>
                </a:cubicBezTo>
                <a:cubicBezTo>
                  <a:pt x="-28833" y="4150173"/>
                  <a:pt x="18326" y="4012308"/>
                  <a:pt x="0" y="3804545"/>
                </a:cubicBezTo>
                <a:cubicBezTo>
                  <a:pt x="-18326" y="3596782"/>
                  <a:pt x="75033" y="3397908"/>
                  <a:pt x="0" y="3142729"/>
                </a:cubicBezTo>
                <a:cubicBezTo>
                  <a:pt x="-75033" y="2887550"/>
                  <a:pt x="48180" y="2844780"/>
                  <a:pt x="0" y="2709125"/>
                </a:cubicBezTo>
                <a:cubicBezTo>
                  <a:pt x="-48180" y="2573470"/>
                  <a:pt x="58444" y="2356757"/>
                  <a:pt x="0" y="2138594"/>
                </a:cubicBezTo>
                <a:cubicBezTo>
                  <a:pt x="-58444" y="1920431"/>
                  <a:pt x="78923" y="1794862"/>
                  <a:pt x="0" y="1476778"/>
                </a:cubicBezTo>
                <a:cubicBezTo>
                  <a:pt x="-78923" y="1158694"/>
                  <a:pt x="36602" y="1166214"/>
                  <a:pt x="0" y="860605"/>
                </a:cubicBezTo>
                <a:close/>
              </a:path>
            </a:pathLst>
          </a:custGeom>
          <a:solidFill>
            <a:schemeClr val="bg1"/>
          </a:solidFill>
          <a:ln w="76200">
            <a:solidFill>
              <a:schemeClr val="bg1"/>
            </a:solidFill>
            <a:prstDash val="lgDashDot"/>
            <a:extLst>
              <a:ext uri="{C807C97D-BFC1-408E-A445-0C87EB9F89A2}">
                <ask:lineSketchStyleProps xmlns:ask="http://schemas.microsoft.com/office/drawing/2018/sketchyshapes" sd="4012023142">
                  <a:prstGeom prst="roundRect">
                    <a:avLst>
                      <a:gd name="adj" fmla="val 13692"/>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FAB280-C0B7-42E4-87B6-B62E079FBC66}"/>
              </a:ext>
            </a:extLst>
          </p:cNvPr>
          <p:cNvSpPr/>
          <p:nvPr/>
        </p:nvSpPr>
        <p:spPr>
          <a:xfrm>
            <a:off x="1929635" y="533487"/>
            <a:ext cx="8332730" cy="1323439"/>
          </a:xfrm>
          <a:prstGeom prst="rect">
            <a:avLst/>
          </a:prstGeom>
          <a:noFill/>
        </p:spPr>
        <p:txBody>
          <a:bodyPr wrap="none" lIns="91440" tIns="45720" rIns="91440" bIns="45720">
            <a:spAutoFit/>
          </a:bodyPr>
          <a:lstStyle/>
          <a:p>
            <a:pPr algn="ctr"/>
            <a:r>
              <a:rPr lang="en-SG" sz="8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Nội dung bài học</a:t>
            </a:r>
            <a:endParaRPr lang="en-US" sz="8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sp>
        <p:nvSpPr>
          <p:cNvPr id="19" name="TextBox 18">
            <a:extLst>
              <a:ext uri="{FF2B5EF4-FFF2-40B4-BE49-F238E27FC236}">
                <a16:creationId xmlns:a16="http://schemas.microsoft.com/office/drawing/2014/main" id="{4661ED1A-C012-430E-826E-A81DCAC67C7F}"/>
              </a:ext>
            </a:extLst>
          </p:cNvPr>
          <p:cNvSpPr txBox="1"/>
          <p:nvPr/>
        </p:nvSpPr>
        <p:spPr>
          <a:xfrm>
            <a:off x="1173556" y="2286000"/>
            <a:ext cx="9844889" cy="3385542"/>
          </a:xfrm>
          <a:prstGeom prst="rect">
            <a:avLst/>
          </a:prstGeom>
          <a:noFill/>
        </p:spPr>
        <p:txBody>
          <a:bodyPr wrap="square" lIns="0" tIns="0" rIns="0" bIns="0" rtlCol="0">
            <a:spAutoFit/>
          </a:bodyPr>
          <a:lstStyle/>
          <a:p>
            <a:pPr algn="ctr"/>
            <a:r>
              <a:rPr lang="en-SG" sz="4400">
                <a:solidFill>
                  <a:srgbClr val="F65C6B"/>
                </a:solidFill>
                <a:latin typeface="#9Slide05 SVNUT Triumph" panose="00000500000000000000" pitchFamily="2" charset="0"/>
                <a:cs typeface="Calibri" panose="020F0502020204030204" pitchFamily="34" charset="0"/>
              </a:rPr>
              <a:t>Ca ngợi những ng</a:t>
            </a:r>
            <a:r>
              <a:rPr lang="vi-VN" sz="4400">
                <a:solidFill>
                  <a:srgbClr val="F65C6B"/>
                </a:solidFill>
                <a:latin typeface="#9Slide05 SVNUT Triumph" panose="00000500000000000000" pitchFamily="2" charset="0"/>
                <a:cs typeface="Calibri" panose="020F0502020204030204" pitchFamily="34" charset="0"/>
              </a:rPr>
              <a:t>ười</a:t>
            </a:r>
            <a:r>
              <a:rPr lang="en-SG" sz="4400">
                <a:solidFill>
                  <a:srgbClr val="F65C6B"/>
                </a:solidFill>
                <a:latin typeface="#9Slide05 SVNUT Triumph" panose="00000500000000000000" pitchFamily="2" charset="0"/>
                <a:cs typeface="Calibri" panose="020F0502020204030204" pitchFamily="34" charset="0"/>
              </a:rPr>
              <a:t> dân chài dũng cảm, dám rời mảnh đất quê h</a:t>
            </a:r>
            <a:r>
              <a:rPr lang="vi-VN" sz="4400">
                <a:solidFill>
                  <a:srgbClr val="F65C6B"/>
                </a:solidFill>
                <a:latin typeface="#9Slide05 SVNUT Triumph" panose="00000500000000000000" pitchFamily="2" charset="0"/>
                <a:cs typeface="Calibri" panose="020F0502020204030204" pitchFamily="34" charset="0"/>
              </a:rPr>
              <a:t>ương</a:t>
            </a:r>
            <a:r>
              <a:rPr lang="en-SG" sz="4400">
                <a:solidFill>
                  <a:srgbClr val="F65C6B"/>
                </a:solidFill>
                <a:latin typeface="#9Slide05 SVNUT Triumph" panose="00000500000000000000" pitchFamily="2" charset="0"/>
                <a:cs typeface="Calibri" panose="020F0502020204030204" pitchFamily="34" charset="0"/>
              </a:rPr>
              <a:t> đến lập làng ở một hòn đảo ngoài biển, xây dựng cuộc sống mới gìn giữ vùng biển trời của Tổ quốc.</a:t>
            </a:r>
            <a:endParaRPr lang="en-US" sz="4400">
              <a:solidFill>
                <a:srgbClr val="F65C6B"/>
              </a:solidFill>
              <a:latin typeface="#9Slide05 SVNUT Triumph" panose="00000500000000000000" pitchFamily="2" charset="0"/>
              <a:cs typeface="Calibri" panose="020F0502020204030204" pitchFamily="34" charset="0"/>
            </a:endParaRPr>
          </a:p>
        </p:txBody>
      </p:sp>
      <p:pic>
        <p:nvPicPr>
          <p:cNvPr id="18" name="Picture 17">
            <a:extLst>
              <a:ext uri="{FF2B5EF4-FFF2-40B4-BE49-F238E27FC236}">
                <a16:creationId xmlns:a16="http://schemas.microsoft.com/office/drawing/2014/main" id="{6EC48FAD-901E-4FC0-87E9-AC8B1DB4D8C4}"/>
              </a:ext>
            </a:extLst>
          </p:cNvPr>
          <p:cNvPicPr>
            <a:picLocks noChangeAspect="1"/>
          </p:cNvPicPr>
          <p:nvPr/>
        </p:nvPicPr>
        <p:blipFill rotWithShape="1">
          <a:blip r:embed="rId5">
            <a:extLst>
              <a:ext uri="{28A0092B-C50C-407E-A947-70E740481C1C}">
                <a14:useLocalDpi xmlns:a14="http://schemas.microsoft.com/office/drawing/2010/main" val="0"/>
              </a:ext>
            </a:extLst>
          </a:blip>
          <a:srcRect l="38125" t="13333" r="38750" b="14445"/>
          <a:stretch/>
        </p:blipFill>
        <p:spPr>
          <a:xfrm flipH="1">
            <a:off x="11773051" y="1762539"/>
            <a:ext cx="2737537" cy="4809190"/>
          </a:xfrm>
          <a:prstGeom prst="rect">
            <a:avLst/>
          </a:prstGeom>
        </p:spPr>
      </p:pic>
      <p:pic>
        <p:nvPicPr>
          <p:cNvPr id="20" name="Picture 19">
            <a:hlinkClick r:id="" action="ppaction://noaction"/>
            <a:extLst>
              <a:ext uri="{FF2B5EF4-FFF2-40B4-BE49-F238E27FC236}">
                <a16:creationId xmlns:a16="http://schemas.microsoft.com/office/drawing/2014/main" id="{2D253CE7-7507-4A00-AB99-6B4459CB1D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185" b="24041" l="65432" r="75892"/>
                    </a14:imgEffect>
                  </a14:imgLayer>
                </a14:imgProps>
              </a:ext>
              <a:ext uri="{28A0092B-C50C-407E-A947-70E740481C1C}">
                <a14:useLocalDpi xmlns:a14="http://schemas.microsoft.com/office/drawing/2010/main" val="0"/>
              </a:ext>
            </a:extLst>
          </a:blip>
          <a:srcRect l="64124" t="11828" r="22800" b="74602"/>
          <a:stretch/>
        </p:blipFill>
        <p:spPr>
          <a:xfrm>
            <a:off x="459444" y="495903"/>
            <a:ext cx="1798900" cy="1423822"/>
          </a:xfrm>
          <a:prstGeom prst="rect">
            <a:avLst/>
          </a:prstGeom>
          <a:effectLst>
            <a:outerShdw dist="101600" dir="11160000" sx="112000" sy="112000" algn="ctr" rotWithShape="0">
              <a:schemeClr val="bg1"/>
            </a:outerShdw>
          </a:effectLst>
        </p:spPr>
      </p:pic>
    </p:spTree>
    <p:extLst>
      <p:ext uri="{BB962C8B-B14F-4D97-AF65-F5344CB8AC3E}">
        <p14:creationId xmlns:p14="http://schemas.microsoft.com/office/powerpoint/2010/main" val="362113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1.11111E-6 L -1.19479 -0.00486 " pathEditMode="relative" rAng="0" ptsTypes="AA">
                                      <p:cBhvr>
                                        <p:cTn id="6" dur="5300" fill="hold"/>
                                        <p:tgtEl>
                                          <p:spTgt spid="18"/>
                                        </p:tgtEl>
                                        <p:attrNameLst>
                                          <p:attrName>ppt_x</p:attrName>
                                          <p:attrName>ppt_y</p:attrName>
                                        </p:attrNameLst>
                                      </p:cBhvr>
                                      <p:rCtr x="-59740" y="-255"/>
                                    </p:animMotion>
                                  </p:childTnLst>
                                </p:cTn>
                              </p:par>
                              <p:par>
                                <p:cTn id="7" presetID="22" presetClass="entr" presetSubtype="2" fill="hold" grpId="0" nodeType="withEffect">
                                  <p:stCondLst>
                                    <p:cond delay="1100"/>
                                  </p:stCondLst>
                                  <p:childTnLst>
                                    <p:set>
                                      <p:cBhvr>
                                        <p:cTn id="8" dur="1" fill="hold">
                                          <p:stCondLst>
                                            <p:cond delay="0"/>
                                          </p:stCondLst>
                                        </p:cTn>
                                        <p:tgtEl>
                                          <p:spTgt spid="19"/>
                                        </p:tgtEl>
                                        <p:attrNameLst>
                                          <p:attrName>style.visibility</p:attrName>
                                        </p:attrNameLst>
                                      </p:cBhvr>
                                      <p:to>
                                        <p:strVal val="visible"/>
                                      </p:to>
                                    </p:set>
                                    <p:animEffect transition="in" filter="wipe(right)">
                                      <p:cBhvr>
                                        <p:cTn id="9" dur="39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A1732-F71A-4318-B7FD-27AE529F6778}"/>
              </a:ext>
            </a:extLst>
          </p:cNvPr>
          <p:cNvPicPr>
            <a:picLocks noChangeAspect="1"/>
          </p:cNvPicPr>
          <p:nvPr/>
        </p:nvPicPr>
        <p:blipFill rotWithShape="1">
          <a:blip r:embed="rId2"/>
          <a:srcRect t="20000" r="20000"/>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2F89066D-0701-4C73-928A-B2C217CD434C}"/>
              </a:ext>
            </a:extLst>
          </p:cNvPr>
          <p:cNvSpPr/>
          <p:nvPr/>
        </p:nvSpPr>
        <p:spPr>
          <a:xfrm>
            <a:off x="-1" y="0"/>
            <a:ext cx="12191999" cy="6858000"/>
          </a:xfrm>
          <a:custGeom>
            <a:avLst/>
            <a:gdLst>
              <a:gd name="connsiteX0" fmla="*/ 0 w 12191999"/>
              <a:gd name="connsiteY0" fmla="*/ 0 h 6858000"/>
              <a:gd name="connsiteX1" fmla="*/ 0 w 12191999"/>
              <a:gd name="connsiteY1" fmla="*/ 0 h 6858000"/>
              <a:gd name="connsiteX2" fmla="*/ 12191999 w 12191999"/>
              <a:gd name="connsiteY2" fmla="*/ 0 h 6858000"/>
              <a:gd name="connsiteX3" fmla="*/ 12191999 w 12191999"/>
              <a:gd name="connsiteY3" fmla="*/ 0 h 6858000"/>
              <a:gd name="connsiteX4" fmla="*/ 12191999 w 12191999"/>
              <a:gd name="connsiteY4" fmla="*/ 6858000 h 6858000"/>
              <a:gd name="connsiteX5" fmla="*/ 12191999 w 12191999"/>
              <a:gd name="connsiteY5" fmla="*/ 6858000 h 6858000"/>
              <a:gd name="connsiteX6" fmla="*/ 0 w 12191999"/>
              <a:gd name="connsiteY6" fmla="*/ 6858000 h 6858000"/>
              <a:gd name="connsiteX7" fmla="*/ 0 w 12191999"/>
              <a:gd name="connsiteY7" fmla="*/ 6858000 h 6858000"/>
              <a:gd name="connsiteX8" fmla="*/ 0 w 12191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0" fill="none" extrusionOk="0">
                <a:moveTo>
                  <a:pt x="0" y="0"/>
                </a:moveTo>
                <a:lnTo>
                  <a:pt x="0" y="0"/>
                </a:lnTo>
                <a:cubicBezTo>
                  <a:pt x="2804567" y="136372"/>
                  <a:pt x="9779128" y="135956"/>
                  <a:pt x="12191999" y="0"/>
                </a:cubicBezTo>
                <a:lnTo>
                  <a:pt x="12191999" y="0"/>
                </a:lnTo>
                <a:cubicBezTo>
                  <a:pt x="12196029" y="1447538"/>
                  <a:pt x="12126864" y="3643678"/>
                  <a:pt x="12191999" y="6858000"/>
                </a:cubicBezTo>
                <a:lnTo>
                  <a:pt x="12191999" y="6858000"/>
                </a:lnTo>
                <a:cubicBezTo>
                  <a:pt x="7847453" y="6990098"/>
                  <a:pt x="2980050" y="6965252"/>
                  <a:pt x="0" y="6858000"/>
                </a:cubicBezTo>
                <a:lnTo>
                  <a:pt x="0" y="6858000"/>
                </a:lnTo>
                <a:cubicBezTo>
                  <a:pt x="150338" y="4459216"/>
                  <a:pt x="52337" y="2814534"/>
                  <a:pt x="0" y="0"/>
                </a:cubicBezTo>
                <a:close/>
              </a:path>
              <a:path w="12191999" h="6858000" stroke="0" extrusionOk="0">
                <a:moveTo>
                  <a:pt x="0" y="0"/>
                </a:moveTo>
                <a:lnTo>
                  <a:pt x="0" y="0"/>
                </a:lnTo>
                <a:cubicBezTo>
                  <a:pt x="4639809" y="127396"/>
                  <a:pt x="9119786" y="-60575"/>
                  <a:pt x="12191999" y="0"/>
                </a:cubicBezTo>
                <a:lnTo>
                  <a:pt x="12191999" y="0"/>
                </a:lnTo>
                <a:cubicBezTo>
                  <a:pt x="12357136" y="2610662"/>
                  <a:pt x="12132267" y="5234651"/>
                  <a:pt x="12191999" y="6858000"/>
                </a:cubicBezTo>
                <a:lnTo>
                  <a:pt x="12191999" y="6858000"/>
                </a:lnTo>
                <a:cubicBezTo>
                  <a:pt x="8148701" y="6972639"/>
                  <a:pt x="2105727" y="6959023"/>
                  <a:pt x="0" y="6858000"/>
                </a:cubicBezTo>
                <a:lnTo>
                  <a:pt x="0" y="6858000"/>
                </a:lnTo>
                <a:cubicBezTo>
                  <a:pt x="14569" y="6009274"/>
                  <a:pt x="-119983" y="3329828"/>
                  <a:pt x="0" y="0"/>
                </a:cubicBezTo>
                <a:close/>
              </a:path>
            </a:pathLst>
          </a:custGeom>
          <a:solidFill>
            <a:schemeClr val="bg1">
              <a:alpha val="61000"/>
            </a:schemeClr>
          </a:solidFill>
          <a:ln w="38100">
            <a:noFill/>
            <a:extLst>
              <a:ext uri="{C807C97D-BFC1-408E-A445-0C87EB9F89A2}">
                <ask:lineSketchStyleProps xmlns:ask="http://schemas.microsoft.com/office/drawing/2018/sketchyshapes" sd="3292246686">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C017C-D7CF-4076-980F-3AF8853434A1}"/>
              </a:ext>
            </a:extLst>
          </p:cNvPr>
          <p:cNvGrpSpPr/>
          <p:nvPr/>
        </p:nvGrpSpPr>
        <p:grpSpPr>
          <a:xfrm>
            <a:off x="1403133" y="-381000"/>
            <a:ext cx="7404532" cy="5334000"/>
            <a:chOff x="139269" y="2397111"/>
            <a:chExt cx="3594531" cy="2208619"/>
          </a:xfrm>
        </p:grpSpPr>
        <p:pic>
          <p:nvPicPr>
            <p:cNvPr id="10" name="Picture 9">
              <a:extLst>
                <a:ext uri="{FF2B5EF4-FFF2-40B4-BE49-F238E27FC236}">
                  <a16:creationId xmlns:a16="http://schemas.microsoft.com/office/drawing/2014/main" id="{71A756CB-6825-4B85-B81B-B6325CE72DD3}"/>
                </a:ext>
              </a:extLst>
            </p:cNvPr>
            <p:cNvPicPr>
              <a:picLocks noChangeAspect="1"/>
            </p:cNvPicPr>
            <p:nvPr/>
          </p:nvPicPr>
          <p:blipFill rotWithShape="1">
            <a:blip r:embed="rId3">
              <a:extLst>
                <a:ext uri="{28A0092B-C50C-407E-A947-70E740481C1C}">
                  <a14:useLocalDpi xmlns:a14="http://schemas.microsoft.com/office/drawing/2010/main" val="0"/>
                </a:ext>
              </a:extLst>
            </a:blip>
            <a:srcRect t="48402" r="49041" b="11698"/>
            <a:stretch/>
          </p:blipFill>
          <p:spPr>
            <a:xfrm>
              <a:off x="139269" y="2397111"/>
              <a:ext cx="3594531" cy="2208619"/>
            </a:xfrm>
            <a:prstGeom prst="rect">
              <a:avLst/>
            </a:prstGeom>
            <a:effectLst>
              <a:outerShdw dist="101600" dir="11520000" sx="112000" sy="112000" algn="ctr" rotWithShape="0">
                <a:schemeClr val="bg1"/>
              </a:outerShdw>
            </a:effectLst>
          </p:spPr>
        </p:pic>
        <p:sp>
          <p:nvSpPr>
            <p:cNvPr id="15" name="Rectangle 14">
              <a:extLst>
                <a:ext uri="{FF2B5EF4-FFF2-40B4-BE49-F238E27FC236}">
                  <a16:creationId xmlns:a16="http://schemas.microsoft.com/office/drawing/2014/main" id="{E010632D-4504-4A9E-A6E3-043D6F5C8CC8}"/>
                </a:ext>
              </a:extLst>
            </p:cNvPr>
            <p:cNvSpPr/>
            <p:nvPr/>
          </p:nvSpPr>
          <p:spPr>
            <a:xfrm>
              <a:off x="371201" y="3413409"/>
              <a:ext cx="3241914" cy="458782"/>
            </a:xfrm>
            <a:prstGeom prst="rect">
              <a:avLst/>
            </a:prstGeom>
            <a:noFill/>
          </p:spPr>
          <p:txBody>
            <a:bodyPr wrap="square" lIns="91440" tIns="45720" rIns="91440" bIns="45720">
              <a:spAutoFit/>
            </a:bodyPr>
            <a:lstStyle/>
            <a:p>
              <a:pPr algn="ctr"/>
              <a:r>
                <a:rPr lang="en-US" sz="6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Đọ</a:t>
              </a:r>
              <a:r>
                <a:rPr lang="en-SG" sz="6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c diễn cảm</a:t>
              </a:r>
              <a:endParaRPr lang="en-US" sz="6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endParaRPr>
            </a:p>
          </p:txBody>
        </p:sp>
      </p:grpSp>
      <p:pic>
        <p:nvPicPr>
          <p:cNvPr id="4" name="Picture 3">
            <a:extLst>
              <a:ext uri="{FF2B5EF4-FFF2-40B4-BE49-F238E27FC236}">
                <a16:creationId xmlns:a16="http://schemas.microsoft.com/office/drawing/2014/main" id="{62533589-689B-4E1D-ADFB-A785EE6870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7877" b="93639" l="8000" r="78737">
                        <a14:foregroundMark x1="68842" y1="38447" x2="69474" y2="41441"/>
                        <a14:foregroundMark x1="76000" y1="38073" x2="75842" y2="48269"/>
                        <a14:foregroundMark x1="65526" y1="43966" x2="64998" y2="50308"/>
                        <a14:foregroundMark x1="57316" y1="54911" x2="59263" y2="54163"/>
                        <a14:foregroundMark x1="63947" y1="56595" x2="66000" y2="69036"/>
                        <a14:foregroundMark x1="59895" y1="86997" x2="59526" y2="91487"/>
                        <a14:foregroundMark x1="58263" y1="71562" x2="58474" y2="77175"/>
                        <a14:foregroundMark x1="58000" y1="77081" x2="58579" y2="80168"/>
                        <a14:foregroundMark x1="57842" y1="93452" x2="60211" y2="92797"/>
                        <a14:foregroundMark x1="59737" y1="93452" x2="62053" y2="89429"/>
                        <a14:foregroundMark x1="69684" y1="67072" x2="67947" y2="73246"/>
                        <a14:foregroundMark x1="76903" y1="59064" x2="78000" y2="61179"/>
                        <a14:foregroundMark x1="75526" y1="56408" x2="76634" y2="58544"/>
                        <a14:foregroundMark x1="78000" y1="61179" x2="77895" y2="61459"/>
                        <a14:foregroundMark x1="78063" y1="43839" x2="77421" y2="46773"/>
                        <a14:foregroundMark x1="73674" y1="43779" x2="73737" y2="44247"/>
                        <a14:foregroundMark x1="73562" y1="42937" x2="73674" y2="43779"/>
                        <a14:foregroundMark x1="73474" y1="42283" x2="73562" y2="42937"/>
                        <a14:foregroundMark x1="74579" y1="52760" x2="75526" y2="54350"/>
                        <a14:foregroundMark x1="78632" y1="59495" x2="77421" y2="63704"/>
                        <a14:foregroundMark x1="55421" y1="55005" x2="58421" y2="54443"/>
                        <a14:foregroundMark x1="58421" y1="69317" x2="59000" y2="66230"/>
                        <a14:foregroundMark x1="59737" y1="60898" x2="62316" y2="58934"/>
                        <a14:foregroundMark x1="59526" y1="61927" x2="58737" y2="66417"/>
                        <a14:foregroundMark x1="59737" y1="54443" x2="62105" y2="53414"/>
                        <a14:foregroundMark x1="58421" y1="55098" x2="61632" y2="55659"/>
                        <a14:foregroundMark x1="59895" y1="93358" x2="61316" y2="92142"/>
                        <a14:foregroundMark x1="62158" y1="89149" x2="62053" y2="86342"/>
                        <a14:foregroundMark x1="71737" y1="85688" x2="72368" y2="85688"/>
                        <a14:foregroundMark x1="72632" y1="85875" x2="73000" y2="85688"/>
                        <a14:foregroundMark x1="73368" y1="85407" x2="74158" y2="81946"/>
                        <a14:foregroundMark x1="72264" y1="47147" x2="72632" y2="48457"/>
                        <a14:foregroundMark x1="73019" y1="42937" x2="73211" y2="42189"/>
                        <a14:foregroundMark x1="72804" y1="43779" x2="73019" y2="42937"/>
                        <a14:foregroundMark x1="72684" y1="44247" x2="72804" y2="43779"/>
                        <a14:backgroundMark x1="30053" y1="83910" x2="42368" y2="84471"/>
                        <a14:backgroundMark x1="42368" y1="84471" x2="54947" y2="83068"/>
                        <a14:backgroundMark x1="79105" y1="36202" x2="79474" y2="45463"/>
                        <a14:backgroundMark x1="71549" y1="49348" x2="71579" y2="50702"/>
                        <a14:backgroundMark x1="64474" y1="51543" x2="65105" y2="51824"/>
                        <a14:backgroundMark x1="68842" y1="51824" x2="69368" y2="51356"/>
                        <a14:backgroundMark x1="68579" y1="51637" x2="70158" y2="50982"/>
                        <a14:backgroundMark x1="75526" y1="58840" x2="75789" y2="61927"/>
                        <a14:backgroundMark x1="57842" y1="91955" x2="58789" y2="93920"/>
                        <a14:backgroundMark x1="58158" y1="92891" x2="58158" y2="94574"/>
                        <a14:backgroundMark x1="70158" y1="58279" x2="70158" y2="58279"/>
                        <a14:backgroundMark x1="69737" y1="61740" x2="69737" y2="61740"/>
                        <a14:backgroundMark x1="72053" y1="42937" x2="72053" y2="42937"/>
                        <a14:backgroundMark x1="72632" y1="42937" x2="72632" y2="42937"/>
                        <a14:backgroundMark x1="72316" y1="43779" x2="72316" y2="43779"/>
                        <a14:backgroundMark x1="71895" y1="45089" x2="71895" y2="45089"/>
                        <a14:backgroundMark x1="71579" y1="46960" x2="71579" y2="46960"/>
                        <a14:backgroundMark x1="71526" y1="46866" x2="71526" y2="46866"/>
                        <a14:backgroundMark x1="71632" y1="45650" x2="71632" y2="47147"/>
                      </a14:backgroundRemoval>
                    </a14:imgEffect>
                  </a14:imgLayer>
                </a14:imgProps>
              </a:ext>
            </a:extLst>
          </a:blip>
          <a:srcRect l="54000" t="31556" r="20000"/>
          <a:stretch/>
        </p:blipFill>
        <p:spPr>
          <a:xfrm>
            <a:off x="8229600" y="980536"/>
            <a:ext cx="3962399" cy="5867400"/>
          </a:xfrm>
          <a:prstGeom prst="rect">
            <a:avLst/>
          </a:prstGeom>
        </p:spPr>
      </p:pic>
      <p:pic>
        <p:nvPicPr>
          <p:cNvPr id="14" name="Picture 13">
            <a:extLst>
              <a:ext uri="{FF2B5EF4-FFF2-40B4-BE49-F238E27FC236}">
                <a16:creationId xmlns:a16="http://schemas.microsoft.com/office/drawing/2014/main" id="{D6A699BC-A2E8-4EF9-88B8-77EC47AFB83D}"/>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077" b="98223" l="316" r="79947">
                        <a14:foregroundMark x1="13733" y1="73658" x2="14105" y2="73246"/>
                        <a14:foregroundMark x1="3632" y1="84846" x2="10534" y2="77201"/>
                        <a14:foregroundMark x1="14105" y1="73246" x2="14211" y2="72965"/>
                        <a14:foregroundMark x1="1421" y1="85500" x2="3632" y2="95510"/>
                        <a14:foregroundMark x1="14579" y1="66604" x2="14579" y2="66604"/>
                        <a14:foregroundMark x1="1421" y1="30776" x2="316" y2="35828"/>
                        <a14:foregroundMark x1="7158" y1="22825" x2="8105" y2="22077"/>
                        <a14:foregroundMark x1="42737" y1="98316" x2="48368" y2="91300"/>
                        <a14:foregroundMark x1="76895" y1="88213" x2="79947" y2="91955"/>
                        <a14:foregroundMark x1="23526" y1="88868" x2="27053" y2="89523"/>
                        <a14:foregroundMark x1="27053" y1="89523" x2="29263" y2="87746"/>
                        <a14:backgroundMark x1="16368" y1="35547" x2="28474" y2="50795"/>
                        <a14:backgroundMark x1="20895" y1="78017" x2="30368" y2="53976"/>
                        <a14:backgroundMark x1="12474" y1="74930" x2="15368" y2="78672"/>
                        <a14:backgroundMark x1="11105" y1="74930" x2="11684" y2="75865"/>
                        <a14:backgroundMark x1="71526" y1="42376" x2="69158" y2="76614"/>
                        <a14:backgroundMark x1="69158" y1="76614" x2="69158" y2="76614"/>
                        <a14:backgroundMark x1="61632" y1="58840" x2="65947" y2="89523"/>
                        <a14:backgroundMark x1="65947" y1="89523" x2="65947" y2="89523"/>
                        <a14:backgroundMark x1="59789" y1="89616" x2="59789" y2="89616"/>
                      </a14:backgroundRemoval>
                    </a14:imgEffect>
                  </a14:imgLayer>
                </a14:imgProps>
              </a:ext>
            </a:extLst>
          </a:blip>
          <a:srcRect t="20000" r="20000"/>
          <a:stretch/>
        </p:blipFill>
        <p:spPr>
          <a:xfrm>
            <a:off x="1" y="0"/>
            <a:ext cx="12191999" cy="6858000"/>
          </a:xfrm>
          <a:prstGeom prst="rect">
            <a:avLst/>
          </a:prstGeom>
        </p:spPr>
      </p:pic>
    </p:spTree>
    <p:extLst>
      <p:ext uri="{BB962C8B-B14F-4D97-AF65-F5344CB8AC3E}">
        <p14:creationId xmlns:p14="http://schemas.microsoft.com/office/powerpoint/2010/main" val="36037708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A1732-F71A-4318-B7FD-27AE529F6778}"/>
              </a:ext>
            </a:extLst>
          </p:cNvPr>
          <p:cNvPicPr>
            <a:picLocks noChangeAspect="1"/>
          </p:cNvPicPr>
          <p:nvPr/>
        </p:nvPicPr>
        <p:blipFill rotWithShape="1">
          <a:blip r:embed="rId2"/>
          <a:srcRect t="20000" r="20000"/>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2F89066D-0701-4C73-928A-B2C217CD434C}"/>
              </a:ext>
            </a:extLst>
          </p:cNvPr>
          <p:cNvSpPr/>
          <p:nvPr/>
        </p:nvSpPr>
        <p:spPr>
          <a:xfrm>
            <a:off x="0" y="0"/>
            <a:ext cx="12191999" cy="6858000"/>
          </a:xfrm>
          <a:custGeom>
            <a:avLst/>
            <a:gdLst>
              <a:gd name="connsiteX0" fmla="*/ 0 w 12191999"/>
              <a:gd name="connsiteY0" fmla="*/ 0 h 6858000"/>
              <a:gd name="connsiteX1" fmla="*/ 0 w 12191999"/>
              <a:gd name="connsiteY1" fmla="*/ 0 h 6858000"/>
              <a:gd name="connsiteX2" fmla="*/ 12191999 w 12191999"/>
              <a:gd name="connsiteY2" fmla="*/ 0 h 6858000"/>
              <a:gd name="connsiteX3" fmla="*/ 12191999 w 12191999"/>
              <a:gd name="connsiteY3" fmla="*/ 0 h 6858000"/>
              <a:gd name="connsiteX4" fmla="*/ 12191999 w 12191999"/>
              <a:gd name="connsiteY4" fmla="*/ 6858000 h 6858000"/>
              <a:gd name="connsiteX5" fmla="*/ 12191999 w 12191999"/>
              <a:gd name="connsiteY5" fmla="*/ 6858000 h 6858000"/>
              <a:gd name="connsiteX6" fmla="*/ 0 w 12191999"/>
              <a:gd name="connsiteY6" fmla="*/ 6858000 h 6858000"/>
              <a:gd name="connsiteX7" fmla="*/ 0 w 12191999"/>
              <a:gd name="connsiteY7" fmla="*/ 6858000 h 6858000"/>
              <a:gd name="connsiteX8" fmla="*/ 0 w 12191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0" fill="none" extrusionOk="0">
                <a:moveTo>
                  <a:pt x="0" y="0"/>
                </a:moveTo>
                <a:lnTo>
                  <a:pt x="0" y="0"/>
                </a:lnTo>
                <a:cubicBezTo>
                  <a:pt x="2804567" y="136372"/>
                  <a:pt x="9779128" y="135956"/>
                  <a:pt x="12191999" y="0"/>
                </a:cubicBezTo>
                <a:lnTo>
                  <a:pt x="12191999" y="0"/>
                </a:lnTo>
                <a:cubicBezTo>
                  <a:pt x="12196029" y="1447538"/>
                  <a:pt x="12126864" y="3643678"/>
                  <a:pt x="12191999" y="6858000"/>
                </a:cubicBezTo>
                <a:lnTo>
                  <a:pt x="12191999" y="6858000"/>
                </a:lnTo>
                <a:cubicBezTo>
                  <a:pt x="7847453" y="6990098"/>
                  <a:pt x="2980050" y="6965252"/>
                  <a:pt x="0" y="6858000"/>
                </a:cubicBezTo>
                <a:lnTo>
                  <a:pt x="0" y="6858000"/>
                </a:lnTo>
                <a:cubicBezTo>
                  <a:pt x="150338" y="4459216"/>
                  <a:pt x="52337" y="2814534"/>
                  <a:pt x="0" y="0"/>
                </a:cubicBezTo>
                <a:close/>
              </a:path>
              <a:path w="12191999" h="6858000" stroke="0" extrusionOk="0">
                <a:moveTo>
                  <a:pt x="0" y="0"/>
                </a:moveTo>
                <a:lnTo>
                  <a:pt x="0" y="0"/>
                </a:lnTo>
                <a:cubicBezTo>
                  <a:pt x="4639809" y="127396"/>
                  <a:pt x="9119786" y="-60575"/>
                  <a:pt x="12191999" y="0"/>
                </a:cubicBezTo>
                <a:lnTo>
                  <a:pt x="12191999" y="0"/>
                </a:lnTo>
                <a:cubicBezTo>
                  <a:pt x="12357136" y="2610662"/>
                  <a:pt x="12132267" y="5234651"/>
                  <a:pt x="12191999" y="6858000"/>
                </a:cubicBezTo>
                <a:lnTo>
                  <a:pt x="12191999" y="6858000"/>
                </a:lnTo>
                <a:cubicBezTo>
                  <a:pt x="8148701" y="6972639"/>
                  <a:pt x="2105727" y="6959023"/>
                  <a:pt x="0" y="6858000"/>
                </a:cubicBezTo>
                <a:lnTo>
                  <a:pt x="0" y="6858000"/>
                </a:lnTo>
                <a:cubicBezTo>
                  <a:pt x="14569" y="6009274"/>
                  <a:pt x="-119983" y="3329828"/>
                  <a:pt x="0" y="0"/>
                </a:cubicBezTo>
                <a:close/>
              </a:path>
            </a:pathLst>
          </a:custGeom>
          <a:solidFill>
            <a:schemeClr val="accent4">
              <a:lumMod val="20000"/>
              <a:lumOff val="80000"/>
              <a:alpha val="88000"/>
            </a:schemeClr>
          </a:solidFill>
          <a:ln w="38100">
            <a:noFill/>
            <a:extLst>
              <a:ext uri="{C807C97D-BFC1-408E-A445-0C87EB9F89A2}">
                <ask:lineSketchStyleProps xmlns:ask="http://schemas.microsoft.com/office/drawing/2018/sketchyshapes" sd="3292246686">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4B01E4-DB29-4B3B-BB24-38E3813E8E04}"/>
              </a:ext>
            </a:extLst>
          </p:cNvPr>
          <p:cNvSpPr/>
          <p:nvPr/>
        </p:nvSpPr>
        <p:spPr>
          <a:xfrm>
            <a:off x="4320514" y="159603"/>
            <a:ext cx="3550972" cy="830997"/>
          </a:xfrm>
          <a:prstGeom prst="rect">
            <a:avLst/>
          </a:prstGeom>
          <a:noFill/>
        </p:spPr>
        <p:txBody>
          <a:bodyPr wrap="none" lIns="91440" tIns="45720" rIns="91440" bIns="45720">
            <a:spAutoFit/>
          </a:bodyPr>
          <a:lstStyle/>
          <a:p>
            <a:pPr algn="ctr"/>
            <a:r>
              <a:rPr lang="en-SG" sz="48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Tiêu chí đọc</a:t>
            </a:r>
            <a:endParaRPr lang="en-US" sz="48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sp>
        <p:nvSpPr>
          <p:cNvPr id="7" name="Rectangle: Rounded Corners 6">
            <a:extLst>
              <a:ext uri="{FF2B5EF4-FFF2-40B4-BE49-F238E27FC236}">
                <a16:creationId xmlns:a16="http://schemas.microsoft.com/office/drawing/2014/main" id="{F2B14666-E414-44B9-9BC0-F50346FA2247}"/>
              </a:ext>
            </a:extLst>
          </p:cNvPr>
          <p:cNvSpPr/>
          <p:nvPr/>
        </p:nvSpPr>
        <p:spPr>
          <a:xfrm>
            <a:off x="568394" y="1623391"/>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lumMod val="50000"/>
                  </a:schemeClr>
                </a:solidFill>
                <a:latin typeface="Calibri" panose="020F0502020204030204" pitchFamily="34" charset="0"/>
                <a:cs typeface="Calibri" panose="020F0502020204030204" pitchFamily="34" charset="0"/>
              </a:rPr>
              <a:t>Đọc</a:t>
            </a:r>
            <a:r>
              <a:rPr lang="en-SG" sz="2800" b="1">
                <a:solidFill>
                  <a:schemeClr val="accent3">
                    <a:lumMod val="50000"/>
                  </a:schemeClr>
                </a:solidFill>
                <a:latin typeface="Calibri" panose="020F0502020204030204" pitchFamily="34" charset="0"/>
                <a:cs typeface="Calibri" panose="020F0502020204030204" pitchFamily="34" charset="0"/>
              </a:rPr>
              <a:t> đúng tiếng, đúng từ, </a:t>
            </a:r>
          </a:p>
          <a:p>
            <a:pPr algn="ctr"/>
            <a:r>
              <a:rPr lang="en-SG" sz="2800" b="1">
                <a:solidFill>
                  <a:schemeClr val="accent3">
                    <a:lumMod val="50000"/>
                  </a:schemeClr>
                </a:solidFill>
                <a:latin typeface="Calibri" panose="020F0502020204030204" pitchFamily="34" charset="0"/>
                <a:cs typeface="Calibri" panose="020F0502020204030204" pitchFamily="34" charset="0"/>
              </a:rPr>
              <a:t>l</a:t>
            </a:r>
            <a:r>
              <a:rPr lang="vi-VN" sz="2800" b="1">
                <a:solidFill>
                  <a:schemeClr val="accent3">
                    <a:lumMod val="50000"/>
                  </a:schemeClr>
                </a:solidFill>
                <a:latin typeface="Calibri" panose="020F0502020204030204" pitchFamily="34" charset="0"/>
                <a:cs typeface="Calibri" panose="020F0502020204030204" pitchFamily="34" charset="0"/>
              </a:rPr>
              <a:t>ưu</a:t>
            </a:r>
            <a:r>
              <a:rPr lang="en-SG" sz="2800" b="1">
                <a:solidFill>
                  <a:schemeClr val="accent3">
                    <a:lumMod val="50000"/>
                  </a:schemeClr>
                </a:solidFill>
                <a:latin typeface="Calibri" panose="020F0502020204030204" pitchFamily="34" charset="0"/>
                <a:cs typeface="Calibri" panose="020F0502020204030204" pitchFamily="34" charset="0"/>
              </a:rPr>
              <a:t> loát, mạch lạc</a:t>
            </a:r>
            <a:endParaRPr lang="en-US" sz="2800" b="1">
              <a:solidFill>
                <a:schemeClr val="accent3">
                  <a:lumMod val="50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A00FD39-E097-4282-9A52-E810463D1941}"/>
              </a:ext>
            </a:extLst>
          </p:cNvPr>
          <p:cNvSpPr/>
          <p:nvPr/>
        </p:nvSpPr>
        <p:spPr>
          <a:xfrm>
            <a:off x="568394" y="2951738"/>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3">
                    <a:lumMod val="50000"/>
                  </a:schemeClr>
                </a:solidFill>
                <a:latin typeface="Calibri" panose="020F0502020204030204" pitchFamily="34" charset="0"/>
                <a:cs typeface="Calibri" panose="020F0502020204030204" pitchFamily="34" charset="0"/>
              </a:rPr>
              <a:t>Ngắt, nghỉ hơi đúng ở các dấu câu, </a:t>
            </a:r>
            <a:r>
              <a:rPr lang="en-SG" sz="2800" b="1">
                <a:solidFill>
                  <a:schemeClr val="accent3">
                    <a:lumMod val="50000"/>
                  </a:schemeClr>
                </a:solidFill>
                <a:latin typeface="Calibri" panose="020F0502020204030204" pitchFamily="34" charset="0"/>
                <a:cs typeface="Calibri" panose="020F0502020204030204" pitchFamily="34" charset="0"/>
              </a:rPr>
              <a:t>cụm từ rõ nghĩa</a:t>
            </a:r>
            <a:endParaRPr lang="vi-VN" sz="2800" b="1">
              <a:solidFill>
                <a:schemeClr val="accent3">
                  <a:lumMod val="50000"/>
                </a:schemeClr>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212451D-FCD3-442D-AC22-918B45F06203}"/>
              </a:ext>
            </a:extLst>
          </p:cNvPr>
          <p:cNvSpPr/>
          <p:nvPr/>
        </p:nvSpPr>
        <p:spPr>
          <a:xfrm>
            <a:off x="568394" y="4280085"/>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3">
                    <a:lumMod val="50000"/>
                  </a:schemeClr>
                </a:solidFill>
                <a:latin typeface="Calibri" panose="020F0502020204030204" pitchFamily="34" charset="0"/>
                <a:cs typeface="Calibri" panose="020F0502020204030204" pitchFamily="34" charset="0"/>
              </a:rPr>
              <a:t>Cường độ đọc, tốc độ đọc đạt yêu cầu</a:t>
            </a:r>
          </a:p>
        </p:txBody>
      </p:sp>
      <p:sp>
        <p:nvSpPr>
          <p:cNvPr id="10" name="TextBox 9">
            <a:extLst>
              <a:ext uri="{FF2B5EF4-FFF2-40B4-BE49-F238E27FC236}">
                <a16:creationId xmlns:a16="http://schemas.microsoft.com/office/drawing/2014/main" id="{D09CA7C5-F59A-441E-874A-0053FE790B1F}"/>
              </a:ext>
            </a:extLst>
          </p:cNvPr>
          <p:cNvSpPr txBox="1"/>
          <p:nvPr/>
        </p:nvSpPr>
        <p:spPr>
          <a:xfrm>
            <a:off x="1651283" y="990600"/>
            <a:ext cx="2819399" cy="615553"/>
          </a:xfrm>
          <a:prstGeom prst="rect">
            <a:avLst/>
          </a:prstGeom>
          <a:noFill/>
        </p:spPr>
        <p:txBody>
          <a:bodyPr wrap="square" lIns="0" tIns="0" rIns="0" bIns="0" rtlCol="0">
            <a:spAutoFit/>
          </a:bodyPr>
          <a:lstStyle/>
          <a:p>
            <a:pPr algn="ctr"/>
            <a:r>
              <a:rPr lang="en-SG" sz="4000" b="1">
                <a:solidFill>
                  <a:schemeClr val="tx1">
                    <a:lumMod val="95000"/>
                    <a:lumOff val="5000"/>
                  </a:schemeClr>
                </a:solidFill>
                <a:latin typeface="Calibri" panose="020F0502020204030204" pitchFamily="34" charset="0"/>
                <a:cs typeface="Calibri" panose="020F0502020204030204" pitchFamily="34" charset="0"/>
              </a:rPr>
              <a:t>TIÊU CHÍ</a:t>
            </a:r>
            <a:endParaRPr lang="en-US" sz="40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38BE511-F24D-476F-9F02-03F2C3FE91DD}"/>
              </a:ext>
            </a:extLst>
          </p:cNvPr>
          <p:cNvSpPr txBox="1"/>
          <p:nvPr/>
        </p:nvSpPr>
        <p:spPr>
          <a:xfrm>
            <a:off x="5562601" y="1035778"/>
            <a:ext cx="2819399" cy="430887"/>
          </a:xfrm>
          <a:prstGeom prst="rect">
            <a:avLst/>
          </a:prstGeom>
          <a:noFill/>
        </p:spPr>
        <p:txBody>
          <a:bodyPr wrap="square" lIns="0" tIns="0" rIns="0" bIns="0" rtlCol="0">
            <a:spAutoFit/>
          </a:bodyPr>
          <a:lstStyle/>
          <a:p>
            <a:pPr algn="ctr"/>
            <a:r>
              <a:rPr lang="en-SG" sz="2800" b="1">
                <a:solidFill>
                  <a:schemeClr val="tx1">
                    <a:lumMod val="95000"/>
                    <a:lumOff val="5000"/>
                  </a:schemeClr>
                </a:solidFill>
                <a:latin typeface="Calibri" panose="020F0502020204030204" pitchFamily="34" charset="0"/>
                <a:cs typeface="Calibri" panose="020F0502020204030204" pitchFamily="34" charset="0"/>
              </a:rPr>
              <a:t>Bình th</a:t>
            </a:r>
            <a:r>
              <a:rPr lang="vi-VN" sz="2800" b="1">
                <a:solidFill>
                  <a:schemeClr val="tx1">
                    <a:lumMod val="95000"/>
                    <a:lumOff val="5000"/>
                  </a:schemeClr>
                </a:solidFill>
                <a:latin typeface="Calibri" panose="020F0502020204030204" pitchFamily="34" charset="0"/>
                <a:cs typeface="Calibri" panose="020F0502020204030204" pitchFamily="34" charset="0"/>
              </a:rPr>
              <a:t>ường</a:t>
            </a:r>
            <a:endParaRPr lang="en-US"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A92EA6B-926C-4C1B-87FC-68615ED85335}"/>
              </a:ext>
            </a:extLst>
          </p:cNvPr>
          <p:cNvSpPr txBox="1"/>
          <p:nvPr/>
        </p:nvSpPr>
        <p:spPr>
          <a:xfrm>
            <a:off x="8427721" y="1068513"/>
            <a:ext cx="1249679" cy="430887"/>
          </a:xfrm>
          <a:prstGeom prst="rect">
            <a:avLst/>
          </a:prstGeom>
          <a:noFill/>
        </p:spPr>
        <p:txBody>
          <a:bodyPr wrap="square" lIns="0" tIns="0" rIns="0" bIns="0" rtlCol="0">
            <a:spAutoFit/>
          </a:bodyPr>
          <a:lstStyle/>
          <a:p>
            <a:pPr algn="ctr"/>
            <a:r>
              <a:rPr lang="en-SG" sz="2800" b="1">
                <a:solidFill>
                  <a:schemeClr val="tx1">
                    <a:lumMod val="95000"/>
                    <a:lumOff val="5000"/>
                  </a:schemeClr>
                </a:solidFill>
                <a:latin typeface="Calibri" panose="020F0502020204030204" pitchFamily="34" charset="0"/>
                <a:cs typeface="Calibri" panose="020F0502020204030204" pitchFamily="34" charset="0"/>
              </a:rPr>
              <a:t>Tốt</a:t>
            </a:r>
            <a:endParaRPr lang="en-US"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85B2EE6-C4AF-4919-AF42-64AEBBDB9592}"/>
              </a:ext>
            </a:extLst>
          </p:cNvPr>
          <p:cNvSpPr txBox="1"/>
          <p:nvPr/>
        </p:nvSpPr>
        <p:spPr>
          <a:xfrm>
            <a:off x="9788596" y="1035778"/>
            <a:ext cx="1946204" cy="430887"/>
          </a:xfrm>
          <a:prstGeom prst="rect">
            <a:avLst/>
          </a:prstGeom>
          <a:noFill/>
        </p:spPr>
        <p:txBody>
          <a:bodyPr wrap="square" lIns="0" tIns="0" rIns="0" bIns="0" rtlCol="0">
            <a:spAutoFit/>
          </a:bodyPr>
          <a:lstStyle/>
          <a:p>
            <a:pPr algn="ctr"/>
            <a:r>
              <a:rPr lang="en-SG" sz="2800" b="1">
                <a:solidFill>
                  <a:schemeClr val="tx1">
                    <a:lumMod val="95000"/>
                    <a:lumOff val="5000"/>
                  </a:schemeClr>
                </a:solidFill>
                <a:latin typeface="Calibri" panose="020F0502020204030204" pitchFamily="34" charset="0"/>
                <a:cs typeface="Calibri" panose="020F0502020204030204" pitchFamily="34" charset="0"/>
              </a:rPr>
              <a:t>Rất tốt</a:t>
            </a:r>
            <a:endParaRPr lang="en-US" sz="2800" b="1">
              <a:solidFill>
                <a:schemeClr val="tx1">
                  <a:lumMod val="95000"/>
                  <a:lumOff val="5000"/>
                </a:schemeClr>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7F13E3EF-0E34-4602-97CF-E92D518A6317}"/>
              </a:ext>
            </a:extLst>
          </p:cNvPr>
          <p:cNvGrpSpPr/>
          <p:nvPr/>
        </p:nvGrpSpPr>
        <p:grpSpPr>
          <a:xfrm>
            <a:off x="6618920" y="1600200"/>
            <a:ext cx="4811080" cy="1214921"/>
            <a:chOff x="6618920" y="2132406"/>
            <a:chExt cx="4811080" cy="1214921"/>
          </a:xfrm>
        </p:grpSpPr>
        <p:pic>
          <p:nvPicPr>
            <p:cNvPr id="19" name="Picture 18">
              <a:extLst>
                <a:ext uri="{FF2B5EF4-FFF2-40B4-BE49-F238E27FC236}">
                  <a16:creationId xmlns:a16="http://schemas.microsoft.com/office/drawing/2014/main" id="{0C131143-D995-42B8-9B8E-7E9F04B8247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911" b="28571" l="5319" r="31028">
                          <a14:foregroundMark x1="5319" y1="16585" x2="6560" y2="16913"/>
                          <a14:foregroundMark x1="11525" y1="9031" x2="11525" y2="9031"/>
                          <a14:foregroundMark x1="13475" y1="14122" x2="18262" y2="17077"/>
                          <a14:foregroundMark x1="11879" y1="13465" x2="15071" y2="17734"/>
                          <a14:foregroundMark x1="9043" y1="15107" x2="14184" y2="15764"/>
                          <a14:foregroundMark x1="23759" y1="26929" x2="26773" y2="24795"/>
                          <a14:foregroundMark x1="30142" y1="17570" x2="29433" y2="21511"/>
                        </a14:backgroundRemoval>
                      </a14:imgEffect>
                    </a14:imgLayer>
                  </a14:imgProps>
                </a:ext>
              </a:extLst>
            </a:blip>
            <a:srcRect l="3054" t="3138" r="65740" b="68473"/>
            <a:stretch/>
          </p:blipFill>
          <p:spPr>
            <a:xfrm>
              <a:off x="6618920" y="2132406"/>
              <a:ext cx="1225081" cy="1203453"/>
            </a:xfrm>
            <a:prstGeom prst="rect">
              <a:avLst/>
            </a:prstGeom>
          </p:spPr>
        </p:pic>
        <p:pic>
          <p:nvPicPr>
            <p:cNvPr id="20" name="Picture 19">
              <a:extLst>
                <a:ext uri="{FF2B5EF4-FFF2-40B4-BE49-F238E27FC236}">
                  <a16:creationId xmlns:a16="http://schemas.microsoft.com/office/drawing/2014/main" id="{BB3BB004-7795-4413-B78E-CB74D577C7D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240" b="30542" l="37057" r="64894">
                          <a14:foregroundMark x1="38298" y1="15599" x2="39007" y2="16585"/>
                          <a14:foregroundMark x1="50532" y1="7061" x2="49291" y2="6240"/>
                          <a14:foregroundMark x1="53723" y1="28900" x2="53723" y2="28900"/>
                          <a14:foregroundMark x1="61525" y1="9195" x2="61525" y2="9195"/>
                          <a14:foregroundMark x1="52837" y1="30542" x2="52837" y2="30542"/>
                        </a14:backgroundRemoval>
                      </a14:imgEffect>
                    </a14:imgLayer>
                  </a14:imgProps>
                </a:ext>
              </a:extLst>
            </a:blip>
            <a:srcRect l="33900" t="4023" r="31560" b="68391"/>
            <a:stretch/>
          </p:blipFill>
          <p:spPr>
            <a:xfrm>
              <a:off x="8339663" y="2143874"/>
              <a:ext cx="1395473" cy="1203453"/>
            </a:xfrm>
            <a:prstGeom prst="rect">
              <a:avLst/>
            </a:prstGeom>
          </p:spPr>
        </p:pic>
        <p:pic>
          <p:nvPicPr>
            <p:cNvPr id="22" name="Picture 21">
              <a:extLst>
                <a:ext uri="{FF2B5EF4-FFF2-40B4-BE49-F238E27FC236}">
                  <a16:creationId xmlns:a16="http://schemas.microsoft.com/office/drawing/2014/main" id="{65F9F7CF-832E-4CF7-B8FD-7B88028B1423}"/>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6897" b="29721" l="69681" r="95213">
                          <a14:foregroundMark x1="71631" y1="17734" x2="71631" y2="17734"/>
                          <a14:foregroundMark x1="71454" y1="16585" x2="70035" y2="17077"/>
                          <a14:foregroundMark x1="70213" y1="17077" x2="70213" y2="17077"/>
                          <a14:foregroundMark x1="77660" y1="8046" x2="85993" y2="6897"/>
                          <a14:foregroundMark x1="95213" y1="15764" x2="95390" y2="18062"/>
                          <a14:foregroundMark x1="84574" y1="28243" x2="85816" y2="29721"/>
                        </a14:backgroundRemoval>
                      </a14:imgEffect>
                    </a14:imgLayer>
                  </a14:imgProps>
                </a:ext>
              </a:extLst>
            </a:blip>
            <a:srcRect l="67771" t="5242" r="1744" b="68485"/>
            <a:stretch/>
          </p:blipFill>
          <p:spPr>
            <a:xfrm>
              <a:off x="10204919" y="2132406"/>
              <a:ext cx="1225081" cy="1140019"/>
            </a:xfrm>
            <a:prstGeom prst="rect">
              <a:avLst/>
            </a:prstGeom>
          </p:spPr>
        </p:pic>
      </p:grpSp>
      <p:grpSp>
        <p:nvGrpSpPr>
          <p:cNvPr id="27" name="Group 26">
            <a:extLst>
              <a:ext uri="{FF2B5EF4-FFF2-40B4-BE49-F238E27FC236}">
                <a16:creationId xmlns:a16="http://schemas.microsoft.com/office/drawing/2014/main" id="{EAA1276D-91FF-4700-B634-968145999DC7}"/>
              </a:ext>
            </a:extLst>
          </p:cNvPr>
          <p:cNvGrpSpPr/>
          <p:nvPr/>
        </p:nvGrpSpPr>
        <p:grpSpPr>
          <a:xfrm>
            <a:off x="6624159" y="2915363"/>
            <a:ext cx="4811080" cy="1214921"/>
            <a:chOff x="6618920" y="2132406"/>
            <a:chExt cx="4811080" cy="1214921"/>
          </a:xfrm>
        </p:grpSpPr>
        <p:pic>
          <p:nvPicPr>
            <p:cNvPr id="28" name="Picture 27">
              <a:extLst>
                <a:ext uri="{FF2B5EF4-FFF2-40B4-BE49-F238E27FC236}">
                  <a16:creationId xmlns:a16="http://schemas.microsoft.com/office/drawing/2014/main" id="{CF6CFF88-974B-4E6A-9E4B-1F38D4F0716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911" b="28571" l="5319" r="31028">
                          <a14:foregroundMark x1="5319" y1="16585" x2="6560" y2="16913"/>
                          <a14:foregroundMark x1="11525" y1="9031" x2="11525" y2="9031"/>
                          <a14:foregroundMark x1="13475" y1="14122" x2="18262" y2="17077"/>
                          <a14:foregroundMark x1="11879" y1="13465" x2="15071" y2="17734"/>
                          <a14:foregroundMark x1="9043" y1="15107" x2="14184" y2="15764"/>
                          <a14:foregroundMark x1="23759" y1="26929" x2="26773" y2="24795"/>
                          <a14:foregroundMark x1="30142" y1="17570" x2="29433" y2="21511"/>
                        </a14:backgroundRemoval>
                      </a14:imgEffect>
                    </a14:imgLayer>
                  </a14:imgProps>
                </a:ext>
              </a:extLst>
            </a:blip>
            <a:srcRect l="3054" t="3138" r="65740" b="68473"/>
            <a:stretch/>
          </p:blipFill>
          <p:spPr>
            <a:xfrm>
              <a:off x="6618920" y="2132406"/>
              <a:ext cx="1225081" cy="1203453"/>
            </a:xfrm>
            <a:prstGeom prst="rect">
              <a:avLst/>
            </a:prstGeom>
          </p:spPr>
        </p:pic>
        <p:pic>
          <p:nvPicPr>
            <p:cNvPr id="29" name="Picture 28">
              <a:extLst>
                <a:ext uri="{FF2B5EF4-FFF2-40B4-BE49-F238E27FC236}">
                  <a16:creationId xmlns:a16="http://schemas.microsoft.com/office/drawing/2014/main" id="{1E14C5C8-4283-476F-BF35-BB76C7349DD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240" b="30542" l="37057" r="64894">
                          <a14:foregroundMark x1="38298" y1="15599" x2="39007" y2="16585"/>
                          <a14:foregroundMark x1="50532" y1="7061" x2="49291" y2="6240"/>
                          <a14:foregroundMark x1="53723" y1="28900" x2="53723" y2="28900"/>
                          <a14:foregroundMark x1="61525" y1="9195" x2="61525" y2="9195"/>
                          <a14:foregroundMark x1="52837" y1="30542" x2="52837" y2="30542"/>
                        </a14:backgroundRemoval>
                      </a14:imgEffect>
                    </a14:imgLayer>
                  </a14:imgProps>
                </a:ext>
              </a:extLst>
            </a:blip>
            <a:srcRect l="33900" t="4023" r="31560" b="68391"/>
            <a:stretch/>
          </p:blipFill>
          <p:spPr>
            <a:xfrm>
              <a:off x="8339663" y="2143874"/>
              <a:ext cx="1395473" cy="1203453"/>
            </a:xfrm>
            <a:prstGeom prst="rect">
              <a:avLst/>
            </a:prstGeom>
          </p:spPr>
        </p:pic>
        <p:pic>
          <p:nvPicPr>
            <p:cNvPr id="30" name="Picture 29">
              <a:extLst>
                <a:ext uri="{FF2B5EF4-FFF2-40B4-BE49-F238E27FC236}">
                  <a16:creationId xmlns:a16="http://schemas.microsoft.com/office/drawing/2014/main" id="{A21D92AD-453D-4211-8BC0-D8D09876004C}"/>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6897" b="29721" l="69681" r="95213">
                          <a14:foregroundMark x1="71631" y1="17734" x2="71631" y2="17734"/>
                          <a14:foregroundMark x1="71454" y1="16585" x2="70035" y2="17077"/>
                          <a14:foregroundMark x1="70213" y1="17077" x2="70213" y2="17077"/>
                          <a14:foregroundMark x1="77660" y1="8046" x2="85993" y2="6897"/>
                          <a14:foregroundMark x1="95213" y1="15764" x2="95390" y2="18062"/>
                          <a14:foregroundMark x1="84574" y1="28243" x2="85816" y2="29721"/>
                        </a14:backgroundRemoval>
                      </a14:imgEffect>
                    </a14:imgLayer>
                  </a14:imgProps>
                </a:ext>
              </a:extLst>
            </a:blip>
            <a:srcRect l="67771" t="5242" r="1744" b="68485"/>
            <a:stretch/>
          </p:blipFill>
          <p:spPr>
            <a:xfrm>
              <a:off x="10204919" y="2132406"/>
              <a:ext cx="1225081" cy="1140019"/>
            </a:xfrm>
            <a:prstGeom prst="rect">
              <a:avLst/>
            </a:prstGeom>
          </p:spPr>
        </p:pic>
      </p:grpSp>
      <p:grpSp>
        <p:nvGrpSpPr>
          <p:cNvPr id="31" name="Group 30">
            <a:extLst>
              <a:ext uri="{FF2B5EF4-FFF2-40B4-BE49-F238E27FC236}">
                <a16:creationId xmlns:a16="http://schemas.microsoft.com/office/drawing/2014/main" id="{6FC16BA3-15FD-4859-BC5C-8257982DF16F}"/>
              </a:ext>
            </a:extLst>
          </p:cNvPr>
          <p:cNvGrpSpPr/>
          <p:nvPr/>
        </p:nvGrpSpPr>
        <p:grpSpPr>
          <a:xfrm>
            <a:off x="6595729" y="4230526"/>
            <a:ext cx="4811080" cy="1214921"/>
            <a:chOff x="6618920" y="2132406"/>
            <a:chExt cx="4811080" cy="1214921"/>
          </a:xfrm>
        </p:grpSpPr>
        <p:pic>
          <p:nvPicPr>
            <p:cNvPr id="32" name="Picture 31">
              <a:extLst>
                <a:ext uri="{FF2B5EF4-FFF2-40B4-BE49-F238E27FC236}">
                  <a16:creationId xmlns:a16="http://schemas.microsoft.com/office/drawing/2014/main" id="{0555AE73-E453-4BB1-A526-3F853A6328D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911" b="28571" l="5319" r="31028">
                          <a14:foregroundMark x1="5319" y1="16585" x2="6560" y2="16913"/>
                          <a14:foregroundMark x1="11525" y1="9031" x2="11525" y2="9031"/>
                          <a14:foregroundMark x1="13475" y1="14122" x2="18262" y2="17077"/>
                          <a14:foregroundMark x1="11879" y1="13465" x2="15071" y2="17734"/>
                          <a14:foregroundMark x1="9043" y1="15107" x2="14184" y2="15764"/>
                          <a14:foregroundMark x1="23759" y1="26929" x2="26773" y2="24795"/>
                          <a14:foregroundMark x1="30142" y1="17570" x2="29433" y2="21511"/>
                        </a14:backgroundRemoval>
                      </a14:imgEffect>
                    </a14:imgLayer>
                  </a14:imgProps>
                </a:ext>
              </a:extLst>
            </a:blip>
            <a:srcRect l="3054" t="3138" r="65740" b="68473"/>
            <a:stretch/>
          </p:blipFill>
          <p:spPr>
            <a:xfrm>
              <a:off x="6618920" y="2132406"/>
              <a:ext cx="1225081" cy="1203453"/>
            </a:xfrm>
            <a:prstGeom prst="rect">
              <a:avLst/>
            </a:prstGeom>
          </p:spPr>
        </p:pic>
        <p:pic>
          <p:nvPicPr>
            <p:cNvPr id="33" name="Picture 32">
              <a:extLst>
                <a:ext uri="{FF2B5EF4-FFF2-40B4-BE49-F238E27FC236}">
                  <a16:creationId xmlns:a16="http://schemas.microsoft.com/office/drawing/2014/main" id="{8A1F57EF-4058-41F6-9A90-E4F74B37005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240" b="30542" l="37057" r="64894">
                          <a14:foregroundMark x1="38298" y1="15599" x2="39007" y2="16585"/>
                          <a14:foregroundMark x1="50532" y1="7061" x2="49291" y2="6240"/>
                          <a14:foregroundMark x1="53723" y1="28900" x2="53723" y2="28900"/>
                          <a14:foregroundMark x1="61525" y1="9195" x2="61525" y2="9195"/>
                          <a14:foregroundMark x1="52837" y1="30542" x2="52837" y2="30542"/>
                        </a14:backgroundRemoval>
                      </a14:imgEffect>
                    </a14:imgLayer>
                  </a14:imgProps>
                </a:ext>
              </a:extLst>
            </a:blip>
            <a:srcRect l="33900" t="4023" r="31560" b="68391"/>
            <a:stretch/>
          </p:blipFill>
          <p:spPr>
            <a:xfrm>
              <a:off x="8339663" y="2143874"/>
              <a:ext cx="1395473" cy="1203453"/>
            </a:xfrm>
            <a:prstGeom prst="rect">
              <a:avLst/>
            </a:prstGeom>
          </p:spPr>
        </p:pic>
        <p:pic>
          <p:nvPicPr>
            <p:cNvPr id="34" name="Picture 33">
              <a:extLst>
                <a:ext uri="{FF2B5EF4-FFF2-40B4-BE49-F238E27FC236}">
                  <a16:creationId xmlns:a16="http://schemas.microsoft.com/office/drawing/2014/main" id="{25746F53-3AB0-4BB8-A583-086DF78E8B74}"/>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6897" b="29721" l="69681" r="95213">
                          <a14:foregroundMark x1="71631" y1="17734" x2="71631" y2="17734"/>
                          <a14:foregroundMark x1="71454" y1="16585" x2="70035" y2="17077"/>
                          <a14:foregroundMark x1="70213" y1="17077" x2="70213" y2="17077"/>
                          <a14:foregroundMark x1="77660" y1="8046" x2="85993" y2="6897"/>
                          <a14:foregroundMark x1="95213" y1="15764" x2="95390" y2="18062"/>
                          <a14:foregroundMark x1="84574" y1="28243" x2="85816" y2="29721"/>
                        </a14:backgroundRemoval>
                      </a14:imgEffect>
                    </a14:imgLayer>
                  </a14:imgProps>
                </a:ext>
              </a:extLst>
            </a:blip>
            <a:srcRect l="67771" t="5242" r="1744" b="68485"/>
            <a:stretch/>
          </p:blipFill>
          <p:spPr>
            <a:xfrm>
              <a:off x="10204919" y="2132406"/>
              <a:ext cx="1225081" cy="1140019"/>
            </a:xfrm>
            <a:prstGeom prst="rect">
              <a:avLst/>
            </a:prstGeom>
          </p:spPr>
        </p:pic>
      </p:grpSp>
      <p:sp>
        <p:nvSpPr>
          <p:cNvPr id="26" name="Rectangle: Rounded Corners 25">
            <a:extLst>
              <a:ext uri="{FF2B5EF4-FFF2-40B4-BE49-F238E27FC236}">
                <a16:creationId xmlns:a16="http://schemas.microsoft.com/office/drawing/2014/main" id="{FBACE0BE-3E9C-4C18-A1C9-436565E88160}"/>
              </a:ext>
            </a:extLst>
          </p:cNvPr>
          <p:cNvSpPr/>
          <p:nvPr/>
        </p:nvSpPr>
        <p:spPr>
          <a:xfrm>
            <a:off x="596284" y="5608431"/>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accent3">
                    <a:lumMod val="50000"/>
                  </a:schemeClr>
                </a:solidFill>
                <a:latin typeface="Calibri" panose="020F0502020204030204" pitchFamily="34" charset="0"/>
                <a:cs typeface="Calibri" panose="020F0502020204030204" pitchFamily="34" charset="0"/>
              </a:rPr>
              <a:t>Giọng đọc phù hợp với </a:t>
            </a:r>
          </a:p>
          <a:p>
            <a:pPr algn="ctr"/>
            <a:r>
              <a:rPr lang="en-SG" sz="2800" b="1">
                <a:solidFill>
                  <a:schemeClr val="accent3">
                    <a:lumMod val="50000"/>
                  </a:schemeClr>
                </a:solidFill>
                <a:latin typeface="Calibri" panose="020F0502020204030204" pitchFamily="34" charset="0"/>
                <a:cs typeface="Calibri" panose="020F0502020204030204" pitchFamily="34" charset="0"/>
              </a:rPr>
              <a:t>các nhân vật.</a:t>
            </a:r>
            <a:endParaRPr lang="vi-VN" sz="2800" b="1">
              <a:solidFill>
                <a:schemeClr val="accent3">
                  <a:lumMod val="50000"/>
                </a:schemeClr>
              </a:solidFill>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9F845532-5B9A-4F05-B1C5-2A13F64AD53D}"/>
              </a:ext>
            </a:extLst>
          </p:cNvPr>
          <p:cNvGrpSpPr/>
          <p:nvPr/>
        </p:nvGrpSpPr>
        <p:grpSpPr>
          <a:xfrm>
            <a:off x="6623619" y="5545689"/>
            <a:ext cx="4811080" cy="1214921"/>
            <a:chOff x="6618920" y="2132406"/>
            <a:chExt cx="4811080" cy="1214921"/>
          </a:xfrm>
        </p:grpSpPr>
        <p:pic>
          <p:nvPicPr>
            <p:cNvPr id="36" name="Picture 35">
              <a:extLst>
                <a:ext uri="{FF2B5EF4-FFF2-40B4-BE49-F238E27FC236}">
                  <a16:creationId xmlns:a16="http://schemas.microsoft.com/office/drawing/2014/main" id="{76C51BC2-2952-4396-A099-7D455FAE9F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911" b="28571" l="5319" r="31028">
                          <a14:foregroundMark x1="5319" y1="16585" x2="6560" y2="16913"/>
                          <a14:foregroundMark x1="11525" y1="9031" x2="11525" y2="9031"/>
                          <a14:foregroundMark x1="13475" y1="14122" x2="18262" y2="17077"/>
                          <a14:foregroundMark x1="11879" y1="13465" x2="15071" y2="17734"/>
                          <a14:foregroundMark x1="9043" y1="15107" x2="14184" y2="15764"/>
                          <a14:foregroundMark x1="23759" y1="26929" x2="26773" y2="24795"/>
                          <a14:foregroundMark x1="30142" y1="17570" x2="29433" y2="21511"/>
                        </a14:backgroundRemoval>
                      </a14:imgEffect>
                    </a14:imgLayer>
                  </a14:imgProps>
                </a:ext>
              </a:extLst>
            </a:blip>
            <a:srcRect l="3054" t="3138" r="65740" b="68473"/>
            <a:stretch/>
          </p:blipFill>
          <p:spPr>
            <a:xfrm>
              <a:off x="6618920" y="2132406"/>
              <a:ext cx="1225081" cy="1203453"/>
            </a:xfrm>
            <a:prstGeom prst="rect">
              <a:avLst/>
            </a:prstGeom>
          </p:spPr>
        </p:pic>
        <p:pic>
          <p:nvPicPr>
            <p:cNvPr id="37" name="Picture 36">
              <a:extLst>
                <a:ext uri="{FF2B5EF4-FFF2-40B4-BE49-F238E27FC236}">
                  <a16:creationId xmlns:a16="http://schemas.microsoft.com/office/drawing/2014/main" id="{E5655534-132C-45B9-A09F-E3A07964E85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240" b="30542" l="37057" r="64894">
                          <a14:foregroundMark x1="38298" y1="15599" x2="39007" y2="16585"/>
                          <a14:foregroundMark x1="50532" y1="7061" x2="49291" y2="6240"/>
                          <a14:foregroundMark x1="53723" y1="28900" x2="53723" y2="28900"/>
                          <a14:foregroundMark x1="61525" y1="9195" x2="61525" y2="9195"/>
                          <a14:foregroundMark x1="52837" y1="30542" x2="52837" y2="30542"/>
                        </a14:backgroundRemoval>
                      </a14:imgEffect>
                    </a14:imgLayer>
                  </a14:imgProps>
                </a:ext>
              </a:extLst>
            </a:blip>
            <a:srcRect l="33900" t="4023" r="31560" b="68391"/>
            <a:stretch/>
          </p:blipFill>
          <p:spPr>
            <a:xfrm>
              <a:off x="8339663" y="2143874"/>
              <a:ext cx="1395473" cy="1203453"/>
            </a:xfrm>
            <a:prstGeom prst="rect">
              <a:avLst/>
            </a:prstGeom>
          </p:spPr>
        </p:pic>
        <p:pic>
          <p:nvPicPr>
            <p:cNvPr id="38" name="Picture 37">
              <a:extLst>
                <a:ext uri="{FF2B5EF4-FFF2-40B4-BE49-F238E27FC236}">
                  <a16:creationId xmlns:a16="http://schemas.microsoft.com/office/drawing/2014/main" id="{EF1B0A59-B0F3-4A3B-B824-ECC71DBEEE3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6897" b="29721" l="69681" r="95213">
                          <a14:foregroundMark x1="71631" y1="17734" x2="71631" y2="17734"/>
                          <a14:foregroundMark x1="71454" y1="16585" x2="70035" y2="17077"/>
                          <a14:foregroundMark x1="70213" y1="17077" x2="70213" y2="17077"/>
                          <a14:foregroundMark x1="77660" y1="8046" x2="85993" y2="6897"/>
                          <a14:foregroundMark x1="95213" y1="15764" x2="95390" y2="18062"/>
                          <a14:foregroundMark x1="84574" y1="28243" x2="85816" y2="29721"/>
                        </a14:backgroundRemoval>
                      </a14:imgEffect>
                    </a14:imgLayer>
                  </a14:imgProps>
                </a:ext>
              </a:extLst>
            </a:blip>
            <a:srcRect l="67771" t="5242" r="1744" b="68485"/>
            <a:stretch/>
          </p:blipFill>
          <p:spPr>
            <a:xfrm>
              <a:off x="10204919" y="2132406"/>
              <a:ext cx="1225081" cy="1140019"/>
            </a:xfrm>
            <a:prstGeom prst="rect">
              <a:avLst/>
            </a:prstGeom>
          </p:spPr>
        </p:pic>
      </p:grpSp>
    </p:spTree>
    <p:extLst>
      <p:ext uri="{BB962C8B-B14F-4D97-AF65-F5344CB8AC3E}">
        <p14:creationId xmlns:p14="http://schemas.microsoft.com/office/powerpoint/2010/main" val="26710491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80">
                                          <p:stCondLst>
                                            <p:cond delay="0"/>
                                          </p:stCondLst>
                                        </p:cTn>
                                        <p:tgtEl>
                                          <p:spTgt spid="9"/>
                                        </p:tgtEl>
                                      </p:cBhvr>
                                    </p:animEffect>
                                    <p:anim calcmode="lin" valueType="num">
                                      <p:cBhvr>
                                        <p:cTn id="4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0" dur="26">
                                          <p:stCondLst>
                                            <p:cond delay="650"/>
                                          </p:stCondLst>
                                        </p:cTn>
                                        <p:tgtEl>
                                          <p:spTgt spid="9"/>
                                        </p:tgtEl>
                                      </p:cBhvr>
                                      <p:to x="100000" y="60000"/>
                                    </p:animScale>
                                    <p:animScale>
                                      <p:cBhvr>
                                        <p:cTn id="51" dur="166" decel="50000">
                                          <p:stCondLst>
                                            <p:cond delay="67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26"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down)">
                                      <p:cBhvr>
                                        <p:cTn id="77" dur="580">
                                          <p:stCondLst>
                                            <p:cond delay="0"/>
                                          </p:stCondLst>
                                        </p:cTn>
                                        <p:tgtEl>
                                          <p:spTgt spid="26"/>
                                        </p:tgtEl>
                                      </p:cBhvr>
                                    </p:animEffect>
                                    <p:anim calcmode="lin" valueType="num">
                                      <p:cBhvr>
                                        <p:cTn id="7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3" dur="26">
                                          <p:stCondLst>
                                            <p:cond delay="650"/>
                                          </p:stCondLst>
                                        </p:cTn>
                                        <p:tgtEl>
                                          <p:spTgt spid="26"/>
                                        </p:tgtEl>
                                      </p:cBhvr>
                                      <p:to x="100000" y="60000"/>
                                    </p:animScale>
                                    <p:animScale>
                                      <p:cBhvr>
                                        <p:cTn id="84" dur="166" decel="50000">
                                          <p:stCondLst>
                                            <p:cond delay="676"/>
                                          </p:stCondLst>
                                        </p:cTn>
                                        <p:tgtEl>
                                          <p:spTgt spid="26"/>
                                        </p:tgtEl>
                                      </p:cBhvr>
                                      <p:to x="100000" y="100000"/>
                                    </p:animScale>
                                    <p:animScale>
                                      <p:cBhvr>
                                        <p:cTn id="85" dur="26">
                                          <p:stCondLst>
                                            <p:cond delay="1312"/>
                                          </p:stCondLst>
                                        </p:cTn>
                                        <p:tgtEl>
                                          <p:spTgt spid="26"/>
                                        </p:tgtEl>
                                      </p:cBhvr>
                                      <p:to x="100000" y="80000"/>
                                    </p:animScale>
                                    <p:animScale>
                                      <p:cBhvr>
                                        <p:cTn id="86" dur="166" decel="50000">
                                          <p:stCondLst>
                                            <p:cond delay="1338"/>
                                          </p:stCondLst>
                                        </p:cTn>
                                        <p:tgtEl>
                                          <p:spTgt spid="26"/>
                                        </p:tgtEl>
                                      </p:cBhvr>
                                      <p:to x="100000" y="100000"/>
                                    </p:animScale>
                                    <p:animScale>
                                      <p:cBhvr>
                                        <p:cTn id="87" dur="26">
                                          <p:stCondLst>
                                            <p:cond delay="1642"/>
                                          </p:stCondLst>
                                        </p:cTn>
                                        <p:tgtEl>
                                          <p:spTgt spid="26"/>
                                        </p:tgtEl>
                                      </p:cBhvr>
                                      <p:to x="100000" y="90000"/>
                                    </p:animScale>
                                    <p:animScale>
                                      <p:cBhvr>
                                        <p:cTn id="88" dur="166" decel="50000">
                                          <p:stCondLst>
                                            <p:cond delay="1668"/>
                                          </p:stCondLst>
                                        </p:cTn>
                                        <p:tgtEl>
                                          <p:spTgt spid="26"/>
                                        </p:tgtEl>
                                      </p:cBhvr>
                                      <p:to x="100000" y="100000"/>
                                    </p:animScale>
                                    <p:animScale>
                                      <p:cBhvr>
                                        <p:cTn id="89" dur="26">
                                          <p:stCondLst>
                                            <p:cond delay="1808"/>
                                          </p:stCondLst>
                                        </p:cTn>
                                        <p:tgtEl>
                                          <p:spTgt spid="26"/>
                                        </p:tgtEl>
                                      </p:cBhvr>
                                      <p:to x="100000" y="95000"/>
                                    </p:animScale>
                                    <p:animScale>
                                      <p:cBhvr>
                                        <p:cTn id="90"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D9EB6C-D031-4329-AFF5-8F2359917BA1}"/>
              </a:ext>
            </a:extLst>
          </p:cNvPr>
          <p:cNvPicPr>
            <a:picLocks noChangeAspect="1"/>
          </p:cNvPicPr>
          <p:nvPr/>
        </p:nvPicPr>
        <p:blipFill rotWithShape="1">
          <a:blip r:embed="rId3"/>
          <a:srcRect t="5703" b="51014"/>
          <a:stretch/>
        </p:blipFill>
        <p:spPr>
          <a:xfrm>
            <a:off x="-1" y="-18713"/>
            <a:ext cx="12192000" cy="6914813"/>
          </a:xfrm>
          <a:prstGeom prst="rect">
            <a:avLst/>
          </a:prstGeom>
          <a:solidFill>
            <a:srgbClr val="E6E6E6"/>
          </a:solidFill>
        </p:spPr>
      </p:pic>
      <p:sp>
        <p:nvSpPr>
          <p:cNvPr id="14" name="Rectangle 13">
            <a:extLst>
              <a:ext uri="{FF2B5EF4-FFF2-40B4-BE49-F238E27FC236}">
                <a16:creationId xmlns:a16="http://schemas.microsoft.com/office/drawing/2014/main" id="{EAF33D13-9D2D-4B51-A760-6ACDA6D9B82C}"/>
              </a:ext>
            </a:extLst>
          </p:cNvPr>
          <p:cNvSpPr/>
          <p:nvPr/>
        </p:nvSpPr>
        <p:spPr>
          <a:xfrm>
            <a:off x="4323937" y="61347"/>
            <a:ext cx="4013200" cy="762000"/>
          </a:xfrm>
          <a:prstGeom prst="rect">
            <a:avLst/>
          </a:prstGeom>
          <a:solidFill>
            <a:srgbClr val="8FC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EC6D0DB-216C-4CDC-9BBB-E1A2495040E2}"/>
              </a:ext>
            </a:extLst>
          </p:cNvPr>
          <p:cNvSpPr/>
          <p:nvPr/>
        </p:nvSpPr>
        <p:spPr>
          <a:xfrm>
            <a:off x="-1" y="-18713"/>
            <a:ext cx="12192001" cy="6914813"/>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391CB4-052A-444A-8413-EF5E41B0042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p:blipFill>
        <p:spPr>
          <a:xfrm>
            <a:off x="13440" y="1379106"/>
            <a:ext cx="2704182" cy="5997254"/>
          </a:xfrm>
          <a:prstGeom prst="rect">
            <a:avLst/>
          </a:prstGeom>
          <a:effectLst>
            <a:outerShdw blurRad="50800" dist="50800" sx="101000" sy="101000" algn="ctr" rotWithShape="0">
              <a:srgbClr val="000000">
                <a:alpha val="67000"/>
              </a:srgbClr>
            </a:outerShdw>
          </a:effectLst>
        </p:spPr>
      </p:pic>
      <p:pic>
        <p:nvPicPr>
          <p:cNvPr id="16" name="Picture 15">
            <a:extLst>
              <a:ext uri="{FF2B5EF4-FFF2-40B4-BE49-F238E27FC236}">
                <a16:creationId xmlns:a16="http://schemas.microsoft.com/office/drawing/2014/main" id="{AF5AC952-C46D-4D47-966C-3B39A514B9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29005" r="13020" b="-3954"/>
          <a:stretch/>
        </p:blipFill>
        <p:spPr>
          <a:xfrm>
            <a:off x="9786441" y="3029287"/>
            <a:ext cx="2671190" cy="4666605"/>
          </a:xfrm>
          <a:prstGeom prst="rect">
            <a:avLst/>
          </a:prstGeom>
          <a:effectLst>
            <a:outerShdw blurRad="50800" dist="50800" dir="3300000" sx="101000" sy="101000" algn="ctr" rotWithShape="0">
              <a:srgbClr val="000000">
                <a:alpha val="68000"/>
              </a:srgbClr>
            </a:outerShdw>
          </a:effectLst>
        </p:spPr>
      </p:pic>
      <p:grpSp>
        <p:nvGrpSpPr>
          <p:cNvPr id="3" name="Group 2">
            <a:extLst>
              <a:ext uri="{FF2B5EF4-FFF2-40B4-BE49-F238E27FC236}">
                <a16:creationId xmlns:a16="http://schemas.microsoft.com/office/drawing/2014/main" id="{8EEA68E7-B8EB-455A-B5B5-5DAA9D9C5ABB}"/>
              </a:ext>
            </a:extLst>
          </p:cNvPr>
          <p:cNvGrpSpPr/>
          <p:nvPr/>
        </p:nvGrpSpPr>
        <p:grpSpPr>
          <a:xfrm>
            <a:off x="2195961" y="904175"/>
            <a:ext cx="9524365" cy="1844457"/>
            <a:chOff x="1762848" y="1365401"/>
            <a:chExt cx="9524365" cy="1844457"/>
          </a:xfrm>
        </p:grpSpPr>
        <p:sp>
          <p:nvSpPr>
            <p:cNvPr id="17" name="Speech Bubble: Rectangle with Corners Rounded 16">
              <a:extLst>
                <a:ext uri="{FF2B5EF4-FFF2-40B4-BE49-F238E27FC236}">
                  <a16:creationId xmlns:a16="http://schemas.microsoft.com/office/drawing/2014/main" id="{523E7A25-A2E9-44C8-94ED-1FAEC899F935}"/>
                </a:ext>
              </a:extLst>
            </p:cNvPr>
            <p:cNvSpPr/>
            <p:nvPr/>
          </p:nvSpPr>
          <p:spPr>
            <a:xfrm>
              <a:off x="1834737" y="1365401"/>
              <a:ext cx="9452476" cy="1704069"/>
            </a:xfrm>
            <a:custGeom>
              <a:avLst/>
              <a:gdLst>
                <a:gd name="connsiteX0" fmla="*/ 0 w 9452476"/>
                <a:gd name="connsiteY0" fmla="*/ 284017 h 1704069"/>
                <a:gd name="connsiteX1" fmla="*/ 284017 w 9452476"/>
                <a:gd name="connsiteY1" fmla="*/ 0 h 1704069"/>
                <a:gd name="connsiteX2" fmla="*/ 890973 w 9452476"/>
                <a:gd name="connsiteY2" fmla="*/ 0 h 1704069"/>
                <a:gd name="connsiteX3" fmla="*/ 1575413 w 9452476"/>
                <a:gd name="connsiteY3" fmla="*/ 0 h 1704069"/>
                <a:gd name="connsiteX4" fmla="*/ 1575413 w 9452476"/>
                <a:gd name="connsiteY4" fmla="*/ 0 h 1704069"/>
                <a:gd name="connsiteX5" fmla="*/ 2118930 w 9452476"/>
                <a:gd name="connsiteY5" fmla="*/ 0 h 1704069"/>
                <a:gd name="connsiteX6" fmla="*/ 2638817 w 9452476"/>
                <a:gd name="connsiteY6" fmla="*/ 0 h 1704069"/>
                <a:gd name="connsiteX7" fmla="*/ 3205965 w 9452476"/>
                <a:gd name="connsiteY7" fmla="*/ 0 h 1704069"/>
                <a:gd name="connsiteX8" fmla="*/ 3938532 w 9452476"/>
                <a:gd name="connsiteY8" fmla="*/ 0 h 1704069"/>
                <a:gd name="connsiteX9" fmla="*/ 4592273 w 9452476"/>
                <a:gd name="connsiteY9" fmla="*/ 0 h 1704069"/>
                <a:gd name="connsiteX10" fmla="*/ 5246014 w 9452476"/>
                <a:gd name="connsiteY10" fmla="*/ 0 h 1704069"/>
                <a:gd name="connsiteX11" fmla="*/ 5795156 w 9452476"/>
                <a:gd name="connsiteY11" fmla="*/ 0 h 1704069"/>
                <a:gd name="connsiteX12" fmla="*/ 6396598 w 9452476"/>
                <a:gd name="connsiteY12" fmla="*/ 0 h 1704069"/>
                <a:gd name="connsiteX13" fmla="*/ 7050339 w 9452476"/>
                <a:gd name="connsiteY13" fmla="*/ 0 h 1704069"/>
                <a:gd name="connsiteX14" fmla="*/ 7756379 w 9452476"/>
                <a:gd name="connsiteY14" fmla="*/ 0 h 1704069"/>
                <a:gd name="connsiteX15" fmla="*/ 8357820 w 9452476"/>
                <a:gd name="connsiteY15" fmla="*/ 0 h 1704069"/>
                <a:gd name="connsiteX16" fmla="*/ 9168459 w 9452476"/>
                <a:gd name="connsiteY16" fmla="*/ 0 h 1704069"/>
                <a:gd name="connsiteX17" fmla="*/ 9452476 w 9452476"/>
                <a:gd name="connsiteY17" fmla="*/ 284017 h 1704069"/>
                <a:gd name="connsiteX18" fmla="*/ 9452476 w 9452476"/>
                <a:gd name="connsiteY18" fmla="*/ 631928 h 1704069"/>
                <a:gd name="connsiteX19" fmla="*/ 9452476 w 9452476"/>
                <a:gd name="connsiteY19" fmla="*/ 994040 h 1704069"/>
                <a:gd name="connsiteX20" fmla="*/ 9452476 w 9452476"/>
                <a:gd name="connsiteY20" fmla="*/ 994040 h 1704069"/>
                <a:gd name="connsiteX21" fmla="*/ 9452476 w 9452476"/>
                <a:gd name="connsiteY21" fmla="*/ 1420058 h 1704069"/>
                <a:gd name="connsiteX22" fmla="*/ 9452476 w 9452476"/>
                <a:gd name="connsiteY22" fmla="*/ 1420052 h 1704069"/>
                <a:gd name="connsiteX23" fmla="*/ 9168459 w 9452476"/>
                <a:gd name="connsiteY23" fmla="*/ 1704069 h 1704069"/>
                <a:gd name="connsiteX24" fmla="*/ 8619317 w 9452476"/>
                <a:gd name="connsiteY24" fmla="*/ 1704069 h 1704069"/>
                <a:gd name="connsiteX25" fmla="*/ 7965576 w 9452476"/>
                <a:gd name="connsiteY25" fmla="*/ 1704069 h 1704069"/>
                <a:gd name="connsiteX26" fmla="*/ 7364134 w 9452476"/>
                <a:gd name="connsiteY26" fmla="*/ 1704069 h 1704069"/>
                <a:gd name="connsiteX27" fmla="*/ 6710393 w 9452476"/>
                <a:gd name="connsiteY27" fmla="*/ 1704069 h 1704069"/>
                <a:gd name="connsiteX28" fmla="*/ 6213550 w 9452476"/>
                <a:gd name="connsiteY28" fmla="*/ 1704069 h 1704069"/>
                <a:gd name="connsiteX29" fmla="*/ 5664408 w 9452476"/>
                <a:gd name="connsiteY29" fmla="*/ 1704069 h 1704069"/>
                <a:gd name="connsiteX30" fmla="*/ 5010667 w 9452476"/>
                <a:gd name="connsiteY30" fmla="*/ 1704069 h 1704069"/>
                <a:gd name="connsiteX31" fmla="*/ 3938532 w 9452476"/>
                <a:gd name="connsiteY31" fmla="*/ 1704069 h 1704069"/>
                <a:gd name="connsiteX32" fmla="*/ 3324121 w 9452476"/>
                <a:gd name="connsiteY32" fmla="*/ 1704069 h 1704069"/>
                <a:gd name="connsiteX33" fmla="*/ 2686079 w 9452476"/>
                <a:gd name="connsiteY33" fmla="*/ 1704069 h 1704069"/>
                <a:gd name="connsiteX34" fmla="*/ 1575413 w 9452476"/>
                <a:gd name="connsiteY34" fmla="*/ 1704069 h 1704069"/>
                <a:gd name="connsiteX35" fmla="*/ 1575413 w 9452476"/>
                <a:gd name="connsiteY35" fmla="*/ 1704069 h 1704069"/>
                <a:gd name="connsiteX36" fmla="*/ 929715 w 9452476"/>
                <a:gd name="connsiteY36" fmla="*/ 1704069 h 1704069"/>
                <a:gd name="connsiteX37" fmla="*/ 284017 w 9452476"/>
                <a:gd name="connsiteY37" fmla="*/ 1704069 h 1704069"/>
                <a:gd name="connsiteX38" fmla="*/ 0 w 9452476"/>
                <a:gd name="connsiteY38" fmla="*/ 1420052 h 1704069"/>
                <a:gd name="connsiteX39" fmla="*/ 0 w 9452476"/>
                <a:gd name="connsiteY39" fmla="*/ 1420058 h 1704069"/>
                <a:gd name="connsiteX40" fmla="*/ -414680 w 9452476"/>
                <a:gd name="connsiteY40" fmla="*/ 1446243 h 1704069"/>
                <a:gd name="connsiteX41" fmla="*/ 0 w 9452476"/>
                <a:gd name="connsiteY41" fmla="*/ 994040 h 1704069"/>
                <a:gd name="connsiteX42" fmla="*/ 0 w 9452476"/>
                <a:gd name="connsiteY42" fmla="*/ 624828 h 1704069"/>
                <a:gd name="connsiteX43" fmla="*/ 0 w 9452476"/>
                <a:gd name="connsiteY43" fmla="*/ 284017 h 170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2476" h="1704069" fill="none" extrusionOk="0">
                  <a:moveTo>
                    <a:pt x="0" y="284017"/>
                  </a:moveTo>
                  <a:cubicBezTo>
                    <a:pt x="-10512" y="153040"/>
                    <a:pt x="157515" y="-5665"/>
                    <a:pt x="284017" y="0"/>
                  </a:cubicBezTo>
                  <a:cubicBezTo>
                    <a:pt x="535179" y="-10239"/>
                    <a:pt x="665657" y="-24622"/>
                    <a:pt x="890973" y="0"/>
                  </a:cubicBezTo>
                  <a:cubicBezTo>
                    <a:pt x="1116289" y="24622"/>
                    <a:pt x="1419483" y="1155"/>
                    <a:pt x="1575413" y="0"/>
                  </a:cubicBezTo>
                  <a:lnTo>
                    <a:pt x="1575413" y="0"/>
                  </a:lnTo>
                  <a:cubicBezTo>
                    <a:pt x="1740686" y="-14363"/>
                    <a:pt x="1959664" y="3516"/>
                    <a:pt x="2118930" y="0"/>
                  </a:cubicBezTo>
                  <a:cubicBezTo>
                    <a:pt x="2278196" y="-3516"/>
                    <a:pt x="2512710" y="23995"/>
                    <a:pt x="2638817" y="0"/>
                  </a:cubicBezTo>
                  <a:cubicBezTo>
                    <a:pt x="2764924" y="-23995"/>
                    <a:pt x="3089145" y="3270"/>
                    <a:pt x="3205965" y="0"/>
                  </a:cubicBezTo>
                  <a:cubicBezTo>
                    <a:pt x="3322785" y="-3270"/>
                    <a:pt x="3577913" y="3681"/>
                    <a:pt x="3938532" y="0"/>
                  </a:cubicBezTo>
                  <a:cubicBezTo>
                    <a:pt x="4205962" y="31863"/>
                    <a:pt x="4308171" y="-11848"/>
                    <a:pt x="4592273" y="0"/>
                  </a:cubicBezTo>
                  <a:cubicBezTo>
                    <a:pt x="4876375" y="11848"/>
                    <a:pt x="5048786" y="1505"/>
                    <a:pt x="5246014" y="0"/>
                  </a:cubicBezTo>
                  <a:cubicBezTo>
                    <a:pt x="5443242" y="-1505"/>
                    <a:pt x="5651004" y="15035"/>
                    <a:pt x="5795156" y="0"/>
                  </a:cubicBezTo>
                  <a:cubicBezTo>
                    <a:pt x="5939308" y="-15035"/>
                    <a:pt x="6201706" y="24632"/>
                    <a:pt x="6396598" y="0"/>
                  </a:cubicBezTo>
                  <a:cubicBezTo>
                    <a:pt x="6591490" y="-24632"/>
                    <a:pt x="6821565" y="-23522"/>
                    <a:pt x="7050339" y="0"/>
                  </a:cubicBezTo>
                  <a:cubicBezTo>
                    <a:pt x="7279113" y="23522"/>
                    <a:pt x="7448309" y="-15698"/>
                    <a:pt x="7756379" y="0"/>
                  </a:cubicBezTo>
                  <a:cubicBezTo>
                    <a:pt x="8064449" y="15698"/>
                    <a:pt x="8129008" y="-16637"/>
                    <a:pt x="8357820" y="0"/>
                  </a:cubicBezTo>
                  <a:cubicBezTo>
                    <a:pt x="8586632" y="16637"/>
                    <a:pt x="8796521" y="14184"/>
                    <a:pt x="9168459" y="0"/>
                  </a:cubicBezTo>
                  <a:cubicBezTo>
                    <a:pt x="9331899" y="299"/>
                    <a:pt x="9435130" y="110652"/>
                    <a:pt x="9452476" y="284017"/>
                  </a:cubicBezTo>
                  <a:cubicBezTo>
                    <a:pt x="9458806" y="355530"/>
                    <a:pt x="9449786" y="494284"/>
                    <a:pt x="9452476" y="631928"/>
                  </a:cubicBezTo>
                  <a:cubicBezTo>
                    <a:pt x="9455166" y="769572"/>
                    <a:pt x="9465245" y="844034"/>
                    <a:pt x="9452476" y="994040"/>
                  </a:cubicBezTo>
                  <a:lnTo>
                    <a:pt x="9452476" y="994040"/>
                  </a:lnTo>
                  <a:cubicBezTo>
                    <a:pt x="9435467" y="1133724"/>
                    <a:pt x="9452397" y="1333942"/>
                    <a:pt x="9452476" y="1420058"/>
                  </a:cubicBezTo>
                  <a:lnTo>
                    <a:pt x="9452476" y="1420052"/>
                  </a:lnTo>
                  <a:cubicBezTo>
                    <a:pt x="9453368" y="1573183"/>
                    <a:pt x="9321657" y="1706290"/>
                    <a:pt x="9168459" y="1704069"/>
                  </a:cubicBezTo>
                  <a:cubicBezTo>
                    <a:pt x="9029953" y="1719336"/>
                    <a:pt x="8864051" y="1722357"/>
                    <a:pt x="8619317" y="1704069"/>
                  </a:cubicBezTo>
                  <a:cubicBezTo>
                    <a:pt x="8374583" y="1685781"/>
                    <a:pt x="8214147" y="1730137"/>
                    <a:pt x="7965576" y="1704069"/>
                  </a:cubicBezTo>
                  <a:cubicBezTo>
                    <a:pt x="7717005" y="1678001"/>
                    <a:pt x="7552777" y="1676246"/>
                    <a:pt x="7364134" y="1704069"/>
                  </a:cubicBezTo>
                  <a:cubicBezTo>
                    <a:pt x="7175491" y="1731892"/>
                    <a:pt x="7019564" y="1718754"/>
                    <a:pt x="6710393" y="1704069"/>
                  </a:cubicBezTo>
                  <a:cubicBezTo>
                    <a:pt x="6401222" y="1689384"/>
                    <a:pt x="6369178" y="1713308"/>
                    <a:pt x="6213550" y="1704069"/>
                  </a:cubicBezTo>
                  <a:cubicBezTo>
                    <a:pt x="6057922" y="1694830"/>
                    <a:pt x="5918893" y="1722843"/>
                    <a:pt x="5664408" y="1704069"/>
                  </a:cubicBezTo>
                  <a:cubicBezTo>
                    <a:pt x="5409923" y="1685295"/>
                    <a:pt x="5260093" y="1717799"/>
                    <a:pt x="5010667" y="1704069"/>
                  </a:cubicBezTo>
                  <a:cubicBezTo>
                    <a:pt x="4761241" y="1690339"/>
                    <a:pt x="4296683" y="1699039"/>
                    <a:pt x="3938532" y="1704069"/>
                  </a:cubicBezTo>
                  <a:cubicBezTo>
                    <a:pt x="3806148" y="1696367"/>
                    <a:pt x="3610214" y="1698922"/>
                    <a:pt x="3324121" y="1704069"/>
                  </a:cubicBezTo>
                  <a:cubicBezTo>
                    <a:pt x="3038028" y="1709216"/>
                    <a:pt x="2960202" y="1735441"/>
                    <a:pt x="2686079" y="1704069"/>
                  </a:cubicBezTo>
                  <a:cubicBezTo>
                    <a:pt x="2411956" y="1672697"/>
                    <a:pt x="1956568" y="1754876"/>
                    <a:pt x="1575413" y="1704069"/>
                  </a:cubicBezTo>
                  <a:lnTo>
                    <a:pt x="1575413" y="1704069"/>
                  </a:lnTo>
                  <a:cubicBezTo>
                    <a:pt x="1443435" y="1712658"/>
                    <a:pt x="1144902" y="1688927"/>
                    <a:pt x="929715" y="1704069"/>
                  </a:cubicBezTo>
                  <a:cubicBezTo>
                    <a:pt x="714528" y="1719211"/>
                    <a:pt x="565254" y="1722634"/>
                    <a:pt x="284017" y="1704069"/>
                  </a:cubicBezTo>
                  <a:cubicBezTo>
                    <a:pt x="136352" y="1684900"/>
                    <a:pt x="-15152" y="1587209"/>
                    <a:pt x="0" y="1420052"/>
                  </a:cubicBezTo>
                  <a:lnTo>
                    <a:pt x="0" y="1420058"/>
                  </a:lnTo>
                  <a:cubicBezTo>
                    <a:pt x="-112451" y="1432037"/>
                    <a:pt x="-223378" y="1431735"/>
                    <a:pt x="-414680" y="1446243"/>
                  </a:cubicBezTo>
                  <a:cubicBezTo>
                    <a:pt x="-257335" y="1243912"/>
                    <a:pt x="-99988" y="1125376"/>
                    <a:pt x="0" y="994040"/>
                  </a:cubicBezTo>
                  <a:cubicBezTo>
                    <a:pt x="17495" y="836304"/>
                    <a:pt x="-2369" y="758482"/>
                    <a:pt x="0" y="624828"/>
                  </a:cubicBezTo>
                  <a:cubicBezTo>
                    <a:pt x="2369" y="491174"/>
                    <a:pt x="-4575" y="382070"/>
                    <a:pt x="0" y="284017"/>
                  </a:cubicBezTo>
                  <a:close/>
                </a:path>
                <a:path w="9452476" h="1704069" stroke="0" extrusionOk="0">
                  <a:moveTo>
                    <a:pt x="0" y="284017"/>
                  </a:moveTo>
                  <a:cubicBezTo>
                    <a:pt x="11198" y="136038"/>
                    <a:pt x="128412" y="3565"/>
                    <a:pt x="284017" y="0"/>
                  </a:cubicBezTo>
                  <a:cubicBezTo>
                    <a:pt x="551429" y="-26705"/>
                    <a:pt x="714584" y="-10620"/>
                    <a:pt x="955543" y="0"/>
                  </a:cubicBezTo>
                  <a:cubicBezTo>
                    <a:pt x="1196502" y="10620"/>
                    <a:pt x="1273799" y="-30280"/>
                    <a:pt x="1575413" y="0"/>
                  </a:cubicBezTo>
                  <a:lnTo>
                    <a:pt x="1575413" y="0"/>
                  </a:lnTo>
                  <a:cubicBezTo>
                    <a:pt x="1806201" y="-11534"/>
                    <a:pt x="1929397" y="234"/>
                    <a:pt x="2142562" y="0"/>
                  </a:cubicBezTo>
                  <a:cubicBezTo>
                    <a:pt x="2355727" y="-234"/>
                    <a:pt x="2508942" y="-12010"/>
                    <a:pt x="2662448" y="0"/>
                  </a:cubicBezTo>
                  <a:cubicBezTo>
                    <a:pt x="2815954" y="12010"/>
                    <a:pt x="3051306" y="13827"/>
                    <a:pt x="3182334" y="0"/>
                  </a:cubicBezTo>
                  <a:cubicBezTo>
                    <a:pt x="3313362" y="-13827"/>
                    <a:pt x="3737330" y="-6894"/>
                    <a:pt x="3938532" y="0"/>
                  </a:cubicBezTo>
                  <a:cubicBezTo>
                    <a:pt x="4050983" y="9438"/>
                    <a:pt x="4209751" y="-7292"/>
                    <a:pt x="4435375" y="0"/>
                  </a:cubicBezTo>
                  <a:cubicBezTo>
                    <a:pt x="4660999" y="7292"/>
                    <a:pt x="4839178" y="18504"/>
                    <a:pt x="5089116" y="0"/>
                  </a:cubicBezTo>
                  <a:cubicBezTo>
                    <a:pt x="5339054" y="-18504"/>
                    <a:pt x="5530157" y="27552"/>
                    <a:pt x="5690558" y="0"/>
                  </a:cubicBezTo>
                  <a:cubicBezTo>
                    <a:pt x="5850959" y="-27552"/>
                    <a:pt x="6244982" y="-35604"/>
                    <a:pt x="6448897" y="0"/>
                  </a:cubicBezTo>
                  <a:cubicBezTo>
                    <a:pt x="6652812" y="35604"/>
                    <a:pt x="6872469" y="410"/>
                    <a:pt x="7154937" y="0"/>
                  </a:cubicBezTo>
                  <a:cubicBezTo>
                    <a:pt x="7437405" y="-410"/>
                    <a:pt x="7567943" y="-20533"/>
                    <a:pt x="7808678" y="0"/>
                  </a:cubicBezTo>
                  <a:cubicBezTo>
                    <a:pt x="8049413" y="20533"/>
                    <a:pt x="8192808" y="-5743"/>
                    <a:pt x="8462419" y="0"/>
                  </a:cubicBezTo>
                  <a:cubicBezTo>
                    <a:pt x="8732030" y="5743"/>
                    <a:pt x="8839629" y="-23647"/>
                    <a:pt x="9168459" y="0"/>
                  </a:cubicBezTo>
                  <a:cubicBezTo>
                    <a:pt x="9354778" y="-5736"/>
                    <a:pt x="9460271" y="141693"/>
                    <a:pt x="9452476" y="284017"/>
                  </a:cubicBezTo>
                  <a:cubicBezTo>
                    <a:pt x="9453864" y="412706"/>
                    <a:pt x="9443423" y="538684"/>
                    <a:pt x="9452476" y="646129"/>
                  </a:cubicBezTo>
                  <a:cubicBezTo>
                    <a:pt x="9461529" y="753574"/>
                    <a:pt x="9460054" y="838665"/>
                    <a:pt x="9452476" y="994040"/>
                  </a:cubicBezTo>
                  <a:lnTo>
                    <a:pt x="9452476" y="994040"/>
                  </a:lnTo>
                  <a:cubicBezTo>
                    <a:pt x="9460632" y="1205294"/>
                    <a:pt x="9447721" y="1271767"/>
                    <a:pt x="9452476" y="1420058"/>
                  </a:cubicBezTo>
                  <a:lnTo>
                    <a:pt x="9452476" y="1420052"/>
                  </a:lnTo>
                  <a:cubicBezTo>
                    <a:pt x="9466440" y="1542089"/>
                    <a:pt x="9359236" y="1720495"/>
                    <a:pt x="9168459" y="1704069"/>
                  </a:cubicBezTo>
                  <a:cubicBezTo>
                    <a:pt x="8971342" y="1709733"/>
                    <a:pt x="8734594" y="1694285"/>
                    <a:pt x="8619317" y="1704069"/>
                  </a:cubicBezTo>
                  <a:cubicBezTo>
                    <a:pt x="8504040" y="1713853"/>
                    <a:pt x="8137980" y="1715788"/>
                    <a:pt x="7913277" y="1704069"/>
                  </a:cubicBezTo>
                  <a:cubicBezTo>
                    <a:pt x="7688574" y="1692350"/>
                    <a:pt x="7611644" y="1717471"/>
                    <a:pt x="7364134" y="1704069"/>
                  </a:cubicBezTo>
                  <a:cubicBezTo>
                    <a:pt x="7116624" y="1690667"/>
                    <a:pt x="6977608" y="1690169"/>
                    <a:pt x="6814992" y="1704069"/>
                  </a:cubicBezTo>
                  <a:cubicBezTo>
                    <a:pt x="6652376" y="1717969"/>
                    <a:pt x="6492695" y="1710586"/>
                    <a:pt x="6265850" y="1704069"/>
                  </a:cubicBezTo>
                  <a:cubicBezTo>
                    <a:pt x="6039005" y="1697552"/>
                    <a:pt x="5952685" y="1687602"/>
                    <a:pt x="5769006" y="1704069"/>
                  </a:cubicBezTo>
                  <a:cubicBezTo>
                    <a:pt x="5585327" y="1720536"/>
                    <a:pt x="5235833" y="1731701"/>
                    <a:pt x="5062966" y="1704069"/>
                  </a:cubicBezTo>
                  <a:cubicBezTo>
                    <a:pt x="4890099" y="1676437"/>
                    <a:pt x="4207508" y="1689918"/>
                    <a:pt x="3938532" y="1704069"/>
                  </a:cubicBezTo>
                  <a:cubicBezTo>
                    <a:pt x="3661337" y="1730692"/>
                    <a:pt x="3585947" y="1721451"/>
                    <a:pt x="3324121" y="1704069"/>
                  </a:cubicBezTo>
                  <a:cubicBezTo>
                    <a:pt x="3062295" y="1686687"/>
                    <a:pt x="2915700" y="1720835"/>
                    <a:pt x="2756973" y="1704069"/>
                  </a:cubicBezTo>
                  <a:cubicBezTo>
                    <a:pt x="2598246" y="1687303"/>
                    <a:pt x="2387727" y="1718857"/>
                    <a:pt x="2118930" y="1704069"/>
                  </a:cubicBezTo>
                  <a:cubicBezTo>
                    <a:pt x="1850133" y="1689281"/>
                    <a:pt x="1831610" y="1677350"/>
                    <a:pt x="1575413" y="1704069"/>
                  </a:cubicBezTo>
                  <a:lnTo>
                    <a:pt x="1575413" y="1704069"/>
                  </a:lnTo>
                  <a:cubicBezTo>
                    <a:pt x="1443441" y="1676776"/>
                    <a:pt x="1136834" y="1679304"/>
                    <a:pt x="916801" y="1704069"/>
                  </a:cubicBezTo>
                  <a:cubicBezTo>
                    <a:pt x="696768" y="1728834"/>
                    <a:pt x="425161" y="1728711"/>
                    <a:pt x="284017" y="1704069"/>
                  </a:cubicBezTo>
                  <a:cubicBezTo>
                    <a:pt x="124712" y="1706999"/>
                    <a:pt x="-17444" y="1594297"/>
                    <a:pt x="0" y="1420052"/>
                  </a:cubicBezTo>
                  <a:lnTo>
                    <a:pt x="0" y="1420058"/>
                  </a:lnTo>
                  <a:cubicBezTo>
                    <a:pt x="-147927" y="1441592"/>
                    <a:pt x="-249641" y="1451929"/>
                    <a:pt x="-414680" y="1446243"/>
                  </a:cubicBezTo>
                  <a:cubicBezTo>
                    <a:pt x="-257216" y="1292606"/>
                    <a:pt x="-159189" y="1135182"/>
                    <a:pt x="0" y="994040"/>
                  </a:cubicBezTo>
                  <a:cubicBezTo>
                    <a:pt x="-16063" y="849643"/>
                    <a:pt x="-393" y="803549"/>
                    <a:pt x="0" y="646129"/>
                  </a:cubicBezTo>
                  <a:cubicBezTo>
                    <a:pt x="393" y="488709"/>
                    <a:pt x="-4618" y="389415"/>
                    <a:pt x="0" y="284017"/>
                  </a:cubicBezTo>
                  <a:close/>
                </a:path>
              </a:pathLst>
            </a:custGeom>
            <a:solidFill>
              <a:schemeClr val="accent3">
                <a:lumMod val="20000"/>
                <a:lumOff val="80000"/>
              </a:schemeClr>
            </a:solidFill>
            <a:ln w="57150">
              <a:solidFill>
                <a:schemeClr val="accent3">
                  <a:lumMod val="50000"/>
                </a:schemeClr>
              </a:solidFill>
              <a:extLst>
                <a:ext uri="{C807C97D-BFC1-408E-A445-0C87EB9F89A2}">
                  <ask:lineSketchStyleProps xmlns:ask="http://schemas.microsoft.com/office/drawing/2018/sketchyshapes" sd="616505808">
                    <a:prstGeom prst="wedgeRoundRectCallout">
                      <a:avLst>
                        <a:gd name="adj1" fmla="val -54387"/>
                        <a:gd name="adj2" fmla="val 34870"/>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39825" algn="just"/>
              <a:r>
                <a:rPr lang="en-SG" sz="2400">
                  <a:solidFill>
                    <a:schemeClr val="tx1"/>
                  </a:solidFill>
                  <a:latin typeface="Calibri" panose="020F0502020204030204" pitchFamily="34" charset="0"/>
                  <a:cs typeface="Calibri" panose="020F0502020204030204" pitchFamily="34" charset="0"/>
                </a:rPr>
                <a:t>	</a:t>
              </a:r>
              <a:r>
                <a:rPr lang="en-SG" sz="2400" b="1">
                  <a:solidFill>
                    <a:schemeClr val="tx1"/>
                  </a:solidFill>
                  <a:latin typeface="Calibri" panose="020F0502020204030204" pitchFamily="34" charset="0"/>
                  <a:cs typeface="Calibri" panose="020F0502020204030204" pitchFamily="34" charset="0"/>
                </a:rPr>
                <a:t>Lời bố Nhụ</a:t>
              </a:r>
              <a:r>
                <a:rPr lang="en-SG" sz="2400">
                  <a:solidFill>
                    <a:schemeClr val="tx1"/>
                  </a:solidFill>
                  <a:latin typeface="Calibri" panose="020F0502020204030204" pitchFamily="34" charset="0"/>
                  <a:cs typeface="Calibri" panose="020F0502020204030204" pitchFamily="34" charset="0"/>
                </a:rPr>
                <a:t> </a:t>
              </a:r>
              <a:r>
                <a:rPr lang="en-SG" sz="2400" b="1">
                  <a:solidFill>
                    <a:schemeClr val="tx1"/>
                  </a:solidFill>
                  <a:latin typeface="Calibri" panose="020F0502020204030204" pitchFamily="34" charset="0"/>
                  <a:cs typeface="Calibri" panose="020F0502020204030204" pitchFamily="34" charset="0"/>
                </a:rPr>
                <a:t>(nói với ông của Nhụ)</a:t>
              </a:r>
              <a:r>
                <a:rPr lang="en-SG" sz="2400">
                  <a:solidFill>
                    <a:schemeClr val="tx1"/>
                  </a:solidFill>
                  <a:latin typeface="Calibri" panose="020F0502020204030204" pitchFamily="34" charset="0"/>
                  <a:cs typeface="Calibri" panose="020F0502020204030204" pitchFamily="34" charset="0"/>
                </a:rPr>
                <a:t> lúc đầu: rành rẽ, điềm tĩnh, dứt khoát; sau: hào hứng, sôi nổi khi nghĩ về một ngôi làng mới nh</a:t>
              </a:r>
              <a:r>
                <a:rPr lang="vi-VN" sz="2400">
                  <a:solidFill>
                    <a:schemeClr val="tx1"/>
                  </a:solidFill>
                  <a:latin typeface="Calibri" panose="020F0502020204030204" pitchFamily="34" charset="0"/>
                  <a:cs typeface="Calibri" panose="020F0502020204030204" pitchFamily="34" charset="0"/>
                </a:rPr>
                <a:t>ư</a:t>
              </a:r>
              <a:r>
                <a:rPr lang="en-SG" sz="2400">
                  <a:solidFill>
                    <a:schemeClr val="tx1"/>
                  </a:solidFill>
                  <a:latin typeface="Calibri" panose="020F0502020204030204" pitchFamily="34" charset="0"/>
                  <a:cs typeface="Calibri" panose="020F0502020204030204" pitchFamily="34" charset="0"/>
                </a:rPr>
                <a:t> mọi ngôi làng trên đất liền.</a:t>
              </a:r>
            </a:p>
            <a:p>
              <a:pPr marL="1139825" algn="just"/>
              <a:r>
                <a:rPr lang="en-SG" sz="2400">
                  <a:solidFill>
                    <a:schemeClr val="tx1"/>
                  </a:solidFill>
                  <a:latin typeface="Calibri" panose="020F0502020204030204" pitchFamily="34" charset="0"/>
                  <a:cs typeface="Calibri" panose="020F0502020204030204" pitchFamily="34" charset="0"/>
                </a:rPr>
                <a:t>	</a:t>
              </a:r>
              <a:r>
                <a:rPr lang="en-SG" sz="2400" b="1">
                  <a:solidFill>
                    <a:schemeClr val="tx1"/>
                  </a:solidFill>
                  <a:latin typeface="Calibri" panose="020F0502020204030204" pitchFamily="34" charset="0"/>
                  <a:cs typeface="Calibri" panose="020F0502020204030204" pitchFamily="34" charset="0"/>
                </a:rPr>
                <a:t>Lời bố Nhụ (nói với Nhụ)</a:t>
              </a:r>
              <a:r>
                <a:rPr lang="en-SG" sz="2400">
                  <a:solidFill>
                    <a:schemeClr val="tx1"/>
                  </a:solidFill>
                  <a:latin typeface="Calibri" panose="020F0502020204030204" pitchFamily="34" charset="0"/>
                  <a:cs typeface="Calibri" panose="020F0502020204030204" pitchFamily="34" charset="0"/>
                </a:rPr>
                <a:t>: vui vẻ, thân mật.</a:t>
              </a:r>
              <a:endParaRPr lang="en-US" sz="2400">
                <a:solidFill>
                  <a:schemeClr val="tx1"/>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B270FD85-4BAD-4E30-B448-CEF788D1A03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5935" b="91589" l="60929" r="89208">
                          <a14:foregroundMark x1="75000" y1="26168" x2="76503" y2="39720"/>
                          <a14:foregroundMark x1="85109" y1="77336" x2="87842" y2="81075"/>
                          <a14:foregroundMark x1="89208" y1="81776" x2="89208" y2="89019"/>
                          <a14:foregroundMark x1="72268" y1="44393" x2="74454" y2="39252"/>
                          <a14:foregroundMark x1="70902" y1="46028" x2="73497" y2="39486"/>
                          <a14:foregroundMark x1="81284" y1="37383" x2="80055" y2="39953"/>
                        </a14:backgroundRemoval>
                      </a14:imgEffect>
                    </a14:imgLayer>
                  </a14:imgProps>
                </a:ext>
              </a:extLst>
            </a:blip>
            <a:srcRect l="57453" t="19568" r="7465"/>
            <a:stretch/>
          </p:blipFill>
          <p:spPr>
            <a:xfrm>
              <a:off x="1762848" y="1528026"/>
              <a:ext cx="1254594" cy="1681832"/>
            </a:xfrm>
            <a:prstGeom prst="rect">
              <a:avLst/>
            </a:prstGeom>
          </p:spPr>
        </p:pic>
      </p:grpSp>
      <p:sp>
        <p:nvSpPr>
          <p:cNvPr id="27" name="Rectangle 26">
            <a:extLst>
              <a:ext uri="{FF2B5EF4-FFF2-40B4-BE49-F238E27FC236}">
                <a16:creationId xmlns:a16="http://schemas.microsoft.com/office/drawing/2014/main" id="{0CB405E3-FE30-4482-A3F9-8B97F3F071EA}"/>
              </a:ext>
            </a:extLst>
          </p:cNvPr>
          <p:cNvSpPr/>
          <p:nvPr/>
        </p:nvSpPr>
        <p:spPr>
          <a:xfrm>
            <a:off x="3552141" y="79925"/>
            <a:ext cx="5150769" cy="707886"/>
          </a:xfrm>
          <a:prstGeom prst="rect">
            <a:avLst/>
          </a:prstGeom>
          <a:noFill/>
        </p:spPr>
        <p:txBody>
          <a:bodyPr wrap="none" lIns="91440" tIns="45720" rIns="91440" bIns="45720">
            <a:spAutoFit/>
          </a:bodyPr>
          <a:lstStyle/>
          <a:p>
            <a:pPr algn="ctr"/>
            <a:r>
              <a:rPr lang="en-SG" sz="40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Luyện đọc theo nhóm</a:t>
            </a:r>
            <a:endParaRPr lang="en-US" sz="4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grpSp>
        <p:nvGrpSpPr>
          <p:cNvPr id="5" name="Group 4">
            <a:extLst>
              <a:ext uri="{FF2B5EF4-FFF2-40B4-BE49-F238E27FC236}">
                <a16:creationId xmlns:a16="http://schemas.microsoft.com/office/drawing/2014/main" id="{5159BB56-315F-4D28-B642-82CDC27B5F9A}"/>
              </a:ext>
            </a:extLst>
          </p:cNvPr>
          <p:cNvGrpSpPr/>
          <p:nvPr/>
        </p:nvGrpSpPr>
        <p:grpSpPr>
          <a:xfrm>
            <a:off x="2483408" y="2826619"/>
            <a:ext cx="7239000" cy="1436981"/>
            <a:chOff x="2483408" y="2881501"/>
            <a:chExt cx="7239000" cy="1436981"/>
          </a:xfrm>
        </p:grpSpPr>
        <p:sp>
          <p:nvSpPr>
            <p:cNvPr id="24" name="Speech Bubble: Rectangle with Corners Rounded 23">
              <a:extLst>
                <a:ext uri="{FF2B5EF4-FFF2-40B4-BE49-F238E27FC236}">
                  <a16:creationId xmlns:a16="http://schemas.microsoft.com/office/drawing/2014/main" id="{CC0AC11F-D2DE-4E88-B5FC-B9D9A4DE6D7D}"/>
                </a:ext>
              </a:extLst>
            </p:cNvPr>
            <p:cNvSpPr/>
            <p:nvPr/>
          </p:nvSpPr>
          <p:spPr>
            <a:xfrm>
              <a:off x="2483408" y="2967807"/>
              <a:ext cx="7239000" cy="1350675"/>
            </a:xfrm>
            <a:custGeom>
              <a:avLst/>
              <a:gdLst>
                <a:gd name="connsiteX0" fmla="*/ 0 w 7239000"/>
                <a:gd name="connsiteY0" fmla="*/ 225117 h 1350675"/>
                <a:gd name="connsiteX1" fmla="*/ 225117 w 7239000"/>
                <a:gd name="connsiteY1" fmla="*/ 0 h 1350675"/>
                <a:gd name="connsiteX2" fmla="*/ 811437 w 7239000"/>
                <a:gd name="connsiteY2" fmla="*/ 0 h 1350675"/>
                <a:gd name="connsiteX3" fmla="*/ 1437732 w 7239000"/>
                <a:gd name="connsiteY3" fmla="*/ 0 h 1350675"/>
                <a:gd name="connsiteX4" fmla="*/ 2064028 w 7239000"/>
                <a:gd name="connsiteY4" fmla="*/ 0 h 1350675"/>
                <a:gd name="connsiteX5" fmla="*/ 2610371 w 7239000"/>
                <a:gd name="connsiteY5" fmla="*/ 0 h 1350675"/>
                <a:gd name="connsiteX6" fmla="*/ 3196691 w 7239000"/>
                <a:gd name="connsiteY6" fmla="*/ 0 h 1350675"/>
                <a:gd name="connsiteX7" fmla="*/ 4222750 w 7239000"/>
                <a:gd name="connsiteY7" fmla="*/ 0 h 1350675"/>
                <a:gd name="connsiteX8" fmla="*/ 4222750 w 7239000"/>
                <a:gd name="connsiteY8" fmla="*/ 0 h 1350675"/>
                <a:gd name="connsiteX9" fmla="*/ 4826000 w 7239000"/>
                <a:gd name="connsiteY9" fmla="*/ 0 h 1350675"/>
                <a:gd name="connsiteX10" fmla="*/ 5429250 w 7239000"/>
                <a:gd name="connsiteY10" fmla="*/ 0 h 1350675"/>
                <a:gd name="connsiteX11" fmla="*/ 6032500 w 7239000"/>
                <a:gd name="connsiteY11" fmla="*/ 0 h 1350675"/>
                <a:gd name="connsiteX12" fmla="*/ 6503564 w 7239000"/>
                <a:gd name="connsiteY12" fmla="*/ 0 h 1350675"/>
                <a:gd name="connsiteX13" fmla="*/ 7013883 w 7239000"/>
                <a:gd name="connsiteY13" fmla="*/ 0 h 1350675"/>
                <a:gd name="connsiteX14" fmla="*/ 7239000 w 7239000"/>
                <a:gd name="connsiteY14" fmla="*/ 225117 h 1350675"/>
                <a:gd name="connsiteX15" fmla="*/ 7239000 w 7239000"/>
                <a:gd name="connsiteY15" fmla="*/ 225113 h 1350675"/>
                <a:gd name="connsiteX16" fmla="*/ 7686081 w 7239000"/>
                <a:gd name="connsiteY16" fmla="*/ 497791 h 1350675"/>
                <a:gd name="connsiteX17" fmla="*/ 7239000 w 7239000"/>
                <a:gd name="connsiteY17" fmla="*/ 562781 h 1350675"/>
                <a:gd name="connsiteX18" fmla="*/ 7239000 w 7239000"/>
                <a:gd name="connsiteY18" fmla="*/ 1125558 h 1350675"/>
                <a:gd name="connsiteX19" fmla="*/ 7013883 w 7239000"/>
                <a:gd name="connsiteY19" fmla="*/ 1350675 h 1350675"/>
                <a:gd name="connsiteX20" fmla="*/ 6523192 w 7239000"/>
                <a:gd name="connsiteY20" fmla="*/ 1350675 h 1350675"/>
                <a:gd name="connsiteX21" fmla="*/ 6032500 w 7239000"/>
                <a:gd name="connsiteY21" fmla="*/ 1350675 h 1350675"/>
                <a:gd name="connsiteX22" fmla="*/ 5411153 w 7239000"/>
                <a:gd name="connsiteY22" fmla="*/ 1350675 h 1350675"/>
                <a:gd name="connsiteX23" fmla="*/ 4771708 w 7239000"/>
                <a:gd name="connsiteY23" fmla="*/ 1350675 h 1350675"/>
                <a:gd name="connsiteX24" fmla="*/ 4222750 w 7239000"/>
                <a:gd name="connsiteY24" fmla="*/ 1350675 h 1350675"/>
                <a:gd name="connsiteX25" fmla="*/ 4222750 w 7239000"/>
                <a:gd name="connsiteY25" fmla="*/ 1350675 h 1350675"/>
                <a:gd name="connsiteX26" fmla="*/ 3476525 w 7239000"/>
                <a:gd name="connsiteY26" fmla="*/ 1350675 h 1350675"/>
                <a:gd name="connsiteX27" fmla="*/ 2890206 w 7239000"/>
                <a:gd name="connsiteY27" fmla="*/ 1350675 h 1350675"/>
                <a:gd name="connsiteX28" fmla="*/ 2223934 w 7239000"/>
                <a:gd name="connsiteY28" fmla="*/ 1350675 h 1350675"/>
                <a:gd name="connsiteX29" fmla="*/ 1597638 w 7239000"/>
                <a:gd name="connsiteY29" fmla="*/ 1350675 h 1350675"/>
                <a:gd name="connsiteX30" fmla="*/ 971342 w 7239000"/>
                <a:gd name="connsiteY30" fmla="*/ 1350675 h 1350675"/>
                <a:gd name="connsiteX31" fmla="*/ 225117 w 7239000"/>
                <a:gd name="connsiteY31" fmla="*/ 1350675 h 1350675"/>
                <a:gd name="connsiteX32" fmla="*/ 0 w 7239000"/>
                <a:gd name="connsiteY32" fmla="*/ 1125558 h 1350675"/>
                <a:gd name="connsiteX33" fmla="*/ 0 w 7239000"/>
                <a:gd name="connsiteY33" fmla="*/ 562781 h 1350675"/>
                <a:gd name="connsiteX34" fmla="*/ 0 w 7239000"/>
                <a:gd name="connsiteY34" fmla="*/ 225113 h 1350675"/>
                <a:gd name="connsiteX35" fmla="*/ 0 w 7239000"/>
                <a:gd name="connsiteY35" fmla="*/ 225113 h 1350675"/>
                <a:gd name="connsiteX36" fmla="*/ 0 w 7239000"/>
                <a:gd name="connsiteY36" fmla="*/ 225117 h 13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0" h="1350675" fill="none" extrusionOk="0">
                  <a:moveTo>
                    <a:pt x="0" y="225117"/>
                  </a:moveTo>
                  <a:cubicBezTo>
                    <a:pt x="1490" y="127012"/>
                    <a:pt x="91640" y="10953"/>
                    <a:pt x="225117" y="0"/>
                  </a:cubicBezTo>
                  <a:cubicBezTo>
                    <a:pt x="448131" y="14041"/>
                    <a:pt x="565073" y="-4589"/>
                    <a:pt x="811437" y="0"/>
                  </a:cubicBezTo>
                  <a:cubicBezTo>
                    <a:pt x="1057801" y="4589"/>
                    <a:pt x="1185751" y="25563"/>
                    <a:pt x="1437732" y="0"/>
                  </a:cubicBezTo>
                  <a:cubicBezTo>
                    <a:pt x="1689714" y="-25563"/>
                    <a:pt x="1813396" y="21699"/>
                    <a:pt x="2064028" y="0"/>
                  </a:cubicBezTo>
                  <a:cubicBezTo>
                    <a:pt x="2314660" y="-21699"/>
                    <a:pt x="2339283" y="16350"/>
                    <a:pt x="2610371" y="0"/>
                  </a:cubicBezTo>
                  <a:cubicBezTo>
                    <a:pt x="2881459" y="-16350"/>
                    <a:pt x="3043407" y="181"/>
                    <a:pt x="3196691" y="0"/>
                  </a:cubicBezTo>
                  <a:cubicBezTo>
                    <a:pt x="3349975" y="-181"/>
                    <a:pt x="3844585" y="36557"/>
                    <a:pt x="4222750" y="0"/>
                  </a:cubicBezTo>
                  <a:lnTo>
                    <a:pt x="4222750" y="0"/>
                  </a:lnTo>
                  <a:cubicBezTo>
                    <a:pt x="4427205" y="-3053"/>
                    <a:pt x="4642055" y="9262"/>
                    <a:pt x="4826000" y="0"/>
                  </a:cubicBezTo>
                  <a:cubicBezTo>
                    <a:pt x="5009945" y="-9262"/>
                    <a:pt x="5200792" y="-22847"/>
                    <a:pt x="5429250" y="0"/>
                  </a:cubicBezTo>
                  <a:cubicBezTo>
                    <a:pt x="5657708" y="22847"/>
                    <a:pt x="5768197" y="18853"/>
                    <a:pt x="6032500" y="0"/>
                  </a:cubicBezTo>
                  <a:cubicBezTo>
                    <a:pt x="6162647" y="1724"/>
                    <a:pt x="6386597" y="7455"/>
                    <a:pt x="6503564" y="0"/>
                  </a:cubicBezTo>
                  <a:cubicBezTo>
                    <a:pt x="6620531" y="-7455"/>
                    <a:pt x="6782525" y="-1844"/>
                    <a:pt x="7013883" y="0"/>
                  </a:cubicBezTo>
                  <a:cubicBezTo>
                    <a:pt x="7112922" y="11461"/>
                    <a:pt x="7236786" y="76974"/>
                    <a:pt x="7239000" y="225117"/>
                  </a:cubicBezTo>
                  <a:lnTo>
                    <a:pt x="7239000" y="225113"/>
                  </a:lnTo>
                  <a:cubicBezTo>
                    <a:pt x="7384689" y="307391"/>
                    <a:pt x="7483421" y="400786"/>
                    <a:pt x="7686081" y="497791"/>
                  </a:cubicBezTo>
                  <a:cubicBezTo>
                    <a:pt x="7591341" y="507698"/>
                    <a:pt x="7414679" y="549547"/>
                    <a:pt x="7239000" y="562781"/>
                  </a:cubicBezTo>
                  <a:cubicBezTo>
                    <a:pt x="7238716" y="745385"/>
                    <a:pt x="7265632" y="971253"/>
                    <a:pt x="7239000" y="1125558"/>
                  </a:cubicBezTo>
                  <a:cubicBezTo>
                    <a:pt x="7243836" y="1243784"/>
                    <a:pt x="7144045" y="1372915"/>
                    <a:pt x="7013883" y="1350675"/>
                  </a:cubicBezTo>
                  <a:cubicBezTo>
                    <a:pt x="6910097" y="1334541"/>
                    <a:pt x="6741269" y="1362621"/>
                    <a:pt x="6523192" y="1350675"/>
                  </a:cubicBezTo>
                  <a:cubicBezTo>
                    <a:pt x="6305115" y="1338729"/>
                    <a:pt x="6234618" y="1330481"/>
                    <a:pt x="6032500" y="1350675"/>
                  </a:cubicBezTo>
                  <a:cubicBezTo>
                    <a:pt x="5892992" y="1347000"/>
                    <a:pt x="5581718" y="1323175"/>
                    <a:pt x="5411153" y="1350675"/>
                  </a:cubicBezTo>
                  <a:cubicBezTo>
                    <a:pt x="5240588" y="1378175"/>
                    <a:pt x="5086249" y="1339427"/>
                    <a:pt x="4771708" y="1350675"/>
                  </a:cubicBezTo>
                  <a:cubicBezTo>
                    <a:pt x="4457168" y="1361923"/>
                    <a:pt x="4372354" y="1375121"/>
                    <a:pt x="4222750" y="1350675"/>
                  </a:cubicBezTo>
                  <a:lnTo>
                    <a:pt x="4222750" y="1350675"/>
                  </a:lnTo>
                  <a:cubicBezTo>
                    <a:pt x="4071932" y="1368379"/>
                    <a:pt x="3711958" y="1376222"/>
                    <a:pt x="3476525" y="1350675"/>
                  </a:cubicBezTo>
                  <a:cubicBezTo>
                    <a:pt x="3241093" y="1325128"/>
                    <a:pt x="3095674" y="1334853"/>
                    <a:pt x="2890206" y="1350675"/>
                  </a:cubicBezTo>
                  <a:cubicBezTo>
                    <a:pt x="2684738" y="1366497"/>
                    <a:pt x="2390901" y="1369858"/>
                    <a:pt x="2223934" y="1350675"/>
                  </a:cubicBezTo>
                  <a:cubicBezTo>
                    <a:pt x="2056967" y="1331492"/>
                    <a:pt x="1828257" y="1336818"/>
                    <a:pt x="1597638" y="1350675"/>
                  </a:cubicBezTo>
                  <a:cubicBezTo>
                    <a:pt x="1367019" y="1364532"/>
                    <a:pt x="1169554" y="1348537"/>
                    <a:pt x="971342" y="1350675"/>
                  </a:cubicBezTo>
                  <a:cubicBezTo>
                    <a:pt x="773130" y="1352813"/>
                    <a:pt x="485214" y="1364714"/>
                    <a:pt x="225117" y="1350675"/>
                  </a:cubicBezTo>
                  <a:cubicBezTo>
                    <a:pt x="85452" y="1368360"/>
                    <a:pt x="-16043" y="1228341"/>
                    <a:pt x="0" y="1125558"/>
                  </a:cubicBezTo>
                  <a:cubicBezTo>
                    <a:pt x="-17307" y="988961"/>
                    <a:pt x="6378" y="826540"/>
                    <a:pt x="0" y="562781"/>
                  </a:cubicBezTo>
                  <a:cubicBezTo>
                    <a:pt x="9541" y="475066"/>
                    <a:pt x="3928" y="390937"/>
                    <a:pt x="0" y="225113"/>
                  </a:cubicBezTo>
                  <a:lnTo>
                    <a:pt x="0" y="225113"/>
                  </a:lnTo>
                  <a:lnTo>
                    <a:pt x="0" y="225117"/>
                  </a:lnTo>
                  <a:close/>
                </a:path>
                <a:path w="7239000" h="1350675" stroke="0" extrusionOk="0">
                  <a:moveTo>
                    <a:pt x="0" y="225117"/>
                  </a:moveTo>
                  <a:cubicBezTo>
                    <a:pt x="11633" y="110012"/>
                    <a:pt x="110168" y="26682"/>
                    <a:pt x="225117" y="0"/>
                  </a:cubicBezTo>
                  <a:cubicBezTo>
                    <a:pt x="530603" y="5172"/>
                    <a:pt x="634064" y="-4912"/>
                    <a:pt x="971342" y="0"/>
                  </a:cubicBezTo>
                  <a:cubicBezTo>
                    <a:pt x="1308620" y="4912"/>
                    <a:pt x="1354404" y="6779"/>
                    <a:pt x="1717567" y="0"/>
                  </a:cubicBezTo>
                  <a:cubicBezTo>
                    <a:pt x="2080731" y="-6779"/>
                    <a:pt x="2203227" y="11860"/>
                    <a:pt x="2343862" y="0"/>
                  </a:cubicBezTo>
                  <a:cubicBezTo>
                    <a:pt x="2484498" y="-11860"/>
                    <a:pt x="2846852" y="22992"/>
                    <a:pt x="3010135" y="0"/>
                  </a:cubicBezTo>
                  <a:cubicBezTo>
                    <a:pt x="3173418" y="-22992"/>
                    <a:pt x="3510302" y="19423"/>
                    <a:pt x="3636430" y="0"/>
                  </a:cubicBezTo>
                  <a:cubicBezTo>
                    <a:pt x="3762559" y="-19423"/>
                    <a:pt x="4051847" y="-28048"/>
                    <a:pt x="4222750" y="0"/>
                  </a:cubicBezTo>
                  <a:lnTo>
                    <a:pt x="4222750" y="0"/>
                  </a:lnTo>
                  <a:cubicBezTo>
                    <a:pt x="4468725" y="-18474"/>
                    <a:pt x="4578498" y="3574"/>
                    <a:pt x="4789805" y="0"/>
                  </a:cubicBezTo>
                  <a:cubicBezTo>
                    <a:pt x="5001113" y="-3574"/>
                    <a:pt x="5197870" y="-12269"/>
                    <a:pt x="5411153" y="0"/>
                  </a:cubicBezTo>
                  <a:cubicBezTo>
                    <a:pt x="5624436" y="12269"/>
                    <a:pt x="5888957" y="25315"/>
                    <a:pt x="6032500" y="0"/>
                  </a:cubicBezTo>
                  <a:cubicBezTo>
                    <a:pt x="6198461" y="7356"/>
                    <a:pt x="6439153" y="-22802"/>
                    <a:pt x="6542819" y="0"/>
                  </a:cubicBezTo>
                  <a:cubicBezTo>
                    <a:pt x="6646485" y="22802"/>
                    <a:pt x="6794367" y="-14219"/>
                    <a:pt x="7013883" y="0"/>
                  </a:cubicBezTo>
                  <a:cubicBezTo>
                    <a:pt x="7148227" y="-7492"/>
                    <a:pt x="7266439" y="114122"/>
                    <a:pt x="7239000" y="225117"/>
                  </a:cubicBezTo>
                  <a:lnTo>
                    <a:pt x="7239000" y="225113"/>
                  </a:lnTo>
                  <a:cubicBezTo>
                    <a:pt x="7409435" y="321627"/>
                    <a:pt x="7549253" y="411403"/>
                    <a:pt x="7686081" y="497791"/>
                  </a:cubicBezTo>
                  <a:cubicBezTo>
                    <a:pt x="7516821" y="528448"/>
                    <a:pt x="7456365" y="512948"/>
                    <a:pt x="7239000" y="562781"/>
                  </a:cubicBezTo>
                  <a:cubicBezTo>
                    <a:pt x="7218404" y="813392"/>
                    <a:pt x="7215555" y="900265"/>
                    <a:pt x="7239000" y="1125558"/>
                  </a:cubicBezTo>
                  <a:cubicBezTo>
                    <a:pt x="7211901" y="1252633"/>
                    <a:pt x="7131462" y="1373077"/>
                    <a:pt x="7013883" y="1350675"/>
                  </a:cubicBezTo>
                  <a:cubicBezTo>
                    <a:pt x="6902883" y="1343425"/>
                    <a:pt x="6711497" y="1369561"/>
                    <a:pt x="6542819" y="1350675"/>
                  </a:cubicBezTo>
                  <a:cubicBezTo>
                    <a:pt x="6374141" y="1331789"/>
                    <a:pt x="6169172" y="1325740"/>
                    <a:pt x="6032500" y="1350675"/>
                  </a:cubicBezTo>
                  <a:cubicBezTo>
                    <a:pt x="5899872" y="1359688"/>
                    <a:pt x="5617814" y="1346565"/>
                    <a:pt x="5393055" y="1350675"/>
                  </a:cubicBezTo>
                  <a:cubicBezTo>
                    <a:pt x="5168296" y="1354785"/>
                    <a:pt x="4963699" y="1374833"/>
                    <a:pt x="4789805" y="1350675"/>
                  </a:cubicBezTo>
                  <a:cubicBezTo>
                    <a:pt x="4615911" y="1326518"/>
                    <a:pt x="4425601" y="1361503"/>
                    <a:pt x="4222750" y="1350675"/>
                  </a:cubicBezTo>
                  <a:lnTo>
                    <a:pt x="4222750" y="1350675"/>
                  </a:lnTo>
                  <a:cubicBezTo>
                    <a:pt x="4023414" y="1319221"/>
                    <a:pt x="3800893" y="1319772"/>
                    <a:pt x="3516502" y="1350675"/>
                  </a:cubicBezTo>
                  <a:cubicBezTo>
                    <a:pt x="3232111" y="1381578"/>
                    <a:pt x="3167904" y="1353908"/>
                    <a:pt x="2970158" y="1350675"/>
                  </a:cubicBezTo>
                  <a:cubicBezTo>
                    <a:pt x="2772412" y="1347442"/>
                    <a:pt x="2461045" y="1371769"/>
                    <a:pt x="2263910" y="1350675"/>
                  </a:cubicBezTo>
                  <a:cubicBezTo>
                    <a:pt x="2066775" y="1329581"/>
                    <a:pt x="1733855" y="1372740"/>
                    <a:pt x="1517685" y="1350675"/>
                  </a:cubicBezTo>
                  <a:cubicBezTo>
                    <a:pt x="1301515" y="1328610"/>
                    <a:pt x="1126424" y="1343442"/>
                    <a:pt x="811437" y="1350675"/>
                  </a:cubicBezTo>
                  <a:cubicBezTo>
                    <a:pt x="496450" y="1357908"/>
                    <a:pt x="461608" y="1365565"/>
                    <a:pt x="225117" y="1350675"/>
                  </a:cubicBezTo>
                  <a:cubicBezTo>
                    <a:pt x="92857" y="1328818"/>
                    <a:pt x="-20290" y="1234377"/>
                    <a:pt x="0" y="1125558"/>
                  </a:cubicBezTo>
                  <a:cubicBezTo>
                    <a:pt x="23729" y="874416"/>
                    <a:pt x="-19420" y="789544"/>
                    <a:pt x="0" y="562781"/>
                  </a:cubicBezTo>
                  <a:cubicBezTo>
                    <a:pt x="1431" y="462204"/>
                    <a:pt x="12668" y="334172"/>
                    <a:pt x="0" y="225113"/>
                  </a:cubicBezTo>
                  <a:lnTo>
                    <a:pt x="0" y="225113"/>
                  </a:lnTo>
                  <a:lnTo>
                    <a:pt x="0" y="225117"/>
                  </a:lnTo>
                  <a:close/>
                </a:path>
              </a:pathLst>
            </a:custGeom>
            <a:solidFill>
              <a:schemeClr val="accent1">
                <a:lumMod val="20000"/>
                <a:lumOff val="80000"/>
              </a:schemeClr>
            </a:solidFill>
            <a:ln w="57150">
              <a:solidFill>
                <a:schemeClr val="accent1">
                  <a:lumMod val="50000"/>
                </a:schemeClr>
              </a:solidFill>
              <a:extLst>
                <a:ext uri="{C807C97D-BFC1-408E-A445-0C87EB9F89A2}">
                  <ask:lineSketchStyleProps xmlns:ask="http://schemas.microsoft.com/office/drawing/2018/sketchyshapes" sd="616505808">
                    <a:prstGeom prst="wedgeRoundRectCallout">
                      <a:avLst>
                        <a:gd name="adj1" fmla="val 56176"/>
                        <a:gd name="adj2" fmla="val -13145"/>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4013"/>
              <a:r>
                <a:rPr lang="en-SG" sz="2400" b="1" dirty="0" err="1">
                  <a:solidFill>
                    <a:schemeClr val="tx1"/>
                  </a:solidFill>
                  <a:latin typeface="Calibri" panose="020F0502020204030204" pitchFamily="34" charset="0"/>
                  <a:cs typeface="Calibri" panose="020F0502020204030204" pitchFamily="34" charset="0"/>
                </a:rPr>
                <a:t>Lời</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ông</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Nhụ</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nói</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với</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bố</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Nhụ</a:t>
              </a:r>
              <a:r>
                <a:rPr lang="en-SG" sz="2400" b="1" dirty="0">
                  <a:solidFill>
                    <a:schemeClr val="tx1"/>
                  </a:solidFill>
                  <a:latin typeface="Calibri" panose="020F0502020204030204" pitchFamily="34" charset="0"/>
                  <a:cs typeface="Calibri" panose="020F0502020204030204" pitchFamily="34" charset="0"/>
                </a:rPr>
                <a:t>)</a:t>
              </a:r>
              <a:r>
                <a:rPr lang="en-SG" sz="2400" dirty="0">
                  <a:solidFill>
                    <a:schemeClr val="tx1"/>
                  </a:solidFill>
                  <a:latin typeface="Calibri" panose="020F0502020204030204" pitchFamily="34" charset="0"/>
                  <a:cs typeface="Calibri" panose="020F0502020204030204" pitchFamily="34" charset="0"/>
                </a:rPr>
                <a:t>: </a:t>
              </a:r>
              <a:r>
                <a:rPr lang="en-SG" sz="2400" dirty="0" err="1">
                  <a:solidFill>
                    <a:schemeClr val="tx1"/>
                  </a:solidFill>
                  <a:latin typeface="Calibri" panose="020F0502020204030204" pitchFamily="34" charset="0"/>
                  <a:cs typeface="Calibri" panose="020F0502020204030204" pitchFamily="34" charset="0"/>
                </a:rPr>
                <a:t>kiên</a:t>
              </a:r>
              <a:r>
                <a:rPr lang="en-SG" sz="2400" dirty="0">
                  <a:solidFill>
                    <a:schemeClr val="tx1"/>
                  </a:solidFill>
                  <a:latin typeface="Calibri" panose="020F0502020204030204" pitchFamily="34" charset="0"/>
                  <a:cs typeface="Calibri" panose="020F0502020204030204" pitchFamily="34" charset="0"/>
                </a:rPr>
                <a:t> </a:t>
              </a:r>
              <a:r>
                <a:rPr lang="en-SG" sz="2400" dirty="0" err="1">
                  <a:solidFill>
                    <a:schemeClr val="tx1"/>
                  </a:solidFill>
                  <a:latin typeface="Calibri" panose="020F0502020204030204" pitchFamily="34" charset="0"/>
                  <a:cs typeface="Calibri" panose="020F0502020204030204" pitchFamily="34" charset="0"/>
                </a:rPr>
                <a:t>quyết</a:t>
              </a:r>
              <a:r>
                <a:rPr lang="en-SG" sz="2400" dirty="0">
                  <a:solidFill>
                    <a:schemeClr val="tx1"/>
                  </a:solidFill>
                  <a:latin typeface="Calibri" panose="020F0502020204030204" pitchFamily="34" charset="0"/>
                  <a:cs typeface="Calibri" panose="020F0502020204030204" pitchFamily="34" charset="0"/>
                </a:rPr>
                <a:t>, </a:t>
              </a:r>
            </a:p>
            <a:p>
              <a:r>
                <a:rPr lang="en-SG" sz="2400" dirty="0">
                  <a:solidFill>
                    <a:schemeClr val="tx1"/>
                  </a:solidFill>
                  <a:latin typeface="Calibri" panose="020F0502020204030204" pitchFamily="34" charset="0"/>
                  <a:cs typeface="Calibri" panose="020F0502020204030204" pitchFamily="34" charset="0"/>
                </a:rPr>
                <a:t>gay </a:t>
              </a:r>
              <a:r>
                <a:rPr lang="en-SG" sz="2400" dirty="0" err="1">
                  <a:solidFill>
                    <a:schemeClr val="tx1"/>
                  </a:solidFill>
                  <a:latin typeface="Calibri" panose="020F0502020204030204" pitchFamily="34" charset="0"/>
                  <a:cs typeface="Calibri" panose="020F0502020204030204" pitchFamily="34" charset="0"/>
                </a:rPr>
                <a:t>gắt</a:t>
              </a:r>
              <a:r>
                <a:rPr lang="en-SG" sz="2400" dirty="0">
                  <a:solidFill>
                    <a:schemeClr val="tx1"/>
                  </a:solidFill>
                  <a:latin typeface="Calibri" panose="020F0502020204030204" pitchFamily="34" charset="0"/>
                  <a:cs typeface="Calibri" panose="020F0502020204030204" pitchFamily="34" charset="0"/>
                </a:rPr>
                <a:t>.</a:t>
              </a:r>
              <a:endParaRPr lang="en-US" sz="2400" dirty="0">
                <a:solidFill>
                  <a:schemeClr val="tx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0316BFBE-5B7B-4C58-B35A-2532384C0D46}"/>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14019" b="86682" l="1230" r="38798">
                          <a14:foregroundMark x1="16803" y1="17991" x2="17479" y2="21801"/>
                          <a14:foregroundMark x1="11885" y1="17290" x2="10246" y2="24533"/>
                          <a14:foregroundMark x1="13115" y1="14019" x2="16257" y2="15187"/>
                          <a14:foregroundMark x1="4781" y1="41355" x2="6831" y2="45794"/>
                          <a14:foregroundMark x1="3962" y1="78505" x2="22404" y2="81308"/>
                          <a14:foregroundMark x1="3005" y1="75935" x2="5328" y2="84112"/>
                          <a14:foregroundMark x1="1366" y1="73131" x2="4781" y2="75467"/>
                          <a14:foregroundMark x1="26776" y1="77570" x2="34846" y2="69732"/>
                          <a14:foregroundMark x1="38031" y1="64320" x2="38798" y2="54206"/>
                          <a14:foregroundMark x1="6148" y1="84813" x2="9699" y2="85748"/>
                          <a14:foregroundMark x1="11202" y1="86682" x2="17623" y2="85981"/>
                          <a14:foregroundMark x1="14481" y1="85047" x2="21175" y2="82944"/>
                          <a14:foregroundMark x1="15574" y1="21963" x2="17760" y2="35981"/>
                          <a14:backgroundMark x1="27596" y1="28271" x2="29508" y2="53972"/>
                          <a14:backgroundMark x1="20082" y1="25000" x2="19840" y2="26191"/>
                          <a14:backgroundMark x1="18716" y1="19159" x2="21175" y2="20561"/>
                          <a14:backgroundMark x1="38798" y1="64720" x2="38115" y2="70794"/>
                          <a14:backgroundMark x1="36749" y1="69626" x2="40984" y2="63084"/>
                          <a14:backgroundMark x1="38251" y1="66121" x2="41393" y2="58645"/>
                        </a14:backgroundRemoval>
                      </a14:imgEffect>
                    </a14:imgLayer>
                  </a14:imgProps>
                </a:ext>
              </a:extLst>
            </a:blip>
            <a:srcRect l="1669" t="8572" r="61578" b="14286"/>
            <a:stretch/>
          </p:blipFill>
          <p:spPr>
            <a:xfrm flipH="1">
              <a:off x="8425940" y="2881501"/>
              <a:ext cx="1282651" cy="1407968"/>
            </a:xfrm>
            <a:prstGeom prst="rect">
              <a:avLst/>
            </a:prstGeom>
          </p:spPr>
        </p:pic>
      </p:grpSp>
      <p:sp>
        <p:nvSpPr>
          <p:cNvPr id="42" name="Speech Bubble: Rectangle with Corners Rounded 41">
            <a:extLst>
              <a:ext uri="{FF2B5EF4-FFF2-40B4-BE49-F238E27FC236}">
                <a16:creationId xmlns:a16="http://schemas.microsoft.com/office/drawing/2014/main" id="{42BE8A98-F12E-4287-B514-CE96F1C6ACF8}"/>
              </a:ext>
            </a:extLst>
          </p:cNvPr>
          <p:cNvSpPr/>
          <p:nvPr/>
        </p:nvSpPr>
        <p:spPr>
          <a:xfrm>
            <a:off x="2936015" y="5638800"/>
            <a:ext cx="6642190" cy="962446"/>
          </a:xfrm>
          <a:custGeom>
            <a:avLst/>
            <a:gdLst>
              <a:gd name="connsiteX0" fmla="*/ 0 w 6642190"/>
              <a:gd name="connsiteY0" fmla="*/ 160411 h 962446"/>
              <a:gd name="connsiteX1" fmla="*/ 160411 w 6642190"/>
              <a:gd name="connsiteY1" fmla="*/ 0 h 962446"/>
              <a:gd name="connsiteX2" fmla="*/ 853728 w 6642190"/>
              <a:gd name="connsiteY2" fmla="*/ 0 h 962446"/>
              <a:gd name="connsiteX3" fmla="*/ 1435620 w 6642190"/>
              <a:gd name="connsiteY3" fmla="*/ 0 h 962446"/>
              <a:gd name="connsiteX4" fmla="*/ 1943227 w 6642190"/>
              <a:gd name="connsiteY4" fmla="*/ 0 h 962446"/>
              <a:gd name="connsiteX5" fmla="*/ 2487976 w 6642190"/>
              <a:gd name="connsiteY5" fmla="*/ 0 h 962446"/>
              <a:gd name="connsiteX6" fmla="*/ 3107010 w 6642190"/>
              <a:gd name="connsiteY6" fmla="*/ 0 h 962446"/>
              <a:gd name="connsiteX7" fmla="*/ 3874611 w 6642190"/>
              <a:gd name="connsiteY7" fmla="*/ 0 h 962446"/>
              <a:gd name="connsiteX8" fmla="*/ 3874611 w 6642190"/>
              <a:gd name="connsiteY8" fmla="*/ 0 h 962446"/>
              <a:gd name="connsiteX9" fmla="*/ 4378310 w 6642190"/>
              <a:gd name="connsiteY9" fmla="*/ 0 h 962446"/>
              <a:gd name="connsiteX10" fmla="*/ 4882010 w 6642190"/>
              <a:gd name="connsiteY10" fmla="*/ 0 h 962446"/>
              <a:gd name="connsiteX11" fmla="*/ 5535158 w 6642190"/>
              <a:gd name="connsiteY11" fmla="*/ 0 h 962446"/>
              <a:gd name="connsiteX12" fmla="*/ 6008469 w 6642190"/>
              <a:gd name="connsiteY12" fmla="*/ 0 h 962446"/>
              <a:gd name="connsiteX13" fmla="*/ 6481779 w 6642190"/>
              <a:gd name="connsiteY13" fmla="*/ 0 h 962446"/>
              <a:gd name="connsiteX14" fmla="*/ 6642190 w 6642190"/>
              <a:gd name="connsiteY14" fmla="*/ 160411 h 962446"/>
              <a:gd name="connsiteX15" fmla="*/ 6642190 w 6642190"/>
              <a:gd name="connsiteY15" fmla="*/ 160408 h 962446"/>
              <a:gd name="connsiteX16" fmla="*/ 7331450 w 6642190"/>
              <a:gd name="connsiteY16" fmla="*/ 119709 h 962446"/>
              <a:gd name="connsiteX17" fmla="*/ 6986820 w 6642190"/>
              <a:gd name="connsiteY17" fmla="*/ 260364 h 962446"/>
              <a:gd name="connsiteX18" fmla="*/ 6642190 w 6642190"/>
              <a:gd name="connsiteY18" fmla="*/ 401019 h 962446"/>
              <a:gd name="connsiteX19" fmla="*/ 6642190 w 6642190"/>
              <a:gd name="connsiteY19" fmla="*/ 802035 h 962446"/>
              <a:gd name="connsiteX20" fmla="*/ 6481779 w 6642190"/>
              <a:gd name="connsiteY20" fmla="*/ 962446 h 962446"/>
              <a:gd name="connsiteX21" fmla="*/ 6036867 w 6642190"/>
              <a:gd name="connsiteY21" fmla="*/ 962446 h 962446"/>
              <a:gd name="connsiteX22" fmla="*/ 5535158 w 6642190"/>
              <a:gd name="connsiteY22" fmla="*/ 962446 h 962446"/>
              <a:gd name="connsiteX23" fmla="*/ 4998248 w 6642190"/>
              <a:gd name="connsiteY23" fmla="*/ 962446 h 962446"/>
              <a:gd name="connsiteX24" fmla="*/ 4411521 w 6642190"/>
              <a:gd name="connsiteY24" fmla="*/ 962446 h 962446"/>
              <a:gd name="connsiteX25" fmla="*/ 3874611 w 6642190"/>
              <a:gd name="connsiteY25" fmla="*/ 962446 h 962446"/>
              <a:gd name="connsiteX26" fmla="*/ 3874611 w 6642190"/>
              <a:gd name="connsiteY26" fmla="*/ 962446 h 962446"/>
              <a:gd name="connsiteX27" fmla="*/ 3181294 w 6642190"/>
              <a:gd name="connsiteY27" fmla="*/ 962446 h 962446"/>
              <a:gd name="connsiteX28" fmla="*/ 2599402 w 6642190"/>
              <a:gd name="connsiteY28" fmla="*/ 962446 h 962446"/>
              <a:gd name="connsiteX29" fmla="*/ 2017511 w 6642190"/>
              <a:gd name="connsiteY29" fmla="*/ 962446 h 962446"/>
              <a:gd name="connsiteX30" fmla="*/ 1398478 w 6642190"/>
              <a:gd name="connsiteY30" fmla="*/ 962446 h 962446"/>
              <a:gd name="connsiteX31" fmla="*/ 816586 w 6642190"/>
              <a:gd name="connsiteY31" fmla="*/ 962446 h 962446"/>
              <a:gd name="connsiteX32" fmla="*/ 160411 w 6642190"/>
              <a:gd name="connsiteY32" fmla="*/ 962446 h 962446"/>
              <a:gd name="connsiteX33" fmla="*/ 0 w 6642190"/>
              <a:gd name="connsiteY33" fmla="*/ 802035 h 962446"/>
              <a:gd name="connsiteX34" fmla="*/ 0 w 6642190"/>
              <a:gd name="connsiteY34" fmla="*/ 401019 h 962446"/>
              <a:gd name="connsiteX35" fmla="*/ 0 w 6642190"/>
              <a:gd name="connsiteY35" fmla="*/ 160408 h 962446"/>
              <a:gd name="connsiteX36" fmla="*/ 0 w 6642190"/>
              <a:gd name="connsiteY36" fmla="*/ 160408 h 962446"/>
              <a:gd name="connsiteX37" fmla="*/ 0 w 6642190"/>
              <a:gd name="connsiteY37" fmla="*/ 160411 h 9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42190" h="962446" fill="none" extrusionOk="0">
                <a:moveTo>
                  <a:pt x="0" y="160411"/>
                </a:moveTo>
                <a:cubicBezTo>
                  <a:pt x="3105" y="57045"/>
                  <a:pt x="81771" y="-7564"/>
                  <a:pt x="160411" y="0"/>
                </a:cubicBezTo>
                <a:cubicBezTo>
                  <a:pt x="406202" y="17139"/>
                  <a:pt x="516187" y="12212"/>
                  <a:pt x="853728" y="0"/>
                </a:cubicBezTo>
                <a:cubicBezTo>
                  <a:pt x="1191269" y="-12212"/>
                  <a:pt x="1202536" y="-27622"/>
                  <a:pt x="1435620" y="0"/>
                </a:cubicBezTo>
                <a:cubicBezTo>
                  <a:pt x="1668704" y="27622"/>
                  <a:pt x="1810086" y="-20571"/>
                  <a:pt x="1943227" y="0"/>
                </a:cubicBezTo>
                <a:cubicBezTo>
                  <a:pt x="2076368" y="20571"/>
                  <a:pt x="2354613" y="-20296"/>
                  <a:pt x="2487976" y="0"/>
                </a:cubicBezTo>
                <a:cubicBezTo>
                  <a:pt x="2621339" y="20296"/>
                  <a:pt x="2875855" y="5002"/>
                  <a:pt x="3107010" y="0"/>
                </a:cubicBezTo>
                <a:cubicBezTo>
                  <a:pt x="3338165" y="-5002"/>
                  <a:pt x="3676710" y="-7630"/>
                  <a:pt x="3874611" y="0"/>
                </a:cubicBezTo>
                <a:lnTo>
                  <a:pt x="3874611" y="0"/>
                </a:lnTo>
                <a:cubicBezTo>
                  <a:pt x="3995295" y="-16883"/>
                  <a:pt x="4245941" y="-23610"/>
                  <a:pt x="4378310" y="0"/>
                </a:cubicBezTo>
                <a:cubicBezTo>
                  <a:pt x="4510679" y="23610"/>
                  <a:pt x="4744790" y="-22545"/>
                  <a:pt x="4882010" y="0"/>
                </a:cubicBezTo>
                <a:cubicBezTo>
                  <a:pt x="5019230" y="22545"/>
                  <a:pt x="5324860" y="19692"/>
                  <a:pt x="5535158" y="0"/>
                </a:cubicBezTo>
                <a:cubicBezTo>
                  <a:pt x="5770444" y="-7822"/>
                  <a:pt x="5888521" y="9524"/>
                  <a:pt x="6008469" y="0"/>
                </a:cubicBezTo>
                <a:cubicBezTo>
                  <a:pt x="6128417" y="-9524"/>
                  <a:pt x="6277268" y="-11080"/>
                  <a:pt x="6481779" y="0"/>
                </a:cubicBezTo>
                <a:cubicBezTo>
                  <a:pt x="6572075" y="-3445"/>
                  <a:pt x="6636876" y="56465"/>
                  <a:pt x="6642190" y="160411"/>
                </a:cubicBezTo>
                <a:lnTo>
                  <a:pt x="6642190" y="160408"/>
                </a:lnTo>
                <a:cubicBezTo>
                  <a:pt x="6846534" y="139227"/>
                  <a:pt x="7052541" y="122880"/>
                  <a:pt x="7331450" y="119709"/>
                </a:cubicBezTo>
                <a:cubicBezTo>
                  <a:pt x="7238711" y="167911"/>
                  <a:pt x="7077277" y="229082"/>
                  <a:pt x="6986820" y="260364"/>
                </a:cubicBezTo>
                <a:cubicBezTo>
                  <a:pt x="6896363" y="291646"/>
                  <a:pt x="6792314" y="326830"/>
                  <a:pt x="6642190" y="401019"/>
                </a:cubicBezTo>
                <a:cubicBezTo>
                  <a:pt x="6631848" y="558613"/>
                  <a:pt x="6659916" y="627664"/>
                  <a:pt x="6642190" y="802035"/>
                </a:cubicBezTo>
                <a:cubicBezTo>
                  <a:pt x="6641832" y="887683"/>
                  <a:pt x="6574104" y="960759"/>
                  <a:pt x="6481779" y="962446"/>
                </a:cubicBezTo>
                <a:cubicBezTo>
                  <a:pt x="6259764" y="954722"/>
                  <a:pt x="6202106" y="945705"/>
                  <a:pt x="6036867" y="962446"/>
                </a:cubicBezTo>
                <a:cubicBezTo>
                  <a:pt x="5871628" y="979187"/>
                  <a:pt x="5707799" y="968751"/>
                  <a:pt x="5535158" y="962446"/>
                </a:cubicBezTo>
                <a:cubicBezTo>
                  <a:pt x="5282642" y="959973"/>
                  <a:pt x="5219423" y="984963"/>
                  <a:pt x="4998248" y="962446"/>
                </a:cubicBezTo>
                <a:cubicBezTo>
                  <a:pt x="4777073" y="939930"/>
                  <a:pt x="4637955" y="956647"/>
                  <a:pt x="4411521" y="962446"/>
                </a:cubicBezTo>
                <a:cubicBezTo>
                  <a:pt x="4185087" y="968245"/>
                  <a:pt x="4135116" y="981185"/>
                  <a:pt x="3874611" y="962446"/>
                </a:cubicBezTo>
                <a:lnTo>
                  <a:pt x="3874611" y="962446"/>
                </a:lnTo>
                <a:cubicBezTo>
                  <a:pt x="3550641" y="947476"/>
                  <a:pt x="3338788" y="982902"/>
                  <a:pt x="3181294" y="962446"/>
                </a:cubicBezTo>
                <a:cubicBezTo>
                  <a:pt x="3023800" y="941990"/>
                  <a:pt x="2742029" y="969497"/>
                  <a:pt x="2599402" y="962446"/>
                </a:cubicBezTo>
                <a:cubicBezTo>
                  <a:pt x="2456775" y="955395"/>
                  <a:pt x="2257808" y="983105"/>
                  <a:pt x="2017511" y="962446"/>
                </a:cubicBezTo>
                <a:cubicBezTo>
                  <a:pt x="1777214" y="941787"/>
                  <a:pt x="1671377" y="944296"/>
                  <a:pt x="1398478" y="962446"/>
                </a:cubicBezTo>
                <a:cubicBezTo>
                  <a:pt x="1125579" y="980596"/>
                  <a:pt x="1106270" y="963260"/>
                  <a:pt x="816586" y="962446"/>
                </a:cubicBezTo>
                <a:cubicBezTo>
                  <a:pt x="526902" y="961632"/>
                  <a:pt x="480202" y="995244"/>
                  <a:pt x="160411" y="962446"/>
                </a:cubicBezTo>
                <a:cubicBezTo>
                  <a:pt x="55578" y="957651"/>
                  <a:pt x="-21064" y="886471"/>
                  <a:pt x="0" y="802035"/>
                </a:cubicBezTo>
                <a:cubicBezTo>
                  <a:pt x="70" y="718675"/>
                  <a:pt x="-10918" y="486737"/>
                  <a:pt x="0" y="401019"/>
                </a:cubicBezTo>
                <a:cubicBezTo>
                  <a:pt x="-10582" y="290294"/>
                  <a:pt x="9716" y="238093"/>
                  <a:pt x="0" y="160408"/>
                </a:cubicBezTo>
                <a:lnTo>
                  <a:pt x="0" y="160408"/>
                </a:lnTo>
                <a:lnTo>
                  <a:pt x="0" y="160411"/>
                </a:lnTo>
                <a:close/>
              </a:path>
              <a:path w="6642190" h="962446" stroke="0" extrusionOk="0">
                <a:moveTo>
                  <a:pt x="0" y="160411"/>
                </a:moveTo>
                <a:cubicBezTo>
                  <a:pt x="13463" y="82493"/>
                  <a:pt x="78405" y="18737"/>
                  <a:pt x="160411" y="0"/>
                </a:cubicBezTo>
                <a:cubicBezTo>
                  <a:pt x="503278" y="-21981"/>
                  <a:pt x="535461" y="-10946"/>
                  <a:pt x="853728" y="0"/>
                </a:cubicBezTo>
                <a:cubicBezTo>
                  <a:pt x="1171995" y="10946"/>
                  <a:pt x="1359495" y="-34087"/>
                  <a:pt x="1547046" y="0"/>
                </a:cubicBezTo>
                <a:cubicBezTo>
                  <a:pt x="1734597" y="34087"/>
                  <a:pt x="1917298" y="20047"/>
                  <a:pt x="2128937" y="0"/>
                </a:cubicBezTo>
                <a:cubicBezTo>
                  <a:pt x="2340576" y="-20047"/>
                  <a:pt x="2565612" y="30452"/>
                  <a:pt x="2747970" y="0"/>
                </a:cubicBezTo>
                <a:cubicBezTo>
                  <a:pt x="2930328" y="-30452"/>
                  <a:pt x="3184834" y="13294"/>
                  <a:pt x="3329862" y="0"/>
                </a:cubicBezTo>
                <a:cubicBezTo>
                  <a:pt x="3474890" y="-13294"/>
                  <a:pt x="3753784" y="-23876"/>
                  <a:pt x="3874611" y="0"/>
                </a:cubicBezTo>
                <a:lnTo>
                  <a:pt x="3874611" y="0"/>
                </a:lnTo>
                <a:cubicBezTo>
                  <a:pt x="4012509" y="-14705"/>
                  <a:pt x="4257901" y="-14861"/>
                  <a:pt x="4394916" y="0"/>
                </a:cubicBezTo>
                <a:cubicBezTo>
                  <a:pt x="4531931" y="14861"/>
                  <a:pt x="4831236" y="-18973"/>
                  <a:pt x="4965037" y="0"/>
                </a:cubicBezTo>
                <a:cubicBezTo>
                  <a:pt x="5098838" y="18973"/>
                  <a:pt x="5282582" y="28469"/>
                  <a:pt x="5535158" y="0"/>
                </a:cubicBezTo>
                <a:cubicBezTo>
                  <a:pt x="5699431" y="5090"/>
                  <a:pt x="5894339" y="-13653"/>
                  <a:pt x="6027401" y="0"/>
                </a:cubicBezTo>
                <a:cubicBezTo>
                  <a:pt x="6160463" y="13653"/>
                  <a:pt x="6352235" y="16589"/>
                  <a:pt x="6481779" y="0"/>
                </a:cubicBezTo>
                <a:cubicBezTo>
                  <a:pt x="6582029" y="-8720"/>
                  <a:pt x="6658381" y="79687"/>
                  <a:pt x="6642190" y="160411"/>
                </a:cubicBezTo>
                <a:lnTo>
                  <a:pt x="6642190" y="160408"/>
                </a:lnTo>
                <a:cubicBezTo>
                  <a:pt x="6879465" y="133840"/>
                  <a:pt x="7093114" y="163964"/>
                  <a:pt x="7331450" y="119709"/>
                </a:cubicBezTo>
                <a:cubicBezTo>
                  <a:pt x="7202319" y="161106"/>
                  <a:pt x="7142711" y="201885"/>
                  <a:pt x="6973035" y="265990"/>
                </a:cubicBezTo>
                <a:cubicBezTo>
                  <a:pt x="6803359" y="330095"/>
                  <a:pt x="6747685" y="375462"/>
                  <a:pt x="6642190" y="401019"/>
                </a:cubicBezTo>
                <a:cubicBezTo>
                  <a:pt x="6636973" y="591839"/>
                  <a:pt x="6648200" y="605933"/>
                  <a:pt x="6642190" y="802035"/>
                </a:cubicBezTo>
                <a:cubicBezTo>
                  <a:pt x="6646568" y="894852"/>
                  <a:pt x="6549408" y="967506"/>
                  <a:pt x="6481779" y="962446"/>
                </a:cubicBezTo>
                <a:cubicBezTo>
                  <a:pt x="6381054" y="978438"/>
                  <a:pt x="6244507" y="958690"/>
                  <a:pt x="6036867" y="962446"/>
                </a:cubicBezTo>
                <a:cubicBezTo>
                  <a:pt x="5829227" y="966202"/>
                  <a:pt x="5720180" y="975573"/>
                  <a:pt x="5535158" y="962446"/>
                </a:cubicBezTo>
                <a:cubicBezTo>
                  <a:pt x="5324464" y="950316"/>
                  <a:pt x="5179530" y="983453"/>
                  <a:pt x="4998248" y="962446"/>
                </a:cubicBezTo>
                <a:cubicBezTo>
                  <a:pt x="4816966" y="941440"/>
                  <a:pt x="4625079" y="981308"/>
                  <a:pt x="4477943" y="962446"/>
                </a:cubicBezTo>
                <a:cubicBezTo>
                  <a:pt x="4330808" y="943584"/>
                  <a:pt x="4110438" y="968380"/>
                  <a:pt x="3874611" y="962446"/>
                </a:cubicBezTo>
                <a:lnTo>
                  <a:pt x="3874611" y="962446"/>
                </a:lnTo>
                <a:cubicBezTo>
                  <a:pt x="3701439" y="947263"/>
                  <a:pt x="3517561" y="985259"/>
                  <a:pt x="3367004" y="962446"/>
                </a:cubicBezTo>
                <a:cubicBezTo>
                  <a:pt x="3216447" y="939633"/>
                  <a:pt x="2952434" y="979518"/>
                  <a:pt x="2710828" y="962446"/>
                </a:cubicBezTo>
                <a:cubicBezTo>
                  <a:pt x="2469222" y="945374"/>
                  <a:pt x="2350125" y="938653"/>
                  <a:pt x="2017511" y="962446"/>
                </a:cubicBezTo>
                <a:cubicBezTo>
                  <a:pt x="1684897" y="986239"/>
                  <a:pt x="1676329" y="978114"/>
                  <a:pt x="1361336" y="962446"/>
                </a:cubicBezTo>
                <a:cubicBezTo>
                  <a:pt x="1046343" y="946778"/>
                  <a:pt x="1088829" y="977376"/>
                  <a:pt x="853728" y="962446"/>
                </a:cubicBezTo>
                <a:cubicBezTo>
                  <a:pt x="618627" y="947516"/>
                  <a:pt x="314928" y="993903"/>
                  <a:pt x="160411" y="962446"/>
                </a:cubicBezTo>
                <a:cubicBezTo>
                  <a:pt x="65453" y="959819"/>
                  <a:pt x="-347" y="885301"/>
                  <a:pt x="0" y="802035"/>
                </a:cubicBezTo>
                <a:cubicBezTo>
                  <a:pt x="-16252" y="693455"/>
                  <a:pt x="3191" y="558543"/>
                  <a:pt x="0" y="401019"/>
                </a:cubicBezTo>
                <a:cubicBezTo>
                  <a:pt x="-9801" y="315762"/>
                  <a:pt x="-9100" y="270162"/>
                  <a:pt x="0" y="160408"/>
                </a:cubicBezTo>
                <a:lnTo>
                  <a:pt x="0" y="160408"/>
                </a:lnTo>
                <a:lnTo>
                  <a:pt x="0" y="160411"/>
                </a:lnTo>
                <a:close/>
              </a:path>
            </a:pathLst>
          </a:custGeom>
          <a:solidFill>
            <a:srgbClr val="FDEDEF"/>
          </a:solidFill>
          <a:ln w="57150">
            <a:solidFill>
              <a:schemeClr val="accent6">
                <a:lumMod val="60000"/>
                <a:lumOff val="40000"/>
              </a:schemeClr>
            </a:solidFill>
            <a:extLst>
              <a:ext uri="{C807C97D-BFC1-408E-A445-0C87EB9F89A2}">
                <ask:lineSketchStyleProps xmlns:ask="http://schemas.microsoft.com/office/drawing/2018/sketchyshapes" sd="616505808">
                  <a:prstGeom prst="wedgeRoundRectCallout">
                    <a:avLst>
                      <a:gd name="adj1" fmla="val 60377"/>
                      <a:gd name="adj2" fmla="val -37562"/>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a:solidFill>
                  <a:schemeClr val="tx1"/>
                </a:solidFill>
                <a:latin typeface="Calibri" panose="020F0502020204030204" pitchFamily="34" charset="0"/>
                <a:cs typeface="Calibri" panose="020F0502020204030204" pitchFamily="34" charset="0"/>
              </a:rPr>
              <a:t>Đoạn kết bài (suy nghĩ của Nhụ)</a:t>
            </a:r>
            <a:r>
              <a:rPr lang="en-SG" sz="2400">
                <a:solidFill>
                  <a:schemeClr val="tx1"/>
                </a:solidFill>
                <a:latin typeface="Calibri" panose="020F0502020204030204" pitchFamily="34" charset="0"/>
                <a:cs typeface="Calibri" panose="020F0502020204030204" pitchFamily="34" charset="0"/>
              </a:rPr>
              <a:t>: đọc chậm lại, giọng m</a:t>
            </a:r>
            <a:r>
              <a:rPr lang="vi-VN" sz="2400">
                <a:solidFill>
                  <a:schemeClr val="tx1"/>
                </a:solidFill>
                <a:latin typeface="Calibri" panose="020F0502020204030204" pitchFamily="34" charset="0"/>
                <a:cs typeface="Calibri" panose="020F0502020204030204" pitchFamily="34" charset="0"/>
              </a:rPr>
              <a:t>ơ</a:t>
            </a:r>
            <a:r>
              <a:rPr lang="en-SG" sz="2400">
                <a:solidFill>
                  <a:schemeClr val="tx1"/>
                </a:solidFill>
                <a:latin typeface="Calibri" panose="020F0502020204030204" pitchFamily="34" charset="0"/>
                <a:cs typeface="Calibri" panose="020F0502020204030204" pitchFamily="34" charset="0"/>
              </a:rPr>
              <a:t> t</a:t>
            </a:r>
            <a:r>
              <a:rPr lang="vi-VN" sz="2400">
                <a:solidFill>
                  <a:schemeClr val="tx1"/>
                </a:solidFill>
                <a:latin typeface="Calibri" panose="020F0502020204030204" pitchFamily="34" charset="0"/>
                <a:cs typeface="Calibri" panose="020F0502020204030204" pitchFamily="34" charset="0"/>
              </a:rPr>
              <a:t>ưởng</a:t>
            </a:r>
            <a:r>
              <a:rPr lang="en-SG" sz="2400">
                <a:solidFill>
                  <a:schemeClr val="tx1"/>
                </a:solidFill>
                <a:latin typeface="Calibri" panose="020F0502020204030204" pitchFamily="34" charset="0"/>
                <a:cs typeface="Calibri" panose="020F0502020204030204" pitchFamily="34" charset="0"/>
              </a:rPr>
              <a:t>.</a:t>
            </a:r>
            <a:endParaRPr lang="en-US" sz="2400">
              <a:solidFill>
                <a:schemeClr val="tx1"/>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9328923E-64B9-4657-BC56-BBFD6C8CF9F4}"/>
              </a:ext>
            </a:extLst>
          </p:cNvPr>
          <p:cNvGrpSpPr/>
          <p:nvPr/>
        </p:nvGrpSpPr>
        <p:grpSpPr>
          <a:xfrm>
            <a:off x="3035210" y="3983444"/>
            <a:ext cx="6642190" cy="1426756"/>
            <a:chOff x="2952113" y="4075445"/>
            <a:chExt cx="6642190" cy="1426756"/>
          </a:xfrm>
        </p:grpSpPr>
        <p:sp>
          <p:nvSpPr>
            <p:cNvPr id="25" name="Speech Bubble: Rectangle with Corners Rounded 24">
              <a:extLst>
                <a:ext uri="{FF2B5EF4-FFF2-40B4-BE49-F238E27FC236}">
                  <a16:creationId xmlns:a16="http://schemas.microsoft.com/office/drawing/2014/main" id="{BE795338-45AE-4C83-9C35-9A3B04701F0B}"/>
                </a:ext>
              </a:extLst>
            </p:cNvPr>
            <p:cNvSpPr/>
            <p:nvPr/>
          </p:nvSpPr>
          <p:spPr>
            <a:xfrm>
              <a:off x="2952113" y="4648200"/>
              <a:ext cx="6642190" cy="838325"/>
            </a:xfrm>
            <a:custGeom>
              <a:avLst/>
              <a:gdLst>
                <a:gd name="connsiteX0" fmla="*/ 0 w 6642190"/>
                <a:gd name="connsiteY0" fmla="*/ 139724 h 838325"/>
                <a:gd name="connsiteX1" fmla="*/ 139724 w 6642190"/>
                <a:gd name="connsiteY1" fmla="*/ 0 h 838325"/>
                <a:gd name="connsiteX2" fmla="*/ 604032 w 6642190"/>
                <a:gd name="connsiteY2" fmla="*/ 0 h 838325"/>
                <a:gd name="connsiteX3" fmla="*/ 1107032 w 6642190"/>
                <a:gd name="connsiteY3" fmla="*/ 0 h 838325"/>
                <a:gd name="connsiteX4" fmla="*/ 1107032 w 6642190"/>
                <a:gd name="connsiteY4" fmla="*/ 0 h 838325"/>
                <a:gd name="connsiteX5" fmla="*/ 1643942 w 6642190"/>
                <a:gd name="connsiteY5" fmla="*/ 0 h 838325"/>
                <a:gd name="connsiteX6" fmla="*/ 2214063 w 6642190"/>
                <a:gd name="connsiteY6" fmla="*/ 0 h 838325"/>
                <a:gd name="connsiteX7" fmla="*/ 2767579 w 6642190"/>
                <a:gd name="connsiteY7" fmla="*/ 0 h 838325"/>
                <a:gd name="connsiteX8" fmla="*/ 3352711 w 6642190"/>
                <a:gd name="connsiteY8" fmla="*/ 0 h 838325"/>
                <a:gd name="connsiteX9" fmla="*/ 3863146 w 6642190"/>
                <a:gd name="connsiteY9" fmla="*/ 0 h 838325"/>
                <a:gd name="connsiteX10" fmla="*/ 4373580 w 6642190"/>
                <a:gd name="connsiteY10" fmla="*/ 0 h 838325"/>
                <a:gd name="connsiteX11" fmla="*/ 4884015 w 6642190"/>
                <a:gd name="connsiteY11" fmla="*/ 0 h 838325"/>
                <a:gd name="connsiteX12" fmla="*/ 5506496 w 6642190"/>
                <a:gd name="connsiteY12" fmla="*/ 0 h 838325"/>
                <a:gd name="connsiteX13" fmla="*/ 6502466 w 6642190"/>
                <a:gd name="connsiteY13" fmla="*/ 0 h 838325"/>
                <a:gd name="connsiteX14" fmla="*/ 6642190 w 6642190"/>
                <a:gd name="connsiteY14" fmla="*/ 139724 h 838325"/>
                <a:gd name="connsiteX15" fmla="*/ 6642190 w 6642190"/>
                <a:gd name="connsiteY15" fmla="*/ 139721 h 838325"/>
                <a:gd name="connsiteX16" fmla="*/ 6642190 w 6642190"/>
                <a:gd name="connsiteY16" fmla="*/ 139721 h 838325"/>
                <a:gd name="connsiteX17" fmla="*/ 6642190 w 6642190"/>
                <a:gd name="connsiteY17" fmla="*/ 349302 h 838325"/>
                <a:gd name="connsiteX18" fmla="*/ 6642190 w 6642190"/>
                <a:gd name="connsiteY18" fmla="*/ 698601 h 838325"/>
                <a:gd name="connsiteX19" fmla="*/ 6502466 w 6642190"/>
                <a:gd name="connsiteY19" fmla="*/ 838325 h 838325"/>
                <a:gd name="connsiteX20" fmla="*/ 5917334 w 6642190"/>
                <a:gd name="connsiteY20" fmla="*/ 838325 h 838325"/>
                <a:gd name="connsiteX21" fmla="*/ 5294853 w 6642190"/>
                <a:gd name="connsiteY21" fmla="*/ 838325 h 838325"/>
                <a:gd name="connsiteX22" fmla="*/ 4635023 w 6642190"/>
                <a:gd name="connsiteY22" fmla="*/ 838325 h 838325"/>
                <a:gd name="connsiteX23" fmla="*/ 4124588 w 6642190"/>
                <a:gd name="connsiteY23" fmla="*/ 838325 h 838325"/>
                <a:gd name="connsiteX24" fmla="*/ 3427409 w 6642190"/>
                <a:gd name="connsiteY24" fmla="*/ 838325 h 838325"/>
                <a:gd name="connsiteX25" fmla="*/ 2767579 w 6642190"/>
                <a:gd name="connsiteY25" fmla="*/ 838325 h 838325"/>
                <a:gd name="connsiteX26" fmla="*/ 2197458 w 6642190"/>
                <a:gd name="connsiteY26" fmla="*/ 838325 h 838325"/>
                <a:gd name="connsiteX27" fmla="*/ 1677153 w 6642190"/>
                <a:gd name="connsiteY27" fmla="*/ 838325 h 838325"/>
                <a:gd name="connsiteX28" fmla="*/ 1107032 w 6642190"/>
                <a:gd name="connsiteY28" fmla="*/ 838325 h 838325"/>
                <a:gd name="connsiteX29" fmla="*/ 1107032 w 6642190"/>
                <a:gd name="connsiteY29" fmla="*/ 838325 h 838325"/>
                <a:gd name="connsiteX30" fmla="*/ 613705 w 6642190"/>
                <a:gd name="connsiteY30" fmla="*/ 838325 h 838325"/>
                <a:gd name="connsiteX31" fmla="*/ 139724 w 6642190"/>
                <a:gd name="connsiteY31" fmla="*/ 838325 h 838325"/>
                <a:gd name="connsiteX32" fmla="*/ 0 w 6642190"/>
                <a:gd name="connsiteY32" fmla="*/ 698601 h 838325"/>
                <a:gd name="connsiteX33" fmla="*/ 0 w 6642190"/>
                <a:gd name="connsiteY33" fmla="*/ 349302 h 838325"/>
                <a:gd name="connsiteX34" fmla="*/ -381328 w 6642190"/>
                <a:gd name="connsiteY34" fmla="*/ 161990 h 838325"/>
                <a:gd name="connsiteX35" fmla="*/ 0 w 6642190"/>
                <a:gd name="connsiteY35" fmla="*/ 139721 h 838325"/>
                <a:gd name="connsiteX36" fmla="*/ 0 w 6642190"/>
                <a:gd name="connsiteY36" fmla="*/ 139724 h 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42190" h="838325" fill="none" extrusionOk="0">
                  <a:moveTo>
                    <a:pt x="0" y="139724"/>
                  </a:moveTo>
                  <a:cubicBezTo>
                    <a:pt x="599" y="73100"/>
                    <a:pt x="54123" y="10099"/>
                    <a:pt x="139724" y="0"/>
                  </a:cubicBezTo>
                  <a:cubicBezTo>
                    <a:pt x="259937" y="-16738"/>
                    <a:pt x="456374" y="5681"/>
                    <a:pt x="604032" y="0"/>
                  </a:cubicBezTo>
                  <a:cubicBezTo>
                    <a:pt x="751690" y="-5681"/>
                    <a:pt x="944326" y="9456"/>
                    <a:pt x="1107032" y="0"/>
                  </a:cubicBezTo>
                  <a:lnTo>
                    <a:pt x="1107032" y="0"/>
                  </a:lnTo>
                  <a:cubicBezTo>
                    <a:pt x="1293965" y="6206"/>
                    <a:pt x="1399385" y="-861"/>
                    <a:pt x="1643942" y="0"/>
                  </a:cubicBezTo>
                  <a:cubicBezTo>
                    <a:pt x="1888499" y="861"/>
                    <a:pt x="2028151" y="-10646"/>
                    <a:pt x="2214063" y="0"/>
                  </a:cubicBezTo>
                  <a:cubicBezTo>
                    <a:pt x="2399975" y="10646"/>
                    <a:pt x="2556175" y="27280"/>
                    <a:pt x="2767579" y="0"/>
                  </a:cubicBezTo>
                  <a:cubicBezTo>
                    <a:pt x="2944297" y="-24486"/>
                    <a:pt x="3147355" y="-9129"/>
                    <a:pt x="3352711" y="0"/>
                  </a:cubicBezTo>
                  <a:cubicBezTo>
                    <a:pt x="3558067" y="9129"/>
                    <a:pt x="3635575" y="21830"/>
                    <a:pt x="3863146" y="0"/>
                  </a:cubicBezTo>
                  <a:cubicBezTo>
                    <a:pt x="4090717" y="-21830"/>
                    <a:pt x="4155546" y="10511"/>
                    <a:pt x="4373580" y="0"/>
                  </a:cubicBezTo>
                  <a:cubicBezTo>
                    <a:pt x="4591614" y="-10511"/>
                    <a:pt x="4662528" y="-6427"/>
                    <a:pt x="4884015" y="0"/>
                  </a:cubicBezTo>
                  <a:cubicBezTo>
                    <a:pt x="5105503" y="6427"/>
                    <a:pt x="5251318" y="11837"/>
                    <a:pt x="5506496" y="0"/>
                  </a:cubicBezTo>
                  <a:cubicBezTo>
                    <a:pt x="5761674" y="-11837"/>
                    <a:pt x="6204403" y="24338"/>
                    <a:pt x="6502466" y="0"/>
                  </a:cubicBezTo>
                  <a:cubicBezTo>
                    <a:pt x="6572294" y="3326"/>
                    <a:pt x="6641138" y="51246"/>
                    <a:pt x="6642190" y="139724"/>
                  </a:cubicBezTo>
                  <a:lnTo>
                    <a:pt x="6642190" y="139721"/>
                  </a:lnTo>
                  <a:lnTo>
                    <a:pt x="6642190" y="139721"/>
                  </a:lnTo>
                  <a:cubicBezTo>
                    <a:pt x="6650291" y="236774"/>
                    <a:pt x="6636983" y="274028"/>
                    <a:pt x="6642190" y="349302"/>
                  </a:cubicBezTo>
                  <a:cubicBezTo>
                    <a:pt x="6656086" y="483783"/>
                    <a:pt x="6658544" y="606678"/>
                    <a:pt x="6642190" y="698601"/>
                  </a:cubicBezTo>
                  <a:cubicBezTo>
                    <a:pt x="6636886" y="780715"/>
                    <a:pt x="6584957" y="854796"/>
                    <a:pt x="6502466" y="838325"/>
                  </a:cubicBezTo>
                  <a:cubicBezTo>
                    <a:pt x="6298815" y="822079"/>
                    <a:pt x="6194631" y="811709"/>
                    <a:pt x="5917334" y="838325"/>
                  </a:cubicBezTo>
                  <a:cubicBezTo>
                    <a:pt x="5640037" y="864941"/>
                    <a:pt x="5515455" y="808110"/>
                    <a:pt x="5294853" y="838325"/>
                  </a:cubicBezTo>
                  <a:cubicBezTo>
                    <a:pt x="5074251" y="868540"/>
                    <a:pt x="4804414" y="814587"/>
                    <a:pt x="4635023" y="838325"/>
                  </a:cubicBezTo>
                  <a:cubicBezTo>
                    <a:pt x="4465632" y="862064"/>
                    <a:pt x="4359102" y="835632"/>
                    <a:pt x="4124588" y="838325"/>
                  </a:cubicBezTo>
                  <a:cubicBezTo>
                    <a:pt x="3890075" y="841018"/>
                    <a:pt x="3767725" y="807414"/>
                    <a:pt x="3427409" y="838325"/>
                  </a:cubicBezTo>
                  <a:cubicBezTo>
                    <a:pt x="3087093" y="869236"/>
                    <a:pt x="3055893" y="864358"/>
                    <a:pt x="2767579" y="838325"/>
                  </a:cubicBezTo>
                  <a:cubicBezTo>
                    <a:pt x="2567828" y="817242"/>
                    <a:pt x="2451522" y="863729"/>
                    <a:pt x="2197458" y="838325"/>
                  </a:cubicBezTo>
                  <a:cubicBezTo>
                    <a:pt x="1943394" y="812921"/>
                    <a:pt x="1784776" y="856137"/>
                    <a:pt x="1677153" y="838325"/>
                  </a:cubicBezTo>
                  <a:cubicBezTo>
                    <a:pt x="1569531" y="820513"/>
                    <a:pt x="1231529" y="812123"/>
                    <a:pt x="1107032" y="838325"/>
                  </a:cubicBezTo>
                  <a:lnTo>
                    <a:pt x="1107032" y="838325"/>
                  </a:lnTo>
                  <a:cubicBezTo>
                    <a:pt x="970154" y="819727"/>
                    <a:pt x="748459" y="828544"/>
                    <a:pt x="613705" y="838325"/>
                  </a:cubicBezTo>
                  <a:cubicBezTo>
                    <a:pt x="478951" y="848106"/>
                    <a:pt x="357054" y="860500"/>
                    <a:pt x="139724" y="838325"/>
                  </a:cubicBezTo>
                  <a:cubicBezTo>
                    <a:pt x="60175" y="846774"/>
                    <a:pt x="-3066" y="789808"/>
                    <a:pt x="0" y="698601"/>
                  </a:cubicBezTo>
                  <a:cubicBezTo>
                    <a:pt x="3012" y="567704"/>
                    <a:pt x="5355" y="481278"/>
                    <a:pt x="0" y="349302"/>
                  </a:cubicBezTo>
                  <a:cubicBezTo>
                    <a:pt x="-154499" y="268368"/>
                    <a:pt x="-256584" y="224910"/>
                    <a:pt x="-381328" y="161990"/>
                  </a:cubicBezTo>
                  <a:cubicBezTo>
                    <a:pt x="-239297" y="136992"/>
                    <a:pt x="-161873" y="131425"/>
                    <a:pt x="0" y="139721"/>
                  </a:cubicBezTo>
                  <a:lnTo>
                    <a:pt x="0" y="139724"/>
                  </a:lnTo>
                  <a:close/>
                </a:path>
                <a:path w="6642190" h="838325" stroke="0" extrusionOk="0">
                  <a:moveTo>
                    <a:pt x="0" y="139724"/>
                  </a:moveTo>
                  <a:cubicBezTo>
                    <a:pt x="12507" y="72474"/>
                    <a:pt x="68540" y="17020"/>
                    <a:pt x="139724" y="0"/>
                  </a:cubicBezTo>
                  <a:cubicBezTo>
                    <a:pt x="376955" y="358"/>
                    <a:pt x="395229" y="-24676"/>
                    <a:pt x="642724" y="0"/>
                  </a:cubicBezTo>
                  <a:cubicBezTo>
                    <a:pt x="890219" y="24676"/>
                    <a:pt x="912830" y="-6336"/>
                    <a:pt x="1107032" y="0"/>
                  </a:cubicBezTo>
                  <a:lnTo>
                    <a:pt x="1107032" y="0"/>
                  </a:lnTo>
                  <a:cubicBezTo>
                    <a:pt x="1313786" y="2950"/>
                    <a:pt x="1411900" y="10476"/>
                    <a:pt x="1643942" y="0"/>
                  </a:cubicBezTo>
                  <a:cubicBezTo>
                    <a:pt x="1875984" y="-10476"/>
                    <a:pt x="2036405" y="-23418"/>
                    <a:pt x="2147641" y="0"/>
                  </a:cubicBezTo>
                  <a:cubicBezTo>
                    <a:pt x="2258877" y="23418"/>
                    <a:pt x="2586405" y="19324"/>
                    <a:pt x="2767579" y="0"/>
                  </a:cubicBezTo>
                  <a:cubicBezTo>
                    <a:pt x="2967336" y="20889"/>
                    <a:pt x="3153245" y="4860"/>
                    <a:pt x="3352711" y="0"/>
                  </a:cubicBezTo>
                  <a:cubicBezTo>
                    <a:pt x="3552177" y="-4860"/>
                    <a:pt x="3763481" y="-14736"/>
                    <a:pt x="4049890" y="0"/>
                  </a:cubicBezTo>
                  <a:cubicBezTo>
                    <a:pt x="4336299" y="14736"/>
                    <a:pt x="4499694" y="-18324"/>
                    <a:pt x="4672371" y="0"/>
                  </a:cubicBezTo>
                  <a:cubicBezTo>
                    <a:pt x="4845048" y="18324"/>
                    <a:pt x="5122001" y="21698"/>
                    <a:pt x="5257504" y="0"/>
                  </a:cubicBezTo>
                  <a:cubicBezTo>
                    <a:pt x="5393007" y="-21698"/>
                    <a:pt x="5785160" y="-28089"/>
                    <a:pt x="5954683" y="0"/>
                  </a:cubicBezTo>
                  <a:cubicBezTo>
                    <a:pt x="6124206" y="28089"/>
                    <a:pt x="6264047" y="3424"/>
                    <a:pt x="6502466" y="0"/>
                  </a:cubicBezTo>
                  <a:cubicBezTo>
                    <a:pt x="6594164" y="-10871"/>
                    <a:pt x="6658101" y="70289"/>
                    <a:pt x="6642190" y="139724"/>
                  </a:cubicBezTo>
                  <a:lnTo>
                    <a:pt x="6642190" y="139721"/>
                  </a:lnTo>
                  <a:lnTo>
                    <a:pt x="6642190" y="139721"/>
                  </a:lnTo>
                  <a:cubicBezTo>
                    <a:pt x="6645509" y="230565"/>
                    <a:pt x="6644788" y="288045"/>
                    <a:pt x="6642190" y="349302"/>
                  </a:cubicBezTo>
                  <a:cubicBezTo>
                    <a:pt x="6650596" y="515246"/>
                    <a:pt x="6640893" y="545699"/>
                    <a:pt x="6642190" y="698601"/>
                  </a:cubicBezTo>
                  <a:cubicBezTo>
                    <a:pt x="6640718" y="767431"/>
                    <a:pt x="6596644" y="843873"/>
                    <a:pt x="6502466" y="838325"/>
                  </a:cubicBezTo>
                  <a:cubicBezTo>
                    <a:pt x="6179075" y="831939"/>
                    <a:pt x="6123394" y="834250"/>
                    <a:pt x="5805287" y="838325"/>
                  </a:cubicBezTo>
                  <a:cubicBezTo>
                    <a:pt x="5487180" y="842400"/>
                    <a:pt x="5516005" y="819712"/>
                    <a:pt x="5257504" y="838325"/>
                  </a:cubicBezTo>
                  <a:cubicBezTo>
                    <a:pt x="4999003" y="856938"/>
                    <a:pt x="4874231" y="830432"/>
                    <a:pt x="4747069" y="838325"/>
                  </a:cubicBezTo>
                  <a:cubicBezTo>
                    <a:pt x="4619908" y="846218"/>
                    <a:pt x="4345830" y="855702"/>
                    <a:pt x="4124588" y="838325"/>
                  </a:cubicBezTo>
                  <a:cubicBezTo>
                    <a:pt x="3903346" y="820948"/>
                    <a:pt x="3718156" y="865140"/>
                    <a:pt x="3502107" y="838325"/>
                  </a:cubicBezTo>
                  <a:cubicBezTo>
                    <a:pt x="3286058" y="811510"/>
                    <a:pt x="2957924" y="846037"/>
                    <a:pt x="2767579" y="838325"/>
                  </a:cubicBezTo>
                  <a:cubicBezTo>
                    <a:pt x="2638011" y="829764"/>
                    <a:pt x="2355113" y="834689"/>
                    <a:pt x="2247274" y="838325"/>
                  </a:cubicBezTo>
                  <a:cubicBezTo>
                    <a:pt x="2139435" y="841961"/>
                    <a:pt x="1816881" y="860632"/>
                    <a:pt x="1693759" y="838325"/>
                  </a:cubicBezTo>
                  <a:cubicBezTo>
                    <a:pt x="1570637" y="816018"/>
                    <a:pt x="1348082" y="826551"/>
                    <a:pt x="1107032" y="838325"/>
                  </a:cubicBezTo>
                  <a:lnTo>
                    <a:pt x="1107032" y="838325"/>
                  </a:lnTo>
                  <a:cubicBezTo>
                    <a:pt x="927609" y="854044"/>
                    <a:pt x="796643" y="858508"/>
                    <a:pt x="642724" y="838325"/>
                  </a:cubicBezTo>
                  <a:cubicBezTo>
                    <a:pt x="488805" y="818142"/>
                    <a:pt x="283382" y="862407"/>
                    <a:pt x="139724" y="838325"/>
                  </a:cubicBezTo>
                  <a:cubicBezTo>
                    <a:pt x="63534" y="836607"/>
                    <a:pt x="-1721" y="783364"/>
                    <a:pt x="0" y="698601"/>
                  </a:cubicBezTo>
                  <a:cubicBezTo>
                    <a:pt x="-6191" y="527332"/>
                    <a:pt x="-1561" y="453540"/>
                    <a:pt x="0" y="349302"/>
                  </a:cubicBezTo>
                  <a:cubicBezTo>
                    <a:pt x="-125782" y="277109"/>
                    <a:pt x="-193170" y="252892"/>
                    <a:pt x="-381328" y="161990"/>
                  </a:cubicBezTo>
                  <a:cubicBezTo>
                    <a:pt x="-284878" y="151149"/>
                    <a:pt x="-101303" y="156925"/>
                    <a:pt x="0" y="139721"/>
                  </a:cubicBezTo>
                  <a:lnTo>
                    <a:pt x="0" y="139724"/>
                  </a:lnTo>
                  <a:close/>
                </a:path>
              </a:pathLst>
            </a:custGeom>
            <a:solidFill>
              <a:srgbClr val="FDFEC2"/>
            </a:solidFill>
            <a:ln w="57150">
              <a:solidFill>
                <a:srgbClr val="D0CB0B"/>
              </a:solidFill>
              <a:extLst>
                <a:ext uri="{C807C97D-BFC1-408E-A445-0C87EB9F89A2}">
                  <ask:lineSketchStyleProps xmlns:ask="http://schemas.microsoft.com/office/drawing/2018/sketchyshapes" sd="616505808">
                    <a:prstGeom prst="wedgeRoundRectCallout">
                      <a:avLst>
                        <a:gd name="adj1" fmla="val -55741"/>
                        <a:gd name="adj2" fmla="val -3067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a:solidFill>
                    <a:schemeClr val="tx1"/>
                  </a:solidFill>
                  <a:latin typeface="Calibri" panose="020F0502020204030204" pitchFamily="34" charset="0"/>
                  <a:cs typeface="Calibri" panose="020F0502020204030204" pitchFamily="34" charset="0"/>
                </a:rPr>
                <a:t>	</a:t>
              </a:r>
              <a:r>
                <a:rPr lang="en-SG" sz="2400" b="1">
                  <a:solidFill>
                    <a:schemeClr val="tx1"/>
                  </a:solidFill>
                  <a:latin typeface="Calibri" panose="020F0502020204030204" pitchFamily="34" charset="0"/>
                  <a:cs typeface="Calibri" panose="020F0502020204030204" pitchFamily="34" charset="0"/>
                </a:rPr>
                <a:t>Lời đáp của Nhụ</a:t>
              </a:r>
              <a:r>
                <a:rPr lang="en-SG" sz="2400">
                  <a:solidFill>
                    <a:schemeClr val="tx1"/>
                  </a:solidFill>
                  <a:latin typeface="Calibri" panose="020F0502020204030204" pitchFamily="34" charset="0"/>
                  <a:cs typeface="Calibri" panose="020F0502020204030204" pitchFamily="34" charset="0"/>
                </a:rPr>
                <a:t>: nhẹ nhàng.</a:t>
              </a:r>
              <a:endParaRPr lang="en-US" sz="2400">
                <a:solidFill>
                  <a:schemeClr val="tx1"/>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98292755-8FC1-4AE4-BF7A-759B9B27A805}"/>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48364" b="98832" l="46995" r="63525">
                          <a14:foregroundMark x1="54645" y1="56308" x2="56011" y2="62383"/>
                          <a14:foregroundMark x1="48770" y1="95561" x2="50956" y2="98131"/>
                          <a14:foregroundMark x1="49317" y1="96495" x2="59016" y2="94393"/>
                          <a14:foregroundMark x1="60929" y1="91355" x2="62432" y2="96262"/>
                          <a14:foregroundMark x1="62705" y1="90421" x2="63525" y2="98832"/>
                          <a14:foregroundMark x1="63525" y1="98832" x2="63525" y2="98832"/>
                          <a14:foregroundMark x1="62158" y1="73832" x2="62842" y2="75701"/>
                          <a14:foregroundMark x1="62158" y1="73131" x2="62432" y2="75234"/>
                          <a14:foregroundMark x1="62705" y1="71963" x2="63388" y2="76402"/>
                          <a14:backgroundMark x1="47541" y1="64252" x2="49590" y2="65654"/>
                          <a14:backgroundMark x1="49180" y1="64019" x2="50683" y2="67757"/>
                          <a14:backgroundMark x1="49590" y1="63551" x2="50546" y2="66589"/>
                        </a14:backgroundRemoval>
                      </a14:imgEffect>
                    </a14:imgLayer>
                  </a14:imgProps>
                </a:ext>
              </a:extLst>
            </a:blip>
            <a:srcRect l="45106" t="43084" r="34847"/>
            <a:stretch/>
          </p:blipFill>
          <p:spPr>
            <a:xfrm>
              <a:off x="3448846" y="4075445"/>
              <a:ext cx="859461" cy="1426756"/>
            </a:xfrm>
            <a:prstGeom prst="rect">
              <a:avLst/>
            </a:prstGeom>
          </p:spPr>
        </p:pic>
      </p:grpSp>
      <p:pic>
        <p:nvPicPr>
          <p:cNvPr id="43" name="Picture 42">
            <a:hlinkClick r:id="" action="ppaction://noaction"/>
            <a:extLst>
              <a:ext uri="{FF2B5EF4-FFF2-40B4-BE49-F238E27FC236}">
                <a16:creationId xmlns:a16="http://schemas.microsoft.com/office/drawing/2014/main" id="{AB39DBC7-4D3E-49E3-B6C1-BA6F8B68154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506" b="24778" l="17381" r="37389">
                        <a14:foregroundMark x1="17381" y1="22716" x2="17381" y2="22716"/>
                        <a14:foregroundMark x1="22070" y1="24778" x2="22070" y2="24778"/>
                        <a14:foregroundMark x1="25990" y1="23848" x2="25788" y2="23848"/>
                        <a14:backgroundMark x1="33468" y1="18149" x2="35327" y2="19725"/>
                        <a14:backgroundMark x1="35489" y1="16087" x2="36985" y2="21584"/>
                        <a14:backgroundMark x1="34559" y1="11722" x2="34559" y2="19523"/>
                        <a14:backgroundMark x1="30073" y1="17664" x2="35327" y2="20210"/>
                      </a14:backgroundRemoval>
                    </a14:imgEffect>
                  </a14:imgLayer>
                </a14:imgProps>
              </a:ext>
              <a:ext uri="{28A0092B-C50C-407E-A947-70E740481C1C}">
                <a14:useLocalDpi xmlns:a14="http://schemas.microsoft.com/office/drawing/2010/main" val="0"/>
              </a:ext>
            </a:extLst>
          </a:blip>
          <a:srcRect l="15699" t="8611" r="69442" b="74112"/>
          <a:stretch/>
        </p:blipFill>
        <p:spPr>
          <a:xfrm flipH="1">
            <a:off x="8672610" y="-137225"/>
            <a:ext cx="1035982" cy="982960"/>
          </a:xfrm>
          <a:prstGeom prst="rect">
            <a:avLst/>
          </a:prstGeom>
          <a:effectLst>
            <a:outerShdw dist="63500" dir="12720000" sx="111000" sy="111000" algn="ctr" rotWithShape="0">
              <a:schemeClr val="bg1"/>
            </a:outerShdw>
          </a:effectLst>
        </p:spPr>
      </p:pic>
    </p:spTree>
    <p:extLst>
      <p:ext uri="{BB962C8B-B14F-4D97-AF65-F5344CB8AC3E}">
        <p14:creationId xmlns:p14="http://schemas.microsoft.com/office/powerpoint/2010/main" val="81912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725598E-A6CB-4360-80CE-AE77EFCCD35F}"/>
              </a:ext>
            </a:extLst>
          </p:cNvPr>
          <p:cNvPicPr>
            <a:picLocks noChangeAspect="1"/>
          </p:cNvPicPr>
          <p:nvPr/>
        </p:nvPicPr>
        <p:blipFill rotWithShape="1">
          <a:blip r:embed="rId2"/>
          <a:srcRect t="5703" b="51014"/>
          <a:stretch/>
        </p:blipFill>
        <p:spPr>
          <a:xfrm>
            <a:off x="6717" y="0"/>
            <a:ext cx="12192000" cy="6914813"/>
          </a:xfrm>
          <a:prstGeom prst="rect">
            <a:avLst/>
          </a:prstGeom>
          <a:solidFill>
            <a:srgbClr val="E6E6E6"/>
          </a:solidFill>
        </p:spPr>
      </p:pic>
      <p:pic>
        <p:nvPicPr>
          <p:cNvPr id="1026" name="Picture 2" descr="luca murk water luca pixar movie">
            <a:extLst>
              <a:ext uri="{FF2B5EF4-FFF2-40B4-BE49-F238E27FC236}">
                <a16:creationId xmlns:a16="http://schemas.microsoft.com/office/drawing/2014/main" id="{94430B82-5390-487D-A9B8-C01E57D51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48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7415E5D-C9F7-4E0A-8DC3-F04EAD967370}"/>
              </a:ext>
            </a:extLst>
          </p:cNvPr>
          <p:cNvSpPr/>
          <p:nvPr/>
        </p:nvSpPr>
        <p:spPr>
          <a:xfrm>
            <a:off x="159117" y="228600"/>
            <a:ext cx="11804283" cy="6477000"/>
          </a:xfrm>
          <a:custGeom>
            <a:avLst/>
            <a:gdLst>
              <a:gd name="connsiteX0" fmla="*/ 0 w 11804283"/>
              <a:gd name="connsiteY0" fmla="*/ 600353 h 6477000"/>
              <a:gd name="connsiteX1" fmla="*/ 600353 w 11804283"/>
              <a:gd name="connsiteY1" fmla="*/ 0 h 6477000"/>
              <a:gd name="connsiteX2" fmla="*/ 11203930 w 11804283"/>
              <a:gd name="connsiteY2" fmla="*/ 0 h 6477000"/>
              <a:gd name="connsiteX3" fmla="*/ 11804283 w 11804283"/>
              <a:gd name="connsiteY3" fmla="*/ 600353 h 6477000"/>
              <a:gd name="connsiteX4" fmla="*/ 11804283 w 11804283"/>
              <a:gd name="connsiteY4" fmla="*/ 5876647 h 6477000"/>
              <a:gd name="connsiteX5" fmla="*/ 11203930 w 11804283"/>
              <a:gd name="connsiteY5" fmla="*/ 6477000 h 6477000"/>
              <a:gd name="connsiteX6" fmla="*/ 600353 w 11804283"/>
              <a:gd name="connsiteY6" fmla="*/ 6477000 h 6477000"/>
              <a:gd name="connsiteX7" fmla="*/ 0 w 11804283"/>
              <a:gd name="connsiteY7" fmla="*/ 5876647 h 6477000"/>
              <a:gd name="connsiteX8" fmla="*/ 0 w 11804283"/>
              <a:gd name="connsiteY8" fmla="*/ 600353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4283" h="6477000" fill="none" extrusionOk="0">
                <a:moveTo>
                  <a:pt x="0" y="600353"/>
                </a:moveTo>
                <a:cubicBezTo>
                  <a:pt x="-3465" y="275229"/>
                  <a:pt x="254727" y="-14207"/>
                  <a:pt x="600353" y="0"/>
                </a:cubicBezTo>
                <a:cubicBezTo>
                  <a:pt x="3980253" y="61094"/>
                  <a:pt x="7002514" y="-115769"/>
                  <a:pt x="11203930" y="0"/>
                </a:cubicBezTo>
                <a:cubicBezTo>
                  <a:pt x="11474872" y="14920"/>
                  <a:pt x="11834954" y="280091"/>
                  <a:pt x="11804283" y="600353"/>
                </a:cubicBezTo>
                <a:cubicBezTo>
                  <a:pt x="11712018" y="3199498"/>
                  <a:pt x="11821709" y="3730511"/>
                  <a:pt x="11804283" y="5876647"/>
                </a:cubicBezTo>
                <a:cubicBezTo>
                  <a:pt x="11832164" y="6212020"/>
                  <a:pt x="11526462" y="6458742"/>
                  <a:pt x="11203930" y="6477000"/>
                </a:cubicBezTo>
                <a:cubicBezTo>
                  <a:pt x="6623236" y="6492406"/>
                  <a:pt x="3608587" y="6639306"/>
                  <a:pt x="600353" y="6477000"/>
                </a:cubicBezTo>
                <a:cubicBezTo>
                  <a:pt x="305160" y="6470419"/>
                  <a:pt x="1574" y="6221214"/>
                  <a:pt x="0" y="5876647"/>
                </a:cubicBezTo>
                <a:cubicBezTo>
                  <a:pt x="-111378" y="4610869"/>
                  <a:pt x="-118275" y="2875770"/>
                  <a:pt x="0" y="600353"/>
                </a:cubicBezTo>
                <a:close/>
              </a:path>
              <a:path w="11804283" h="6477000" stroke="0" extrusionOk="0">
                <a:moveTo>
                  <a:pt x="0" y="600353"/>
                </a:moveTo>
                <a:cubicBezTo>
                  <a:pt x="18798" y="220844"/>
                  <a:pt x="259480" y="-49864"/>
                  <a:pt x="600353" y="0"/>
                </a:cubicBezTo>
                <a:cubicBezTo>
                  <a:pt x="2460400" y="-165137"/>
                  <a:pt x="8237848" y="59732"/>
                  <a:pt x="11203930" y="0"/>
                </a:cubicBezTo>
                <a:cubicBezTo>
                  <a:pt x="11519394" y="1277"/>
                  <a:pt x="11782464" y="243838"/>
                  <a:pt x="11804283" y="600353"/>
                </a:cubicBezTo>
                <a:cubicBezTo>
                  <a:pt x="11789714" y="1644415"/>
                  <a:pt x="11924266" y="3751772"/>
                  <a:pt x="11804283" y="5876647"/>
                </a:cubicBezTo>
                <a:cubicBezTo>
                  <a:pt x="11811104" y="6199129"/>
                  <a:pt x="11572977" y="6449171"/>
                  <a:pt x="11203930" y="6477000"/>
                </a:cubicBezTo>
                <a:cubicBezTo>
                  <a:pt x="9078240" y="6481030"/>
                  <a:pt x="2374274" y="6411865"/>
                  <a:pt x="600353" y="6477000"/>
                </a:cubicBezTo>
                <a:cubicBezTo>
                  <a:pt x="329432" y="6497116"/>
                  <a:pt x="44418" y="6234608"/>
                  <a:pt x="0" y="5876647"/>
                </a:cubicBezTo>
                <a:cubicBezTo>
                  <a:pt x="150338" y="3618026"/>
                  <a:pt x="52337" y="2856811"/>
                  <a:pt x="0" y="600353"/>
                </a:cubicBezTo>
                <a:close/>
              </a:path>
            </a:pathLst>
          </a:custGeom>
          <a:solidFill>
            <a:schemeClr val="bg1">
              <a:alpha val="94000"/>
            </a:schemeClr>
          </a:solidFill>
          <a:ln w="38100">
            <a:solidFill>
              <a:srgbClr val="002060"/>
            </a:solidFill>
            <a:extLst>
              <a:ext uri="{C807C97D-BFC1-408E-A445-0C87EB9F89A2}">
                <ask:lineSketchStyleProps xmlns:ask="http://schemas.microsoft.com/office/drawing/2018/sketchyshapes" sd="3292246686">
                  <a:prstGeom prst="roundRect">
                    <a:avLst>
                      <a:gd name="adj" fmla="val 92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884C239-6979-4FC6-8DFD-181D1D962B6B}"/>
              </a:ext>
            </a:extLst>
          </p:cNvPr>
          <p:cNvSpPr txBox="1"/>
          <p:nvPr/>
        </p:nvSpPr>
        <p:spPr>
          <a:xfrm>
            <a:off x="502017" y="620599"/>
            <a:ext cx="11201400" cy="5632311"/>
          </a:xfrm>
          <a:prstGeom prst="rect">
            <a:avLst/>
          </a:prstGeom>
          <a:noFill/>
        </p:spPr>
        <p:txBody>
          <a:bodyPr wrap="square">
            <a:spAutoFit/>
          </a:bodyPr>
          <a:lstStyle/>
          <a:p>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 Để có một ngôi làng như </a:t>
            </a:r>
            <a:r>
              <a:rPr lang="en-SG" sz="3600" b="1">
                <a:solidFill>
                  <a:srgbClr val="F65C6B"/>
                </a:solidFill>
                <a:latin typeface="Calibri" panose="020F0502020204030204" pitchFamily="34" charset="0"/>
                <a:cs typeface="Calibri" panose="020F0502020204030204" pitchFamily="34" charset="0"/>
              </a:rPr>
              <a:t>mọi</a:t>
            </a:r>
            <a:r>
              <a:rPr lang="vi-VN" sz="3600" b="1">
                <a:solidFill>
                  <a:srgbClr val="F65C6B"/>
                </a:solidFill>
                <a:latin typeface="Calibri" panose="020F0502020204030204" pitchFamily="34" charset="0"/>
                <a:cs typeface="Calibri" panose="020F0502020204030204" pitchFamily="34" charset="0"/>
              </a:rPr>
              <a:t> ngôi làng</a:t>
            </a:r>
            <a:r>
              <a:rPr lang="vi-VN" sz="3600">
                <a:latin typeface="Calibri" panose="020F0502020204030204" pitchFamily="34" charset="0"/>
                <a:cs typeface="Calibri" panose="020F0502020204030204" pitchFamily="34" charset="0"/>
              </a:rPr>
              <a:t> ở trên đất liền, rồi sẽ có </a:t>
            </a:r>
            <a:r>
              <a:rPr lang="vi-VN" sz="3600" b="1">
                <a:solidFill>
                  <a:srgbClr val="F65C6B"/>
                </a:solidFill>
                <a:latin typeface="Calibri" panose="020F0502020204030204" pitchFamily="34" charset="0"/>
                <a:cs typeface="Calibri" panose="020F0502020204030204" pitchFamily="34" charset="0"/>
              </a:rPr>
              <a:t>chợ</a:t>
            </a:r>
            <a:r>
              <a:rPr lang="vi-VN" sz="3600">
                <a:latin typeface="Calibri" panose="020F0502020204030204" pitchFamily="34" charset="0"/>
                <a:cs typeface="Calibri" panose="020F0502020204030204" pitchFamily="34" charset="0"/>
              </a:rPr>
              <a:t>, có </a:t>
            </a:r>
            <a:r>
              <a:rPr lang="vi-VN" sz="3600" b="1">
                <a:solidFill>
                  <a:srgbClr val="F65C6B"/>
                </a:solidFill>
                <a:latin typeface="Calibri" panose="020F0502020204030204" pitchFamily="34" charset="0"/>
                <a:cs typeface="Calibri" panose="020F0502020204030204" pitchFamily="34" charset="0"/>
              </a:rPr>
              <a:t>trường học</a:t>
            </a:r>
            <a:r>
              <a:rPr lang="vi-VN" sz="3600">
                <a:latin typeface="Calibri" panose="020F0502020204030204" pitchFamily="34" charset="0"/>
                <a:cs typeface="Calibri" panose="020F0502020204030204" pitchFamily="34" charset="0"/>
              </a:rPr>
              <a:t>, có n</a:t>
            </a:r>
            <a:r>
              <a:rPr lang="vi-VN" sz="3600" b="1">
                <a:solidFill>
                  <a:srgbClr val="F65C6B"/>
                </a:solidFill>
                <a:latin typeface="Calibri" panose="020F0502020204030204" pitchFamily="34" charset="0"/>
                <a:cs typeface="Calibri" panose="020F0502020204030204" pitchFamily="34" charset="0"/>
              </a:rPr>
              <a:t>ghĩa trang</a:t>
            </a:r>
            <a:r>
              <a:rPr lang="vi-VN" sz="3600">
                <a:latin typeface="Calibri" panose="020F0502020204030204" pitchFamily="34" charset="0"/>
                <a:cs typeface="Calibri" panose="020F0502020204030204" pitchFamily="34" charset="0"/>
              </a:rPr>
              <a:t>…</a:t>
            </a:r>
          </a:p>
          <a:p>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Bố Nhụ nói tiếp như trong một giấc mơ, rồi </a:t>
            </a:r>
            <a:r>
              <a:rPr lang="vi-VN" sz="3600" b="1">
                <a:solidFill>
                  <a:srgbClr val="F65C6B"/>
                </a:solidFill>
                <a:latin typeface="Calibri" panose="020F0502020204030204" pitchFamily="34" charset="0"/>
                <a:cs typeface="Calibri" panose="020F0502020204030204" pitchFamily="34" charset="0"/>
              </a:rPr>
              <a:t>bất ngờ</a:t>
            </a:r>
            <a:r>
              <a:rPr lang="vi-VN" sz="3600">
                <a:latin typeface="Calibri" panose="020F0502020204030204" pitchFamily="34" charset="0"/>
                <a:cs typeface="Calibri" panose="020F0502020204030204" pitchFamily="34" charset="0"/>
              </a:rPr>
              <a:t>, vỗ vào vai Nhụ:</a:t>
            </a:r>
          </a:p>
          <a:p>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 Thế nào con, </a:t>
            </a:r>
            <a:r>
              <a:rPr lang="vi-VN" sz="3600" b="1">
                <a:solidFill>
                  <a:srgbClr val="F65C6B"/>
                </a:solidFill>
                <a:latin typeface="Calibri" panose="020F0502020204030204" pitchFamily="34" charset="0"/>
                <a:cs typeface="Calibri" panose="020F0502020204030204" pitchFamily="34" charset="0"/>
              </a:rPr>
              <a:t>đi với bố</a:t>
            </a:r>
            <a:r>
              <a:rPr lang="vi-VN" sz="3600">
                <a:latin typeface="Calibri" panose="020F0502020204030204" pitchFamily="34" charset="0"/>
                <a:cs typeface="Calibri" panose="020F0502020204030204" pitchFamily="34" charset="0"/>
              </a:rPr>
              <a:t> chứ?</a:t>
            </a:r>
          </a:p>
          <a:p>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 Vâng! Nhụ đáp nhẹ.</a:t>
            </a:r>
          </a:p>
          <a:p>
            <a:pPr algn="just"/>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Vậy là việc đã </a:t>
            </a:r>
            <a:r>
              <a:rPr lang="vi-VN" sz="3600" b="1">
                <a:solidFill>
                  <a:srgbClr val="F65C6B"/>
                </a:solidFill>
                <a:latin typeface="Calibri" panose="020F0502020204030204" pitchFamily="34" charset="0"/>
                <a:cs typeface="Calibri" panose="020F0502020204030204" pitchFamily="34" charset="0"/>
              </a:rPr>
              <a:t>quyết định</a:t>
            </a:r>
            <a:r>
              <a:rPr lang="vi-VN" sz="3600">
                <a:latin typeface="Calibri" panose="020F0502020204030204" pitchFamily="34" charset="0"/>
                <a:cs typeface="Calibri" panose="020F0502020204030204" pitchFamily="34" charset="0"/>
              </a:rPr>
              <a:t> rồi. Nhụ </a:t>
            </a:r>
            <a:r>
              <a:rPr lang="vi-VN" sz="3600" b="1">
                <a:solidFill>
                  <a:srgbClr val="F65C6B"/>
                </a:solidFill>
                <a:latin typeface="Calibri" panose="020F0502020204030204" pitchFamily="34" charset="0"/>
                <a:cs typeface="Calibri" panose="020F0502020204030204" pitchFamily="34" charset="0"/>
              </a:rPr>
              <a:t>đi</a:t>
            </a:r>
            <a:r>
              <a:rPr lang="en-SG" sz="3600" b="1">
                <a:solidFill>
                  <a:srgbClr val="F65C6B"/>
                </a:solidFill>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 và sau đó </a:t>
            </a:r>
            <a:r>
              <a:rPr lang="vi-VN" sz="3600" b="1">
                <a:solidFill>
                  <a:srgbClr val="F65C6B"/>
                </a:solidFill>
                <a:latin typeface="Calibri" panose="020F0502020204030204" pitchFamily="34" charset="0"/>
                <a:cs typeface="Calibri" panose="020F0502020204030204" pitchFamily="34" charset="0"/>
              </a:rPr>
              <a:t>cả nhà </a:t>
            </a:r>
            <a:r>
              <a:rPr lang="vi-VN" sz="3600">
                <a:latin typeface="Calibri" panose="020F0502020204030204" pitchFamily="34" charset="0"/>
                <a:cs typeface="Calibri" panose="020F0502020204030204" pitchFamily="34" charset="0"/>
              </a:rPr>
              <a:t>sẽ đi. Đã có một làng Bạch Đằng Giang do </a:t>
            </a:r>
            <a:r>
              <a:rPr lang="vi-VN" sz="3600" b="1">
                <a:solidFill>
                  <a:srgbClr val="F65C6B"/>
                </a:solidFill>
                <a:latin typeface="Calibri" panose="020F0502020204030204" pitchFamily="34" charset="0"/>
                <a:cs typeface="Calibri" panose="020F0502020204030204" pitchFamily="34" charset="0"/>
              </a:rPr>
              <a:t>những người dân chài</a:t>
            </a:r>
            <a:r>
              <a:rPr lang="vi-VN" sz="3600">
                <a:latin typeface="Calibri" panose="020F0502020204030204" pitchFamily="34" charset="0"/>
                <a:cs typeface="Calibri" panose="020F0502020204030204" pitchFamily="34" charset="0"/>
              </a:rPr>
              <a:t> lập ra ở đảo Mõm Cá Sấu. Hòn đảo đang </a:t>
            </a:r>
            <a:r>
              <a:rPr lang="vi-VN" sz="3600" b="1">
                <a:solidFill>
                  <a:srgbClr val="F65C6B"/>
                </a:solidFill>
                <a:latin typeface="Calibri" panose="020F0502020204030204" pitchFamily="34" charset="0"/>
                <a:cs typeface="Calibri" panose="020F0502020204030204" pitchFamily="34" charset="0"/>
              </a:rPr>
              <a:t>bồng bềnh </a:t>
            </a:r>
            <a:r>
              <a:rPr lang="vi-VN" sz="3600">
                <a:latin typeface="Calibri" panose="020F0502020204030204" pitchFamily="34" charset="0"/>
                <a:cs typeface="Calibri" panose="020F0502020204030204" pitchFamily="34" charset="0"/>
              </a:rPr>
              <a:t>đâu đó ở mãi tận chân trời…</a:t>
            </a:r>
            <a:endParaRPr lang="en-SG" sz="360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E72A281-1D2A-480C-9CAD-DB37F7B9B4ED}"/>
              </a:ext>
            </a:extLst>
          </p:cNvPr>
          <p:cNvCxnSpPr/>
          <p:nvPr/>
        </p:nvCxnSpPr>
        <p:spPr>
          <a:xfrm flipH="1">
            <a:off x="8319052" y="3859696"/>
            <a:ext cx="152400" cy="6858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FD8D5B-726E-477E-96F6-432EAD15CCC8}"/>
              </a:ext>
            </a:extLst>
          </p:cNvPr>
          <p:cNvCxnSpPr/>
          <p:nvPr/>
        </p:nvCxnSpPr>
        <p:spPr>
          <a:xfrm flipH="1">
            <a:off x="10247243" y="3872948"/>
            <a:ext cx="152400" cy="6858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919833"/>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ca murk water luca pixar movie">
            <a:extLst>
              <a:ext uri="{FF2B5EF4-FFF2-40B4-BE49-F238E27FC236}">
                <a16:creationId xmlns:a16="http://schemas.microsoft.com/office/drawing/2014/main" id="{94430B82-5390-487D-A9B8-C01E57D51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7415E5D-C9F7-4E0A-8DC3-F04EAD967370}"/>
              </a:ext>
            </a:extLst>
          </p:cNvPr>
          <p:cNvSpPr/>
          <p:nvPr/>
        </p:nvSpPr>
        <p:spPr>
          <a:xfrm>
            <a:off x="342900" y="304800"/>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bg1"/>
          </a:solidFill>
          <a:ln w="38100">
            <a:solidFill>
              <a:srgbClr val="002060"/>
            </a:solidFill>
            <a:extLst>
              <a:ext uri="{C807C97D-BFC1-408E-A445-0C87EB9F89A2}">
                <ask:lineSketchStyleProps xmlns:ask="http://schemas.microsoft.com/office/drawing/2018/sketchyshapes" sd="32922466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70E8E4-5059-4F9C-B253-4D661B2827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35" b="99073" l="9994" r="89942">
                        <a14:foregroundMark x1="28820" y1="96059" x2="35397" y2="95642"/>
                        <a14:foregroundMark x1="48614" y1="99073" x2="54030" y2="92629"/>
                      </a14:backgroundRemoval>
                    </a14:imgEffect>
                  </a14:imgLayer>
                </a14:imgProps>
              </a:ext>
            </a:extLst>
          </a:blip>
          <a:srcRect t="49309"/>
          <a:stretch/>
        </p:blipFill>
        <p:spPr>
          <a:xfrm flipH="1">
            <a:off x="7869257" y="2848877"/>
            <a:ext cx="5686894" cy="4009123"/>
          </a:xfrm>
          <a:prstGeom prst="rect">
            <a:avLst/>
          </a:prstGeom>
        </p:spPr>
      </p:pic>
      <p:pic>
        <p:nvPicPr>
          <p:cNvPr id="12" name="Picture 11">
            <a:extLst>
              <a:ext uri="{FF2B5EF4-FFF2-40B4-BE49-F238E27FC236}">
                <a16:creationId xmlns:a16="http://schemas.microsoft.com/office/drawing/2014/main" id="{4D49CB17-CB00-4465-AB5E-0F351027AF2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978774" y="2132056"/>
            <a:ext cx="1655030" cy="1655030"/>
          </a:xfrm>
          <a:prstGeom prst="rect">
            <a:avLst/>
          </a:prstGeom>
        </p:spPr>
      </p:pic>
      <p:pic>
        <p:nvPicPr>
          <p:cNvPr id="18" name="Picture 17">
            <a:extLst>
              <a:ext uri="{FF2B5EF4-FFF2-40B4-BE49-F238E27FC236}">
                <a16:creationId xmlns:a16="http://schemas.microsoft.com/office/drawing/2014/main" id="{F8E0B44A-B54D-4419-AE69-72F7813490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978774" y="3847116"/>
            <a:ext cx="1719933" cy="1719933"/>
          </a:xfrm>
          <a:prstGeom prst="rect">
            <a:avLst/>
          </a:prstGeom>
        </p:spPr>
      </p:pic>
      <p:sp>
        <p:nvSpPr>
          <p:cNvPr id="37" name="Rectangle 36">
            <a:extLst>
              <a:ext uri="{FF2B5EF4-FFF2-40B4-BE49-F238E27FC236}">
                <a16:creationId xmlns:a16="http://schemas.microsoft.com/office/drawing/2014/main" id="{2C0CE2B5-BA80-433E-B591-1167402D45D1}"/>
              </a:ext>
            </a:extLst>
          </p:cNvPr>
          <p:cNvSpPr/>
          <p:nvPr/>
        </p:nvSpPr>
        <p:spPr>
          <a:xfrm>
            <a:off x="1572969" y="646302"/>
            <a:ext cx="9046066" cy="1323439"/>
          </a:xfrm>
          <a:prstGeom prst="rect">
            <a:avLst/>
          </a:prstGeom>
          <a:noFill/>
        </p:spPr>
        <p:txBody>
          <a:bodyPr wrap="none" lIns="91440" tIns="45720" rIns="91440" bIns="45720">
            <a:spAutoFit/>
          </a:bodyPr>
          <a:lstStyle/>
          <a:p>
            <a:pPr algn="ctr"/>
            <a:r>
              <a:rPr lang="en-SG" sz="80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Đánh giá mục tiêu</a:t>
            </a:r>
            <a:endParaRPr lang="en-US" sz="80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endParaRPr>
          </a:p>
        </p:txBody>
      </p:sp>
      <p:sp>
        <p:nvSpPr>
          <p:cNvPr id="10" name="TextBox 9">
            <a:extLst>
              <a:ext uri="{FF2B5EF4-FFF2-40B4-BE49-F238E27FC236}">
                <a16:creationId xmlns:a16="http://schemas.microsoft.com/office/drawing/2014/main" id="{E60E3DFA-9608-42F1-BBA8-C54BB0494FF2}"/>
              </a:ext>
            </a:extLst>
          </p:cNvPr>
          <p:cNvSpPr txBox="1"/>
          <p:nvPr/>
        </p:nvSpPr>
        <p:spPr>
          <a:xfrm>
            <a:off x="2843101" y="2362200"/>
            <a:ext cx="8510699" cy="984885"/>
          </a:xfrm>
          <a:prstGeom prst="rect">
            <a:avLst/>
          </a:prstGeom>
          <a:noFill/>
        </p:spPr>
        <p:txBody>
          <a:bodyPr wrap="square" lIns="0" tIns="0" rIns="0" bIns="0" rtlCol="0">
            <a:spAutoFit/>
          </a:bodyPr>
          <a:lstStyle/>
          <a:p>
            <a:pPr algn="just"/>
            <a:r>
              <a:rPr lang="en-US" sz="3200">
                <a:solidFill>
                  <a:srgbClr val="7030A0"/>
                </a:solidFill>
                <a:latin typeface="#9Slide05 SVNUT Triumph" panose="00000500000000000000" pitchFamily="2" charset="0"/>
                <a:cs typeface="Calibri" panose="020F0502020204030204" pitchFamily="34" charset="0"/>
              </a:rPr>
              <a:t>Đọc đúng,</a:t>
            </a:r>
            <a:r>
              <a:rPr lang="en-SG" sz="3200">
                <a:solidFill>
                  <a:srgbClr val="7030A0"/>
                </a:solidFill>
                <a:latin typeface="#9Slide05 SVNUT Triumph" panose="00000500000000000000" pitchFamily="2" charset="0"/>
                <a:cs typeface="Calibri" panose="020F0502020204030204" pitchFamily="34" charset="0"/>
              </a:rPr>
              <a:t> trôi chảy và đọc phân vai phù hợp cho câu chuyện.</a:t>
            </a:r>
            <a:endParaRPr lang="en-US" sz="3200">
              <a:solidFill>
                <a:srgbClr val="7030A0"/>
              </a:solidFill>
              <a:latin typeface="#9Slide05 SVNUT Triumph"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1FB563E3-B2AE-42A3-9D2E-C241911F1D7D}"/>
              </a:ext>
            </a:extLst>
          </p:cNvPr>
          <p:cNvSpPr txBox="1"/>
          <p:nvPr/>
        </p:nvSpPr>
        <p:spPr>
          <a:xfrm>
            <a:off x="2843101" y="4326175"/>
            <a:ext cx="6457309" cy="984885"/>
          </a:xfrm>
          <a:prstGeom prst="rect">
            <a:avLst/>
          </a:prstGeom>
          <a:noFill/>
        </p:spPr>
        <p:txBody>
          <a:bodyPr wrap="square" lIns="0" tIns="0" rIns="0" bIns="0" rtlCol="0">
            <a:spAutoFit/>
          </a:bodyPr>
          <a:lstStyle/>
          <a:p>
            <a:pPr algn="just"/>
            <a:r>
              <a:rPr lang="en-SG" sz="3200">
                <a:solidFill>
                  <a:srgbClr val="7030A0"/>
                </a:solidFill>
                <a:latin typeface="#9Slide05 SVNUT Triumph" panose="00000500000000000000" pitchFamily="2" charset="0"/>
                <a:cs typeface="Calibri" panose="020F0502020204030204" pitchFamily="34" charset="0"/>
              </a:rPr>
              <a:t>Trình bày đ</a:t>
            </a:r>
            <a:r>
              <a:rPr lang="vi-VN" sz="3200">
                <a:solidFill>
                  <a:srgbClr val="7030A0"/>
                </a:solidFill>
                <a:latin typeface="#9Slide05 SVNUT Triumph" panose="00000500000000000000" pitchFamily="2" charset="0"/>
                <a:cs typeface="Calibri" panose="020F0502020204030204" pitchFamily="34" charset="0"/>
              </a:rPr>
              <a:t>ược</a:t>
            </a:r>
            <a:r>
              <a:rPr lang="en-SG" sz="3200">
                <a:solidFill>
                  <a:srgbClr val="7030A0"/>
                </a:solidFill>
                <a:latin typeface="#9Slide05 SVNUT Triumph" panose="00000500000000000000" pitchFamily="2" charset="0"/>
                <a:cs typeface="Calibri" panose="020F0502020204030204" pitchFamily="34" charset="0"/>
              </a:rPr>
              <a:t> nội dung, ý nghĩa của câu chuyện.</a:t>
            </a:r>
            <a:endParaRPr lang="en-US" sz="3200">
              <a:solidFill>
                <a:srgbClr val="7030A0"/>
              </a:solidFill>
              <a:latin typeface="#9Slide05 SVNUT Triumph" panose="00000500000000000000" pitchFamily="2" charset="0"/>
              <a:cs typeface="Calibri" panose="020F0502020204030204" pitchFamily="34" charset="0"/>
            </a:endParaRPr>
          </a:p>
        </p:txBody>
      </p:sp>
    </p:spTree>
    <p:extLst>
      <p:ext uri="{BB962C8B-B14F-4D97-AF65-F5344CB8AC3E}">
        <p14:creationId xmlns:p14="http://schemas.microsoft.com/office/powerpoint/2010/main" val="248822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83F32-483A-4AC2-BC90-19F3EFE2FC1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Effect>
                      <a14:brightnessContrast bright="-9000" contrast="-27000"/>
                    </a14:imgEffect>
                  </a14:imgLayer>
                </a14:imgProps>
              </a:ext>
              <a:ext uri="{28A0092B-C50C-407E-A947-70E740481C1C}">
                <a14:useLocalDpi xmlns:a14="http://schemas.microsoft.com/office/drawing/2010/main" val="0"/>
              </a:ext>
            </a:extLst>
          </a:blip>
          <a:srcRect t="3735" b="4149"/>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E0DB33C0-DFE8-434A-9D77-0C299F8CF5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898" b="92413" l="653" r="49094">
                        <a14:foregroundMark x1="2030" y1="75874" x2="1075" y2="79952"/>
                        <a14:foregroundMark x1="5584" y1="91134" x2="6962" y2="92413"/>
                        <a14:foregroundMark x1="47136" y1="55243" x2="46628" y2="58483"/>
                        <a14:foregroundMark x1="49166" y1="53538" x2="48658" y2="55243"/>
                        <a14:foregroundMark x1="48876" y1="52856" x2="48876" y2="53282"/>
                        <a14:foregroundMark x1="35388" y1="39898" x2="37708" y2="43990"/>
                        <a14:foregroundMark x1="39594" y1="50980" x2="43002" y2="51492"/>
                        <a14:backgroundMark x1="10225" y1="72805" x2="11313" y2="75789"/>
                        <a14:backgroundMark x1="580" y1="80051" x2="1015" y2="83035"/>
                        <a14:backgroundMark x1="30384" y1="61125" x2="32415" y2="60614"/>
                        <a14:backgroundMark x1="32705" y1="69395" x2="30167" y2="72634"/>
                        <a14:backgroundMark x1="40682" y1="63512" x2="44598" y2="68798"/>
                      </a14:backgroundRemoval>
                    </a14:imgEffect>
                  </a14:imgLayer>
                </a14:imgProps>
              </a:ext>
            </a:extLst>
          </a:blip>
          <a:srcRect t="36822" r="48672" b="2724"/>
          <a:stretch/>
        </p:blipFill>
        <p:spPr>
          <a:xfrm>
            <a:off x="866623" y="2232120"/>
            <a:ext cx="4246926" cy="4254769"/>
          </a:xfrm>
          <a:prstGeom prst="rect">
            <a:avLst/>
          </a:prstGeom>
          <a:effectLst>
            <a:outerShdw dist="50800" sx="1000" sy="1000" algn="ctr" rotWithShape="0">
              <a:schemeClr val="tx1"/>
            </a:outerShdw>
          </a:effectLst>
        </p:spPr>
      </p:pic>
      <p:pic>
        <p:nvPicPr>
          <p:cNvPr id="8" name="Picture 7">
            <a:extLst>
              <a:ext uri="{FF2B5EF4-FFF2-40B4-BE49-F238E27FC236}">
                <a16:creationId xmlns:a16="http://schemas.microsoft.com/office/drawing/2014/main" id="{E2018BA2-632C-45EF-9BB0-D21467524F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652" b="73150" l="61759" r="83241">
                        <a14:foregroundMark x1="61759" y1="52324" x2="65278" y2="57831"/>
                        <a14:foregroundMark x1="71759" y1="41997" x2="73056" y2="42169"/>
                      </a14:backgroundRemoval>
                    </a14:imgEffect>
                  </a14:imgLayer>
                </a14:imgProps>
              </a:ext>
            </a:extLst>
          </a:blip>
          <a:srcRect l="59999" t="37716" r="14075" b="22869"/>
          <a:stretch/>
        </p:blipFill>
        <p:spPr>
          <a:xfrm>
            <a:off x="7894686" y="1391455"/>
            <a:ext cx="1211214" cy="990600"/>
          </a:xfrm>
          <a:prstGeom prst="rect">
            <a:avLst/>
          </a:prstGeom>
        </p:spPr>
      </p:pic>
      <p:pic>
        <p:nvPicPr>
          <p:cNvPr id="3" name="Picture 2">
            <a:extLst>
              <a:ext uri="{FF2B5EF4-FFF2-40B4-BE49-F238E27FC236}">
                <a16:creationId xmlns:a16="http://schemas.microsoft.com/office/drawing/2014/main" id="{05EEAF74-3B3E-4C71-96A9-D9E55FDE8751}"/>
              </a:ext>
            </a:extLst>
          </p:cNvPr>
          <p:cNvPicPr>
            <a:picLocks noChangeAspect="1"/>
          </p:cNvPicPr>
          <p:nvPr/>
        </p:nvPicPr>
        <p:blipFill>
          <a:blip r:embed="rId8"/>
          <a:stretch>
            <a:fillRect/>
          </a:stretch>
        </p:blipFill>
        <p:spPr>
          <a:xfrm>
            <a:off x="5538885" y="2449184"/>
            <a:ext cx="3932582" cy="3932582"/>
          </a:xfrm>
          <a:prstGeom prst="rect">
            <a:avLst/>
          </a:prstGeom>
          <a:effectLst>
            <a:outerShdw blurRad="127000" sx="98000" sy="98000" algn="ctr" rotWithShape="0">
              <a:schemeClr val="accent1">
                <a:lumMod val="50000"/>
              </a:schemeClr>
            </a:outerShdw>
          </a:effectLst>
        </p:spPr>
      </p:pic>
      <p:pic>
        <p:nvPicPr>
          <p:cNvPr id="12" name="Picture 11">
            <a:extLst>
              <a:ext uri="{FF2B5EF4-FFF2-40B4-BE49-F238E27FC236}">
                <a16:creationId xmlns:a16="http://schemas.microsoft.com/office/drawing/2014/main" id="{85A65633-6F42-4EB7-AB1B-E382DEB372E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1978552">
            <a:off x="5448300" y="5155442"/>
            <a:ext cx="990600" cy="990600"/>
          </a:xfrm>
          <a:prstGeom prst="rect">
            <a:avLst/>
          </a:prstGeom>
        </p:spPr>
      </p:pic>
      <p:pic>
        <p:nvPicPr>
          <p:cNvPr id="13" name="Picture 12">
            <a:extLst>
              <a:ext uri="{FF2B5EF4-FFF2-40B4-BE49-F238E27FC236}">
                <a16:creationId xmlns:a16="http://schemas.microsoft.com/office/drawing/2014/main" id="{9C36F50A-1E3D-4DDB-8D8C-9CAB0EEDD99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5507898" y="2279215"/>
            <a:ext cx="943582" cy="943582"/>
          </a:xfrm>
          <a:prstGeom prst="rect">
            <a:avLst/>
          </a:prstGeom>
        </p:spPr>
      </p:pic>
      <p:pic>
        <p:nvPicPr>
          <p:cNvPr id="14" name="Picture 13">
            <a:extLst>
              <a:ext uri="{FF2B5EF4-FFF2-40B4-BE49-F238E27FC236}">
                <a16:creationId xmlns:a16="http://schemas.microsoft.com/office/drawing/2014/main" id="{ECA85340-F02A-4785-A591-55B87F5A46F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20296989">
            <a:off x="1757078" y="1667601"/>
            <a:ext cx="1082194" cy="1082194"/>
          </a:xfrm>
          <a:prstGeom prst="rect">
            <a:avLst/>
          </a:prstGeom>
        </p:spPr>
      </p:pic>
      <p:pic>
        <p:nvPicPr>
          <p:cNvPr id="15" name="Picture 14">
            <a:extLst>
              <a:ext uri="{FF2B5EF4-FFF2-40B4-BE49-F238E27FC236}">
                <a16:creationId xmlns:a16="http://schemas.microsoft.com/office/drawing/2014/main" id="{C2079CD5-801B-45EF-88C9-3C970AB277C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9668052" y="5099586"/>
            <a:ext cx="1082193" cy="1082193"/>
          </a:xfrm>
          <a:prstGeom prst="rect">
            <a:avLst/>
          </a:prstGeom>
        </p:spPr>
      </p:pic>
      <p:pic>
        <p:nvPicPr>
          <p:cNvPr id="16" name="Picture 15">
            <a:extLst>
              <a:ext uri="{FF2B5EF4-FFF2-40B4-BE49-F238E27FC236}">
                <a16:creationId xmlns:a16="http://schemas.microsoft.com/office/drawing/2014/main" id="{D918EB25-C488-43CF-A0DB-8D56C57FEF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727270">
            <a:off x="9177680" y="551381"/>
            <a:ext cx="1147436" cy="1147436"/>
          </a:xfrm>
          <a:prstGeom prst="rect">
            <a:avLst/>
          </a:prstGeom>
        </p:spPr>
      </p:pic>
      <p:pic>
        <p:nvPicPr>
          <p:cNvPr id="17" name="Picture 16">
            <a:extLst>
              <a:ext uri="{FF2B5EF4-FFF2-40B4-BE49-F238E27FC236}">
                <a16:creationId xmlns:a16="http://schemas.microsoft.com/office/drawing/2014/main" id="{2CAA5CFF-DC19-4094-89B9-A4B77261E6B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rot="19870545">
            <a:off x="3672829" y="5342281"/>
            <a:ext cx="990600" cy="990600"/>
          </a:xfrm>
          <a:prstGeom prst="rect">
            <a:avLst/>
          </a:prstGeom>
        </p:spPr>
      </p:pic>
      <p:sp>
        <p:nvSpPr>
          <p:cNvPr id="10" name="Speech Bubble: Oval 9">
            <a:extLst>
              <a:ext uri="{FF2B5EF4-FFF2-40B4-BE49-F238E27FC236}">
                <a16:creationId xmlns:a16="http://schemas.microsoft.com/office/drawing/2014/main" id="{34F4090A-0A3B-4E27-81AD-04C2A0AB83AD}"/>
              </a:ext>
            </a:extLst>
          </p:cNvPr>
          <p:cNvSpPr/>
          <p:nvPr/>
        </p:nvSpPr>
        <p:spPr>
          <a:xfrm>
            <a:off x="7690427" y="2250198"/>
            <a:ext cx="4121941" cy="2021421"/>
          </a:xfrm>
          <a:custGeom>
            <a:avLst/>
            <a:gdLst>
              <a:gd name="connsiteX0" fmla="*/ -168793 w 4121941"/>
              <a:gd name="connsiteY0" fmla="*/ 1300319 h 2021421"/>
              <a:gd name="connsiteX1" fmla="*/ 4613 w 4121941"/>
              <a:gd name="connsiteY1" fmla="*/ 1078295 h 2021421"/>
              <a:gd name="connsiteX2" fmla="*/ 1977041 w 4121941"/>
              <a:gd name="connsiteY2" fmla="*/ 838 h 2021421"/>
              <a:gd name="connsiteX3" fmla="*/ 4049294 w 4121941"/>
              <a:gd name="connsiteY3" fmla="*/ 744725 h 2021421"/>
              <a:gd name="connsiteX4" fmla="*/ 2247311 w 4121941"/>
              <a:gd name="connsiteY4" fmla="*/ 2017283 h 2021421"/>
              <a:gd name="connsiteX5" fmla="*/ 205976 w 4121941"/>
              <a:gd name="connsiteY5" fmla="*/ 1451146 h 2021421"/>
              <a:gd name="connsiteX6" fmla="*/ -168793 w 4121941"/>
              <a:gd name="connsiteY6" fmla="*/ 1300319 h 202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1941" h="2021421" fill="none" extrusionOk="0">
                <a:moveTo>
                  <a:pt x="-168793" y="1300319"/>
                </a:moveTo>
                <a:cubicBezTo>
                  <a:pt x="-87033" y="1235060"/>
                  <a:pt x="-83241" y="1181573"/>
                  <a:pt x="4613" y="1078295"/>
                </a:cubicBezTo>
                <a:cubicBezTo>
                  <a:pt x="88779" y="507606"/>
                  <a:pt x="923609" y="101972"/>
                  <a:pt x="1977041" y="838"/>
                </a:cubicBezTo>
                <a:cubicBezTo>
                  <a:pt x="2941180" y="-30393"/>
                  <a:pt x="3823203" y="354913"/>
                  <a:pt x="4049294" y="744725"/>
                </a:cubicBezTo>
                <a:cubicBezTo>
                  <a:pt x="4559201" y="1237771"/>
                  <a:pt x="3550267" y="2078245"/>
                  <a:pt x="2247311" y="2017283"/>
                </a:cubicBezTo>
                <a:cubicBezTo>
                  <a:pt x="1384958" y="2056477"/>
                  <a:pt x="611702" y="1871661"/>
                  <a:pt x="205976" y="1451146"/>
                </a:cubicBezTo>
                <a:cubicBezTo>
                  <a:pt x="98933" y="1391002"/>
                  <a:pt x="-137656" y="1349766"/>
                  <a:pt x="-168793" y="1300319"/>
                </a:cubicBezTo>
                <a:close/>
              </a:path>
              <a:path w="4121941" h="2021421" stroke="0" extrusionOk="0">
                <a:moveTo>
                  <a:pt x="-168793" y="1300319"/>
                </a:moveTo>
                <a:cubicBezTo>
                  <a:pt x="-117663" y="1211030"/>
                  <a:pt x="-26782" y="1111092"/>
                  <a:pt x="4613" y="1078295"/>
                </a:cubicBezTo>
                <a:cubicBezTo>
                  <a:pt x="-123306" y="547653"/>
                  <a:pt x="694018" y="75145"/>
                  <a:pt x="1977041" y="838"/>
                </a:cubicBezTo>
                <a:cubicBezTo>
                  <a:pt x="2908886" y="81745"/>
                  <a:pt x="3895516" y="307835"/>
                  <a:pt x="4049294" y="744725"/>
                </a:cubicBezTo>
                <a:cubicBezTo>
                  <a:pt x="4344420" y="1253472"/>
                  <a:pt x="3468263" y="2141040"/>
                  <a:pt x="2247311" y="2017283"/>
                </a:cubicBezTo>
                <a:cubicBezTo>
                  <a:pt x="1428039" y="2031641"/>
                  <a:pt x="573364" y="1864162"/>
                  <a:pt x="205976" y="1451146"/>
                </a:cubicBezTo>
                <a:cubicBezTo>
                  <a:pt x="47202" y="1362096"/>
                  <a:pt x="-38758" y="1339837"/>
                  <a:pt x="-168793" y="1300319"/>
                </a:cubicBezTo>
                <a:close/>
              </a:path>
            </a:pathLst>
          </a:custGeom>
          <a:solidFill>
            <a:schemeClr val="bg1"/>
          </a:solidFill>
          <a:ln>
            <a:solidFill>
              <a:srgbClr val="7030A0"/>
            </a:solidFill>
            <a:extLst>
              <a:ext uri="{C807C97D-BFC1-408E-A445-0C87EB9F89A2}">
                <ask:lineSketchStyleProps xmlns:ask="http://schemas.microsoft.com/office/drawing/2018/sketchyshapes" sd="76895599">
                  <a:prstGeom prst="wedgeEllipseCallout">
                    <a:avLst>
                      <a:gd name="adj1" fmla="val -54095"/>
                      <a:gd name="adj2"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200">
                <a:solidFill>
                  <a:srgbClr val="7030A0"/>
                </a:solidFill>
                <a:latin typeface="#9Slide05 SVNUT Triumph" panose="00000500000000000000" pitchFamily="2" charset="0"/>
              </a:rPr>
              <a:t>Các bạn hãy xem lại nội dung bài học và chuẩn bị bài mới.</a:t>
            </a:r>
            <a:endParaRPr lang="en-US" sz="2200">
              <a:solidFill>
                <a:srgbClr val="7030A0"/>
              </a:solidFill>
              <a:latin typeface="#9Slide05 SVNUT Triumph" panose="00000500000000000000" pitchFamily="2" charset="0"/>
            </a:endParaRPr>
          </a:p>
        </p:txBody>
      </p:sp>
      <p:sp>
        <p:nvSpPr>
          <p:cNvPr id="21" name="Speech Bubble: Oval 20">
            <a:extLst>
              <a:ext uri="{FF2B5EF4-FFF2-40B4-BE49-F238E27FC236}">
                <a16:creationId xmlns:a16="http://schemas.microsoft.com/office/drawing/2014/main" id="{B7D83CB5-D8B6-4E15-A55C-93BC2175B64D}"/>
              </a:ext>
            </a:extLst>
          </p:cNvPr>
          <p:cNvSpPr/>
          <p:nvPr/>
        </p:nvSpPr>
        <p:spPr>
          <a:xfrm>
            <a:off x="4119528" y="190665"/>
            <a:ext cx="3577301" cy="2021421"/>
          </a:xfrm>
          <a:custGeom>
            <a:avLst/>
            <a:gdLst>
              <a:gd name="connsiteX0" fmla="*/ 338806 w 3577301"/>
              <a:gd name="connsiteY0" fmla="*/ 2513597 h 2021421"/>
              <a:gd name="connsiteX1" fmla="*/ 648620 w 3577301"/>
              <a:gd name="connsiteY1" fmla="*/ 1789522 h 2021421"/>
              <a:gd name="connsiteX2" fmla="*/ 1001658 w 3577301"/>
              <a:gd name="connsiteY2" fmla="*/ 103090 h 2021421"/>
              <a:gd name="connsiteX3" fmla="*/ 2610679 w 3577301"/>
              <a:gd name="connsiteY3" fmla="*/ 113060 h 2021421"/>
              <a:gd name="connsiteX4" fmla="*/ 2889454 w 3577301"/>
              <a:gd name="connsiteY4" fmla="*/ 1807338 h 2021421"/>
              <a:gd name="connsiteX5" fmla="*/ 1247939 w 3577301"/>
              <a:gd name="connsiteY5" fmla="*/ 1974131 h 2021421"/>
              <a:gd name="connsiteX6" fmla="*/ 338806 w 3577301"/>
              <a:gd name="connsiteY6" fmla="*/ 2513597 h 202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7301" h="2021421" fill="none" extrusionOk="0">
                <a:moveTo>
                  <a:pt x="338806" y="2513597"/>
                </a:moveTo>
                <a:cubicBezTo>
                  <a:pt x="498224" y="2229068"/>
                  <a:pt x="490695" y="2124973"/>
                  <a:pt x="648620" y="1789522"/>
                </a:cubicBezTo>
                <a:cubicBezTo>
                  <a:pt x="-245425" y="1427346"/>
                  <a:pt x="-18978" y="443083"/>
                  <a:pt x="1001658" y="103090"/>
                </a:cubicBezTo>
                <a:cubicBezTo>
                  <a:pt x="1542994" y="-8637"/>
                  <a:pt x="2189877" y="-26123"/>
                  <a:pt x="2610679" y="113060"/>
                </a:cubicBezTo>
                <a:cubicBezTo>
                  <a:pt x="3771048" y="364154"/>
                  <a:pt x="3948219" y="1493396"/>
                  <a:pt x="2889454" y="1807338"/>
                </a:cubicBezTo>
                <a:cubicBezTo>
                  <a:pt x="2518912" y="1999993"/>
                  <a:pt x="1868358" y="2087431"/>
                  <a:pt x="1247939" y="1974131"/>
                </a:cubicBezTo>
                <a:cubicBezTo>
                  <a:pt x="1146881" y="2055460"/>
                  <a:pt x="726801" y="2384284"/>
                  <a:pt x="338806" y="2513597"/>
                </a:cubicBezTo>
                <a:close/>
              </a:path>
              <a:path w="3577301" h="2021421" stroke="0" extrusionOk="0">
                <a:moveTo>
                  <a:pt x="338806" y="2513597"/>
                </a:moveTo>
                <a:cubicBezTo>
                  <a:pt x="452642" y="2230615"/>
                  <a:pt x="512003" y="2052031"/>
                  <a:pt x="648620" y="1789522"/>
                </a:cubicBezTo>
                <a:cubicBezTo>
                  <a:pt x="-399217" y="1403073"/>
                  <a:pt x="-129838" y="384124"/>
                  <a:pt x="1001658" y="103090"/>
                </a:cubicBezTo>
                <a:cubicBezTo>
                  <a:pt x="1427180" y="-51583"/>
                  <a:pt x="2133110" y="-4142"/>
                  <a:pt x="2610679" y="113060"/>
                </a:cubicBezTo>
                <a:cubicBezTo>
                  <a:pt x="3832566" y="370165"/>
                  <a:pt x="3935735" y="1343984"/>
                  <a:pt x="2889454" y="1807338"/>
                </a:cubicBezTo>
                <a:cubicBezTo>
                  <a:pt x="2393785" y="1917751"/>
                  <a:pt x="1699486" y="2095048"/>
                  <a:pt x="1247939" y="1974131"/>
                </a:cubicBezTo>
                <a:cubicBezTo>
                  <a:pt x="1014555" y="2172640"/>
                  <a:pt x="457966" y="2342492"/>
                  <a:pt x="338806" y="2513597"/>
                </a:cubicBezTo>
                <a:close/>
              </a:path>
            </a:pathLst>
          </a:custGeom>
          <a:solidFill>
            <a:schemeClr val="bg1"/>
          </a:solidFill>
          <a:ln>
            <a:solidFill>
              <a:srgbClr val="F65C6B"/>
            </a:solidFill>
            <a:extLst>
              <a:ext uri="{C807C97D-BFC1-408E-A445-0C87EB9F89A2}">
                <ask:lineSketchStyleProps xmlns:ask="http://schemas.microsoft.com/office/drawing/2018/sketchyshapes" sd="117890179">
                  <a:prstGeom prst="wedgeEllipseCallout">
                    <a:avLst>
                      <a:gd name="adj1" fmla="val -40529"/>
                      <a:gd name="adj2" fmla="val 7434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b="1">
                <a:solidFill>
                  <a:srgbClr val="F65C6B"/>
                </a:solidFill>
                <a:latin typeface="#9Slide05 SVNUT Triumph" panose="00000500000000000000" pitchFamily="2" charset="0"/>
              </a:rPr>
              <a:t>Dặn dò</a:t>
            </a:r>
            <a:endParaRPr lang="en-US" sz="4800" b="1">
              <a:solidFill>
                <a:srgbClr val="F65C6B"/>
              </a:solidFill>
              <a:latin typeface="#9Slide05 SVNUT Triumph" panose="00000500000000000000" pitchFamily="2" charset="0"/>
            </a:endParaRPr>
          </a:p>
        </p:txBody>
      </p:sp>
    </p:spTree>
    <p:extLst>
      <p:ext uri="{BB962C8B-B14F-4D97-AF65-F5344CB8AC3E}">
        <p14:creationId xmlns:p14="http://schemas.microsoft.com/office/powerpoint/2010/main" val="1927996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ca murk water luca pixar movie">
            <a:extLst>
              <a:ext uri="{FF2B5EF4-FFF2-40B4-BE49-F238E27FC236}">
                <a16:creationId xmlns:a16="http://schemas.microsoft.com/office/drawing/2014/main" id="{94430B82-5390-487D-A9B8-C01E57D51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7415E5D-C9F7-4E0A-8DC3-F04EAD967370}"/>
              </a:ext>
            </a:extLst>
          </p:cNvPr>
          <p:cNvSpPr/>
          <p:nvPr/>
        </p:nvSpPr>
        <p:spPr>
          <a:xfrm>
            <a:off x="342900" y="304800"/>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bg1"/>
          </a:solidFill>
          <a:ln w="38100">
            <a:solidFill>
              <a:srgbClr val="002060"/>
            </a:solidFill>
            <a:extLst>
              <a:ext uri="{C807C97D-BFC1-408E-A445-0C87EB9F89A2}">
                <ask:lineSketchStyleProps xmlns:ask="http://schemas.microsoft.com/office/drawing/2018/sketchyshapes" sd="32922466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DEAB14-9065-484D-BF15-D74402ED7B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3587108" y="-1440679"/>
            <a:ext cx="1323439" cy="1323439"/>
          </a:xfrm>
          <a:prstGeom prst="rect">
            <a:avLst/>
          </a:prstGeom>
        </p:spPr>
      </p:pic>
      <p:pic>
        <p:nvPicPr>
          <p:cNvPr id="9" name="Picture 8">
            <a:extLst>
              <a:ext uri="{FF2B5EF4-FFF2-40B4-BE49-F238E27FC236}">
                <a16:creationId xmlns:a16="http://schemas.microsoft.com/office/drawing/2014/main" id="{E970E8E4-5059-4F9C-B253-4D661B28277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35" b="99073" l="9994" r="89942">
                        <a14:foregroundMark x1="28820" y1="96059" x2="35397" y2="95642"/>
                        <a14:foregroundMark x1="48614" y1="99073" x2="54030" y2="92629"/>
                      </a14:backgroundRemoval>
                    </a14:imgEffect>
                  </a14:imgLayer>
                </a14:imgProps>
              </a:ext>
            </a:extLst>
          </a:blip>
          <a:srcRect t="49309"/>
          <a:stretch/>
        </p:blipFill>
        <p:spPr>
          <a:xfrm flipH="1">
            <a:off x="7823087" y="2848877"/>
            <a:ext cx="5686894" cy="4009123"/>
          </a:xfrm>
          <a:prstGeom prst="rect">
            <a:avLst/>
          </a:prstGeom>
        </p:spPr>
      </p:pic>
      <p:pic>
        <p:nvPicPr>
          <p:cNvPr id="10" name="Picture 9">
            <a:extLst>
              <a:ext uri="{FF2B5EF4-FFF2-40B4-BE49-F238E27FC236}">
                <a16:creationId xmlns:a16="http://schemas.microsoft.com/office/drawing/2014/main" id="{BC0220A6-00E1-487C-9749-6DB382A1E06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652" b="73150" l="61759" r="83241">
                        <a14:foregroundMark x1="61759" y1="52324" x2="65278" y2="57831"/>
                        <a14:foregroundMark x1="71759" y1="41997" x2="73056" y2="42169"/>
                      </a14:backgroundRemoval>
                    </a14:imgEffect>
                  </a14:imgLayer>
                </a14:imgProps>
              </a:ext>
            </a:extLst>
          </a:blip>
          <a:srcRect l="59999" t="37716" r="14075" b="22869"/>
          <a:stretch/>
        </p:blipFill>
        <p:spPr>
          <a:xfrm>
            <a:off x="-605607" y="-1751009"/>
            <a:ext cx="1211214" cy="990600"/>
          </a:xfrm>
          <a:prstGeom prst="rect">
            <a:avLst/>
          </a:prstGeom>
        </p:spPr>
      </p:pic>
      <p:pic>
        <p:nvPicPr>
          <p:cNvPr id="11" name="Picture 10">
            <a:extLst>
              <a:ext uri="{FF2B5EF4-FFF2-40B4-BE49-F238E27FC236}">
                <a16:creationId xmlns:a16="http://schemas.microsoft.com/office/drawing/2014/main" id="{3A84EFCE-C6A6-47E9-ADD2-9C9B0330ACD4}"/>
              </a:ext>
            </a:extLst>
          </p:cNvPr>
          <p:cNvPicPr>
            <a:picLocks noChangeAspect="1"/>
          </p:cNvPicPr>
          <p:nvPr/>
        </p:nvPicPr>
        <p:blipFill>
          <a:blip r:embed="rId9"/>
          <a:stretch>
            <a:fillRect/>
          </a:stretch>
        </p:blipFill>
        <p:spPr>
          <a:xfrm>
            <a:off x="10668000" y="-3475382"/>
            <a:ext cx="3932582" cy="3932582"/>
          </a:xfrm>
          <a:prstGeom prst="rect">
            <a:avLst/>
          </a:prstGeom>
          <a:effectLst>
            <a:outerShdw blurRad="127000" sx="98000" sy="98000" algn="ctr" rotWithShape="0">
              <a:schemeClr val="accent1">
                <a:lumMod val="50000"/>
              </a:schemeClr>
            </a:outerShdw>
          </a:effectLst>
        </p:spPr>
      </p:pic>
      <p:pic>
        <p:nvPicPr>
          <p:cNvPr id="12" name="Picture 11">
            <a:extLst>
              <a:ext uri="{FF2B5EF4-FFF2-40B4-BE49-F238E27FC236}">
                <a16:creationId xmlns:a16="http://schemas.microsoft.com/office/drawing/2014/main" id="{4D49CB17-CB00-4465-AB5E-0F351027AF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978774" y="2132056"/>
            <a:ext cx="1655030" cy="1655030"/>
          </a:xfrm>
          <a:prstGeom prst="rect">
            <a:avLst/>
          </a:prstGeom>
        </p:spPr>
      </p:pic>
      <p:pic>
        <p:nvPicPr>
          <p:cNvPr id="13" name="Picture 12">
            <a:extLst>
              <a:ext uri="{FF2B5EF4-FFF2-40B4-BE49-F238E27FC236}">
                <a16:creationId xmlns:a16="http://schemas.microsoft.com/office/drawing/2014/main" id="{E84095B7-229E-4442-B810-0335D136A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2892832" y="7064572"/>
            <a:ext cx="1355995" cy="1355995"/>
          </a:xfrm>
          <a:prstGeom prst="rect">
            <a:avLst/>
          </a:prstGeom>
        </p:spPr>
      </p:pic>
      <p:pic>
        <p:nvPicPr>
          <p:cNvPr id="16" name="Picture 15">
            <a:extLst>
              <a:ext uri="{FF2B5EF4-FFF2-40B4-BE49-F238E27FC236}">
                <a16:creationId xmlns:a16="http://schemas.microsoft.com/office/drawing/2014/main" id="{AF1A7876-1752-4E3B-9B85-83D4295784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1989221" y="3477234"/>
            <a:ext cx="1981200" cy="1981200"/>
          </a:xfrm>
          <a:prstGeom prst="rect">
            <a:avLst/>
          </a:prstGeom>
        </p:spPr>
      </p:pic>
      <p:pic>
        <p:nvPicPr>
          <p:cNvPr id="17" name="Picture 16">
            <a:extLst>
              <a:ext uri="{FF2B5EF4-FFF2-40B4-BE49-F238E27FC236}">
                <a16:creationId xmlns:a16="http://schemas.microsoft.com/office/drawing/2014/main" id="{B77529CD-C180-43DB-B6B1-67E546402F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12619382" y="4467834"/>
            <a:ext cx="1981200" cy="1981200"/>
          </a:xfrm>
          <a:prstGeom prst="rect">
            <a:avLst/>
          </a:prstGeom>
        </p:spPr>
      </p:pic>
      <p:pic>
        <p:nvPicPr>
          <p:cNvPr id="18" name="Picture 17">
            <a:extLst>
              <a:ext uri="{FF2B5EF4-FFF2-40B4-BE49-F238E27FC236}">
                <a16:creationId xmlns:a16="http://schemas.microsoft.com/office/drawing/2014/main" id="{F8E0B44A-B54D-4419-AE69-72F781349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978774" y="3847116"/>
            <a:ext cx="1719933" cy="1719933"/>
          </a:xfrm>
          <a:prstGeom prst="rect">
            <a:avLst/>
          </a:prstGeom>
        </p:spPr>
      </p:pic>
      <p:sp>
        <p:nvSpPr>
          <p:cNvPr id="37" name="Rectangle 36">
            <a:extLst>
              <a:ext uri="{FF2B5EF4-FFF2-40B4-BE49-F238E27FC236}">
                <a16:creationId xmlns:a16="http://schemas.microsoft.com/office/drawing/2014/main" id="{2C0CE2B5-BA80-433E-B591-1167402D45D1}"/>
              </a:ext>
            </a:extLst>
          </p:cNvPr>
          <p:cNvSpPr/>
          <p:nvPr/>
        </p:nvSpPr>
        <p:spPr>
          <a:xfrm>
            <a:off x="3926175" y="646302"/>
            <a:ext cx="4339650" cy="1323439"/>
          </a:xfrm>
          <a:prstGeom prst="rect">
            <a:avLst/>
          </a:prstGeom>
          <a:noFill/>
        </p:spPr>
        <p:txBody>
          <a:bodyPr wrap="none" lIns="91440" tIns="45720" rIns="91440" bIns="45720">
            <a:spAutoFit/>
          </a:bodyPr>
          <a:lstStyle/>
          <a:p>
            <a:pPr algn="ctr"/>
            <a:r>
              <a:rPr lang="en-SG" sz="80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Mục tiêu</a:t>
            </a:r>
            <a:endParaRPr lang="en-US" sz="80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endParaRPr>
          </a:p>
        </p:txBody>
      </p:sp>
      <p:sp>
        <p:nvSpPr>
          <p:cNvPr id="38" name="TextBox 37">
            <a:extLst>
              <a:ext uri="{FF2B5EF4-FFF2-40B4-BE49-F238E27FC236}">
                <a16:creationId xmlns:a16="http://schemas.microsoft.com/office/drawing/2014/main" id="{31790576-5407-499D-A1C7-8E1B7167A186}"/>
              </a:ext>
            </a:extLst>
          </p:cNvPr>
          <p:cNvSpPr txBox="1"/>
          <p:nvPr/>
        </p:nvSpPr>
        <p:spPr>
          <a:xfrm>
            <a:off x="2843101" y="2220907"/>
            <a:ext cx="8510699" cy="984885"/>
          </a:xfrm>
          <a:prstGeom prst="rect">
            <a:avLst/>
          </a:prstGeom>
          <a:noFill/>
        </p:spPr>
        <p:txBody>
          <a:bodyPr wrap="square" lIns="0" tIns="0" rIns="0" bIns="0" rtlCol="0">
            <a:spAutoFit/>
          </a:bodyPr>
          <a:lstStyle/>
          <a:p>
            <a:pPr algn="just"/>
            <a:r>
              <a:rPr lang="en-US" sz="3200">
                <a:solidFill>
                  <a:srgbClr val="7030A0"/>
                </a:solidFill>
                <a:latin typeface="#9Slide05 SVNUT Triumph" panose="00000500000000000000" pitchFamily="2" charset="0"/>
                <a:cs typeface="Calibri" panose="020F0502020204030204" pitchFamily="34" charset="0"/>
              </a:rPr>
              <a:t>Đọc đúng,</a:t>
            </a:r>
            <a:r>
              <a:rPr lang="en-SG" sz="3200">
                <a:solidFill>
                  <a:srgbClr val="7030A0"/>
                </a:solidFill>
                <a:latin typeface="#9Slide05 SVNUT Triumph" panose="00000500000000000000" pitchFamily="2" charset="0"/>
                <a:cs typeface="Calibri" panose="020F0502020204030204" pitchFamily="34" charset="0"/>
              </a:rPr>
              <a:t> trôi chảy và đọc phân vai phù hợp cho câu chuyện.</a:t>
            </a:r>
            <a:endParaRPr lang="en-US" sz="3200">
              <a:solidFill>
                <a:srgbClr val="7030A0"/>
              </a:solidFill>
              <a:latin typeface="#9Slide05 SVNUT Triumph" panose="00000500000000000000" pitchFamily="2" charset="0"/>
              <a:cs typeface="Calibri" panose="020F0502020204030204" pitchFamily="34" charset="0"/>
            </a:endParaRPr>
          </a:p>
        </p:txBody>
      </p:sp>
      <p:sp>
        <p:nvSpPr>
          <p:cNvPr id="39" name="TextBox 38">
            <a:extLst>
              <a:ext uri="{FF2B5EF4-FFF2-40B4-BE49-F238E27FC236}">
                <a16:creationId xmlns:a16="http://schemas.microsoft.com/office/drawing/2014/main" id="{DEFB6FFB-1800-429B-AB90-AC6D52D92CCB}"/>
              </a:ext>
            </a:extLst>
          </p:cNvPr>
          <p:cNvSpPr txBox="1"/>
          <p:nvPr/>
        </p:nvSpPr>
        <p:spPr>
          <a:xfrm>
            <a:off x="2843101" y="4414267"/>
            <a:ext cx="6457309" cy="984885"/>
          </a:xfrm>
          <a:prstGeom prst="rect">
            <a:avLst/>
          </a:prstGeom>
          <a:noFill/>
        </p:spPr>
        <p:txBody>
          <a:bodyPr wrap="square" lIns="0" tIns="0" rIns="0" bIns="0" rtlCol="0">
            <a:spAutoFit/>
          </a:bodyPr>
          <a:lstStyle/>
          <a:p>
            <a:pPr algn="just"/>
            <a:r>
              <a:rPr lang="en-SG" sz="3200">
                <a:solidFill>
                  <a:srgbClr val="7030A0"/>
                </a:solidFill>
                <a:latin typeface="#9Slide05 SVNUT Triumph" panose="00000500000000000000" pitchFamily="2" charset="0"/>
                <a:cs typeface="Calibri" panose="020F0502020204030204" pitchFamily="34" charset="0"/>
              </a:rPr>
              <a:t>Trình bày đ</a:t>
            </a:r>
            <a:r>
              <a:rPr lang="vi-VN" sz="3200">
                <a:solidFill>
                  <a:srgbClr val="7030A0"/>
                </a:solidFill>
                <a:latin typeface="#9Slide05 SVNUT Triumph" panose="00000500000000000000" pitchFamily="2" charset="0"/>
                <a:cs typeface="Calibri" panose="020F0502020204030204" pitchFamily="34" charset="0"/>
              </a:rPr>
              <a:t>ược</a:t>
            </a:r>
            <a:r>
              <a:rPr lang="en-SG" sz="3200">
                <a:solidFill>
                  <a:srgbClr val="7030A0"/>
                </a:solidFill>
                <a:latin typeface="#9Slide05 SVNUT Triumph" panose="00000500000000000000" pitchFamily="2" charset="0"/>
                <a:cs typeface="Calibri" panose="020F0502020204030204" pitchFamily="34" charset="0"/>
              </a:rPr>
              <a:t> nội dung, ý nghĩa của câu chuyện.</a:t>
            </a:r>
            <a:endParaRPr lang="en-US" sz="3200">
              <a:solidFill>
                <a:srgbClr val="7030A0"/>
              </a:solidFill>
              <a:latin typeface="#9Slide05 SVNUT Triumph" panose="00000500000000000000" pitchFamily="2" charset="0"/>
              <a:cs typeface="Calibri" panose="020F0502020204030204" pitchFamily="34" charset="0"/>
            </a:endParaRPr>
          </a:p>
        </p:txBody>
      </p:sp>
    </p:spTree>
    <p:extLst>
      <p:ext uri="{BB962C8B-B14F-4D97-AF65-F5344CB8AC3E}">
        <p14:creationId xmlns:p14="http://schemas.microsoft.com/office/powerpoint/2010/main" val="1165079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A1732-F71A-4318-B7FD-27AE529F6778}"/>
              </a:ext>
            </a:extLst>
          </p:cNvPr>
          <p:cNvPicPr>
            <a:picLocks noChangeAspect="1"/>
          </p:cNvPicPr>
          <p:nvPr/>
        </p:nvPicPr>
        <p:blipFill rotWithShape="1">
          <a:blip r:embed="rId2"/>
          <a:srcRect t="20000" r="20000"/>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2F89066D-0701-4C73-928A-B2C217CD434C}"/>
              </a:ext>
            </a:extLst>
          </p:cNvPr>
          <p:cNvSpPr/>
          <p:nvPr/>
        </p:nvSpPr>
        <p:spPr>
          <a:xfrm>
            <a:off x="0" y="0"/>
            <a:ext cx="12191999" cy="6858000"/>
          </a:xfrm>
          <a:custGeom>
            <a:avLst/>
            <a:gdLst>
              <a:gd name="connsiteX0" fmla="*/ 0 w 12191999"/>
              <a:gd name="connsiteY0" fmla="*/ 0 h 6858000"/>
              <a:gd name="connsiteX1" fmla="*/ 0 w 12191999"/>
              <a:gd name="connsiteY1" fmla="*/ 0 h 6858000"/>
              <a:gd name="connsiteX2" fmla="*/ 12191999 w 12191999"/>
              <a:gd name="connsiteY2" fmla="*/ 0 h 6858000"/>
              <a:gd name="connsiteX3" fmla="*/ 12191999 w 12191999"/>
              <a:gd name="connsiteY3" fmla="*/ 0 h 6858000"/>
              <a:gd name="connsiteX4" fmla="*/ 12191999 w 12191999"/>
              <a:gd name="connsiteY4" fmla="*/ 6858000 h 6858000"/>
              <a:gd name="connsiteX5" fmla="*/ 12191999 w 12191999"/>
              <a:gd name="connsiteY5" fmla="*/ 6858000 h 6858000"/>
              <a:gd name="connsiteX6" fmla="*/ 0 w 12191999"/>
              <a:gd name="connsiteY6" fmla="*/ 6858000 h 6858000"/>
              <a:gd name="connsiteX7" fmla="*/ 0 w 12191999"/>
              <a:gd name="connsiteY7" fmla="*/ 6858000 h 6858000"/>
              <a:gd name="connsiteX8" fmla="*/ 0 w 12191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0" fill="none" extrusionOk="0">
                <a:moveTo>
                  <a:pt x="0" y="0"/>
                </a:moveTo>
                <a:lnTo>
                  <a:pt x="0" y="0"/>
                </a:lnTo>
                <a:cubicBezTo>
                  <a:pt x="2804567" y="136372"/>
                  <a:pt x="9779128" y="135956"/>
                  <a:pt x="12191999" y="0"/>
                </a:cubicBezTo>
                <a:lnTo>
                  <a:pt x="12191999" y="0"/>
                </a:lnTo>
                <a:cubicBezTo>
                  <a:pt x="12196029" y="1447538"/>
                  <a:pt x="12126864" y="3643678"/>
                  <a:pt x="12191999" y="6858000"/>
                </a:cubicBezTo>
                <a:lnTo>
                  <a:pt x="12191999" y="6858000"/>
                </a:lnTo>
                <a:cubicBezTo>
                  <a:pt x="7847453" y="6990098"/>
                  <a:pt x="2980050" y="6965252"/>
                  <a:pt x="0" y="6858000"/>
                </a:cubicBezTo>
                <a:lnTo>
                  <a:pt x="0" y="6858000"/>
                </a:lnTo>
                <a:cubicBezTo>
                  <a:pt x="150338" y="4459216"/>
                  <a:pt x="52337" y="2814534"/>
                  <a:pt x="0" y="0"/>
                </a:cubicBezTo>
                <a:close/>
              </a:path>
              <a:path w="12191999" h="6858000" stroke="0" extrusionOk="0">
                <a:moveTo>
                  <a:pt x="0" y="0"/>
                </a:moveTo>
                <a:lnTo>
                  <a:pt x="0" y="0"/>
                </a:lnTo>
                <a:cubicBezTo>
                  <a:pt x="4639809" y="127396"/>
                  <a:pt x="9119786" y="-60575"/>
                  <a:pt x="12191999" y="0"/>
                </a:cubicBezTo>
                <a:lnTo>
                  <a:pt x="12191999" y="0"/>
                </a:lnTo>
                <a:cubicBezTo>
                  <a:pt x="12357136" y="2610662"/>
                  <a:pt x="12132267" y="5234651"/>
                  <a:pt x="12191999" y="6858000"/>
                </a:cubicBezTo>
                <a:lnTo>
                  <a:pt x="12191999" y="6858000"/>
                </a:lnTo>
                <a:cubicBezTo>
                  <a:pt x="8148701" y="6972639"/>
                  <a:pt x="2105727" y="6959023"/>
                  <a:pt x="0" y="6858000"/>
                </a:cubicBezTo>
                <a:lnTo>
                  <a:pt x="0" y="6858000"/>
                </a:lnTo>
                <a:cubicBezTo>
                  <a:pt x="14569" y="6009274"/>
                  <a:pt x="-119983" y="3329828"/>
                  <a:pt x="0" y="0"/>
                </a:cubicBezTo>
                <a:close/>
              </a:path>
            </a:pathLst>
          </a:custGeom>
          <a:solidFill>
            <a:schemeClr val="accent4">
              <a:lumMod val="20000"/>
              <a:lumOff val="80000"/>
              <a:alpha val="88000"/>
            </a:schemeClr>
          </a:solidFill>
          <a:ln w="38100">
            <a:noFill/>
            <a:extLst>
              <a:ext uri="{C807C97D-BFC1-408E-A445-0C87EB9F89A2}">
                <ask:lineSketchStyleProps xmlns:ask="http://schemas.microsoft.com/office/drawing/2018/sketchyshapes" sd="3292246686">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533589-689B-4E1D-ADFB-A785EE6870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877" b="93639" l="8000" r="78737">
                        <a14:foregroundMark x1="68842" y1="38447" x2="69474" y2="41441"/>
                        <a14:foregroundMark x1="76000" y1="38073" x2="75842" y2="48269"/>
                        <a14:foregroundMark x1="65526" y1="43966" x2="64998" y2="50308"/>
                        <a14:foregroundMark x1="57316" y1="54911" x2="59263" y2="54163"/>
                        <a14:foregroundMark x1="63947" y1="56595" x2="66000" y2="69036"/>
                        <a14:foregroundMark x1="59895" y1="86997" x2="59526" y2="91487"/>
                        <a14:foregroundMark x1="58263" y1="71562" x2="58474" y2="77175"/>
                        <a14:foregroundMark x1="58000" y1="77081" x2="58579" y2="80168"/>
                        <a14:foregroundMark x1="57842" y1="93452" x2="60211" y2="92797"/>
                        <a14:foregroundMark x1="59737" y1="93452" x2="62053" y2="89429"/>
                        <a14:foregroundMark x1="69684" y1="67072" x2="67947" y2="73246"/>
                        <a14:foregroundMark x1="76903" y1="59064" x2="78000" y2="61179"/>
                        <a14:foregroundMark x1="75526" y1="56408" x2="76634" y2="58544"/>
                        <a14:foregroundMark x1="78000" y1="61179" x2="77895" y2="61459"/>
                        <a14:foregroundMark x1="78063" y1="43839" x2="77421" y2="46773"/>
                        <a14:foregroundMark x1="73674" y1="43779" x2="73737" y2="44247"/>
                        <a14:foregroundMark x1="73562" y1="42937" x2="73674" y2="43779"/>
                        <a14:foregroundMark x1="73474" y1="42283" x2="73562" y2="42937"/>
                        <a14:foregroundMark x1="74579" y1="52760" x2="75526" y2="54350"/>
                        <a14:foregroundMark x1="78632" y1="59495" x2="77421" y2="63704"/>
                        <a14:foregroundMark x1="55421" y1="55005" x2="58421" y2="54443"/>
                        <a14:foregroundMark x1="58421" y1="69317" x2="59000" y2="66230"/>
                        <a14:foregroundMark x1="59737" y1="60898" x2="62316" y2="58934"/>
                        <a14:foregroundMark x1="59526" y1="61927" x2="58737" y2="66417"/>
                        <a14:foregroundMark x1="59737" y1="54443" x2="62105" y2="53414"/>
                        <a14:foregroundMark x1="58421" y1="55098" x2="61632" y2="55659"/>
                        <a14:foregroundMark x1="59895" y1="93358" x2="61316" y2="92142"/>
                        <a14:foregroundMark x1="62158" y1="89149" x2="62053" y2="86342"/>
                        <a14:foregroundMark x1="71737" y1="85688" x2="72368" y2="85688"/>
                        <a14:foregroundMark x1="72632" y1="85875" x2="73000" y2="85688"/>
                        <a14:foregroundMark x1="73368" y1="85407" x2="74158" y2="81946"/>
                        <a14:foregroundMark x1="72264" y1="47147" x2="72632" y2="48457"/>
                        <a14:foregroundMark x1="73019" y1="42937" x2="73211" y2="42189"/>
                        <a14:foregroundMark x1="72804" y1="43779" x2="73019" y2="42937"/>
                        <a14:foregroundMark x1="72684" y1="44247" x2="72804" y2="43779"/>
                        <a14:backgroundMark x1="30053" y1="83910" x2="42368" y2="84471"/>
                        <a14:backgroundMark x1="42368" y1="84471" x2="54947" y2="83068"/>
                        <a14:backgroundMark x1="79105" y1="36202" x2="79474" y2="45463"/>
                        <a14:backgroundMark x1="71549" y1="49348" x2="71579" y2="50702"/>
                        <a14:backgroundMark x1="64474" y1="51543" x2="65105" y2="51824"/>
                        <a14:backgroundMark x1="68842" y1="51824" x2="69368" y2="51356"/>
                        <a14:backgroundMark x1="68579" y1="51637" x2="70158" y2="50982"/>
                        <a14:backgroundMark x1="75526" y1="58840" x2="75789" y2="61927"/>
                        <a14:backgroundMark x1="57842" y1="91955" x2="58789" y2="93920"/>
                        <a14:backgroundMark x1="58158" y1="92891" x2="58158" y2="94574"/>
                        <a14:backgroundMark x1="70158" y1="58279" x2="70158" y2="58279"/>
                        <a14:backgroundMark x1="69737" y1="61740" x2="69737" y2="61740"/>
                        <a14:backgroundMark x1="72053" y1="42937" x2="72053" y2="42937"/>
                        <a14:backgroundMark x1="72632" y1="42937" x2="72632" y2="42937"/>
                        <a14:backgroundMark x1="72316" y1="43779" x2="72316" y2="43779"/>
                        <a14:backgroundMark x1="71895" y1="45089" x2="71895" y2="45089"/>
                        <a14:backgroundMark x1="71579" y1="46960" x2="71579" y2="46960"/>
                        <a14:backgroundMark x1="71526" y1="46866" x2="71526" y2="46866"/>
                        <a14:backgroundMark x1="71632" y1="45650" x2="71632" y2="47147"/>
                      </a14:backgroundRemoval>
                    </a14:imgEffect>
                  </a14:imgLayer>
                </a14:imgProps>
              </a:ext>
            </a:extLst>
          </a:blip>
          <a:srcRect l="54000" t="31556" r="20000"/>
          <a:stretch/>
        </p:blipFill>
        <p:spPr>
          <a:xfrm>
            <a:off x="-1143810" y="6153150"/>
            <a:ext cx="952005" cy="1409700"/>
          </a:xfrm>
          <a:prstGeom prst="rect">
            <a:avLst/>
          </a:prstGeom>
        </p:spPr>
      </p:pic>
      <p:sp>
        <p:nvSpPr>
          <p:cNvPr id="6" name="Rectangle 5">
            <a:extLst>
              <a:ext uri="{FF2B5EF4-FFF2-40B4-BE49-F238E27FC236}">
                <a16:creationId xmlns:a16="http://schemas.microsoft.com/office/drawing/2014/main" id="{CC4B01E4-DB29-4B3B-BB24-38E3813E8E04}"/>
              </a:ext>
            </a:extLst>
          </p:cNvPr>
          <p:cNvSpPr/>
          <p:nvPr/>
        </p:nvSpPr>
        <p:spPr>
          <a:xfrm>
            <a:off x="4320516" y="265400"/>
            <a:ext cx="3550973" cy="830997"/>
          </a:xfrm>
          <a:prstGeom prst="rect">
            <a:avLst/>
          </a:prstGeom>
          <a:noFill/>
        </p:spPr>
        <p:txBody>
          <a:bodyPr wrap="none" lIns="91440" tIns="45720" rIns="91440" bIns="45720">
            <a:spAutoFit/>
          </a:bodyPr>
          <a:lstStyle/>
          <a:p>
            <a:pPr algn="ctr"/>
            <a:r>
              <a:rPr lang="en-SG" sz="48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Tiêu chí đọc</a:t>
            </a:r>
            <a:endParaRPr lang="en-US" sz="48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sp>
        <p:nvSpPr>
          <p:cNvPr id="7" name="Rectangle: Rounded Corners 6">
            <a:extLst>
              <a:ext uri="{FF2B5EF4-FFF2-40B4-BE49-F238E27FC236}">
                <a16:creationId xmlns:a16="http://schemas.microsoft.com/office/drawing/2014/main" id="{F2B14666-E414-44B9-9BC0-F50346FA2247}"/>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lumMod val="50000"/>
                  </a:schemeClr>
                </a:solidFill>
                <a:latin typeface="Calibri" panose="020F0502020204030204" pitchFamily="34" charset="0"/>
                <a:cs typeface="Calibri" panose="020F0502020204030204" pitchFamily="34" charset="0"/>
              </a:rPr>
              <a:t>Đọc</a:t>
            </a:r>
            <a:r>
              <a:rPr lang="en-SG" sz="2800" b="1">
                <a:solidFill>
                  <a:schemeClr val="accent3">
                    <a:lumMod val="50000"/>
                  </a:schemeClr>
                </a:solidFill>
                <a:latin typeface="Calibri" panose="020F0502020204030204" pitchFamily="34" charset="0"/>
                <a:cs typeface="Calibri" panose="020F0502020204030204" pitchFamily="34" charset="0"/>
              </a:rPr>
              <a:t> đúng tiếng, đúng từ, </a:t>
            </a:r>
          </a:p>
          <a:p>
            <a:pPr algn="ctr"/>
            <a:r>
              <a:rPr lang="en-SG" sz="2800" b="1">
                <a:solidFill>
                  <a:schemeClr val="accent3">
                    <a:lumMod val="50000"/>
                  </a:schemeClr>
                </a:solidFill>
                <a:latin typeface="Calibri" panose="020F0502020204030204" pitchFamily="34" charset="0"/>
                <a:cs typeface="Calibri" panose="020F0502020204030204" pitchFamily="34" charset="0"/>
              </a:rPr>
              <a:t>l</a:t>
            </a:r>
            <a:r>
              <a:rPr lang="vi-VN" sz="2800" b="1">
                <a:solidFill>
                  <a:schemeClr val="accent3">
                    <a:lumMod val="50000"/>
                  </a:schemeClr>
                </a:solidFill>
                <a:latin typeface="Calibri" panose="020F0502020204030204" pitchFamily="34" charset="0"/>
                <a:cs typeface="Calibri" panose="020F0502020204030204" pitchFamily="34" charset="0"/>
              </a:rPr>
              <a:t>ưu</a:t>
            </a:r>
            <a:r>
              <a:rPr lang="en-SG" sz="2800" b="1">
                <a:solidFill>
                  <a:schemeClr val="accent3">
                    <a:lumMod val="50000"/>
                  </a:schemeClr>
                </a:solidFill>
                <a:latin typeface="Calibri" panose="020F0502020204030204" pitchFamily="34" charset="0"/>
                <a:cs typeface="Calibri" panose="020F0502020204030204" pitchFamily="34" charset="0"/>
              </a:rPr>
              <a:t> loát, mạch lạc</a:t>
            </a:r>
            <a:endParaRPr lang="en-US" sz="2800" b="1">
              <a:solidFill>
                <a:schemeClr val="accent3">
                  <a:lumMod val="50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A00FD39-E097-4282-9A52-E810463D1941}"/>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3">
                    <a:lumMod val="50000"/>
                  </a:schemeClr>
                </a:solidFill>
                <a:latin typeface="Calibri" panose="020F0502020204030204" pitchFamily="34" charset="0"/>
                <a:cs typeface="Calibri" panose="020F0502020204030204" pitchFamily="34" charset="0"/>
              </a:rPr>
              <a:t>Ngắt, nghỉ hơi đúng ở các dấu câu, </a:t>
            </a:r>
            <a:r>
              <a:rPr lang="en-SG" sz="2800" b="1">
                <a:solidFill>
                  <a:schemeClr val="accent3">
                    <a:lumMod val="50000"/>
                  </a:schemeClr>
                </a:solidFill>
                <a:latin typeface="Calibri" panose="020F0502020204030204" pitchFamily="34" charset="0"/>
                <a:cs typeface="Calibri" panose="020F0502020204030204" pitchFamily="34" charset="0"/>
              </a:rPr>
              <a:t>cụm từ rõ nghĩa</a:t>
            </a:r>
            <a:endParaRPr lang="vi-VN" sz="2800" b="1">
              <a:solidFill>
                <a:schemeClr val="accent3">
                  <a:lumMod val="50000"/>
                </a:schemeClr>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212451D-FCD3-442D-AC22-918B45F06203}"/>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3">
                    <a:lumMod val="50000"/>
                  </a:schemeClr>
                </a:solidFill>
                <a:latin typeface="Calibri" panose="020F0502020204030204" pitchFamily="34" charset="0"/>
                <a:cs typeface="Calibri" panose="020F0502020204030204" pitchFamily="34" charset="0"/>
              </a:rPr>
              <a:t>Cường độ đọc, tốc độ đọc đạt yêu cầu</a:t>
            </a:r>
          </a:p>
        </p:txBody>
      </p:sp>
      <p:sp>
        <p:nvSpPr>
          <p:cNvPr id="10" name="TextBox 9">
            <a:extLst>
              <a:ext uri="{FF2B5EF4-FFF2-40B4-BE49-F238E27FC236}">
                <a16:creationId xmlns:a16="http://schemas.microsoft.com/office/drawing/2014/main" id="{D09CA7C5-F59A-441E-874A-0053FE790B1F}"/>
              </a:ext>
            </a:extLst>
          </p:cNvPr>
          <p:cNvSpPr txBox="1"/>
          <p:nvPr/>
        </p:nvSpPr>
        <p:spPr>
          <a:xfrm>
            <a:off x="1651283" y="1227892"/>
            <a:ext cx="2819399" cy="615553"/>
          </a:xfrm>
          <a:prstGeom prst="rect">
            <a:avLst/>
          </a:prstGeom>
          <a:noFill/>
        </p:spPr>
        <p:txBody>
          <a:bodyPr wrap="square" lIns="0" tIns="0" rIns="0" bIns="0" rtlCol="0">
            <a:spAutoFit/>
          </a:bodyPr>
          <a:lstStyle/>
          <a:p>
            <a:pPr algn="ctr"/>
            <a:r>
              <a:rPr lang="en-SG" sz="4000" b="1">
                <a:solidFill>
                  <a:schemeClr val="tx1">
                    <a:lumMod val="95000"/>
                    <a:lumOff val="5000"/>
                  </a:schemeClr>
                </a:solidFill>
                <a:latin typeface="Calibri" panose="020F0502020204030204" pitchFamily="34" charset="0"/>
                <a:cs typeface="Calibri" panose="020F0502020204030204" pitchFamily="34" charset="0"/>
              </a:rPr>
              <a:t>TIÊU CHÍ</a:t>
            </a:r>
            <a:endParaRPr lang="en-US" sz="40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38BE511-F24D-476F-9F02-03F2C3FE91DD}"/>
              </a:ext>
            </a:extLst>
          </p:cNvPr>
          <p:cNvSpPr txBox="1"/>
          <p:nvPr/>
        </p:nvSpPr>
        <p:spPr>
          <a:xfrm>
            <a:off x="5562601" y="1273070"/>
            <a:ext cx="2819399" cy="430887"/>
          </a:xfrm>
          <a:prstGeom prst="rect">
            <a:avLst/>
          </a:prstGeom>
          <a:noFill/>
        </p:spPr>
        <p:txBody>
          <a:bodyPr wrap="square" lIns="0" tIns="0" rIns="0" bIns="0" rtlCol="0">
            <a:spAutoFit/>
          </a:bodyPr>
          <a:lstStyle/>
          <a:p>
            <a:pPr algn="ctr"/>
            <a:r>
              <a:rPr lang="en-SG" sz="2800" b="1">
                <a:solidFill>
                  <a:schemeClr val="tx1">
                    <a:lumMod val="95000"/>
                    <a:lumOff val="5000"/>
                  </a:schemeClr>
                </a:solidFill>
                <a:latin typeface="Calibri" panose="020F0502020204030204" pitchFamily="34" charset="0"/>
                <a:cs typeface="Calibri" panose="020F0502020204030204" pitchFamily="34" charset="0"/>
              </a:rPr>
              <a:t>Bình th</a:t>
            </a:r>
            <a:r>
              <a:rPr lang="vi-VN" sz="2800" b="1">
                <a:solidFill>
                  <a:schemeClr val="tx1">
                    <a:lumMod val="95000"/>
                    <a:lumOff val="5000"/>
                  </a:schemeClr>
                </a:solidFill>
                <a:latin typeface="Calibri" panose="020F0502020204030204" pitchFamily="34" charset="0"/>
                <a:cs typeface="Calibri" panose="020F0502020204030204" pitchFamily="34" charset="0"/>
              </a:rPr>
              <a:t>ường</a:t>
            </a:r>
            <a:endParaRPr lang="en-US"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A92EA6B-926C-4C1B-87FC-68615ED85335}"/>
              </a:ext>
            </a:extLst>
          </p:cNvPr>
          <p:cNvSpPr txBox="1"/>
          <p:nvPr/>
        </p:nvSpPr>
        <p:spPr>
          <a:xfrm>
            <a:off x="8427721" y="1305805"/>
            <a:ext cx="1249679" cy="430887"/>
          </a:xfrm>
          <a:prstGeom prst="rect">
            <a:avLst/>
          </a:prstGeom>
          <a:noFill/>
        </p:spPr>
        <p:txBody>
          <a:bodyPr wrap="square" lIns="0" tIns="0" rIns="0" bIns="0" rtlCol="0">
            <a:spAutoFit/>
          </a:bodyPr>
          <a:lstStyle/>
          <a:p>
            <a:pPr algn="ctr"/>
            <a:r>
              <a:rPr lang="en-SG" sz="2800" b="1">
                <a:solidFill>
                  <a:schemeClr val="tx1">
                    <a:lumMod val="95000"/>
                    <a:lumOff val="5000"/>
                  </a:schemeClr>
                </a:solidFill>
                <a:latin typeface="Calibri" panose="020F0502020204030204" pitchFamily="34" charset="0"/>
                <a:cs typeface="Calibri" panose="020F0502020204030204" pitchFamily="34" charset="0"/>
              </a:rPr>
              <a:t>Tốt</a:t>
            </a:r>
            <a:endParaRPr lang="en-US"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85B2EE6-C4AF-4919-AF42-64AEBBDB9592}"/>
              </a:ext>
            </a:extLst>
          </p:cNvPr>
          <p:cNvSpPr txBox="1"/>
          <p:nvPr/>
        </p:nvSpPr>
        <p:spPr>
          <a:xfrm>
            <a:off x="9788596" y="1273070"/>
            <a:ext cx="1946204" cy="430887"/>
          </a:xfrm>
          <a:prstGeom prst="rect">
            <a:avLst/>
          </a:prstGeom>
          <a:noFill/>
        </p:spPr>
        <p:txBody>
          <a:bodyPr wrap="square" lIns="0" tIns="0" rIns="0" bIns="0" rtlCol="0">
            <a:spAutoFit/>
          </a:bodyPr>
          <a:lstStyle/>
          <a:p>
            <a:pPr algn="ctr"/>
            <a:r>
              <a:rPr lang="en-SG" sz="2800" b="1">
                <a:solidFill>
                  <a:schemeClr val="tx1">
                    <a:lumMod val="95000"/>
                    <a:lumOff val="5000"/>
                  </a:schemeClr>
                </a:solidFill>
                <a:latin typeface="Calibri" panose="020F0502020204030204" pitchFamily="34" charset="0"/>
                <a:cs typeface="Calibri" panose="020F0502020204030204" pitchFamily="34" charset="0"/>
              </a:rPr>
              <a:t>Rất tốt</a:t>
            </a:r>
            <a:endParaRPr lang="en-US" sz="2800" b="1">
              <a:solidFill>
                <a:schemeClr val="tx1">
                  <a:lumMod val="95000"/>
                  <a:lumOff val="5000"/>
                </a:schemeClr>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7F13E3EF-0E34-4602-97CF-E92D518A6317}"/>
              </a:ext>
            </a:extLst>
          </p:cNvPr>
          <p:cNvGrpSpPr/>
          <p:nvPr/>
        </p:nvGrpSpPr>
        <p:grpSpPr>
          <a:xfrm>
            <a:off x="6618920" y="2132406"/>
            <a:ext cx="4811080" cy="1214921"/>
            <a:chOff x="6618920" y="2132406"/>
            <a:chExt cx="4811080" cy="1214921"/>
          </a:xfrm>
        </p:grpSpPr>
        <p:pic>
          <p:nvPicPr>
            <p:cNvPr id="19" name="Picture 18">
              <a:extLst>
                <a:ext uri="{FF2B5EF4-FFF2-40B4-BE49-F238E27FC236}">
                  <a16:creationId xmlns:a16="http://schemas.microsoft.com/office/drawing/2014/main" id="{0C131143-D995-42B8-9B8E-7E9F04B8247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11" b="28571" l="5319" r="31028">
                          <a14:foregroundMark x1="5319" y1="16585" x2="6560" y2="16913"/>
                          <a14:foregroundMark x1="11525" y1="9031" x2="11525" y2="9031"/>
                          <a14:foregroundMark x1="13475" y1="14122" x2="18262" y2="17077"/>
                          <a14:foregroundMark x1="11879" y1="13465" x2="15071" y2="17734"/>
                          <a14:foregroundMark x1="9043" y1="15107" x2="14184" y2="15764"/>
                          <a14:foregroundMark x1="23759" y1="26929" x2="26773" y2="24795"/>
                          <a14:foregroundMark x1="30142" y1="17570" x2="29433" y2="21511"/>
                        </a14:backgroundRemoval>
                      </a14:imgEffect>
                    </a14:imgLayer>
                  </a14:imgProps>
                </a:ext>
              </a:extLst>
            </a:blip>
            <a:srcRect l="3054" t="3138" r="65740" b="68473"/>
            <a:stretch/>
          </p:blipFill>
          <p:spPr>
            <a:xfrm>
              <a:off x="6618920" y="2132406"/>
              <a:ext cx="1225081" cy="1203453"/>
            </a:xfrm>
            <a:prstGeom prst="rect">
              <a:avLst/>
            </a:prstGeom>
          </p:spPr>
        </p:pic>
        <p:pic>
          <p:nvPicPr>
            <p:cNvPr id="20" name="Picture 19">
              <a:extLst>
                <a:ext uri="{FF2B5EF4-FFF2-40B4-BE49-F238E27FC236}">
                  <a16:creationId xmlns:a16="http://schemas.microsoft.com/office/drawing/2014/main" id="{BB3BB004-7795-4413-B78E-CB74D577C7D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40" b="30542" l="37057" r="64894">
                          <a14:foregroundMark x1="38298" y1="15599" x2="39007" y2="16585"/>
                          <a14:foregroundMark x1="50532" y1="7061" x2="49291" y2="6240"/>
                          <a14:foregroundMark x1="53723" y1="28900" x2="53723" y2="28900"/>
                          <a14:foregroundMark x1="61525" y1="9195" x2="61525" y2="9195"/>
                          <a14:foregroundMark x1="52837" y1="30542" x2="52837" y2="30542"/>
                        </a14:backgroundRemoval>
                      </a14:imgEffect>
                    </a14:imgLayer>
                  </a14:imgProps>
                </a:ext>
              </a:extLst>
            </a:blip>
            <a:srcRect l="33900" t="4023" r="31560" b="68391"/>
            <a:stretch/>
          </p:blipFill>
          <p:spPr>
            <a:xfrm>
              <a:off x="8339663" y="2143874"/>
              <a:ext cx="1395473" cy="1203453"/>
            </a:xfrm>
            <a:prstGeom prst="rect">
              <a:avLst/>
            </a:prstGeom>
          </p:spPr>
        </p:pic>
        <p:pic>
          <p:nvPicPr>
            <p:cNvPr id="22" name="Picture 21">
              <a:extLst>
                <a:ext uri="{FF2B5EF4-FFF2-40B4-BE49-F238E27FC236}">
                  <a16:creationId xmlns:a16="http://schemas.microsoft.com/office/drawing/2014/main" id="{65F9F7CF-832E-4CF7-B8FD-7B88028B1423}"/>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6897" b="29721" l="69681" r="95213">
                          <a14:foregroundMark x1="71631" y1="17734" x2="71631" y2="17734"/>
                          <a14:foregroundMark x1="71454" y1="16585" x2="70035" y2="17077"/>
                          <a14:foregroundMark x1="70213" y1="17077" x2="70213" y2="17077"/>
                          <a14:foregroundMark x1="77660" y1="8046" x2="85993" y2="6897"/>
                          <a14:foregroundMark x1="95213" y1="15764" x2="95390" y2="18062"/>
                          <a14:foregroundMark x1="84574" y1="28243" x2="85816" y2="29721"/>
                        </a14:backgroundRemoval>
                      </a14:imgEffect>
                    </a14:imgLayer>
                  </a14:imgProps>
                </a:ext>
              </a:extLst>
            </a:blip>
            <a:srcRect l="67771" t="5242" r="1744" b="68485"/>
            <a:stretch/>
          </p:blipFill>
          <p:spPr>
            <a:xfrm>
              <a:off x="10204919" y="2132406"/>
              <a:ext cx="1225081" cy="1140019"/>
            </a:xfrm>
            <a:prstGeom prst="rect">
              <a:avLst/>
            </a:prstGeom>
          </p:spPr>
        </p:pic>
      </p:grpSp>
      <p:grpSp>
        <p:nvGrpSpPr>
          <p:cNvPr id="27" name="Group 26">
            <a:extLst>
              <a:ext uri="{FF2B5EF4-FFF2-40B4-BE49-F238E27FC236}">
                <a16:creationId xmlns:a16="http://schemas.microsoft.com/office/drawing/2014/main" id="{EAA1276D-91FF-4700-B634-968145999DC7}"/>
              </a:ext>
            </a:extLst>
          </p:cNvPr>
          <p:cNvGrpSpPr/>
          <p:nvPr/>
        </p:nvGrpSpPr>
        <p:grpSpPr>
          <a:xfrm>
            <a:off x="6624159" y="3711857"/>
            <a:ext cx="4811080" cy="1214921"/>
            <a:chOff x="6618920" y="2132406"/>
            <a:chExt cx="4811080" cy="1214921"/>
          </a:xfrm>
        </p:grpSpPr>
        <p:pic>
          <p:nvPicPr>
            <p:cNvPr id="28" name="Picture 27">
              <a:extLst>
                <a:ext uri="{FF2B5EF4-FFF2-40B4-BE49-F238E27FC236}">
                  <a16:creationId xmlns:a16="http://schemas.microsoft.com/office/drawing/2014/main" id="{CF6CFF88-974B-4E6A-9E4B-1F38D4F0716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11" b="28571" l="5319" r="31028">
                          <a14:foregroundMark x1="5319" y1="16585" x2="6560" y2="16913"/>
                          <a14:foregroundMark x1="11525" y1="9031" x2="11525" y2="9031"/>
                          <a14:foregroundMark x1="13475" y1="14122" x2="18262" y2="17077"/>
                          <a14:foregroundMark x1="11879" y1="13465" x2="15071" y2="17734"/>
                          <a14:foregroundMark x1="9043" y1="15107" x2="14184" y2="15764"/>
                          <a14:foregroundMark x1="23759" y1="26929" x2="26773" y2="24795"/>
                          <a14:foregroundMark x1="30142" y1="17570" x2="29433" y2="21511"/>
                        </a14:backgroundRemoval>
                      </a14:imgEffect>
                    </a14:imgLayer>
                  </a14:imgProps>
                </a:ext>
              </a:extLst>
            </a:blip>
            <a:srcRect l="3054" t="3138" r="65740" b="68473"/>
            <a:stretch/>
          </p:blipFill>
          <p:spPr>
            <a:xfrm>
              <a:off x="6618920" y="2132406"/>
              <a:ext cx="1225081" cy="1203453"/>
            </a:xfrm>
            <a:prstGeom prst="rect">
              <a:avLst/>
            </a:prstGeom>
          </p:spPr>
        </p:pic>
        <p:pic>
          <p:nvPicPr>
            <p:cNvPr id="29" name="Picture 28">
              <a:extLst>
                <a:ext uri="{FF2B5EF4-FFF2-40B4-BE49-F238E27FC236}">
                  <a16:creationId xmlns:a16="http://schemas.microsoft.com/office/drawing/2014/main" id="{1E14C5C8-4283-476F-BF35-BB76C7349DD3}"/>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40" b="30542" l="37057" r="64894">
                          <a14:foregroundMark x1="38298" y1="15599" x2="39007" y2="16585"/>
                          <a14:foregroundMark x1="50532" y1="7061" x2="49291" y2="6240"/>
                          <a14:foregroundMark x1="53723" y1="28900" x2="53723" y2="28900"/>
                          <a14:foregroundMark x1="61525" y1="9195" x2="61525" y2="9195"/>
                          <a14:foregroundMark x1="52837" y1="30542" x2="52837" y2="30542"/>
                        </a14:backgroundRemoval>
                      </a14:imgEffect>
                    </a14:imgLayer>
                  </a14:imgProps>
                </a:ext>
              </a:extLst>
            </a:blip>
            <a:srcRect l="33900" t="4023" r="31560" b="68391"/>
            <a:stretch/>
          </p:blipFill>
          <p:spPr>
            <a:xfrm>
              <a:off x="8339663" y="2143874"/>
              <a:ext cx="1395473" cy="1203453"/>
            </a:xfrm>
            <a:prstGeom prst="rect">
              <a:avLst/>
            </a:prstGeom>
          </p:spPr>
        </p:pic>
        <p:pic>
          <p:nvPicPr>
            <p:cNvPr id="30" name="Picture 29">
              <a:extLst>
                <a:ext uri="{FF2B5EF4-FFF2-40B4-BE49-F238E27FC236}">
                  <a16:creationId xmlns:a16="http://schemas.microsoft.com/office/drawing/2014/main" id="{A21D92AD-453D-4211-8BC0-D8D09876004C}"/>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6897" b="29721" l="69681" r="95213">
                          <a14:foregroundMark x1="71631" y1="17734" x2="71631" y2="17734"/>
                          <a14:foregroundMark x1="71454" y1="16585" x2="70035" y2="17077"/>
                          <a14:foregroundMark x1="70213" y1="17077" x2="70213" y2="17077"/>
                          <a14:foregroundMark x1="77660" y1="8046" x2="85993" y2="6897"/>
                          <a14:foregroundMark x1="95213" y1="15764" x2="95390" y2="18062"/>
                          <a14:foregroundMark x1="84574" y1="28243" x2="85816" y2="29721"/>
                        </a14:backgroundRemoval>
                      </a14:imgEffect>
                    </a14:imgLayer>
                  </a14:imgProps>
                </a:ext>
              </a:extLst>
            </a:blip>
            <a:srcRect l="67771" t="5242" r="1744" b="68485"/>
            <a:stretch/>
          </p:blipFill>
          <p:spPr>
            <a:xfrm>
              <a:off x="10204919" y="2132406"/>
              <a:ext cx="1225081" cy="1140019"/>
            </a:xfrm>
            <a:prstGeom prst="rect">
              <a:avLst/>
            </a:prstGeom>
          </p:spPr>
        </p:pic>
      </p:grpSp>
      <p:grpSp>
        <p:nvGrpSpPr>
          <p:cNvPr id="31" name="Group 30">
            <a:extLst>
              <a:ext uri="{FF2B5EF4-FFF2-40B4-BE49-F238E27FC236}">
                <a16:creationId xmlns:a16="http://schemas.microsoft.com/office/drawing/2014/main" id="{6FC16BA3-15FD-4859-BC5C-8257982DF16F}"/>
              </a:ext>
            </a:extLst>
          </p:cNvPr>
          <p:cNvGrpSpPr/>
          <p:nvPr/>
        </p:nvGrpSpPr>
        <p:grpSpPr>
          <a:xfrm>
            <a:off x="6595729" y="5205374"/>
            <a:ext cx="4811080" cy="1214921"/>
            <a:chOff x="6618920" y="2132406"/>
            <a:chExt cx="4811080" cy="1214921"/>
          </a:xfrm>
        </p:grpSpPr>
        <p:pic>
          <p:nvPicPr>
            <p:cNvPr id="32" name="Picture 31">
              <a:extLst>
                <a:ext uri="{FF2B5EF4-FFF2-40B4-BE49-F238E27FC236}">
                  <a16:creationId xmlns:a16="http://schemas.microsoft.com/office/drawing/2014/main" id="{0555AE73-E453-4BB1-A526-3F853A6328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11" b="28571" l="5319" r="31028">
                          <a14:foregroundMark x1="5319" y1="16585" x2="6560" y2="16913"/>
                          <a14:foregroundMark x1="11525" y1="9031" x2="11525" y2="9031"/>
                          <a14:foregroundMark x1="13475" y1="14122" x2="18262" y2="17077"/>
                          <a14:foregroundMark x1="11879" y1="13465" x2="15071" y2="17734"/>
                          <a14:foregroundMark x1="9043" y1="15107" x2="14184" y2="15764"/>
                          <a14:foregroundMark x1="23759" y1="26929" x2="26773" y2="24795"/>
                          <a14:foregroundMark x1="30142" y1="17570" x2="29433" y2="21511"/>
                        </a14:backgroundRemoval>
                      </a14:imgEffect>
                    </a14:imgLayer>
                  </a14:imgProps>
                </a:ext>
              </a:extLst>
            </a:blip>
            <a:srcRect l="3054" t="3138" r="65740" b="68473"/>
            <a:stretch/>
          </p:blipFill>
          <p:spPr>
            <a:xfrm>
              <a:off x="6618920" y="2132406"/>
              <a:ext cx="1225081" cy="1203453"/>
            </a:xfrm>
            <a:prstGeom prst="rect">
              <a:avLst/>
            </a:prstGeom>
          </p:spPr>
        </p:pic>
        <p:pic>
          <p:nvPicPr>
            <p:cNvPr id="33" name="Picture 32">
              <a:extLst>
                <a:ext uri="{FF2B5EF4-FFF2-40B4-BE49-F238E27FC236}">
                  <a16:creationId xmlns:a16="http://schemas.microsoft.com/office/drawing/2014/main" id="{8A1F57EF-4058-41F6-9A90-E4F74B37005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40" b="30542" l="37057" r="64894">
                          <a14:foregroundMark x1="38298" y1="15599" x2="39007" y2="16585"/>
                          <a14:foregroundMark x1="50532" y1="7061" x2="49291" y2="6240"/>
                          <a14:foregroundMark x1="53723" y1="28900" x2="53723" y2="28900"/>
                          <a14:foregroundMark x1="61525" y1="9195" x2="61525" y2="9195"/>
                          <a14:foregroundMark x1="52837" y1="30542" x2="52837" y2="30542"/>
                        </a14:backgroundRemoval>
                      </a14:imgEffect>
                    </a14:imgLayer>
                  </a14:imgProps>
                </a:ext>
              </a:extLst>
            </a:blip>
            <a:srcRect l="33900" t="4023" r="31560" b="68391"/>
            <a:stretch/>
          </p:blipFill>
          <p:spPr>
            <a:xfrm>
              <a:off x="8339663" y="2143874"/>
              <a:ext cx="1395473" cy="1203453"/>
            </a:xfrm>
            <a:prstGeom prst="rect">
              <a:avLst/>
            </a:prstGeom>
          </p:spPr>
        </p:pic>
        <p:pic>
          <p:nvPicPr>
            <p:cNvPr id="34" name="Picture 33">
              <a:extLst>
                <a:ext uri="{FF2B5EF4-FFF2-40B4-BE49-F238E27FC236}">
                  <a16:creationId xmlns:a16="http://schemas.microsoft.com/office/drawing/2014/main" id="{25746F53-3AB0-4BB8-A583-086DF78E8B74}"/>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6897" b="29721" l="69681" r="95213">
                          <a14:foregroundMark x1="71631" y1="17734" x2="71631" y2="17734"/>
                          <a14:foregroundMark x1="71454" y1="16585" x2="70035" y2="17077"/>
                          <a14:foregroundMark x1="70213" y1="17077" x2="70213" y2="17077"/>
                          <a14:foregroundMark x1="77660" y1="8046" x2="85993" y2="6897"/>
                          <a14:foregroundMark x1="95213" y1="15764" x2="95390" y2="18062"/>
                          <a14:foregroundMark x1="84574" y1="28243" x2="85816" y2="29721"/>
                        </a14:backgroundRemoval>
                      </a14:imgEffect>
                    </a14:imgLayer>
                  </a14:imgProps>
                </a:ext>
              </a:extLst>
            </a:blip>
            <a:srcRect l="67771" t="5242" r="1744" b="68485"/>
            <a:stretch/>
          </p:blipFill>
          <p:spPr>
            <a:xfrm>
              <a:off x="10204919" y="2132406"/>
              <a:ext cx="1225081" cy="1140019"/>
            </a:xfrm>
            <a:prstGeom prst="rect">
              <a:avLst/>
            </a:prstGeom>
          </p:spPr>
        </p:pic>
      </p:grpSp>
      <p:sp>
        <p:nvSpPr>
          <p:cNvPr id="35" name="Rectangle: Rounded Corners 34">
            <a:extLst>
              <a:ext uri="{FF2B5EF4-FFF2-40B4-BE49-F238E27FC236}">
                <a16:creationId xmlns:a16="http://schemas.microsoft.com/office/drawing/2014/main" id="{19001CD7-D7EF-4339-AD20-A102C973A0F8}"/>
              </a:ext>
            </a:extLst>
          </p:cNvPr>
          <p:cNvSpPr/>
          <p:nvPr/>
        </p:nvSpPr>
        <p:spPr>
          <a:xfrm rot="16200000">
            <a:off x="-912347" y="240878"/>
            <a:ext cx="907683" cy="533400"/>
          </a:xfrm>
          <a:custGeom>
            <a:avLst/>
            <a:gdLst>
              <a:gd name="connsiteX0" fmla="*/ 0 w 907683"/>
              <a:gd name="connsiteY0" fmla="*/ 49441 h 533400"/>
              <a:gd name="connsiteX1" fmla="*/ 49441 w 907683"/>
              <a:gd name="connsiteY1" fmla="*/ 0 h 533400"/>
              <a:gd name="connsiteX2" fmla="*/ 858242 w 907683"/>
              <a:gd name="connsiteY2" fmla="*/ 0 h 533400"/>
              <a:gd name="connsiteX3" fmla="*/ 907683 w 907683"/>
              <a:gd name="connsiteY3" fmla="*/ 49441 h 533400"/>
              <a:gd name="connsiteX4" fmla="*/ 907683 w 907683"/>
              <a:gd name="connsiteY4" fmla="*/ 483959 h 533400"/>
              <a:gd name="connsiteX5" fmla="*/ 858242 w 907683"/>
              <a:gd name="connsiteY5" fmla="*/ 533400 h 533400"/>
              <a:gd name="connsiteX6" fmla="*/ 49441 w 907683"/>
              <a:gd name="connsiteY6" fmla="*/ 533400 h 533400"/>
              <a:gd name="connsiteX7" fmla="*/ 0 w 907683"/>
              <a:gd name="connsiteY7" fmla="*/ 483959 h 533400"/>
              <a:gd name="connsiteX8" fmla="*/ 0 w 907683"/>
              <a:gd name="connsiteY8" fmla="*/ 4944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683" h="533400" fill="none" extrusionOk="0">
                <a:moveTo>
                  <a:pt x="0" y="49441"/>
                </a:moveTo>
                <a:cubicBezTo>
                  <a:pt x="-432" y="22939"/>
                  <a:pt x="21891" y="-247"/>
                  <a:pt x="49441" y="0"/>
                </a:cubicBezTo>
                <a:cubicBezTo>
                  <a:pt x="226308" y="-16397"/>
                  <a:pt x="694596" y="-38671"/>
                  <a:pt x="858242" y="0"/>
                </a:cubicBezTo>
                <a:cubicBezTo>
                  <a:pt x="883435" y="520"/>
                  <a:pt x="908499" y="22436"/>
                  <a:pt x="907683" y="49441"/>
                </a:cubicBezTo>
                <a:cubicBezTo>
                  <a:pt x="899126" y="193859"/>
                  <a:pt x="946301" y="425895"/>
                  <a:pt x="907683" y="483959"/>
                </a:cubicBezTo>
                <a:cubicBezTo>
                  <a:pt x="908128" y="511326"/>
                  <a:pt x="883349" y="528955"/>
                  <a:pt x="858242" y="533400"/>
                </a:cubicBezTo>
                <a:cubicBezTo>
                  <a:pt x="580511" y="501500"/>
                  <a:pt x="150101" y="555693"/>
                  <a:pt x="49441" y="533400"/>
                </a:cubicBezTo>
                <a:cubicBezTo>
                  <a:pt x="23850" y="533090"/>
                  <a:pt x="328" y="513978"/>
                  <a:pt x="0" y="483959"/>
                </a:cubicBezTo>
                <a:cubicBezTo>
                  <a:pt x="-19960" y="327272"/>
                  <a:pt x="3636" y="136303"/>
                  <a:pt x="0" y="49441"/>
                </a:cubicBezTo>
                <a:close/>
              </a:path>
              <a:path w="907683" h="533400" stroke="0" extrusionOk="0">
                <a:moveTo>
                  <a:pt x="0" y="49441"/>
                </a:moveTo>
                <a:cubicBezTo>
                  <a:pt x="992" y="19605"/>
                  <a:pt x="21555" y="-3107"/>
                  <a:pt x="49441" y="0"/>
                </a:cubicBezTo>
                <a:cubicBezTo>
                  <a:pt x="152310" y="34400"/>
                  <a:pt x="661105" y="-6584"/>
                  <a:pt x="858242" y="0"/>
                </a:cubicBezTo>
                <a:cubicBezTo>
                  <a:pt x="882231" y="263"/>
                  <a:pt x="905369" y="19489"/>
                  <a:pt x="907683" y="49441"/>
                </a:cubicBezTo>
                <a:cubicBezTo>
                  <a:pt x="929138" y="204720"/>
                  <a:pt x="937263" y="341062"/>
                  <a:pt x="907683" y="483959"/>
                </a:cubicBezTo>
                <a:cubicBezTo>
                  <a:pt x="909521" y="508817"/>
                  <a:pt x="889353" y="530575"/>
                  <a:pt x="858242" y="533400"/>
                </a:cubicBezTo>
                <a:cubicBezTo>
                  <a:pt x="755085" y="482918"/>
                  <a:pt x="380171" y="505604"/>
                  <a:pt x="49441" y="533400"/>
                </a:cubicBezTo>
                <a:cubicBezTo>
                  <a:pt x="24370" y="534141"/>
                  <a:pt x="4674" y="514042"/>
                  <a:pt x="0" y="483959"/>
                </a:cubicBezTo>
                <a:cubicBezTo>
                  <a:pt x="11782" y="358871"/>
                  <a:pt x="32509" y="249795"/>
                  <a:pt x="0" y="49441"/>
                </a:cubicBezTo>
                <a:close/>
              </a:path>
            </a:pathLst>
          </a:custGeom>
          <a:solidFill>
            <a:schemeClr val="bg1">
              <a:alpha val="94000"/>
            </a:schemeClr>
          </a:solidFill>
          <a:ln w="38100">
            <a:solidFill>
              <a:srgbClr val="002060"/>
            </a:solidFill>
            <a:extLst>
              <a:ext uri="{C807C97D-BFC1-408E-A445-0C87EB9F89A2}">
                <ask:lineSketchStyleProps xmlns:ask="http://schemas.microsoft.com/office/drawing/2018/sketchyshapes" sd="3292246686">
                  <a:prstGeom prst="roundRect">
                    <a:avLst>
                      <a:gd name="adj" fmla="val 92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516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80">
                                          <p:stCondLst>
                                            <p:cond delay="0"/>
                                          </p:stCondLst>
                                        </p:cTn>
                                        <p:tgtEl>
                                          <p:spTgt spid="9"/>
                                        </p:tgtEl>
                                      </p:cBhvr>
                                    </p:animEffect>
                                    <p:anim calcmode="lin" valueType="num">
                                      <p:cBhvr>
                                        <p:cTn id="4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0" dur="26">
                                          <p:stCondLst>
                                            <p:cond delay="650"/>
                                          </p:stCondLst>
                                        </p:cTn>
                                        <p:tgtEl>
                                          <p:spTgt spid="9"/>
                                        </p:tgtEl>
                                      </p:cBhvr>
                                      <p:to x="100000" y="60000"/>
                                    </p:animScale>
                                    <p:animScale>
                                      <p:cBhvr>
                                        <p:cTn id="51" dur="166" decel="50000">
                                          <p:stCondLst>
                                            <p:cond delay="67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anim calcmode="lin" valueType="num">
                                      <p:cBhvr>
                                        <p:cTn id="85" dur="1000" fill="hold"/>
                                        <p:tgtEl>
                                          <p:spTgt spid="27"/>
                                        </p:tgtEl>
                                        <p:attrNameLst>
                                          <p:attrName>ppt_x</p:attrName>
                                        </p:attrNameLst>
                                      </p:cBhvr>
                                      <p:tavLst>
                                        <p:tav tm="0">
                                          <p:val>
                                            <p:strVal val="#ppt_x"/>
                                          </p:val>
                                        </p:tav>
                                        <p:tav tm="100000">
                                          <p:val>
                                            <p:strVal val="#ppt_x"/>
                                          </p:val>
                                        </p:tav>
                                      </p:tavLst>
                                    </p:anim>
                                    <p:anim calcmode="lin" valueType="num">
                                      <p:cBhvr>
                                        <p:cTn id="86" dur="1000" fill="hold"/>
                                        <p:tgtEl>
                                          <p:spTgt spid="27"/>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1000"/>
                                        <p:tgtEl>
                                          <p:spTgt spid="31"/>
                                        </p:tgtEl>
                                      </p:cBhvr>
                                    </p:animEffect>
                                    <p:anim calcmode="lin" valueType="num">
                                      <p:cBhvr>
                                        <p:cTn id="90" dur="1000" fill="hold"/>
                                        <p:tgtEl>
                                          <p:spTgt spid="31"/>
                                        </p:tgtEl>
                                        <p:attrNameLst>
                                          <p:attrName>ppt_x</p:attrName>
                                        </p:attrNameLst>
                                      </p:cBhvr>
                                      <p:tavLst>
                                        <p:tav tm="0">
                                          <p:val>
                                            <p:strVal val="#ppt_x"/>
                                          </p:val>
                                        </p:tav>
                                        <p:tav tm="100000">
                                          <p:val>
                                            <p:strVal val="#ppt_x"/>
                                          </p:val>
                                        </p:tav>
                                      </p:tavLst>
                                    </p:anim>
                                    <p:anim calcmode="lin" valueType="num">
                                      <p:cBhvr>
                                        <p:cTn id="9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725598E-A6CB-4360-80CE-AE77EFCCD35F}"/>
              </a:ext>
            </a:extLst>
          </p:cNvPr>
          <p:cNvPicPr>
            <a:picLocks noChangeAspect="1"/>
          </p:cNvPicPr>
          <p:nvPr/>
        </p:nvPicPr>
        <p:blipFill rotWithShape="1">
          <a:blip r:embed="rId2"/>
          <a:srcRect t="5703" b="51014"/>
          <a:stretch/>
        </p:blipFill>
        <p:spPr>
          <a:xfrm>
            <a:off x="6717" y="0"/>
            <a:ext cx="12192000" cy="6914813"/>
          </a:xfrm>
          <a:prstGeom prst="rect">
            <a:avLst/>
          </a:prstGeom>
          <a:solidFill>
            <a:srgbClr val="E6E6E6"/>
          </a:solidFill>
        </p:spPr>
      </p:pic>
      <p:pic>
        <p:nvPicPr>
          <p:cNvPr id="1026" name="Picture 2" descr="luca murk water luca pixar movie">
            <a:extLst>
              <a:ext uri="{FF2B5EF4-FFF2-40B4-BE49-F238E27FC236}">
                <a16:creationId xmlns:a16="http://schemas.microsoft.com/office/drawing/2014/main" id="{94430B82-5390-487D-A9B8-C01E57D51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48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7415E5D-C9F7-4E0A-8DC3-F04EAD967370}"/>
              </a:ext>
            </a:extLst>
          </p:cNvPr>
          <p:cNvSpPr/>
          <p:nvPr/>
        </p:nvSpPr>
        <p:spPr>
          <a:xfrm>
            <a:off x="200575" y="152400"/>
            <a:ext cx="11804283" cy="6477000"/>
          </a:xfrm>
          <a:custGeom>
            <a:avLst/>
            <a:gdLst>
              <a:gd name="connsiteX0" fmla="*/ 0 w 11804283"/>
              <a:gd name="connsiteY0" fmla="*/ 600353 h 6477000"/>
              <a:gd name="connsiteX1" fmla="*/ 600353 w 11804283"/>
              <a:gd name="connsiteY1" fmla="*/ 0 h 6477000"/>
              <a:gd name="connsiteX2" fmla="*/ 11203930 w 11804283"/>
              <a:gd name="connsiteY2" fmla="*/ 0 h 6477000"/>
              <a:gd name="connsiteX3" fmla="*/ 11804283 w 11804283"/>
              <a:gd name="connsiteY3" fmla="*/ 600353 h 6477000"/>
              <a:gd name="connsiteX4" fmla="*/ 11804283 w 11804283"/>
              <a:gd name="connsiteY4" fmla="*/ 5876647 h 6477000"/>
              <a:gd name="connsiteX5" fmla="*/ 11203930 w 11804283"/>
              <a:gd name="connsiteY5" fmla="*/ 6477000 h 6477000"/>
              <a:gd name="connsiteX6" fmla="*/ 600353 w 11804283"/>
              <a:gd name="connsiteY6" fmla="*/ 6477000 h 6477000"/>
              <a:gd name="connsiteX7" fmla="*/ 0 w 11804283"/>
              <a:gd name="connsiteY7" fmla="*/ 5876647 h 6477000"/>
              <a:gd name="connsiteX8" fmla="*/ 0 w 11804283"/>
              <a:gd name="connsiteY8" fmla="*/ 600353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4283" h="6477000" fill="none" extrusionOk="0">
                <a:moveTo>
                  <a:pt x="0" y="600353"/>
                </a:moveTo>
                <a:cubicBezTo>
                  <a:pt x="-3465" y="275229"/>
                  <a:pt x="254727" y="-14207"/>
                  <a:pt x="600353" y="0"/>
                </a:cubicBezTo>
                <a:cubicBezTo>
                  <a:pt x="3980253" y="61094"/>
                  <a:pt x="7002514" y="-115769"/>
                  <a:pt x="11203930" y="0"/>
                </a:cubicBezTo>
                <a:cubicBezTo>
                  <a:pt x="11474872" y="14920"/>
                  <a:pt x="11834954" y="280091"/>
                  <a:pt x="11804283" y="600353"/>
                </a:cubicBezTo>
                <a:cubicBezTo>
                  <a:pt x="11712018" y="3199498"/>
                  <a:pt x="11821709" y="3730511"/>
                  <a:pt x="11804283" y="5876647"/>
                </a:cubicBezTo>
                <a:cubicBezTo>
                  <a:pt x="11832164" y="6212020"/>
                  <a:pt x="11526462" y="6458742"/>
                  <a:pt x="11203930" y="6477000"/>
                </a:cubicBezTo>
                <a:cubicBezTo>
                  <a:pt x="6623236" y="6492406"/>
                  <a:pt x="3608587" y="6639306"/>
                  <a:pt x="600353" y="6477000"/>
                </a:cubicBezTo>
                <a:cubicBezTo>
                  <a:pt x="305160" y="6470419"/>
                  <a:pt x="1574" y="6221214"/>
                  <a:pt x="0" y="5876647"/>
                </a:cubicBezTo>
                <a:cubicBezTo>
                  <a:pt x="-111378" y="4610869"/>
                  <a:pt x="-118275" y="2875770"/>
                  <a:pt x="0" y="600353"/>
                </a:cubicBezTo>
                <a:close/>
              </a:path>
              <a:path w="11804283" h="6477000" stroke="0" extrusionOk="0">
                <a:moveTo>
                  <a:pt x="0" y="600353"/>
                </a:moveTo>
                <a:cubicBezTo>
                  <a:pt x="18798" y="220844"/>
                  <a:pt x="259480" y="-49864"/>
                  <a:pt x="600353" y="0"/>
                </a:cubicBezTo>
                <a:cubicBezTo>
                  <a:pt x="2460400" y="-165137"/>
                  <a:pt x="8237848" y="59732"/>
                  <a:pt x="11203930" y="0"/>
                </a:cubicBezTo>
                <a:cubicBezTo>
                  <a:pt x="11519394" y="1277"/>
                  <a:pt x="11782464" y="243838"/>
                  <a:pt x="11804283" y="600353"/>
                </a:cubicBezTo>
                <a:cubicBezTo>
                  <a:pt x="11789714" y="1644415"/>
                  <a:pt x="11924266" y="3751772"/>
                  <a:pt x="11804283" y="5876647"/>
                </a:cubicBezTo>
                <a:cubicBezTo>
                  <a:pt x="11811104" y="6199129"/>
                  <a:pt x="11572977" y="6449171"/>
                  <a:pt x="11203930" y="6477000"/>
                </a:cubicBezTo>
                <a:cubicBezTo>
                  <a:pt x="9078240" y="6481030"/>
                  <a:pt x="2374274" y="6411865"/>
                  <a:pt x="600353" y="6477000"/>
                </a:cubicBezTo>
                <a:cubicBezTo>
                  <a:pt x="329432" y="6497116"/>
                  <a:pt x="44418" y="6234608"/>
                  <a:pt x="0" y="5876647"/>
                </a:cubicBezTo>
                <a:cubicBezTo>
                  <a:pt x="150338" y="3618026"/>
                  <a:pt x="52337" y="2856811"/>
                  <a:pt x="0" y="600353"/>
                </a:cubicBezTo>
                <a:close/>
              </a:path>
            </a:pathLst>
          </a:custGeom>
          <a:solidFill>
            <a:schemeClr val="bg1"/>
          </a:solidFill>
          <a:ln w="38100">
            <a:solidFill>
              <a:srgbClr val="002060"/>
            </a:solidFill>
            <a:extLst>
              <a:ext uri="{C807C97D-BFC1-408E-A445-0C87EB9F89A2}">
                <ask:lineSketchStyleProps xmlns:ask="http://schemas.microsoft.com/office/drawing/2018/sketchyshapes" sd="3292246686">
                  <a:prstGeom prst="roundRect">
                    <a:avLst>
                      <a:gd name="adj" fmla="val 92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19920B75-8CE4-4C93-8A54-A1E3496982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8809" r="13020" b="-3954"/>
          <a:stretch/>
        </p:blipFill>
        <p:spPr>
          <a:xfrm>
            <a:off x="9882934" y="2539652"/>
            <a:ext cx="2294328" cy="5088294"/>
          </a:xfrm>
          <a:prstGeom prst="rect">
            <a:avLst/>
          </a:prstGeom>
        </p:spPr>
      </p:pic>
      <p:pic>
        <p:nvPicPr>
          <p:cNvPr id="25" name="Picture 24">
            <a:extLst>
              <a:ext uri="{FF2B5EF4-FFF2-40B4-BE49-F238E27FC236}">
                <a16:creationId xmlns:a16="http://schemas.microsoft.com/office/drawing/2014/main" id="{096DE3DA-C75A-4372-AA05-166553F26A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p:blipFill>
        <p:spPr>
          <a:xfrm>
            <a:off x="357471" y="2194145"/>
            <a:ext cx="2294328" cy="5088292"/>
          </a:xfrm>
          <a:prstGeom prst="rect">
            <a:avLst/>
          </a:prstGeom>
        </p:spPr>
      </p:pic>
      <p:sp>
        <p:nvSpPr>
          <p:cNvPr id="13" name="Rectangle 12">
            <a:extLst>
              <a:ext uri="{FF2B5EF4-FFF2-40B4-BE49-F238E27FC236}">
                <a16:creationId xmlns:a16="http://schemas.microsoft.com/office/drawing/2014/main" id="{0EBD7F90-BC1C-4EEB-82C6-E78570F3E310}"/>
              </a:ext>
            </a:extLst>
          </p:cNvPr>
          <p:cNvSpPr/>
          <p:nvPr/>
        </p:nvSpPr>
        <p:spPr>
          <a:xfrm>
            <a:off x="2603894" y="1234421"/>
            <a:ext cx="2059509"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Đoạn 1 </a:t>
            </a:r>
          </a:p>
        </p:txBody>
      </p:sp>
      <p:sp>
        <p:nvSpPr>
          <p:cNvPr id="3" name="TextBox 2">
            <a:extLst>
              <a:ext uri="{FF2B5EF4-FFF2-40B4-BE49-F238E27FC236}">
                <a16:creationId xmlns:a16="http://schemas.microsoft.com/office/drawing/2014/main" id="{476E22A0-8992-4478-82CE-D83A50439429}"/>
              </a:ext>
            </a:extLst>
          </p:cNvPr>
          <p:cNvSpPr txBox="1"/>
          <p:nvPr/>
        </p:nvSpPr>
        <p:spPr>
          <a:xfrm>
            <a:off x="4670122" y="1393204"/>
            <a:ext cx="7234286" cy="430887"/>
          </a:xfrm>
          <a:prstGeom prst="rect">
            <a:avLst/>
          </a:prstGeom>
          <a:noFill/>
        </p:spPr>
        <p:txBody>
          <a:bodyPr wrap="square" lIns="0" tIns="0" rIns="0" bIns="0" rtlCol="0">
            <a:spAutoFit/>
          </a:bodyPr>
          <a:lstStyle/>
          <a:p>
            <a:pPr algn="l"/>
            <a:r>
              <a:rPr lang="en-SG" sz="2800"/>
              <a:t>Từ đầu đến </a:t>
            </a:r>
            <a:r>
              <a:rPr lang="en-SG" sz="2800" b="1"/>
              <a:t>Ng</a:t>
            </a:r>
            <a:r>
              <a:rPr lang="vi-VN" sz="2800" b="1"/>
              <a:t>ười</a:t>
            </a:r>
            <a:r>
              <a:rPr lang="en-SG" sz="2800" b="1"/>
              <a:t> ông nh</a:t>
            </a:r>
            <a:r>
              <a:rPr lang="vi-VN" sz="2800" b="1"/>
              <a:t>ư</a:t>
            </a:r>
            <a:r>
              <a:rPr lang="en-SG" sz="2800" b="1"/>
              <a:t> toả ra h</a:t>
            </a:r>
            <a:r>
              <a:rPr lang="vi-VN" sz="2800" b="1"/>
              <a:t>ơi</a:t>
            </a:r>
            <a:r>
              <a:rPr lang="en-SG" sz="2800" b="1"/>
              <a:t> muối</a:t>
            </a:r>
            <a:r>
              <a:rPr lang="en-SG" sz="2800"/>
              <a:t>.</a:t>
            </a:r>
            <a:endParaRPr lang="en-US" sz="3200"/>
          </a:p>
        </p:txBody>
      </p:sp>
      <p:sp>
        <p:nvSpPr>
          <p:cNvPr id="16" name="Rectangle 15">
            <a:extLst>
              <a:ext uri="{FF2B5EF4-FFF2-40B4-BE49-F238E27FC236}">
                <a16:creationId xmlns:a16="http://schemas.microsoft.com/office/drawing/2014/main" id="{E4049362-36A6-400E-B2B2-85FE938579D2}"/>
              </a:ext>
            </a:extLst>
          </p:cNvPr>
          <p:cNvSpPr/>
          <p:nvPr/>
        </p:nvSpPr>
        <p:spPr>
          <a:xfrm>
            <a:off x="2603895" y="2016935"/>
            <a:ext cx="2059509"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Đoạn 2 </a:t>
            </a:r>
          </a:p>
        </p:txBody>
      </p:sp>
      <p:sp>
        <p:nvSpPr>
          <p:cNvPr id="17" name="TextBox 16">
            <a:extLst>
              <a:ext uri="{FF2B5EF4-FFF2-40B4-BE49-F238E27FC236}">
                <a16:creationId xmlns:a16="http://schemas.microsoft.com/office/drawing/2014/main" id="{8C53C6F9-69A2-476E-A9DA-164657B4E8EF}"/>
              </a:ext>
            </a:extLst>
          </p:cNvPr>
          <p:cNvSpPr txBox="1"/>
          <p:nvPr/>
        </p:nvSpPr>
        <p:spPr>
          <a:xfrm>
            <a:off x="4670122" y="2108765"/>
            <a:ext cx="7234286" cy="861774"/>
          </a:xfrm>
          <a:prstGeom prst="rect">
            <a:avLst/>
          </a:prstGeom>
          <a:noFill/>
        </p:spPr>
        <p:txBody>
          <a:bodyPr wrap="square" lIns="0" tIns="0" rIns="0" bIns="0" rtlCol="0">
            <a:spAutoFit/>
          </a:bodyPr>
          <a:lstStyle/>
          <a:p>
            <a:pPr algn="l"/>
            <a:r>
              <a:rPr lang="en-SG" sz="2800"/>
              <a:t>Từ </a:t>
            </a:r>
            <a:r>
              <a:rPr lang="en-SG" sz="2800" b="1"/>
              <a:t>Bố Nhụ vẫn nói rất điềm tĩnh</a:t>
            </a:r>
            <a:r>
              <a:rPr lang="en-SG" sz="2800"/>
              <a:t> đến </a:t>
            </a:r>
            <a:r>
              <a:rPr lang="en-SG" sz="2800" b="1"/>
              <a:t>thì để cho ai?</a:t>
            </a:r>
            <a:endParaRPr lang="en-US" sz="3200" b="1"/>
          </a:p>
        </p:txBody>
      </p:sp>
      <p:sp>
        <p:nvSpPr>
          <p:cNvPr id="18" name="Rectangle 17">
            <a:extLst>
              <a:ext uri="{FF2B5EF4-FFF2-40B4-BE49-F238E27FC236}">
                <a16:creationId xmlns:a16="http://schemas.microsoft.com/office/drawing/2014/main" id="{6661F02D-74AD-4E83-AB0F-25535CF797CB}"/>
              </a:ext>
            </a:extLst>
          </p:cNvPr>
          <p:cNvSpPr/>
          <p:nvPr/>
        </p:nvSpPr>
        <p:spPr>
          <a:xfrm>
            <a:off x="2603896" y="3186825"/>
            <a:ext cx="2059509"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Đoạn 3 </a:t>
            </a:r>
          </a:p>
        </p:txBody>
      </p:sp>
      <p:sp>
        <p:nvSpPr>
          <p:cNvPr id="19" name="TextBox 18">
            <a:extLst>
              <a:ext uri="{FF2B5EF4-FFF2-40B4-BE49-F238E27FC236}">
                <a16:creationId xmlns:a16="http://schemas.microsoft.com/office/drawing/2014/main" id="{BF41EBBE-E8B1-468E-B926-5BB98461C928}"/>
              </a:ext>
            </a:extLst>
          </p:cNvPr>
          <p:cNvSpPr txBox="1"/>
          <p:nvPr/>
        </p:nvSpPr>
        <p:spPr>
          <a:xfrm>
            <a:off x="4670122" y="3309564"/>
            <a:ext cx="7234286" cy="861774"/>
          </a:xfrm>
          <a:prstGeom prst="rect">
            <a:avLst/>
          </a:prstGeom>
          <a:noFill/>
        </p:spPr>
        <p:txBody>
          <a:bodyPr wrap="square" lIns="0" tIns="0" rIns="0" bIns="0" rtlCol="0">
            <a:spAutoFit/>
          </a:bodyPr>
          <a:lstStyle/>
          <a:p>
            <a:pPr algn="l"/>
            <a:r>
              <a:rPr lang="en-SG" sz="2800"/>
              <a:t>Từ </a:t>
            </a:r>
            <a:r>
              <a:rPr lang="en-SG" sz="2800" b="1"/>
              <a:t>Ông Nhụ b</a:t>
            </a:r>
            <a:r>
              <a:rPr lang="vi-VN" sz="2800" b="1"/>
              <a:t>ước</a:t>
            </a:r>
            <a:r>
              <a:rPr lang="en-SG" sz="2800" b="1"/>
              <a:t> ra võng </a:t>
            </a:r>
            <a:r>
              <a:rPr lang="en-SG" sz="2800"/>
              <a:t>đến </a:t>
            </a:r>
            <a:r>
              <a:rPr lang="en-SG" sz="2800" b="1"/>
              <a:t>quan trọng nh</a:t>
            </a:r>
            <a:r>
              <a:rPr lang="vi-VN" sz="2800" b="1"/>
              <a:t>ường</a:t>
            </a:r>
            <a:r>
              <a:rPr lang="en-SG" sz="2800" b="1"/>
              <a:t> nào.</a:t>
            </a:r>
            <a:endParaRPr lang="en-US" sz="3200" b="1"/>
          </a:p>
        </p:txBody>
      </p:sp>
      <p:sp>
        <p:nvSpPr>
          <p:cNvPr id="20" name="Rectangle 19">
            <a:extLst>
              <a:ext uri="{FF2B5EF4-FFF2-40B4-BE49-F238E27FC236}">
                <a16:creationId xmlns:a16="http://schemas.microsoft.com/office/drawing/2014/main" id="{24436E2B-6D8F-4445-A56C-2178E0B89BDC}"/>
              </a:ext>
            </a:extLst>
          </p:cNvPr>
          <p:cNvSpPr/>
          <p:nvPr/>
        </p:nvSpPr>
        <p:spPr>
          <a:xfrm>
            <a:off x="2599883" y="4450259"/>
            <a:ext cx="2059509"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Đoạn 4</a:t>
            </a:r>
          </a:p>
        </p:txBody>
      </p:sp>
      <p:sp>
        <p:nvSpPr>
          <p:cNvPr id="21" name="TextBox 20">
            <a:extLst>
              <a:ext uri="{FF2B5EF4-FFF2-40B4-BE49-F238E27FC236}">
                <a16:creationId xmlns:a16="http://schemas.microsoft.com/office/drawing/2014/main" id="{C00C5A27-EE80-4880-8377-FB1AF0CE0922}"/>
              </a:ext>
            </a:extLst>
          </p:cNvPr>
          <p:cNvSpPr txBox="1"/>
          <p:nvPr/>
        </p:nvSpPr>
        <p:spPr>
          <a:xfrm>
            <a:off x="4659392" y="4546362"/>
            <a:ext cx="2583839" cy="430887"/>
          </a:xfrm>
          <a:prstGeom prst="rect">
            <a:avLst/>
          </a:prstGeom>
          <a:noFill/>
        </p:spPr>
        <p:txBody>
          <a:bodyPr wrap="square" lIns="0" tIns="0" rIns="0" bIns="0" rtlCol="0">
            <a:spAutoFit/>
          </a:bodyPr>
          <a:lstStyle/>
          <a:p>
            <a:pPr algn="l"/>
            <a:r>
              <a:rPr lang="en-SG" sz="2800"/>
              <a:t>Phần còn lại.</a:t>
            </a:r>
            <a:endParaRPr lang="en-US" sz="3200"/>
          </a:p>
        </p:txBody>
      </p:sp>
      <p:sp>
        <p:nvSpPr>
          <p:cNvPr id="22" name="Rectangle 21">
            <a:extLst>
              <a:ext uri="{FF2B5EF4-FFF2-40B4-BE49-F238E27FC236}">
                <a16:creationId xmlns:a16="http://schemas.microsoft.com/office/drawing/2014/main" id="{8BF2929A-1B3C-4503-B94E-474F9117FD44}"/>
              </a:ext>
            </a:extLst>
          </p:cNvPr>
          <p:cNvSpPr/>
          <p:nvPr/>
        </p:nvSpPr>
        <p:spPr>
          <a:xfrm>
            <a:off x="457200" y="360881"/>
            <a:ext cx="2802370" cy="769441"/>
          </a:xfrm>
          <a:prstGeom prst="rect">
            <a:avLst/>
          </a:prstGeom>
          <a:noFill/>
        </p:spPr>
        <p:txBody>
          <a:bodyPr wrap="none" lIns="91440" tIns="45720" rIns="91440" bIns="45720">
            <a:spAutoFit/>
          </a:bodyPr>
          <a:lstStyle/>
          <a:p>
            <a:pPr algn="ctr"/>
            <a:r>
              <a:rPr lang="en-SG" sz="44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Chia đoạn</a:t>
            </a:r>
            <a:endParaRPr lang="en-US" sz="44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spTree>
    <p:extLst>
      <p:ext uri="{BB962C8B-B14F-4D97-AF65-F5344CB8AC3E}">
        <p14:creationId xmlns:p14="http://schemas.microsoft.com/office/powerpoint/2010/main" val="125306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6"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CA218C-F082-4155-809A-B2BBF3AE6AA3}"/>
              </a:ext>
            </a:extLst>
          </p:cNvPr>
          <p:cNvPicPr>
            <a:picLocks noChangeAspect="1"/>
          </p:cNvPicPr>
          <p:nvPr/>
        </p:nvPicPr>
        <p:blipFill rotWithShape="1">
          <a:blip r:embed="rId3"/>
          <a:srcRect t="5703" b="51014"/>
          <a:stretch/>
        </p:blipFill>
        <p:spPr>
          <a:xfrm>
            <a:off x="-1" y="-18713"/>
            <a:ext cx="12192000" cy="6914813"/>
          </a:xfrm>
          <a:prstGeom prst="rect">
            <a:avLst/>
          </a:prstGeom>
          <a:solidFill>
            <a:srgbClr val="E6E6E6"/>
          </a:solidFill>
        </p:spPr>
      </p:pic>
      <p:sp>
        <p:nvSpPr>
          <p:cNvPr id="25" name="Rectangle 24">
            <a:extLst>
              <a:ext uri="{FF2B5EF4-FFF2-40B4-BE49-F238E27FC236}">
                <a16:creationId xmlns:a16="http://schemas.microsoft.com/office/drawing/2014/main" id="{17AE229F-9166-4706-A466-2A489A6AF062}"/>
              </a:ext>
            </a:extLst>
          </p:cNvPr>
          <p:cNvSpPr/>
          <p:nvPr/>
        </p:nvSpPr>
        <p:spPr>
          <a:xfrm>
            <a:off x="4323937" y="61347"/>
            <a:ext cx="4013200" cy="762000"/>
          </a:xfrm>
          <a:prstGeom prst="rect">
            <a:avLst/>
          </a:prstGeom>
          <a:solidFill>
            <a:srgbClr val="8FC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7415E5D-C9F7-4E0A-8DC3-F04EAD967370}"/>
              </a:ext>
            </a:extLst>
          </p:cNvPr>
          <p:cNvSpPr/>
          <p:nvPr/>
        </p:nvSpPr>
        <p:spPr>
          <a:xfrm>
            <a:off x="228600" y="180807"/>
            <a:ext cx="11734800" cy="6496387"/>
          </a:xfrm>
          <a:custGeom>
            <a:avLst/>
            <a:gdLst>
              <a:gd name="connsiteX0" fmla="*/ 0 w 11734800"/>
              <a:gd name="connsiteY0" fmla="*/ 607412 h 6496387"/>
              <a:gd name="connsiteX1" fmla="*/ 607412 w 11734800"/>
              <a:gd name="connsiteY1" fmla="*/ 0 h 6496387"/>
              <a:gd name="connsiteX2" fmla="*/ 11127388 w 11734800"/>
              <a:gd name="connsiteY2" fmla="*/ 0 h 6496387"/>
              <a:gd name="connsiteX3" fmla="*/ 11734800 w 11734800"/>
              <a:gd name="connsiteY3" fmla="*/ 607412 h 6496387"/>
              <a:gd name="connsiteX4" fmla="*/ 11734800 w 11734800"/>
              <a:gd name="connsiteY4" fmla="*/ 5888975 h 6496387"/>
              <a:gd name="connsiteX5" fmla="*/ 11127388 w 11734800"/>
              <a:gd name="connsiteY5" fmla="*/ 6496387 h 6496387"/>
              <a:gd name="connsiteX6" fmla="*/ 607412 w 11734800"/>
              <a:gd name="connsiteY6" fmla="*/ 6496387 h 6496387"/>
              <a:gd name="connsiteX7" fmla="*/ 0 w 11734800"/>
              <a:gd name="connsiteY7" fmla="*/ 5888975 h 6496387"/>
              <a:gd name="connsiteX8" fmla="*/ 0 w 11734800"/>
              <a:gd name="connsiteY8" fmla="*/ 607412 h 64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96387" fill="none" extrusionOk="0">
                <a:moveTo>
                  <a:pt x="0" y="607412"/>
                </a:moveTo>
                <a:cubicBezTo>
                  <a:pt x="-31426" y="330385"/>
                  <a:pt x="263376" y="-8662"/>
                  <a:pt x="607412" y="0"/>
                </a:cubicBezTo>
                <a:cubicBezTo>
                  <a:pt x="2741211" y="61094"/>
                  <a:pt x="6505106" y="-115769"/>
                  <a:pt x="11127388" y="0"/>
                </a:cubicBezTo>
                <a:cubicBezTo>
                  <a:pt x="11451169" y="2875"/>
                  <a:pt x="11767069" y="283841"/>
                  <a:pt x="11734800" y="607412"/>
                </a:cubicBezTo>
                <a:cubicBezTo>
                  <a:pt x="11642535" y="1219617"/>
                  <a:pt x="11752226" y="3637743"/>
                  <a:pt x="11734800" y="5888975"/>
                </a:cubicBezTo>
                <a:cubicBezTo>
                  <a:pt x="11765206" y="6228590"/>
                  <a:pt x="11444778" y="6459857"/>
                  <a:pt x="11127388" y="6496387"/>
                </a:cubicBezTo>
                <a:cubicBezTo>
                  <a:pt x="9654460" y="6511793"/>
                  <a:pt x="2771722" y="6658693"/>
                  <a:pt x="607412" y="6496387"/>
                </a:cubicBezTo>
                <a:cubicBezTo>
                  <a:pt x="331632" y="6485589"/>
                  <a:pt x="6322" y="6276650"/>
                  <a:pt x="0" y="5888975"/>
                </a:cubicBezTo>
                <a:cubicBezTo>
                  <a:pt x="-111378" y="3431065"/>
                  <a:pt x="-118275" y="2730798"/>
                  <a:pt x="0" y="607412"/>
                </a:cubicBezTo>
                <a:close/>
              </a:path>
              <a:path w="11734800" h="6496387" stroke="0" extrusionOk="0">
                <a:moveTo>
                  <a:pt x="0" y="607412"/>
                </a:moveTo>
                <a:cubicBezTo>
                  <a:pt x="21199" y="217880"/>
                  <a:pt x="260451" y="-61598"/>
                  <a:pt x="607412" y="0"/>
                </a:cubicBezTo>
                <a:cubicBezTo>
                  <a:pt x="4844366" y="-165137"/>
                  <a:pt x="8308481" y="59732"/>
                  <a:pt x="11127388" y="0"/>
                </a:cubicBezTo>
                <a:cubicBezTo>
                  <a:pt x="11449369" y="1070"/>
                  <a:pt x="11705336" y="238257"/>
                  <a:pt x="11734800" y="607412"/>
                </a:cubicBezTo>
                <a:cubicBezTo>
                  <a:pt x="11720231" y="2145990"/>
                  <a:pt x="11854783" y="4275235"/>
                  <a:pt x="11734800" y="5888975"/>
                </a:cubicBezTo>
                <a:cubicBezTo>
                  <a:pt x="11772532" y="6174190"/>
                  <a:pt x="11499312" y="6469316"/>
                  <a:pt x="11127388" y="6496387"/>
                </a:cubicBezTo>
                <a:cubicBezTo>
                  <a:pt x="9484169" y="6500417"/>
                  <a:pt x="2830587" y="6431252"/>
                  <a:pt x="607412" y="6496387"/>
                </a:cubicBezTo>
                <a:cubicBezTo>
                  <a:pt x="321874" y="6512947"/>
                  <a:pt x="14290" y="6232930"/>
                  <a:pt x="0" y="5888975"/>
                </a:cubicBezTo>
                <a:cubicBezTo>
                  <a:pt x="150338" y="3856637"/>
                  <a:pt x="52337" y="2432825"/>
                  <a:pt x="0" y="607412"/>
                </a:cubicBezTo>
                <a:close/>
              </a:path>
            </a:pathLst>
          </a:custGeom>
          <a:solidFill>
            <a:schemeClr val="accent3">
              <a:lumMod val="20000"/>
              <a:lumOff val="80000"/>
            </a:schemeClr>
          </a:solidFill>
          <a:ln w="38100">
            <a:solidFill>
              <a:schemeClr val="bg1"/>
            </a:solidFill>
            <a:extLst>
              <a:ext uri="{C807C97D-BFC1-408E-A445-0C87EB9F89A2}">
                <ask:lineSketchStyleProps xmlns:ask="http://schemas.microsoft.com/office/drawing/2018/sketchyshapes" sd="3292246686">
                  <a:prstGeom prst="roundRect">
                    <a:avLst>
                      <a:gd name="adj" fmla="val 935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EB04A37-F879-4A69-982D-E2D2032D02C2}"/>
              </a:ext>
            </a:extLst>
          </p:cNvPr>
          <p:cNvSpPr txBox="1"/>
          <p:nvPr/>
        </p:nvSpPr>
        <p:spPr>
          <a:xfrm>
            <a:off x="3237614" y="1219200"/>
            <a:ext cx="84971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Nhụ nghe bố nói với 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Lần này con sẽ họp làng để đưa đàn bà và trẻ con ra đảo. Con sẽ đưa thằng Nhụ ra trước. Rồi nhà con cũng ra. Ông cũng sẽ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Tao chết ở đây thôi. Sức không còn chịu được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Ngay cả chết, cũng cần ông chết ở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Ông đứng lên, tay giơ ra như cái bơi chèo: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Thế là thế nào? – Giọng ông bỗng hổn hển. Người ông </a:t>
            </a: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ư tỏa ra hơi muối.</a:t>
            </a:r>
          </a:p>
        </p:txBody>
      </p:sp>
      <p:sp>
        <p:nvSpPr>
          <p:cNvPr id="54" name="Rectangle 53">
            <a:extLst>
              <a:ext uri="{FF2B5EF4-FFF2-40B4-BE49-F238E27FC236}">
                <a16:creationId xmlns:a16="http://schemas.microsoft.com/office/drawing/2014/main" id="{DDFB0C56-9D40-4F81-B4B3-D32B5EF731BE}"/>
              </a:ext>
            </a:extLst>
          </p:cNvPr>
          <p:cNvSpPr/>
          <p:nvPr/>
        </p:nvSpPr>
        <p:spPr>
          <a:xfrm>
            <a:off x="3899725" y="302101"/>
            <a:ext cx="4392549" cy="707886"/>
          </a:xfrm>
          <a:prstGeom prst="rect">
            <a:avLst/>
          </a:prstGeom>
          <a:noFill/>
        </p:spPr>
        <p:txBody>
          <a:bodyPr wrap="none" lIns="91440" tIns="45720" rIns="91440" bIns="45720">
            <a:spAutoFit/>
          </a:bodyPr>
          <a:lstStyle/>
          <a:p>
            <a:pPr algn="ctr"/>
            <a:r>
              <a:rPr lang="en-US" sz="4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Lập làng giữ</a:t>
            </a:r>
            <a:r>
              <a:rPr lang="en-SG" sz="40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 biển</a:t>
            </a:r>
            <a:endParaRPr lang="en-US" sz="4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grpSp>
        <p:nvGrpSpPr>
          <p:cNvPr id="19" name="Group 18">
            <a:extLst>
              <a:ext uri="{FF2B5EF4-FFF2-40B4-BE49-F238E27FC236}">
                <a16:creationId xmlns:a16="http://schemas.microsoft.com/office/drawing/2014/main" id="{3F55328F-CECD-4B81-96D1-EF6F70C71D2D}"/>
              </a:ext>
            </a:extLst>
          </p:cNvPr>
          <p:cNvGrpSpPr/>
          <p:nvPr/>
        </p:nvGrpSpPr>
        <p:grpSpPr>
          <a:xfrm>
            <a:off x="12306299" y="2088202"/>
            <a:ext cx="4889500" cy="3278753"/>
            <a:chOff x="4343400" y="1598047"/>
            <a:chExt cx="4889500" cy="3278753"/>
          </a:xfrm>
          <a:solidFill>
            <a:schemeClr val="accent1">
              <a:lumMod val="50000"/>
            </a:schemeClr>
          </a:solidFill>
        </p:grpSpPr>
        <p:sp>
          <p:nvSpPr>
            <p:cNvPr id="15" name="Rectangle: Rounded Corners 14">
              <a:extLst>
                <a:ext uri="{FF2B5EF4-FFF2-40B4-BE49-F238E27FC236}">
                  <a16:creationId xmlns:a16="http://schemas.microsoft.com/office/drawing/2014/main" id="{88F9EA9A-7A2B-46BD-9217-52959F25D42C}"/>
                </a:ext>
              </a:extLst>
            </p:cNvPr>
            <p:cNvSpPr/>
            <p:nvPr/>
          </p:nvSpPr>
          <p:spPr>
            <a:xfrm>
              <a:off x="4343400" y="1598047"/>
              <a:ext cx="4889500" cy="3278753"/>
            </a:xfrm>
            <a:prstGeom prst="roundRect">
              <a:avLst>
                <a:gd name="adj" fmla="val 97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5D08562-AE60-4563-86DC-1E6F43B41526}"/>
                </a:ext>
              </a:extLst>
            </p:cNvPr>
            <p:cNvPicPr>
              <a:picLocks noChangeAspect="1"/>
            </p:cNvPicPr>
            <p:nvPr/>
          </p:nvPicPr>
          <p:blipFill>
            <a:blip r:embed="rId4"/>
            <a:stretch>
              <a:fillRect/>
            </a:stretch>
          </p:blipFill>
          <p:spPr>
            <a:xfrm>
              <a:off x="4496264" y="1701800"/>
              <a:ext cx="4578461" cy="3052307"/>
            </a:xfrm>
            <a:prstGeom prst="rect">
              <a:avLst/>
            </a:prstGeom>
            <a:grpFill/>
          </p:spPr>
        </p:pic>
      </p:grpSp>
      <p:sp>
        <p:nvSpPr>
          <p:cNvPr id="14" name="Rectangle 13">
            <a:extLst>
              <a:ext uri="{FF2B5EF4-FFF2-40B4-BE49-F238E27FC236}">
                <a16:creationId xmlns:a16="http://schemas.microsoft.com/office/drawing/2014/main" id="{61FC9A20-3130-4854-87EA-ACAB5DAF61FF}"/>
              </a:ext>
            </a:extLst>
          </p:cNvPr>
          <p:cNvSpPr/>
          <p:nvPr/>
        </p:nvSpPr>
        <p:spPr>
          <a:xfrm>
            <a:off x="9067800" y="4724400"/>
            <a:ext cx="2057400" cy="4572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9C2A749-AF70-415E-ADF5-DDF1972EC354}"/>
              </a:ext>
            </a:extLst>
          </p:cNvPr>
          <p:cNvCxnSpPr>
            <a:cxnSpLocks/>
          </p:cNvCxnSpPr>
          <p:nvPr/>
        </p:nvCxnSpPr>
        <p:spPr>
          <a:xfrm>
            <a:off x="10198100" y="5626100"/>
            <a:ext cx="13716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CDCCB1FF-8798-465C-B82B-C29C6DC33A6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p:blipFill>
        <p:spPr>
          <a:xfrm>
            <a:off x="419132" y="936272"/>
            <a:ext cx="2704182" cy="5997254"/>
          </a:xfrm>
          <a:prstGeom prst="rect">
            <a:avLst/>
          </a:prstGeom>
          <a:effectLst>
            <a:outerShdw blurRad="50800" dist="50800" sx="101000" sy="101000" algn="ctr" rotWithShape="0">
              <a:srgbClr val="000000">
                <a:alpha val="67000"/>
              </a:srgbClr>
            </a:outerShdw>
          </a:effectLst>
        </p:spPr>
      </p:pic>
    </p:spTree>
    <p:extLst>
      <p:ext uri="{BB962C8B-B14F-4D97-AF65-F5344CB8AC3E}">
        <p14:creationId xmlns:p14="http://schemas.microsoft.com/office/powerpoint/2010/main" val="65120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1.48148E-6 L -0.6599 -0.06667 " pathEditMode="relative" rAng="0" ptsTypes="AA">
                                      <p:cBhvr>
                                        <p:cTn id="26" dur="2000" fill="hold"/>
                                        <p:tgtEl>
                                          <p:spTgt spid="19"/>
                                        </p:tgtEl>
                                        <p:attrNameLst>
                                          <p:attrName>ppt_x</p:attrName>
                                          <p:attrName>ppt_y</p:attrName>
                                        </p:attrNameLst>
                                      </p:cBhvr>
                                      <p:rCtr x="-32995" y="-3333"/>
                                    </p:animMotion>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CA218C-F082-4155-809A-B2BBF3AE6AA3}"/>
              </a:ext>
            </a:extLst>
          </p:cNvPr>
          <p:cNvPicPr>
            <a:picLocks noChangeAspect="1"/>
          </p:cNvPicPr>
          <p:nvPr/>
        </p:nvPicPr>
        <p:blipFill rotWithShape="1">
          <a:blip r:embed="rId3"/>
          <a:srcRect t="5703" b="51014"/>
          <a:stretch/>
        </p:blipFill>
        <p:spPr>
          <a:xfrm>
            <a:off x="-1" y="-18713"/>
            <a:ext cx="12192000" cy="6914813"/>
          </a:xfrm>
          <a:prstGeom prst="rect">
            <a:avLst/>
          </a:prstGeom>
          <a:solidFill>
            <a:srgbClr val="E6E6E6"/>
          </a:solidFill>
        </p:spPr>
      </p:pic>
      <p:sp>
        <p:nvSpPr>
          <p:cNvPr id="25" name="Rectangle 24">
            <a:extLst>
              <a:ext uri="{FF2B5EF4-FFF2-40B4-BE49-F238E27FC236}">
                <a16:creationId xmlns:a16="http://schemas.microsoft.com/office/drawing/2014/main" id="{17AE229F-9166-4706-A466-2A489A6AF062}"/>
              </a:ext>
            </a:extLst>
          </p:cNvPr>
          <p:cNvSpPr/>
          <p:nvPr/>
        </p:nvSpPr>
        <p:spPr>
          <a:xfrm>
            <a:off x="4323937" y="61347"/>
            <a:ext cx="4013200" cy="762000"/>
          </a:xfrm>
          <a:prstGeom prst="rect">
            <a:avLst/>
          </a:prstGeom>
          <a:solidFill>
            <a:srgbClr val="8FC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7415E5D-C9F7-4E0A-8DC3-F04EAD967370}"/>
              </a:ext>
            </a:extLst>
          </p:cNvPr>
          <p:cNvSpPr/>
          <p:nvPr/>
        </p:nvSpPr>
        <p:spPr>
          <a:xfrm>
            <a:off x="228600" y="180807"/>
            <a:ext cx="11734800" cy="6496387"/>
          </a:xfrm>
          <a:custGeom>
            <a:avLst/>
            <a:gdLst>
              <a:gd name="connsiteX0" fmla="*/ 0 w 11734800"/>
              <a:gd name="connsiteY0" fmla="*/ 607412 h 6496387"/>
              <a:gd name="connsiteX1" fmla="*/ 607412 w 11734800"/>
              <a:gd name="connsiteY1" fmla="*/ 0 h 6496387"/>
              <a:gd name="connsiteX2" fmla="*/ 11127388 w 11734800"/>
              <a:gd name="connsiteY2" fmla="*/ 0 h 6496387"/>
              <a:gd name="connsiteX3" fmla="*/ 11734800 w 11734800"/>
              <a:gd name="connsiteY3" fmla="*/ 607412 h 6496387"/>
              <a:gd name="connsiteX4" fmla="*/ 11734800 w 11734800"/>
              <a:gd name="connsiteY4" fmla="*/ 5888975 h 6496387"/>
              <a:gd name="connsiteX5" fmla="*/ 11127388 w 11734800"/>
              <a:gd name="connsiteY5" fmla="*/ 6496387 h 6496387"/>
              <a:gd name="connsiteX6" fmla="*/ 607412 w 11734800"/>
              <a:gd name="connsiteY6" fmla="*/ 6496387 h 6496387"/>
              <a:gd name="connsiteX7" fmla="*/ 0 w 11734800"/>
              <a:gd name="connsiteY7" fmla="*/ 5888975 h 6496387"/>
              <a:gd name="connsiteX8" fmla="*/ 0 w 11734800"/>
              <a:gd name="connsiteY8" fmla="*/ 607412 h 64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96387" fill="none" extrusionOk="0">
                <a:moveTo>
                  <a:pt x="0" y="607412"/>
                </a:moveTo>
                <a:cubicBezTo>
                  <a:pt x="-31426" y="330385"/>
                  <a:pt x="263376" y="-8662"/>
                  <a:pt x="607412" y="0"/>
                </a:cubicBezTo>
                <a:cubicBezTo>
                  <a:pt x="2741211" y="61094"/>
                  <a:pt x="6505106" y="-115769"/>
                  <a:pt x="11127388" y="0"/>
                </a:cubicBezTo>
                <a:cubicBezTo>
                  <a:pt x="11451169" y="2875"/>
                  <a:pt x="11767069" y="283841"/>
                  <a:pt x="11734800" y="607412"/>
                </a:cubicBezTo>
                <a:cubicBezTo>
                  <a:pt x="11642535" y="1219617"/>
                  <a:pt x="11752226" y="3637743"/>
                  <a:pt x="11734800" y="5888975"/>
                </a:cubicBezTo>
                <a:cubicBezTo>
                  <a:pt x="11765206" y="6228590"/>
                  <a:pt x="11444778" y="6459857"/>
                  <a:pt x="11127388" y="6496387"/>
                </a:cubicBezTo>
                <a:cubicBezTo>
                  <a:pt x="9654460" y="6511793"/>
                  <a:pt x="2771722" y="6658693"/>
                  <a:pt x="607412" y="6496387"/>
                </a:cubicBezTo>
                <a:cubicBezTo>
                  <a:pt x="331632" y="6485589"/>
                  <a:pt x="6322" y="6276650"/>
                  <a:pt x="0" y="5888975"/>
                </a:cubicBezTo>
                <a:cubicBezTo>
                  <a:pt x="-111378" y="3431065"/>
                  <a:pt x="-118275" y="2730798"/>
                  <a:pt x="0" y="607412"/>
                </a:cubicBezTo>
                <a:close/>
              </a:path>
              <a:path w="11734800" h="6496387" stroke="0" extrusionOk="0">
                <a:moveTo>
                  <a:pt x="0" y="607412"/>
                </a:moveTo>
                <a:cubicBezTo>
                  <a:pt x="21199" y="217880"/>
                  <a:pt x="260451" y="-61598"/>
                  <a:pt x="607412" y="0"/>
                </a:cubicBezTo>
                <a:cubicBezTo>
                  <a:pt x="4844366" y="-165137"/>
                  <a:pt x="8308481" y="59732"/>
                  <a:pt x="11127388" y="0"/>
                </a:cubicBezTo>
                <a:cubicBezTo>
                  <a:pt x="11449369" y="1070"/>
                  <a:pt x="11705336" y="238257"/>
                  <a:pt x="11734800" y="607412"/>
                </a:cubicBezTo>
                <a:cubicBezTo>
                  <a:pt x="11720231" y="2145990"/>
                  <a:pt x="11854783" y="4275235"/>
                  <a:pt x="11734800" y="5888975"/>
                </a:cubicBezTo>
                <a:cubicBezTo>
                  <a:pt x="11772532" y="6174190"/>
                  <a:pt x="11499312" y="6469316"/>
                  <a:pt x="11127388" y="6496387"/>
                </a:cubicBezTo>
                <a:cubicBezTo>
                  <a:pt x="9484169" y="6500417"/>
                  <a:pt x="2830587" y="6431252"/>
                  <a:pt x="607412" y="6496387"/>
                </a:cubicBezTo>
                <a:cubicBezTo>
                  <a:pt x="321874" y="6512947"/>
                  <a:pt x="14290" y="6232930"/>
                  <a:pt x="0" y="5888975"/>
                </a:cubicBezTo>
                <a:cubicBezTo>
                  <a:pt x="150338" y="3856637"/>
                  <a:pt x="52337" y="2432825"/>
                  <a:pt x="0" y="607412"/>
                </a:cubicBezTo>
                <a:close/>
              </a:path>
            </a:pathLst>
          </a:custGeom>
          <a:solidFill>
            <a:schemeClr val="accent2">
              <a:lumMod val="20000"/>
              <a:lumOff val="80000"/>
            </a:schemeClr>
          </a:solidFill>
          <a:ln w="38100">
            <a:solidFill>
              <a:schemeClr val="bg1"/>
            </a:solidFill>
            <a:extLst>
              <a:ext uri="{C807C97D-BFC1-408E-A445-0C87EB9F89A2}">
                <ask:lineSketchStyleProps xmlns:ask="http://schemas.microsoft.com/office/drawing/2018/sketchyshapes" sd="3292246686">
                  <a:prstGeom prst="roundRect">
                    <a:avLst>
                      <a:gd name="adj" fmla="val 935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0A6A4D0-D84B-40A7-BBB0-7023725B60F8}"/>
              </a:ext>
            </a:extLst>
          </p:cNvPr>
          <p:cNvSpPr txBox="1"/>
          <p:nvPr/>
        </p:nvSpPr>
        <p:spPr>
          <a:xfrm>
            <a:off x="533400" y="408103"/>
            <a:ext cx="9381136"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Bố Nhụ vẫn nói rất điềm tĩnh: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sp>
        <p:nvSpPr>
          <p:cNvPr id="14" name="Rectangle 13">
            <a:extLst>
              <a:ext uri="{FF2B5EF4-FFF2-40B4-BE49-F238E27FC236}">
                <a16:creationId xmlns:a16="http://schemas.microsoft.com/office/drawing/2014/main" id="{61FC9A20-3130-4854-87EA-ACAB5DAF61FF}"/>
              </a:ext>
            </a:extLst>
          </p:cNvPr>
          <p:cNvSpPr/>
          <p:nvPr/>
        </p:nvSpPr>
        <p:spPr>
          <a:xfrm>
            <a:off x="588365" y="1524000"/>
            <a:ext cx="2002436" cy="4572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9C2A749-AF70-415E-ADF5-DDF1972EC354}"/>
              </a:ext>
            </a:extLst>
          </p:cNvPr>
          <p:cNvCxnSpPr>
            <a:cxnSpLocks/>
          </p:cNvCxnSpPr>
          <p:nvPr/>
        </p:nvCxnSpPr>
        <p:spPr>
          <a:xfrm flipV="1">
            <a:off x="4724400" y="901700"/>
            <a:ext cx="1549400" cy="127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B56D8B9-F038-49D4-819D-1C57300DDC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29005" r="13020" b="-3954"/>
          <a:stretch/>
        </p:blipFill>
        <p:spPr>
          <a:xfrm>
            <a:off x="9601200" y="2807714"/>
            <a:ext cx="2671190" cy="4666605"/>
          </a:xfrm>
          <a:prstGeom prst="rect">
            <a:avLst/>
          </a:prstGeom>
          <a:effectLst>
            <a:outerShdw blurRad="50800" dist="50800" dir="3300000" sx="101000" sy="101000" algn="ctr" rotWithShape="0">
              <a:srgbClr val="000000">
                <a:alpha val="68000"/>
              </a:srgbClr>
            </a:outerShdw>
          </a:effectLst>
        </p:spPr>
      </p:pic>
      <p:sp>
        <p:nvSpPr>
          <p:cNvPr id="18" name="Rectangle 17">
            <a:extLst>
              <a:ext uri="{FF2B5EF4-FFF2-40B4-BE49-F238E27FC236}">
                <a16:creationId xmlns:a16="http://schemas.microsoft.com/office/drawing/2014/main" id="{D957615C-F619-4503-A375-6DD3BFAB82E4}"/>
              </a:ext>
            </a:extLst>
          </p:cNvPr>
          <p:cNvSpPr/>
          <p:nvPr/>
        </p:nvSpPr>
        <p:spPr>
          <a:xfrm>
            <a:off x="8157359" y="1447800"/>
            <a:ext cx="1596242" cy="4572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F5D3BDA-4A59-4345-93AC-CDE0BFC79D85}"/>
              </a:ext>
            </a:extLst>
          </p:cNvPr>
          <p:cNvSpPr/>
          <p:nvPr/>
        </p:nvSpPr>
        <p:spPr>
          <a:xfrm>
            <a:off x="2406236" y="2363214"/>
            <a:ext cx="1632363" cy="532386"/>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4CB5271-A1CE-4789-AA82-D4650139CADD}"/>
              </a:ext>
            </a:extLst>
          </p:cNvPr>
          <p:cNvCxnSpPr>
            <a:cxnSpLocks/>
          </p:cNvCxnSpPr>
          <p:nvPr/>
        </p:nvCxnSpPr>
        <p:spPr>
          <a:xfrm>
            <a:off x="4737100" y="1397000"/>
            <a:ext cx="5715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D4068BC-1C6F-46AC-A686-55DBCAA390C8}"/>
              </a:ext>
            </a:extLst>
          </p:cNvPr>
          <p:cNvSpPr/>
          <p:nvPr/>
        </p:nvSpPr>
        <p:spPr>
          <a:xfrm>
            <a:off x="7378387" y="1928240"/>
            <a:ext cx="1596242" cy="4572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8C8543C-1E9A-4F67-A3EA-3D078508611F}"/>
              </a:ext>
            </a:extLst>
          </p:cNvPr>
          <p:cNvGrpSpPr/>
          <p:nvPr/>
        </p:nvGrpSpPr>
        <p:grpSpPr>
          <a:xfrm>
            <a:off x="2377114" y="7168153"/>
            <a:ext cx="7437772" cy="4697297"/>
            <a:chOff x="2347992" y="1752600"/>
            <a:chExt cx="7437772" cy="4697297"/>
          </a:xfrm>
        </p:grpSpPr>
        <p:sp>
          <p:nvSpPr>
            <p:cNvPr id="26" name="Rectangle: Rounded Corners 25">
              <a:extLst>
                <a:ext uri="{FF2B5EF4-FFF2-40B4-BE49-F238E27FC236}">
                  <a16:creationId xmlns:a16="http://schemas.microsoft.com/office/drawing/2014/main" id="{F8F905F0-643E-4A73-BE91-E1383E5E2A5F}"/>
                </a:ext>
              </a:extLst>
            </p:cNvPr>
            <p:cNvSpPr/>
            <p:nvPr/>
          </p:nvSpPr>
          <p:spPr>
            <a:xfrm>
              <a:off x="2347992" y="1752600"/>
              <a:ext cx="7437772" cy="4697297"/>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r>
                <a:rPr lang="en-US" sz="2800" b="1">
                  <a:solidFill>
                    <a:schemeClr val="bg1"/>
                  </a:solidFill>
                  <a:latin typeface="Calibri" panose="020F0502020204030204" pitchFamily="34" charset="0"/>
                  <a:cs typeface="Calibri" panose="020F0502020204030204" pitchFamily="34" charset="0"/>
                </a:rPr>
                <a:t>Ng</a:t>
              </a:r>
              <a:r>
                <a:rPr lang="vi-VN" sz="2800" b="1">
                  <a:solidFill>
                    <a:schemeClr val="bg1"/>
                  </a:solidFill>
                  <a:latin typeface="Calibri" panose="020F0502020204030204" pitchFamily="34" charset="0"/>
                  <a:cs typeface="Calibri" panose="020F0502020204030204" pitchFamily="34" charset="0"/>
                </a:rPr>
                <a:t>ư</a:t>
              </a:r>
              <a:r>
                <a:rPr lang="en-US" sz="2800" b="1">
                  <a:solidFill>
                    <a:schemeClr val="bg1"/>
                  </a:solidFill>
                  <a:latin typeface="Calibri" panose="020F0502020204030204" pitchFamily="34" charset="0"/>
                  <a:cs typeface="Calibri" panose="020F0502020204030204" pitchFamily="34" charset="0"/>
                </a:rPr>
                <a:t> tr</a:t>
              </a:r>
              <a:r>
                <a:rPr lang="vi-VN" sz="2800" b="1">
                  <a:solidFill>
                    <a:schemeClr val="bg1"/>
                  </a:solidFill>
                  <a:latin typeface="Calibri" panose="020F0502020204030204" pitchFamily="34" charset="0"/>
                  <a:cs typeface="Calibri" panose="020F0502020204030204" pitchFamily="34" charset="0"/>
                </a:rPr>
                <a:t>ường</a:t>
              </a:r>
              <a:r>
                <a:rPr lang="en-SG" sz="2800">
                  <a:solidFill>
                    <a:schemeClr val="bg1"/>
                  </a:solidFill>
                  <a:latin typeface="Calibri" panose="020F0502020204030204" pitchFamily="34" charset="0"/>
                  <a:cs typeface="Calibri" panose="020F0502020204030204" pitchFamily="34" charset="0"/>
                </a:rPr>
                <a:t>: vùng biển có nhiều tôm cá, thuận tiện cho việc đánh bắt.</a:t>
              </a:r>
            </a:p>
            <a:p>
              <a:pPr algn="ctr"/>
              <a:r>
                <a:rPr lang="en-SG" sz="2800" b="1">
                  <a:solidFill>
                    <a:schemeClr val="bg1"/>
                  </a:solidFill>
                  <a:latin typeface="Calibri" panose="020F0502020204030204" pitchFamily="34" charset="0"/>
                  <a:cs typeface="Calibri" panose="020F0502020204030204" pitchFamily="34" charset="0"/>
                </a:rPr>
                <a:t>Ví dụ</a:t>
              </a:r>
              <a:r>
                <a:rPr lang="en-SG" sz="2800">
                  <a:solidFill>
                    <a:schemeClr val="bg1"/>
                  </a:solidFill>
                  <a:latin typeface="Calibri" panose="020F0502020204030204" pitchFamily="34" charset="0"/>
                  <a:cs typeface="Calibri" panose="020F0502020204030204" pitchFamily="34" charset="0"/>
                </a:rPr>
                <a:t>: Ng</a:t>
              </a:r>
              <a:r>
                <a:rPr lang="vi-VN" sz="2800">
                  <a:solidFill>
                    <a:schemeClr val="bg1"/>
                  </a:solidFill>
                  <a:latin typeface="Calibri" panose="020F0502020204030204" pitchFamily="34" charset="0"/>
                  <a:cs typeface="Calibri" panose="020F0502020204030204" pitchFamily="34" charset="0"/>
                </a:rPr>
                <a:t>ư</a:t>
              </a:r>
              <a:r>
                <a:rPr lang="en-SG" sz="2800">
                  <a:solidFill>
                    <a:schemeClr val="bg1"/>
                  </a:solidFill>
                  <a:latin typeface="Calibri" panose="020F0502020204030204" pitchFamily="34" charset="0"/>
                  <a:cs typeface="Calibri" panose="020F0502020204030204" pitchFamily="34" charset="0"/>
                </a:rPr>
                <a:t> tr</a:t>
              </a:r>
              <a:r>
                <a:rPr lang="vi-VN" sz="2800">
                  <a:solidFill>
                    <a:schemeClr val="bg1"/>
                  </a:solidFill>
                  <a:latin typeface="Calibri" panose="020F0502020204030204" pitchFamily="34" charset="0"/>
                  <a:cs typeface="Calibri" panose="020F0502020204030204" pitchFamily="34" charset="0"/>
                </a:rPr>
                <a:t>ường</a:t>
              </a:r>
              <a:r>
                <a:rPr lang="en-SG" sz="2800">
                  <a:solidFill>
                    <a:schemeClr val="bg1"/>
                  </a:solidFill>
                  <a:latin typeface="Calibri" panose="020F0502020204030204" pitchFamily="34" charset="0"/>
                  <a:cs typeface="Calibri" panose="020F0502020204030204" pitchFamily="34" charset="0"/>
                </a:rPr>
                <a:t> quần đảo Hoàng Sa.</a:t>
              </a:r>
              <a:endParaRPr lang="en-US" sz="280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0B89431-E668-44DA-8D53-221FBEBFBBD7}"/>
                </a:ext>
              </a:extLst>
            </p:cNvPr>
            <p:cNvPicPr>
              <a:picLocks noChangeAspect="1"/>
            </p:cNvPicPr>
            <p:nvPr/>
          </p:nvPicPr>
          <p:blipFill>
            <a:blip r:embed="rId6"/>
            <a:stretch>
              <a:fillRect/>
            </a:stretch>
          </p:blipFill>
          <p:spPr>
            <a:xfrm>
              <a:off x="3444822" y="1924377"/>
              <a:ext cx="5302355" cy="3188300"/>
            </a:xfrm>
            <a:prstGeom prst="rect">
              <a:avLst/>
            </a:prstGeom>
            <a:effectLst>
              <a:innerShdw blurRad="63500" dist="50800" dir="16200000">
                <a:prstClr val="black">
                  <a:alpha val="50000"/>
                </a:prstClr>
              </a:innerShdw>
            </a:effectLst>
          </p:spPr>
        </p:pic>
      </p:grpSp>
      <p:grpSp>
        <p:nvGrpSpPr>
          <p:cNvPr id="12" name="Group 11">
            <a:extLst>
              <a:ext uri="{FF2B5EF4-FFF2-40B4-BE49-F238E27FC236}">
                <a16:creationId xmlns:a16="http://schemas.microsoft.com/office/drawing/2014/main" id="{53858682-1CC8-4CD3-A9FC-945BBE8B86C3}"/>
              </a:ext>
            </a:extLst>
          </p:cNvPr>
          <p:cNvGrpSpPr/>
          <p:nvPr/>
        </p:nvGrpSpPr>
        <p:grpSpPr>
          <a:xfrm>
            <a:off x="2406236" y="7159794"/>
            <a:ext cx="7437772" cy="4697297"/>
            <a:chOff x="2305343" y="1101605"/>
            <a:chExt cx="7437772" cy="4697297"/>
          </a:xfrm>
        </p:grpSpPr>
        <p:sp>
          <p:nvSpPr>
            <p:cNvPr id="29" name="Rectangle: Rounded Corners 28">
              <a:extLst>
                <a:ext uri="{FF2B5EF4-FFF2-40B4-BE49-F238E27FC236}">
                  <a16:creationId xmlns:a16="http://schemas.microsoft.com/office/drawing/2014/main" id="{463D2452-F3A7-4805-8789-052BC5C6207D}"/>
                </a:ext>
              </a:extLst>
            </p:cNvPr>
            <p:cNvSpPr/>
            <p:nvPr/>
          </p:nvSpPr>
          <p:spPr>
            <a:xfrm>
              <a:off x="2305343" y="1101605"/>
              <a:ext cx="7437772" cy="4697297"/>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r>
                <a:rPr lang="en-SG" sz="2800" b="1">
                  <a:solidFill>
                    <a:schemeClr val="bg1"/>
                  </a:solidFill>
                  <a:latin typeface="Calibri" panose="020F0502020204030204" pitchFamily="34" charset="0"/>
                  <a:cs typeface="Calibri" panose="020F0502020204030204" pitchFamily="34" charset="0"/>
                </a:rPr>
                <a:t>Làng biển</a:t>
              </a:r>
              <a:r>
                <a:rPr lang="en-SG" sz="2800">
                  <a:solidFill>
                    <a:schemeClr val="bg1"/>
                  </a:solidFill>
                  <a:latin typeface="Calibri" panose="020F0502020204030204" pitchFamily="34" charset="0"/>
                  <a:cs typeface="Calibri" panose="020F0502020204030204" pitchFamily="34" charset="0"/>
                </a:rPr>
                <a:t>: làng xóm ở ven biển hoặc trên đảo.</a:t>
              </a:r>
            </a:p>
            <a:p>
              <a:pPr algn="ctr"/>
              <a:r>
                <a:rPr lang="en-SG" sz="2800" b="1">
                  <a:solidFill>
                    <a:schemeClr val="bg1"/>
                  </a:solidFill>
                  <a:latin typeface="Calibri" panose="020F0502020204030204" pitchFamily="34" charset="0"/>
                  <a:cs typeface="Calibri" panose="020F0502020204030204" pitchFamily="34" charset="0"/>
                </a:rPr>
                <a:t>Ví dụ</a:t>
              </a:r>
              <a:r>
                <a:rPr lang="en-SG" sz="2800">
                  <a:solidFill>
                    <a:schemeClr val="bg1"/>
                  </a:solidFill>
                  <a:latin typeface="Calibri" panose="020F0502020204030204" pitchFamily="34" charset="0"/>
                  <a:cs typeface="Calibri" panose="020F0502020204030204" pitchFamily="34" charset="0"/>
                </a:rPr>
                <a:t>: Làng biển ở đảo Bình Ba.</a:t>
              </a:r>
              <a:endParaRPr lang="en-US" sz="28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73FCB9A-1E7B-4FA5-A2EE-F670A644B64E}"/>
                </a:ext>
              </a:extLst>
            </p:cNvPr>
            <p:cNvPicPr>
              <a:picLocks noChangeAspect="1"/>
            </p:cNvPicPr>
            <p:nvPr/>
          </p:nvPicPr>
          <p:blipFill rotWithShape="1">
            <a:blip r:embed="rId7"/>
            <a:srcRect t="5950" r="11000" b="9975"/>
            <a:stretch/>
          </p:blipFill>
          <p:spPr>
            <a:xfrm>
              <a:off x="3608536" y="1274955"/>
              <a:ext cx="4944095" cy="3111724"/>
            </a:xfrm>
            <a:prstGeom prst="rect">
              <a:avLst/>
            </a:prstGeom>
            <a:effectLst>
              <a:innerShdw blurRad="114300">
                <a:prstClr val="black"/>
              </a:innerShdw>
            </a:effectLst>
          </p:spPr>
        </p:pic>
      </p:grpSp>
      <p:grpSp>
        <p:nvGrpSpPr>
          <p:cNvPr id="13" name="Group 12">
            <a:extLst>
              <a:ext uri="{FF2B5EF4-FFF2-40B4-BE49-F238E27FC236}">
                <a16:creationId xmlns:a16="http://schemas.microsoft.com/office/drawing/2014/main" id="{24955D4A-5BC2-4C4B-889D-5B5137028F04}"/>
              </a:ext>
            </a:extLst>
          </p:cNvPr>
          <p:cNvGrpSpPr/>
          <p:nvPr/>
        </p:nvGrpSpPr>
        <p:grpSpPr>
          <a:xfrm>
            <a:off x="3087089" y="7095620"/>
            <a:ext cx="6373422" cy="4697297"/>
            <a:chOff x="5208978" y="1397000"/>
            <a:chExt cx="6373422" cy="4697297"/>
          </a:xfrm>
        </p:grpSpPr>
        <p:sp>
          <p:nvSpPr>
            <p:cNvPr id="36" name="Rectangle: Rounded Corners 35">
              <a:extLst>
                <a:ext uri="{FF2B5EF4-FFF2-40B4-BE49-F238E27FC236}">
                  <a16:creationId xmlns:a16="http://schemas.microsoft.com/office/drawing/2014/main" id="{E2A0E4AA-7352-431D-816A-BA5B609CAC00}"/>
                </a:ext>
              </a:extLst>
            </p:cNvPr>
            <p:cNvSpPr/>
            <p:nvPr/>
          </p:nvSpPr>
          <p:spPr>
            <a:xfrm>
              <a:off x="5208978" y="1397000"/>
              <a:ext cx="6373422" cy="4697297"/>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endParaRPr lang="en-SG" sz="2800">
                <a:solidFill>
                  <a:schemeClr val="bg1"/>
                </a:solidFill>
                <a:latin typeface="Calibri" panose="020F0502020204030204" pitchFamily="34" charset="0"/>
                <a:cs typeface="Calibri" panose="020F0502020204030204" pitchFamily="34" charset="0"/>
              </a:endParaRPr>
            </a:p>
            <a:p>
              <a:pPr algn="ctr"/>
              <a:r>
                <a:rPr lang="en-SG" sz="2800" b="1">
                  <a:solidFill>
                    <a:schemeClr val="bg1"/>
                  </a:solidFill>
                  <a:latin typeface="Calibri" panose="020F0502020204030204" pitchFamily="34" charset="0"/>
                  <a:cs typeface="Calibri" panose="020F0502020204030204" pitchFamily="34" charset="0"/>
                </a:rPr>
                <a:t>Dân chài</a:t>
              </a:r>
              <a:r>
                <a:rPr lang="en-SG" sz="2800">
                  <a:solidFill>
                    <a:schemeClr val="bg1"/>
                  </a:solidFill>
                  <a:latin typeface="Calibri" panose="020F0502020204030204" pitchFamily="34" charset="0"/>
                  <a:cs typeface="Calibri" panose="020F0502020204030204" pitchFamily="34" charset="0"/>
                </a:rPr>
                <a:t>: ng</a:t>
              </a:r>
              <a:r>
                <a:rPr lang="vi-VN" sz="2800">
                  <a:solidFill>
                    <a:schemeClr val="bg1"/>
                  </a:solidFill>
                  <a:latin typeface="Calibri" panose="020F0502020204030204" pitchFamily="34" charset="0"/>
                  <a:cs typeface="Calibri" panose="020F0502020204030204" pitchFamily="34" charset="0"/>
                </a:rPr>
                <a:t>ười</a:t>
              </a:r>
              <a:r>
                <a:rPr lang="en-SG" sz="2800">
                  <a:solidFill>
                    <a:schemeClr val="bg1"/>
                  </a:solidFill>
                  <a:latin typeface="Calibri" panose="020F0502020204030204" pitchFamily="34" charset="0"/>
                  <a:cs typeface="Calibri" panose="020F0502020204030204" pitchFamily="34" charset="0"/>
                </a:rPr>
                <a:t> dân làm nghề đánh cá.</a:t>
              </a:r>
            </a:p>
          </p:txBody>
        </p:sp>
        <p:pic>
          <p:nvPicPr>
            <p:cNvPr id="9" name="Picture 8">
              <a:extLst>
                <a:ext uri="{FF2B5EF4-FFF2-40B4-BE49-F238E27FC236}">
                  <a16:creationId xmlns:a16="http://schemas.microsoft.com/office/drawing/2014/main" id="{EFF3D307-2F6C-4084-BFB5-1EBB42C867D7}"/>
                </a:ext>
              </a:extLst>
            </p:cNvPr>
            <p:cNvPicPr>
              <a:picLocks noChangeAspect="1"/>
            </p:cNvPicPr>
            <p:nvPr/>
          </p:nvPicPr>
          <p:blipFill>
            <a:blip r:embed="rId8"/>
            <a:stretch>
              <a:fillRect/>
            </a:stretch>
          </p:blipFill>
          <p:spPr>
            <a:xfrm>
              <a:off x="5673226" y="1681852"/>
              <a:ext cx="5516839" cy="3652148"/>
            </a:xfrm>
            <a:prstGeom prst="rect">
              <a:avLst/>
            </a:prstGeom>
            <a:effectLst>
              <a:innerShdw blurRad="63500" dist="50800" dir="16200000">
                <a:prstClr val="black">
                  <a:alpha val="50000"/>
                </a:prstClr>
              </a:innerShdw>
            </a:effectLst>
          </p:spPr>
        </p:pic>
      </p:grpSp>
      <p:grpSp>
        <p:nvGrpSpPr>
          <p:cNvPr id="32" name="Group 31">
            <a:extLst>
              <a:ext uri="{FF2B5EF4-FFF2-40B4-BE49-F238E27FC236}">
                <a16:creationId xmlns:a16="http://schemas.microsoft.com/office/drawing/2014/main" id="{FD69C778-ADBB-4C99-A261-63E35C2506F0}"/>
              </a:ext>
            </a:extLst>
          </p:cNvPr>
          <p:cNvGrpSpPr/>
          <p:nvPr/>
        </p:nvGrpSpPr>
        <p:grpSpPr>
          <a:xfrm>
            <a:off x="1143000" y="7059208"/>
            <a:ext cx="9040481" cy="4975614"/>
            <a:chOff x="2123420" y="-218537"/>
            <a:chExt cx="9040481" cy="4975614"/>
          </a:xfrm>
        </p:grpSpPr>
        <p:sp>
          <p:nvSpPr>
            <p:cNvPr id="43" name="Rectangle: Rounded Corners 42">
              <a:extLst>
                <a:ext uri="{FF2B5EF4-FFF2-40B4-BE49-F238E27FC236}">
                  <a16:creationId xmlns:a16="http://schemas.microsoft.com/office/drawing/2014/main" id="{5AE1D02A-44A3-4BF8-927D-62BBD98AF031}"/>
                </a:ext>
              </a:extLst>
            </p:cNvPr>
            <p:cNvSpPr/>
            <p:nvPr/>
          </p:nvSpPr>
          <p:spPr>
            <a:xfrm>
              <a:off x="2123420" y="-218537"/>
              <a:ext cx="9040481" cy="4975614"/>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endParaRPr lang="en-SG" sz="2800">
                <a:solidFill>
                  <a:schemeClr val="bg1"/>
                </a:solidFill>
                <a:latin typeface="Calibri" panose="020F0502020204030204" pitchFamily="34" charset="0"/>
                <a:cs typeface="Calibri" panose="020F0502020204030204" pitchFamily="34" charset="0"/>
              </a:endParaRPr>
            </a:p>
            <a:p>
              <a:pPr algn="ctr"/>
              <a:r>
                <a:rPr lang="en-SG" sz="2800" b="1">
                  <a:solidFill>
                    <a:schemeClr val="bg1"/>
                  </a:solidFill>
                  <a:latin typeface="Calibri" panose="020F0502020204030204" pitchFamily="34" charset="0"/>
                  <a:cs typeface="Calibri" panose="020F0502020204030204" pitchFamily="34" charset="0"/>
                </a:rPr>
                <a:t>Vàng l</a:t>
              </a:r>
              <a:r>
                <a:rPr lang="vi-VN" sz="2800" b="1">
                  <a:solidFill>
                    <a:schemeClr val="bg1"/>
                  </a:solidFill>
                  <a:latin typeface="Calibri" panose="020F0502020204030204" pitchFamily="34" charset="0"/>
                  <a:cs typeface="Calibri" panose="020F0502020204030204" pitchFamily="34" charset="0"/>
                </a:rPr>
                <a:t>ưới</a:t>
              </a:r>
              <a:r>
                <a:rPr lang="en-SG" sz="2800" b="1">
                  <a:solidFill>
                    <a:schemeClr val="bg1"/>
                  </a:solidFill>
                  <a:latin typeface="Calibri" panose="020F0502020204030204" pitchFamily="34" charset="0"/>
                  <a:cs typeface="Calibri" panose="020F0502020204030204" pitchFamily="34" charset="0"/>
                </a:rPr>
                <a:t>: </a:t>
              </a:r>
              <a:r>
                <a:rPr lang="en-SG" sz="2800">
                  <a:solidFill>
                    <a:schemeClr val="bg1"/>
                  </a:solidFill>
                  <a:latin typeface="Calibri" panose="020F0502020204030204" pitchFamily="34" charset="0"/>
                  <a:cs typeface="Calibri" panose="020F0502020204030204" pitchFamily="34" charset="0"/>
                </a:rPr>
                <a:t>bộ l</a:t>
              </a:r>
              <a:r>
                <a:rPr lang="vi-VN" sz="2800">
                  <a:solidFill>
                    <a:schemeClr val="bg1"/>
                  </a:solidFill>
                  <a:latin typeface="Calibri" panose="020F0502020204030204" pitchFamily="34" charset="0"/>
                  <a:cs typeface="Calibri" panose="020F0502020204030204" pitchFamily="34" charset="0"/>
                </a:rPr>
                <a:t>ưới</a:t>
              </a:r>
              <a:r>
                <a:rPr lang="en-SG" sz="2800">
                  <a:solidFill>
                    <a:schemeClr val="bg1"/>
                  </a:solidFill>
                  <a:latin typeface="Calibri" panose="020F0502020204030204" pitchFamily="34" charset="0"/>
                  <a:cs typeface="Calibri" panose="020F0502020204030204" pitchFamily="34" charset="0"/>
                </a:rPr>
                <a:t> gồm nhiều tấm, có phao, chì, dùng để đánh bắt cá và các hải sản khác.</a:t>
              </a:r>
            </a:p>
          </p:txBody>
        </p:sp>
        <p:pic>
          <p:nvPicPr>
            <p:cNvPr id="22" name="Picture 21">
              <a:extLst>
                <a:ext uri="{FF2B5EF4-FFF2-40B4-BE49-F238E27FC236}">
                  <a16:creationId xmlns:a16="http://schemas.microsoft.com/office/drawing/2014/main" id="{684BD64C-72D1-4117-A0DA-C3C921A886B6}"/>
                </a:ext>
              </a:extLst>
            </p:cNvPr>
            <p:cNvPicPr>
              <a:picLocks noChangeAspect="1"/>
            </p:cNvPicPr>
            <p:nvPr/>
          </p:nvPicPr>
          <p:blipFill>
            <a:blip r:embed="rId9"/>
            <a:stretch>
              <a:fillRect/>
            </a:stretch>
          </p:blipFill>
          <p:spPr>
            <a:xfrm>
              <a:off x="5421737" y="-47874"/>
              <a:ext cx="5474863" cy="3651691"/>
            </a:xfrm>
            <a:prstGeom prst="rect">
              <a:avLst/>
            </a:prstGeom>
            <a:effectLst>
              <a:innerShdw blurRad="114300">
                <a:prstClr val="black"/>
              </a:innerShdw>
            </a:effectLst>
          </p:spPr>
        </p:pic>
        <p:pic>
          <p:nvPicPr>
            <p:cNvPr id="31" name="Picture 30">
              <a:extLst>
                <a:ext uri="{FF2B5EF4-FFF2-40B4-BE49-F238E27FC236}">
                  <a16:creationId xmlns:a16="http://schemas.microsoft.com/office/drawing/2014/main" id="{71D2DEFE-9DA7-43B4-A221-51E22D70CBA2}"/>
                </a:ext>
              </a:extLst>
            </p:cNvPr>
            <p:cNvPicPr>
              <a:picLocks noChangeAspect="1"/>
            </p:cNvPicPr>
            <p:nvPr/>
          </p:nvPicPr>
          <p:blipFill rotWithShape="1">
            <a:blip r:embed="rId10"/>
            <a:srcRect l="13547" r="12431" b="3458"/>
            <a:stretch/>
          </p:blipFill>
          <p:spPr>
            <a:xfrm>
              <a:off x="2362200" y="-47874"/>
              <a:ext cx="2826735" cy="3686666"/>
            </a:xfrm>
            <a:prstGeom prst="rect">
              <a:avLst/>
            </a:prstGeom>
            <a:effectLst>
              <a:innerShdw blurRad="114300">
                <a:prstClr val="black"/>
              </a:innerShdw>
            </a:effectLst>
          </p:spPr>
        </p:pic>
      </p:grpSp>
    </p:spTree>
    <p:extLst>
      <p:ext uri="{BB962C8B-B14F-4D97-AF65-F5344CB8AC3E}">
        <p14:creationId xmlns:p14="http://schemas.microsoft.com/office/powerpoint/2010/main" val="2515497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0 0 L -0.05208 -0.82824 " pathEditMode="relative" rAng="0" ptsTypes="AA">
                                      <p:cBhvr>
                                        <p:cTn id="45" dur="600" fill="hold"/>
                                        <p:tgtEl>
                                          <p:spTgt spid="8"/>
                                        </p:tgtEl>
                                        <p:attrNameLst>
                                          <p:attrName>ppt_x</p:attrName>
                                          <p:attrName>ppt_y</p:attrName>
                                        </p:attrNameLst>
                                      </p:cBhvr>
                                      <p:rCtr x="-2604" y="-41412"/>
                                    </p:animMotion>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75E-6 -2.59259E-6 L -0.13476 -0.8419 " pathEditMode="relative" rAng="0" ptsTypes="AA">
                                      <p:cBhvr>
                                        <p:cTn id="56" dur="900" fill="hold"/>
                                        <p:tgtEl>
                                          <p:spTgt spid="12"/>
                                        </p:tgtEl>
                                        <p:attrNameLst>
                                          <p:attrName>ppt_x</p:attrName>
                                          <p:attrName>ppt_y</p:attrName>
                                        </p:attrNameLst>
                                      </p:cBhvr>
                                      <p:rCtr x="-6745" y="-42106"/>
                                    </p:animMotion>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3.33333E-6 -3.33333E-6 L -0.18333 -0.86412 " pathEditMode="relative" rAng="0" ptsTypes="AA">
                                      <p:cBhvr>
                                        <p:cTn id="67" dur="1200" fill="hold"/>
                                        <p:tgtEl>
                                          <p:spTgt spid="13"/>
                                        </p:tgtEl>
                                        <p:attrNameLst>
                                          <p:attrName>ppt_x</p:attrName>
                                          <p:attrName>ppt_y</p:attrName>
                                        </p:attrNameLst>
                                      </p:cBhvr>
                                      <p:rCtr x="-9167" y="-43218"/>
                                    </p:animMotion>
                                  </p:childTnLst>
                                </p:cTn>
                              </p:par>
                            </p:childTnLst>
                          </p:cTn>
                        </p:par>
                      </p:childTnLst>
                    </p:cTn>
                  </p:par>
                </p:childTnLst>
              </p:cTn>
              <p:nextCondLst>
                <p:cond evt="onClick" delay="0">
                  <p:tgtEl>
                    <p:spTgt spid="39"/>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125E-6 3.7037E-7 L -0.04687 -0.9088 " pathEditMode="relative" rAng="0" ptsTypes="AA">
                                      <p:cBhvr>
                                        <p:cTn id="78" dur="900" fill="hold"/>
                                        <p:tgtEl>
                                          <p:spTgt spid="32"/>
                                        </p:tgtEl>
                                        <p:attrNameLst>
                                          <p:attrName>ppt_x</p:attrName>
                                          <p:attrName>ppt_y</p:attrName>
                                        </p:attrNameLst>
                                      </p:cBhvr>
                                      <p:rCtr x="-2344" y="-45440"/>
                                    </p:animMotion>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32"/>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32"/>
                                        </p:tgtEl>
                                      </p:cBhvr>
                                    </p:animEffect>
                                    <p:set>
                                      <p:cBhvr>
                                        <p:cTn id="8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6" grpId="0"/>
      <p:bldP spid="14" grpId="0" animBg="1"/>
      <p:bldP spid="18" grpId="0" animBg="1"/>
      <p:bldP spid="20"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CA218C-F082-4155-809A-B2BBF3AE6AA3}"/>
              </a:ext>
            </a:extLst>
          </p:cNvPr>
          <p:cNvPicPr>
            <a:picLocks noChangeAspect="1"/>
          </p:cNvPicPr>
          <p:nvPr/>
        </p:nvPicPr>
        <p:blipFill rotWithShape="1">
          <a:blip r:embed="rId3"/>
          <a:srcRect t="5703" b="51014"/>
          <a:stretch/>
        </p:blipFill>
        <p:spPr>
          <a:xfrm>
            <a:off x="-1" y="-18713"/>
            <a:ext cx="12192000" cy="6914813"/>
          </a:xfrm>
          <a:prstGeom prst="rect">
            <a:avLst/>
          </a:prstGeom>
          <a:solidFill>
            <a:srgbClr val="E6E6E6"/>
          </a:solidFill>
        </p:spPr>
      </p:pic>
      <p:sp>
        <p:nvSpPr>
          <p:cNvPr id="25" name="Rectangle 24">
            <a:extLst>
              <a:ext uri="{FF2B5EF4-FFF2-40B4-BE49-F238E27FC236}">
                <a16:creationId xmlns:a16="http://schemas.microsoft.com/office/drawing/2014/main" id="{17AE229F-9166-4706-A466-2A489A6AF062}"/>
              </a:ext>
            </a:extLst>
          </p:cNvPr>
          <p:cNvSpPr/>
          <p:nvPr/>
        </p:nvSpPr>
        <p:spPr>
          <a:xfrm>
            <a:off x="4323937" y="61347"/>
            <a:ext cx="4013200" cy="762000"/>
          </a:xfrm>
          <a:prstGeom prst="rect">
            <a:avLst/>
          </a:prstGeom>
          <a:solidFill>
            <a:srgbClr val="8FC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7415E5D-C9F7-4E0A-8DC3-F04EAD967370}"/>
              </a:ext>
            </a:extLst>
          </p:cNvPr>
          <p:cNvSpPr/>
          <p:nvPr/>
        </p:nvSpPr>
        <p:spPr>
          <a:xfrm>
            <a:off x="228600" y="180807"/>
            <a:ext cx="11734800" cy="6496387"/>
          </a:xfrm>
          <a:custGeom>
            <a:avLst/>
            <a:gdLst>
              <a:gd name="connsiteX0" fmla="*/ 0 w 11734800"/>
              <a:gd name="connsiteY0" fmla="*/ 607412 h 6496387"/>
              <a:gd name="connsiteX1" fmla="*/ 607412 w 11734800"/>
              <a:gd name="connsiteY1" fmla="*/ 0 h 6496387"/>
              <a:gd name="connsiteX2" fmla="*/ 11127388 w 11734800"/>
              <a:gd name="connsiteY2" fmla="*/ 0 h 6496387"/>
              <a:gd name="connsiteX3" fmla="*/ 11734800 w 11734800"/>
              <a:gd name="connsiteY3" fmla="*/ 607412 h 6496387"/>
              <a:gd name="connsiteX4" fmla="*/ 11734800 w 11734800"/>
              <a:gd name="connsiteY4" fmla="*/ 5888975 h 6496387"/>
              <a:gd name="connsiteX5" fmla="*/ 11127388 w 11734800"/>
              <a:gd name="connsiteY5" fmla="*/ 6496387 h 6496387"/>
              <a:gd name="connsiteX6" fmla="*/ 607412 w 11734800"/>
              <a:gd name="connsiteY6" fmla="*/ 6496387 h 6496387"/>
              <a:gd name="connsiteX7" fmla="*/ 0 w 11734800"/>
              <a:gd name="connsiteY7" fmla="*/ 5888975 h 6496387"/>
              <a:gd name="connsiteX8" fmla="*/ 0 w 11734800"/>
              <a:gd name="connsiteY8" fmla="*/ 607412 h 64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96387" fill="none" extrusionOk="0">
                <a:moveTo>
                  <a:pt x="0" y="607412"/>
                </a:moveTo>
                <a:cubicBezTo>
                  <a:pt x="-31426" y="330385"/>
                  <a:pt x="263376" y="-8662"/>
                  <a:pt x="607412" y="0"/>
                </a:cubicBezTo>
                <a:cubicBezTo>
                  <a:pt x="2741211" y="61094"/>
                  <a:pt x="6505106" y="-115769"/>
                  <a:pt x="11127388" y="0"/>
                </a:cubicBezTo>
                <a:cubicBezTo>
                  <a:pt x="11451169" y="2875"/>
                  <a:pt x="11767069" y="283841"/>
                  <a:pt x="11734800" y="607412"/>
                </a:cubicBezTo>
                <a:cubicBezTo>
                  <a:pt x="11642535" y="1219617"/>
                  <a:pt x="11752226" y="3637743"/>
                  <a:pt x="11734800" y="5888975"/>
                </a:cubicBezTo>
                <a:cubicBezTo>
                  <a:pt x="11765206" y="6228590"/>
                  <a:pt x="11444778" y="6459857"/>
                  <a:pt x="11127388" y="6496387"/>
                </a:cubicBezTo>
                <a:cubicBezTo>
                  <a:pt x="9654460" y="6511793"/>
                  <a:pt x="2771722" y="6658693"/>
                  <a:pt x="607412" y="6496387"/>
                </a:cubicBezTo>
                <a:cubicBezTo>
                  <a:pt x="331632" y="6485589"/>
                  <a:pt x="6322" y="6276650"/>
                  <a:pt x="0" y="5888975"/>
                </a:cubicBezTo>
                <a:cubicBezTo>
                  <a:pt x="-111378" y="3431065"/>
                  <a:pt x="-118275" y="2730798"/>
                  <a:pt x="0" y="607412"/>
                </a:cubicBezTo>
                <a:close/>
              </a:path>
              <a:path w="11734800" h="6496387" stroke="0" extrusionOk="0">
                <a:moveTo>
                  <a:pt x="0" y="607412"/>
                </a:moveTo>
                <a:cubicBezTo>
                  <a:pt x="21199" y="217880"/>
                  <a:pt x="260451" y="-61598"/>
                  <a:pt x="607412" y="0"/>
                </a:cubicBezTo>
                <a:cubicBezTo>
                  <a:pt x="4844366" y="-165137"/>
                  <a:pt x="8308481" y="59732"/>
                  <a:pt x="11127388" y="0"/>
                </a:cubicBezTo>
                <a:cubicBezTo>
                  <a:pt x="11449369" y="1070"/>
                  <a:pt x="11705336" y="238257"/>
                  <a:pt x="11734800" y="607412"/>
                </a:cubicBezTo>
                <a:cubicBezTo>
                  <a:pt x="11720231" y="2145990"/>
                  <a:pt x="11854783" y="4275235"/>
                  <a:pt x="11734800" y="5888975"/>
                </a:cubicBezTo>
                <a:cubicBezTo>
                  <a:pt x="11772532" y="6174190"/>
                  <a:pt x="11499312" y="6469316"/>
                  <a:pt x="11127388" y="6496387"/>
                </a:cubicBezTo>
                <a:cubicBezTo>
                  <a:pt x="9484169" y="6500417"/>
                  <a:pt x="2830587" y="6431252"/>
                  <a:pt x="607412" y="6496387"/>
                </a:cubicBezTo>
                <a:cubicBezTo>
                  <a:pt x="321874" y="6512947"/>
                  <a:pt x="14290" y="6232930"/>
                  <a:pt x="0" y="5888975"/>
                </a:cubicBezTo>
                <a:cubicBezTo>
                  <a:pt x="150338" y="3856637"/>
                  <a:pt x="52337" y="2432825"/>
                  <a:pt x="0" y="607412"/>
                </a:cubicBezTo>
                <a:close/>
              </a:path>
            </a:pathLst>
          </a:custGeom>
          <a:solidFill>
            <a:schemeClr val="accent3">
              <a:lumMod val="20000"/>
              <a:lumOff val="80000"/>
            </a:schemeClr>
          </a:solidFill>
          <a:ln w="38100">
            <a:solidFill>
              <a:schemeClr val="bg1"/>
            </a:solidFill>
            <a:extLst>
              <a:ext uri="{C807C97D-BFC1-408E-A445-0C87EB9F89A2}">
                <ask:lineSketchStyleProps xmlns:ask="http://schemas.microsoft.com/office/drawing/2018/sketchyshapes" sd="3292246686">
                  <a:prstGeom prst="roundRect">
                    <a:avLst>
                      <a:gd name="adj" fmla="val 935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EB04A37-F879-4A69-982D-E2D2032D02C2}"/>
              </a:ext>
            </a:extLst>
          </p:cNvPr>
          <p:cNvSpPr txBox="1"/>
          <p:nvPr/>
        </p:nvSpPr>
        <p:spPr>
          <a:xfrm>
            <a:off x="2983613" y="478260"/>
            <a:ext cx="8497186"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lang="vi-VN" sz="3200">
                <a:latin typeface="Calibri" panose="020F0502020204030204" pitchFamily="34" charset="0"/>
                <a:cs typeface="Calibri" panose="020F0502020204030204" pitchFamily="34" charset="0"/>
              </a:rPr>
              <a:t>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61FC9A20-3130-4854-87EA-ACAB5DAF61FF}"/>
              </a:ext>
            </a:extLst>
          </p:cNvPr>
          <p:cNvSpPr/>
          <p:nvPr/>
        </p:nvSpPr>
        <p:spPr>
          <a:xfrm>
            <a:off x="2945513" y="990600"/>
            <a:ext cx="1550287" cy="454194"/>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9C2A749-AF70-415E-ADF5-DDF1972EC354}"/>
              </a:ext>
            </a:extLst>
          </p:cNvPr>
          <p:cNvCxnSpPr>
            <a:cxnSpLocks/>
          </p:cNvCxnSpPr>
          <p:nvPr/>
        </p:nvCxnSpPr>
        <p:spPr>
          <a:xfrm>
            <a:off x="8877300" y="1460499"/>
            <a:ext cx="1562100" cy="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CDCCB1FF-8798-465C-B82B-C29C6DC33A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p:blipFill>
        <p:spPr>
          <a:xfrm>
            <a:off x="419132" y="936272"/>
            <a:ext cx="2704182" cy="5997254"/>
          </a:xfrm>
          <a:prstGeom prst="rect">
            <a:avLst/>
          </a:prstGeom>
          <a:effectLst>
            <a:outerShdw blurRad="50800" dist="50800" sx="101000" sy="101000" algn="ctr" rotWithShape="0">
              <a:srgbClr val="000000">
                <a:alpha val="67000"/>
              </a:srgbClr>
            </a:outerShdw>
          </a:effectLst>
        </p:spPr>
      </p:pic>
      <p:sp>
        <p:nvSpPr>
          <p:cNvPr id="16" name="Rectangle 15">
            <a:extLst>
              <a:ext uri="{FF2B5EF4-FFF2-40B4-BE49-F238E27FC236}">
                <a16:creationId xmlns:a16="http://schemas.microsoft.com/office/drawing/2014/main" id="{3C68A7C6-AC5F-4CC8-A72D-EF318F0BCA5E}"/>
              </a:ext>
            </a:extLst>
          </p:cNvPr>
          <p:cNvSpPr/>
          <p:nvPr/>
        </p:nvSpPr>
        <p:spPr>
          <a:xfrm>
            <a:off x="6095999" y="1006305"/>
            <a:ext cx="1371601" cy="45418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0E60F80-5F71-46AC-8AAE-F42282B005B0}"/>
              </a:ext>
            </a:extLst>
          </p:cNvPr>
          <p:cNvCxnSpPr>
            <a:cxnSpLocks/>
          </p:cNvCxnSpPr>
          <p:nvPr/>
        </p:nvCxnSpPr>
        <p:spPr>
          <a:xfrm>
            <a:off x="6000749" y="1460493"/>
            <a:ext cx="1562100" cy="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A998CC-35FC-467B-8DE4-D75813931B7B}"/>
              </a:ext>
            </a:extLst>
          </p:cNvPr>
          <p:cNvCxnSpPr>
            <a:cxnSpLocks/>
          </p:cNvCxnSpPr>
          <p:nvPr/>
        </p:nvCxnSpPr>
        <p:spPr>
          <a:xfrm>
            <a:off x="9353550" y="1981200"/>
            <a:ext cx="19431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76DAD0-43F3-43A6-8FE9-037635AD15E6}"/>
              </a:ext>
            </a:extLst>
          </p:cNvPr>
          <p:cNvCxnSpPr>
            <a:cxnSpLocks/>
          </p:cNvCxnSpPr>
          <p:nvPr/>
        </p:nvCxnSpPr>
        <p:spPr>
          <a:xfrm>
            <a:off x="5029199" y="2438400"/>
            <a:ext cx="253365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9B78F4E-7BFF-4ED6-B9C1-515C87262B5F}"/>
              </a:ext>
            </a:extLst>
          </p:cNvPr>
          <p:cNvGrpSpPr/>
          <p:nvPr/>
        </p:nvGrpSpPr>
        <p:grpSpPr>
          <a:xfrm>
            <a:off x="12343470" y="1037900"/>
            <a:ext cx="7437772" cy="4697297"/>
            <a:chOff x="-6921891" y="1397000"/>
            <a:chExt cx="7437772" cy="4697297"/>
          </a:xfrm>
        </p:grpSpPr>
        <p:sp>
          <p:nvSpPr>
            <p:cNvPr id="24" name="Rectangle: Rounded Corners 23">
              <a:extLst>
                <a:ext uri="{FF2B5EF4-FFF2-40B4-BE49-F238E27FC236}">
                  <a16:creationId xmlns:a16="http://schemas.microsoft.com/office/drawing/2014/main" id="{74C6DC71-5BCF-4E11-B08E-FA6169DD0242}"/>
                </a:ext>
              </a:extLst>
            </p:cNvPr>
            <p:cNvSpPr/>
            <p:nvPr/>
          </p:nvSpPr>
          <p:spPr>
            <a:xfrm>
              <a:off x="-6921891" y="1397000"/>
              <a:ext cx="7437772" cy="4697297"/>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r>
                <a:rPr lang="en-SG" sz="2800" b="1">
                  <a:solidFill>
                    <a:schemeClr val="bg1"/>
                  </a:solidFill>
                  <a:latin typeface="Calibri" panose="020F0502020204030204" pitchFamily="34" charset="0"/>
                  <a:cs typeface="Calibri" panose="020F0502020204030204" pitchFamily="34" charset="0"/>
                </a:rPr>
                <a:t>L</a:t>
              </a:r>
              <a:r>
                <a:rPr lang="vi-VN" sz="2800" b="1">
                  <a:solidFill>
                    <a:schemeClr val="bg1"/>
                  </a:solidFill>
                  <a:latin typeface="Calibri" panose="020F0502020204030204" pitchFamily="34" charset="0"/>
                  <a:cs typeface="Calibri" panose="020F0502020204030204" pitchFamily="34" charset="0"/>
                </a:rPr>
                <a:t>ưới</a:t>
              </a:r>
              <a:r>
                <a:rPr lang="en-SG" sz="2800" b="1">
                  <a:solidFill>
                    <a:schemeClr val="bg1"/>
                  </a:solidFill>
                  <a:latin typeface="Calibri" panose="020F0502020204030204" pitchFamily="34" charset="0"/>
                  <a:cs typeface="Calibri" panose="020F0502020204030204" pitchFamily="34" charset="0"/>
                </a:rPr>
                <a:t> đáy</a:t>
              </a:r>
              <a:r>
                <a:rPr lang="en-SG" sz="2800">
                  <a:solidFill>
                    <a:schemeClr val="bg1"/>
                  </a:solidFill>
                  <a:latin typeface="Calibri" panose="020F0502020204030204" pitchFamily="34" charset="0"/>
                  <a:cs typeface="Calibri" panose="020F0502020204030204" pitchFamily="34" charset="0"/>
                </a:rPr>
                <a:t>: l</a:t>
              </a:r>
              <a:r>
                <a:rPr lang="vi-VN" sz="2800">
                  <a:solidFill>
                    <a:schemeClr val="bg1"/>
                  </a:solidFill>
                  <a:latin typeface="Calibri" panose="020F0502020204030204" pitchFamily="34" charset="0"/>
                  <a:cs typeface="Calibri" panose="020F0502020204030204" pitchFamily="34" charset="0"/>
                </a:rPr>
                <a:t>ưới</a:t>
              </a:r>
              <a:r>
                <a:rPr lang="en-SG" sz="2800">
                  <a:solidFill>
                    <a:schemeClr val="bg1"/>
                  </a:solidFill>
                  <a:latin typeface="Calibri" panose="020F0502020204030204" pitchFamily="34" charset="0"/>
                  <a:cs typeface="Calibri" panose="020F0502020204030204" pitchFamily="34" charset="0"/>
                </a:rPr>
                <a:t> đánh cá ăn chìm ở d</a:t>
              </a:r>
              <a:r>
                <a:rPr lang="vi-VN" sz="2800">
                  <a:solidFill>
                    <a:schemeClr val="bg1"/>
                  </a:solidFill>
                  <a:latin typeface="Calibri" panose="020F0502020204030204" pitchFamily="34" charset="0"/>
                  <a:cs typeface="Calibri" panose="020F0502020204030204" pitchFamily="34" charset="0"/>
                </a:rPr>
                <a:t>ưới</a:t>
              </a:r>
              <a:r>
                <a:rPr lang="en-SG" sz="2800">
                  <a:solidFill>
                    <a:schemeClr val="bg1"/>
                  </a:solidFill>
                  <a:latin typeface="Calibri" panose="020F0502020204030204" pitchFamily="34" charset="0"/>
                  <a:cs typeface="Calibri" panose="020F0502020204030204" pitchFamily="34" charset="0"/>
                </a:rPr>
                <a:t> đáy sông, vùng giáp biển.</a:t>
              </a:r>
              <a:endParaRPr lang="en-US" sz="280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1FB6BF1-D6F8-483D-BF8D-C9C00CFDC23D}"/>
                </a:ext>
              </a:extLst>
            </p:cNvPr>
            <p:cNvPicPr>
              <a:picLocks noChangeAspect="1"/>
            </p:cNvPicPr>
            <p:nvPr/>
          </p:nvPicPr>
          <p:blipFill rotWithShape="1">
            <a:blip r:embed="rId6"/>
            <a:srcRect l="-292" t="16013" r="275" b="5468"/>
            <a:stretch/>
          </p:blipFill>
          <p:spPr>
            <a:xfrm>
              <a:off x="-6255638" y="1676400"/>
              <a:ext cx="6192169" cy="3048001"/>
            </a:xfrm>
            <a:prstGeom prst="rect">
              <a:avLst/>
            </a:prstGeom>
            <a:effectLst>
              <a:innerShdw blurRad="114300">
                <a:prstClr val="black"/>
              </a:innerShdw>
            </a:effectLst>
          </p:spPr>
        </p:pic>
      </p:grpSp>
      <p:sp>
        <p:nvSpPr>
          <p:cNvPr id="28" name="Rectangle: Rounded Corners 27">
            <a:extLst>
              <a:ext uri="{FF2B5EF4-FFF2-40B4-BE49-F238E27FC236}">
                <a16:creationId xmlns:a16="http://schemas.microsoft.com/office/drawing/2014/main" id="{7F3DC823-A582-4EB0-9E6C-05A7D350BBF0}"/>
              </a:ext>
            </a:extLst>
          </p:cNvPr>
          <p:cNvSpPr/>
          <p:nvPr/>
        </p:nvSpPr>
        <p:spPr>
          <a:xfrm>
            <a:off x="3886200" y="3979436"/>
            <a:ext cx="7437772" cy="1603130"/>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bg1"/>
                </a:solidFill>
                <a:latin typeface="Calibri" panose="020F0502020204030204" pitchFamily="34" charset="0"/>
                <a:cs typeface="Calibri" panose="020F0502020204030204" pitchFamily="34" charset="0"/>
              </a:rPr>
              <a:t>L</a:t>
            </a:r>
            <a:r>
              <a:rPr lang="vi-VN" sz="2800" b="1">
                <a:solidFill>
                  <a:schemeClr val="bg1"/>
                </a:solidFill>
                <a:latin typeface="Calibri" panose="020F0502020204030204" pitchFamily="34" charset="0"/>
                <a:cs typeface="Calibri" panose="020F0502020204030204" pitchFamily="34" charset="0"/>
              </a:rPr>
              <a:t>ưu</a:t>
            </a:r>
            <a:r>
              <a:rPr lang="en-SG" sz="2800" b="1">
                <a:solidFill>
                  <a:schemeClr val="bg1"/>
                </a:solidFill>
                <a:latin typeface="Calibri" panose="020F0502020204030204" pitchFamily="34" charset="0"/>
                <a:cs typeface="Calibri" panose="020F0502020204030204" pitchFamily="34" charset="0"/>
              </a:rPr>
              <a:t> cữu</a:t>
            </a:r>
            <a:r>
              <a:rPr lang="en-SG" sz="2800">
                <a:solidFill>
                  <a:schemeClr val="bg1"/>
                </a:solidFill>
                <a:latin typeface="Calibri" panose="020F0502020204030204" pitchFamily="34" charset="0"/>
                <a:cs typeface="Calibri" panose="020F0502020204030204" pitchFamily="34" charset="0"/>
              </a:rPr>
              <a:t>: để cố định đã lâu, không thay đổi gì.</a:t>
            </a:r>
            <a:endParaRPr lang="en-US" sz="28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9172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08333E-6 0 L -0.70495 0.06111 " pathEditMode="relative" rAng="0" ptsTypes="AA">
                                      <p:cBhvr>
                                        <p:cTn id="50" dur="2000" fill="hold"/>
                                        <p:tgtEl>
                                          <p:spTgt spid="8"/>
                                        </p:tgtEl>
                                        <p:attrNameLst>
                                          <p:attrName>ppt_x</p:attrName>
                                          <p:attrName>ppt_y</p:attrName>
                                        </p:attrNameLst>
                                      </p:cBhvr>
                                      <p:rCtr x="-35247" y="3056"/>
                                    </p:animMotion>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53" grpId="0"/>
      <p:bldP spid="14" grpId="0" animBg="1"/>
      <p:bldP spid="16" grpId="0"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CA218C-F082-4155-809A-B2BBF3AE6AA3}"/>
              </a:ext>
            </a:extLst>
          </p:cNvPr>
          <p:cNvPicPr>
            <a:picLocks noChangeAspect="1"/>
          </p:cNvPicPr>
          <p:nvPr/>
        </p:nvPicPr>
        <p:blipFill rotWithShape="1">
          <a:blip r:embed="rId3"/>
          <a:srcRect t="5703" b="51014"/>
          <a:stretch/>
        </p:blipFill>
        <p:spPr>
          <a:xfrm>
            <a:off x="-1" y="-18713"/>
            <a:ext cx="12192000" cy="6914813"/>
          </a:xfrm>
          <a:prstGeom prst="rect">
            <a:avLst/>
          </a:prstGeom>
          <a:solidFill>
            <a:srgbClr val="E6E6E6"/>
          </a:solidFill>
        </p:spPr>
      </p:pic>
      <p:sp>
        <p:nvSpPr>
          <p:cNvPr id="25" name="Rectangle 24">
            <a:extLst>
              <a:ext uri="{FF2B5EF4-FFF2-40B4-BE49-F238E27FC236}">
                <a16:creationId xmlns:a16="http://schemas.microsoft.com/office/drawing/2014/main" id="{17AE229F-9166-4706-A466-2A489A6AF062}"/>
              </a:ext>
            </a:extLst>
          </p:cNvPr>
          <p:cNvSpPr/>
          <p:nvPr/>
        </p:nvSpPr>
        <p:spPr>
          <a:xfrm>
            <a:off x="4323937" y="61347"/>
            <a:ext cx="4013200" cy="762000"/>
          </a:xfrm>
          <a:prstGeom prst="rect">
            <a:avLst/>
          </a:prstGeom>
          <a:solidFill>
            <a:srgbClr val="8FC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7415E5D-C9F7-4E0A-8DC3-F04EAD967370}"/>
              </a:ext>
            </a:extLst>
          </p:cNvPr>
          <p:cNvSpPr/>
          <p:nvPr/>
        </p:nvSpPr>
        <p:spPr>
          <a:xfrm>
            <a:off x="228600" y="180807"/>
            <a:ext cx="11734800" cy="6496387"/>
          </a:xfrm>
          <a:custGeom>
            <a:avLst/>
            <a:gdLst>
              <a:gd name="connsiteX0" fmla="*/ 0 w 11734800"/>
              <a:gd name="connsiteY0" fmla="*/ 607412 h 6496387"/>
              <a:gd name="connsiteX1" fmla="*/ 607412 w 11734800"/>
              <a:gd name="connsiteY1" fmla="*/ 0 h 6496387"/>
              <a:gd name="connsiteX2" fmla="*/ 11127388 w 11734800"/>
              <a:gd name="connsiteY2" fmla="*/ 0 h 6496387"/>
              <a:gd name="connsiteX3" fmla="*/ 11734800 w 11734800"/>
              <a:gd name="connsiteY3" fmla="*/ 607412 h 6496387"/>
              <a:gd name="connsiteX4" fmla="*/ 11734800 w 11734800"/>
              <a:gd name="connsiteY4" fmla="*/ 5888975 h 6496387"/>
              <a:gd name="connsiteX5" fmla="*/ 11127388 w 11734800"/>
              <a:gd name="connsiteY5" fmla="*/ 6496387 h 6496387"/>
              <a:gd name="connsiteX6" fmla="*/ 607412 w 11734800"/>
              <a:gd name="connsiteY6" fmla="*/ 6496387 h 6496387"/>
              <a:gd name="connsiteX7" fmla="*/ 0 w 11734800"/>
              <a:gd name="connsiteY7" fmla="*/ 5888975 h 6496387"/>
              <a:gd name="connsiteX8" fmla="*/ 0 w 11734800"/>
              <a:gd name="connsiteY8" fmla="*/ 607412 h 64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96387" fill="none" extrusionOk="0">
                <a:moveTo>
                  <a:pt x="0" y="607412"/>
                </a:moveTo>
                <a:cubicBezTo>
                  <a:pt x="-31426" y="330385"/>
                  <a:pt x="263376" y="-8662"/>
                  <a:pt x="607412" y="0"/>
                </a:cubicBezTo>
                <a:cubicBezTo>
                  <a:pt x="2741211" y="61094"/>
                  <a:pt x="6505106" y="-115769"/>
                  <a:pt x="11127388" y="0"/>
                </a:cubicBezTo>
                <a:cubicBezTo>
                  <a:pt x="11451169" y="2875"/>
                  <a:pt x="11767069" y="283841"/>
                  <a:pt x="11734800" y="607412"/>
                </a:cubicBezTo>
                <a:cubicBezTo>
                  <a:pt x="11642535" y="1219617"/>
                  <a:pt x="11752226" y="3637743"/>
                  <a:pt x="11734800" y="5888975"/>
                </a:cubicBezTo>
                <a:cubicBezTo>
                  <a:pt x="11765206" y="6228590"/>
                  <a:pt x="11444778" y="6459857"/>
                  <a:pt x="11127388" y="6496387"/>
                </a:cubicBezTo>
                <a:cubicBezTo>
                  <a:pt x="9654460" y="6511793"/>
                  <a:pt x="2771722" y="6658693"/>
                  <a:pt x="607412" y="6496387"/>
                </a:cubicBezTo>
                <a:cubicBezTo>
                  <a:pt x="331632" y="6485589"/>
                  <a:pt x="6322" y="6276650"/>
                  <a:pt x="0" y="5888975"/>
                </a:cubicBezTo>
                <a:cubicBezTo>
                  <a:pt x="-111378" y="3431065"/>
                  <a:pt x="-118275" y="2730798"/>
                  <a:pt x="0" y="607412"/>
                </a:cubicBezTo>
                <a:close/>
              </a:path>
              <a:path w="11734800" h="6496387" stroke="0" extrusionOk="0">
                <a:moveTo>
                  <a:pt x="0" y="607412"/>
                </a:moveTo>
                <a:cubicBezTo>
                  <a:pt x="21199" y="217880"/>
                  <a:pt x="260451" y="-61598"/>
                  <a:pt x="607412" y="0"/>
                </a:cubicBezTo>
                <a:cubicBezTo>
                  <a:pt x="4844366" y="-165137"/>
                  <a:pt x="8308481" y="59732"/>
                  <a:pt x="11127388" y="0"/>
                </a:cubicBezTo>
                <a:cubicBezTo>
                  <a:pt x="11449369" y="1070"/>
                  <a:pt x="11705336" y="238257"/>
                  <a:pt x="11734800" y="607412"/>
                </a:cubicBezTo>
                <a:cubicBezTo>
                  <a:pt x="11720231" y="2145990"/>
                  <a:pt x="11854783" y="4275235"/>
                  <a:pt x="11734800" y="5888975"/>
                </a:cubicBezTo>
                <a:cubicBezTo>
                  <a:pt x="11772532" y="6174190"/>
                  <a:pt x="11499312" y="6469316"/>
                  <a:pt x="11127388" y="6496387"/>
                </a:cubicBezTo>
                <a:cubicBezTo>
                  <a:pt x="9484169" y="6500417"/>
                  <a:pt x="2830587" y="6431252"/>
                  <a:pt x="607412" y="6496387"/>
                </a:cubicBezTo>
                <a:cubicBezTo>
                  <a:pt x="321874" y="6512947"/>
                  <a:pt x="14290" y="6232930"/>
                  <a:pt x="0" y="5888975"/>
                </a:cubicBezTo>
                <a:cubicBezTo>
                  <a:pt x="150338" y="3856637"/>
                  <a:pt x="52337" y="2432825"/>
                  <a:pt x="0" y="607412"/>
                </a:cubicBezTo>
                <a:close/>
              </a:path>
            </a:pathLst>
          </a:custGeom>
          <a:solidFill>
            <a:schemeClr val="accent2">
              <a:lumMod val="20000"/>
              <a:lumOff val="80000"/>
            </a:schemeClr>
          </a:solidFill>
          <a:ln w="38100">
            <a:solidFill>
              <a:schemeClr val="bg1"/>
            </a:solidFill>
            <a:extLst>
              <a:ext uri="{C807C97D-BFC1-408E-A445-0C87EB9F89A2}">
                <ask:lineSketchStyleProps xmlns:ask="http://schemas.microsoft.com/office/drawing/2018/sketchyshapes" sd="3292246686">
                  <a:prstGeom prst="roundRect">
                    <a:avLst>
                      <a:gd name="adj" fmla="val 935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35E8EFC-6337-49EF-AA4B-29E84DA8231C}"/>
              </a:ext>
            </a:extLst>
          </p:cNvPr>
          <p:cNvSpPr txBox="1"/>
          <p:nvPr/>
        </p:nvSpPr>
        <p:spPr>
          <a:xfrm>
            <a:off x="381000" y="2438400"/>
            <a:ext cx="9332756"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Thế nào con, đi với bố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Vâng! Nhụ đáp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Vậy là việc đã quyết định rồi. Nhụ đi và sau đó cả nhà sẽ đi. Đã có một làng Bạch Đằng Giang do những người dân chài lập ra ở đảo Mõm Cá Sấu. Hòn đảo đang bồng bềnh đâu đó ở mãi tận chân trời…</a:t>
            </a:r>
            <a:endPar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SG" sz="2800">
              <a:solidFill>
                <a:prstClr val="black"/>
              </a:solidFill>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TRẦN NHUẬN MINH</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10A6A4D0-D84B-40A7-BBB0-7023725B60F8}"/>
              </a:ext>
            </a:extLst>
          </p:cNvPr>
          <p:cNvSpPr txBox="1"/>
          <p:nvPr/>
        </p:nvSpPr>
        <p:spPr>
          <a:xfrm>
            <a:off x="381000" y="408103"/>
            <a:ext cx="1107023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Để có một ngôi làng như </a:t>
            </a: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ngôi làng ở trên đất liền, rồi sẽ có chợ, có trường học, có nghĩa trang…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Bố Nhụ nói tiếp như trong một giấc mơ, rồi bất ngờ, vỗ vào vai Nhụ: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3" name="Straight Connector 22">
            <a:extLst>
              <a:ext uri="{FF2B5EF4-FFF2-40B4-BE49-F238E27FC236}">
                <a16:creationId xmlns:a16="http://schemas.microsoft.com/office/drawing/2014/main" id="{19C2A749-AF70-415E-ADF5-DDF1972EC354}"/>
              </a:ext>
            </a:extLst>
          </p:cNvPr>
          <p:cNvCxnSpPr>
            <a:cxnSpLocks/>
          </p:cNvCxnSpPr>
          <p:nvPr/>
        </p:nvCxnSpPr>
        <p:spPr>
          <a:xfrm flipV="1">
            <a:off x="5715000" y="4876800"/>
            <a:ext cx="2171700" cy="9153"/>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F5D3BDA-4A59-4345-93AC-CDE0BFC79D85}"/>
              </a:ext>
            </a:extLst>
          </p:cNvPr>
          <p:cNvSpPr/>
          <p:nvPr/>
        </p:nvSpPr>
        <p:spPr>
          <a:xfrm>
            <a:off x="4936918" y="3933453"/>
            <a:ext cx="2987882" cy="532386"/>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F8C7ABA-5152-4B33-8C4A-0EAF8638C6C2}"/>
              </a:ext>
            </a:extLst>
          </p:cNvPr>
          <p:cNvGrpSpPr/>
          <p:nvPr/>
        </p:nvGrpSpPr>
        <p:grpSpPr>
          <a:xfrm>
            <a:off x="-10778664" y="823347"/>
            <a:ext cx="10591800" cy="5060494"/>
            <a:chOff x="533400" y="563301"/>
            <a:chExt cx="10591800" cy="5060494"/>
          </a:xfrm>
        </p:grpSpPr>
        <p:sp>
          <p:nvSpPr>
            <p:cNvPr id="34" name="Rectangle: Rounded Corners 33">
              <a:extLst>
                <a:ext uri="{FF2B5EF4-FFF2-40B4-BE49-F238E27FC236}">
                  <a16:creationId xmlns:a16="http://schemas.microsoft.com/office/drawing/2014/main" id="{D985BCE6-D6E4-4D3D-9C5B-9F8812CBE7EA}"/>
                </a:ext>
              </a:extLst>
            </p:cNvPr>
            <p:cNvSpPr/>
            <p:nvPr/>
          </p:nvSpPr>
          <p:spPr>
            <a:xfrm>
              <a:off x="533400" y="563301"/>
              <a:ext cx="10591800" cy="5060494"/>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sz="2800">
                <a:solidFill>
                  <a:schemeClr val="bg1"/>
                </a:solidFill>
                <a:latin typeface="Calibri" panose="020F0502020204030204" pitchFamily="34" charset="0"/>
                <a:cs typeface="Calibri" panose="020F0502020204030204" pitchFamily="34" charset="0"/>
              </a:endParaRPr>
            </a:p>
            <a:p>
              <a:pPr algn="ctr"/>
              <a:r>
                <a:rPr lang="en-US" sz="2800" b="1">
                  <a:solidFill>
                    <a:schemeClr val="bg1"/>
                  </a:solidFill>
                  <a:latin typeface="Calibri" panose="020F0502020204030204" pitchFamily="34" charset="0"/>
                  <a:cs typeface="Calibri" panose="020F0502020204030204" pitchFamily="34" charset="0"/>
                </a:rPr>
                <a:t>      Sông Bạch Đằng                 Khu di tích Bạch Đằng Giang </a:t>
              </a:r>
            </a:p>
            <a:p>
              <a:pPr algn="ctr"/>
              <a:r>
                <a:rPr lang="en-US" sz="2800" b="1">
                  <a:solidFill>
                    <a:schemeClr val="bg1"/>
                  </a:solidFill>
                  <a:latin typeface="Calibri" panose="020F0502020204030204" pitchFamily="34" charset="0"/>
                  <a:cs typeface="Calibri" panose="020F0502020204030204" pitchFamily="34" charset="0"/>
                </a:rPr>
                <a:t>                                                      Thành phố Hải Phòng</a:t>
              </a:r>
              <a:endParaRPr lang="en-US" b="1">
                <a:solidFill>
                  <a:schemeClr val="tx1"/>
                </a:solidFill>
              </a:endParaRPr>
            </a:p>
          </p:txBody>
        </p:sp>
        <p:pic>
          <p:nvPicPr>
            <p:cNvPr id="1026" name="Picture 2">
              <a:extLst>
                <a:ext uri="{FF2B5EF4-FFF2-40B4-BE49-F238E27FC236}">
                  <a16:creationId xmlns:a16="http://schemas.microsoft.com/office/drawing/2014/main" id="{8A14C62E-8724-438A-A2F1-6D596BF181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27"/>
            <a:stretch/>
          </p:blipFill>
          <p:spPr bwMode="auto">
            <a:xfrm>
              <a:off x="825501" y="812202"/>
              <a:ext cx="4662121" cy="34247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18B582-B491-4E10-A0C1-440CE0C710E5}"/>
                </a:ext>
              </a:extLst>
            </p:cNvPr>
            <p:cNvPicPr>
              <a:picLocks noChangeAspect="1"/>
            </p:cNvPicPr>
            <p:nvPr/>
          </p:nvPicPr>
          <p:blipFill rotWithShape="1">
            <a:blip r:embed="rId5"/>
            <a:srcRect l="17004" t="12829" r="11396" b="2514"/>
            <a:stretch/>
          </p:blipFill>
          <p:spPr>
            <a:xfrm>
              <a:off x="5716221" y="830588"/>
              <a:ext cx="5154001" cy="3424750"/>
            </a:xfrm>
            <a:prstGeom prst="rect">
              <a:avLst/>
            </a:prstGeom>
            <a:effectLst>
              <a:innerShdw blurRad="114300">
                <a:prstClr val="black"/>
              </a:innerShdw>
            </a:effectLst>
          </p:spPr>
        </p:pic>
      </p:grpSp>
      <p:pic>
        <p:nvPicPr>
          <p:cNvPr id="17" name="Picture 16">
            <a:extLst>
              <a:ext uri="{FF2B5EF4-FFF2-40B4-BE49-F238E27FC236}">
                <a16:creationId xmlns:a16="http://schemas.microsoft.com/office/drawing/2014/main" id="{0B56D8B9-F038-49D4-819D-1C57300DDC2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29005" r="13020" b="-3954"/>
          <a:stretch/>
        </p:blipFill>
        <p:spPr>
          <a:xfrm>
            <a:off x="10087483" y="3505200"/>
            <a:ext cx="2218816" cy="3876302"/>
          </a:xfrm>
          <a:prstGeom prst="rect">
            <a:avLst/>
          </a:prstGeom>
          <a:effectLst>
            <a:outerShdw blurRad="50800" dist="50800" dir="3300000" sx="101000" sy="101000" algn="ctr" rotWithShape="0">
              <a:srgbClr val="000000">
                <a:alpha val="68000"/>
              </a:srgbClr>
            </a:outerShdw>
          </a:effectLst>
        </p:spPr>
      </p:pic>
    </p:spTree>
    <p:extLst>
      <p:ext uri="{BB962C8B-B14F-4D97-AF65-F5344CB8AC3E}">
        <p14:creationId xmlns:p14="http://schemas.microsoft.com/office/powerpoint/2010/main" val="16627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16667E-7 1.11111E-6 L 0.91849 0.00301 " pathEditMode="relative" rAng="0" ptsTypes="AA">
                                      <p:cBhvr>
                                        <p:cTn id="27" dur="2000" fill="hold"/>
                                        <p:tgtEl>
                                          <p:spTgt spid="11"/>
                                        </p:tgtEl>
                                        <p:attrNameLst>
                                          <p:attrName>ppt_x</p:attrName>
                                          <p:attrName>ppt_y</p:attrName>
                                        </p:attrNameLst>
                                      </p:cBhvr>
                                      <p:rCtr x="45924" y="139"/>
                                    </p:animMotion>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0" grpId="0"/>
      <p:bldP spid="16"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725598E-A6CB-4360-80CE-AE77EFCCD35F}"/>
              </a:ext>
            </a:extLst>
          </p:cNvPr>
          <p:cNvPicPr>
            <a:picLocks noChangeAspect="1"/>
          </p:cNvPicPr>
          <p:nvPr/>
        </p:nvPicPr>
        <p:blipFill rotWithShape="1">
          <a:blip r:embed="rId2"/>
          <a:srcRect t="5703" b="51014"/>
          <a:stretch/>
        </p:blipFill>
        <p:spPr>
          <a:xfrm>
            <a:off x="6717" y="0"/>
            <a:ext cx="12192000" cy="6914813"/>
          </a:xfrm>
          <a:prstGeom prst="rect">
            <a:avLst/>
          </a:prstGeom>
          <a:solidFill>
            <a:srgbClr val="E6E6E6"/>
          </a:solidFill>
        </p:spPr>
      </p:pic>
      <p:pic>
        <p:nvPicPr>
          <p:cNvPr id="1026" name="Picture 2" descr="luca murk water luca pixar movie">
            <a:extLst>
              <a:ext uri="{FF2B5EF4-FFF2-40B4-BE49-F238E27FC236}">
                <a16:creationId xmlns:a16="http://schemas.microsoft.com/office/drawing/2014/main" id="{94430B82-5390-487D-A9B8-C01E57D51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48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7415E5D-C9F7-4E0A-8DC3-F04EAD967370}"/>
              </a:ext>
            </a:extLst>
          </p:cNvPr>
          <p:cNvSpPr/>
          <p:nvPr/>
        </p:nvSpPr>
        <p:spPr>
          <a:xfrm>
            <a:off x="342900" y="252432"/>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accent1">
              <a:lumMod val="20000"/>
              <a:lumOff val="80000"/>
              <a:alpha val="79000"/>
            </a:schemeClr>
          </a:solidFill>
          <a:ln w="38100">
            <a:solidFill>
              <a:srgbClr val="002060"/>
            </a:solidFill>
            <a:extLst>
              <a:ext uri="{C807C97D-BFC1-408E-A445-0C87EB9F89A2}">
                <ask:lineSketchStyleProps xmlns:ask="http://schemas.microsoft.com/office/drawing/2018/sketchyshapes" sd="329224668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DEAB14-9065-484D-BF15-D74402ED7B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p:blipFill>
        <p:spPr>
          <a:xfrm>
            <a:off x="10232357" y="4845459"/>
            <a:ext cx="1981200" cy="1981200"/>
          </a:xfrm>
          <a:prstGeom prst="rect">
            <a:avLst/>
          </a:prstGeom>
        </p:spPr>
      </p:pic>
      <p:grpSp>
        <p:nvGrpSpPr>
          <p:cNvPr id="8" name="Group 7">
            <a:extLst>
              <a:ext uri="{FF2B5EF4-FFF2-40B4-BE49-F238E27FC236}">
                <a16:creationId xmlns:a16="http://schemas.microsoft.com/office/drawing/2014/main" id="{F38A74B8-4DF6-4EC0-97A9-A0E3F91F658C}"/>
              </a:ext>
            </a:extLst>
          </p:cNvPr>
          <p:cNvGrpSpPr/>
          <p:nvPr/>
        </p:nvGrpSpPr>
        <p:grpSpPr>
          <a:xfrm>
            <a:off x="714175" y="-601842"/>
            <a:ext cx="3574100" cy="7519968"/>
            <a:chOff x="5923183" y="-164033"/>
            <a:chExt cx="3237614" cy="6858000"/>
          </a:xfrm>
          <a:effectLst>
            <a:outerShdw blurRad="12700" dist="50800" dir="2280000" sx="102000" sy="102000" algn="ctr" rotWithShape="0">
              <a:srgbClr val="000000">
                <a:alpha val="70000"/>
              </a:srgbClr>
            </a:outerShdw>
          </a:effectLst>
        </p:grpSpPr>
        <p:pic>
          <p:nvPicPr>
            <p:cNvPr id="22" name="Picture 21">
              <a:extLst>
                <a:ext uri="{FF2B5EF4-FFF2-40B4-BE49-F238E27FC236}">
                  <a16:creationId xmlns:a16="http://schemas.microsoft.com/office/drawing/2014/main" id="{BADD01E3-960A-4DF6-97F2-AC543C99CAF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2141" y1="40167" x2="30132" y2="51083"/>
                          <a14:foregroundMark x1="30132" y1="51083" x2="47790" y2="59844"/>
                          <a14:foregroundMark x1="48473" y1="58712" x2="44884" y2="39500"/>
                          <a14:foregroundMark x1="44884" y1="39500" x2="44758" y2="39250"/>
                          <a14:foregroundMark x1="24231" y1="62167" x2="27872" y2="65583"/>
                          <a14:foregroundMark x1="29755" y1="52500" x2="33019" y2="60083"/>
                          <a14:foregroundMark x1="33019" y1="60083" x2="33396" y2="60083"/>
                          <a14:foregroundMark x1="62147" y1="52333" x2="65913" y2="58500"/>
                          <a14:foregroundMark x1="61080" y1="13417" x2="58694" y2="20667"/>
                          <a14:foregroundMark x1="58694" y1="20667" x2="58883" y2="27833"/>
                          <a14:foregroundMark x1="58883" y1="27833" x2="59008" y2="28083"/>
                          <a14:foregroundMark x1="60954" y1="38583" x2="65411" y2="39500"/>
                          <a14:foregroundMark x1="63842" y1="28083" x2="71500" y2="34750"/>
                          <a14:foregroundMark x1="71500" y1="34750" x2="71940" y2="33750"/>
                          <a14:foregroundMark x1="69554" y1="31000" x2="71061" y2="33750"/>
                          <a14:foregroundMark x1="28374" y1="74500" x2="33396" y2="72667"/>
                          <a14:foregroundMark x1="36974" y1="69250" x2="35782" y2="77000"/>
                          <a14:foregroundMark x1="63591" y1="18333" x2="68738" y2="54333"/>
                          <a14:foregroundMark x1="68738" y1="54333" x2="68738" y2="54333"/>
                          <a14:foregroundMark x1="64532" y1="15583" x2="72003" y2="59583"/>
                          <a14:foregroundMark x1="52856" y1="54667" x2="54049" y2="50583"/>
                          <a14:backgroundMark x1="33396" y1="71250" x2="33396" y2="71250"/>
                          <a14:backgroundMark x1="47646" y1="60083" x2="48211" y2="60333"/>
                          <a14:backgroundMark x1="48525" y1="59583" x2="48525" y2="59583"/>
                          <a14:backgroundMark x1="48023" y1="59417" x2="49404" y2="60083"/>
                          <a14:backgroundMark x1="33710" y1="71750" x2="34212" y2="72000"/>
                          <a14:backgroundMark x1="49215" y1="49833" x2="49215" y2="51833"/>
                          <a14:backgroundMark x1="49090" y1="48917" x2="49090" y2="51333"/>
                          <a14:backgroundMark x1="48776" y1="43833" x2="48588" y2="44250"/>
                          <a14:backgroundMark x1="48901" y1="61417" x2="49718" y2="62000"/>
                          <a14:backgroundMark x1="49215" y1="52250" x2="49090" y2="51000"/>
                        </a14:backgroundRemoval>
                      </a14:imgEffect>
                    </a14:imgLayer>
                  </a14:imgProps>
                </a:ext>
              </a:extLst>
            </a:blip>
            <a:srcRect l="49018" t="-6454" r="15420" b="6454"/>
            <a:stretch/>
          </p:blipFill>
          <p:spPr>
            <a:xfrm>
              <a:off x="5923183" y="-164033"/>
              <a:ext cx="3237614" cy="6858000"/>
            </a:xfrm>
            <a:prstGeom prst="rect">
              <a:avLst/>
            </a:prstGeom>
          </p:spPr>
        </p:pic>
        <p:grpSp>
          <p:nvGrpSpPr>
            <p:cNvPr id="30" name="Group 29">
              <a:extLst>
                <a:ext uri="{FF2B5EF4-FFF2-40B4-BE49-F238E27FC236}">
                  <a16:creationId xmlns:a16="http://schemas.microsoft.com/office/drawing/2014/main" id="{F0F1C0D9-C2FC-43E2-8DD3-32E347772B04}"/>
                </a:ext>
              </a:extLst>
            </p:cNvPr>
            <p:cNvGrpSpPr/>
            <p:nvPr/>
          </p:nvGrpSpPr>
          <p:grpSpPr>
            <a:xfrm>
              <a:off x="6858000" y="2844356"/>
              <a:ext cx="278970" cy="313841"/>
              <a:chOff x="4176793" y="3405751"/>
              <a:chExt cx="278970" cy="313841"/>
            </a:xfrm>
          </p:grpSpPr>
          <p:sp>
            <p:nvSpPr>
              <p:cNvPr id="31" name="Oval 30">
                <a:extLst>
                  <a:ext uri="{FF2B5EF4-FFF2-40B4-BE49-F238E27FC236}">
                    <a16:creationId xmlns:a16="http://schemas.microsoft.com/office/drawing/2014/main" id="{36A1A58A-2DE0-4446-ACCF-3F1D01AB7CCF}"/>
                  </a:ext>
                </a:extLst>
              </p:cNvPr>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203E86B-8851-436C-B6C8-E1F87933F77C}"/>
                  </a:ext>
                </a:extLst>
              </p:cNvPr>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79413CD7-E4E5-4099-879E-9D4DB2AEC1C4}"/>
                </a:ext>
              </a:extLst>
            </p:cNvPr>
            <p:cNvGrpSpPr/>
            <p:nvPr/>
          </p:nvGrpSpPr>
          <p:grpSpPr>
            <a:xfrm>
              <a:off x="7553716" y="2844355"/>
              <a:ext cx="278970" cy="313841"/>
              <a:chOff x="4176793" y="3405751"/>
              <a:chExt cx="278970" cy="313841"/>
            </a:xfrm>
          </p:grpSpPr>
          <p:sp>
            <p:nvSpPr>
              <p:cNvPr id="34" name="Oval 33">
                <a:extLst>
                  <a:ext uri="{FF2B5EF4-FFF2-40B4-BE49-F238E27FC236}">
                    <a16:creationId xmlns:a16="http://schemas.microsoft.com/office/drawing/2014/main" id="{CEE2E4F0-B088-49E5-A75F-FF5CBA104AC8}"/>
                  </a:ext>
                </a:extLst>
              </p:cNvPr>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07A72C8-F611-4D77-8A62-A4841E31A2B1}"/>
                  </a:ext>
                </a:extLst>
              </p:cNvPr>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AA583644-EDB6-4821-8C29-691932803ABD}"/>
              </a:ext>
            </a:extLst>
          </p:cNvPr>
          <p:cNvSpPr txBox="1"/>
          <p:nvPr/>
        </p:nvSpPr>
        <p:spPr>
          <a:xfrm>
            <a:off x="4059586" y="681515"/>
            <a:ext cx="6836582" cy="1354217"/>
          </a:xfrm>
          <a:prstGeom prst="rect">
            <a:avLst/>
          </a:prstGeom>
          <a:noFill/>
        </p:spPr>
        <p:txBody>
          <a:bodyPr wrap="square" lIns="0" tIns="0" rIns="0" bIns="0" rtlCol="0">
            <a:spAutoFit/>
          </a:bodyPr>
          <a:lstStyle/>
          <a:p>
            <a:pPr algn="ctr"/>
            <a:r>
              <a:rPr lang="en-SG" sz="4400" b="1">
                <a:solidFill>
                  <a:srgbClr val="7030A0"/>
                </a:solidFill>
                <a:latin typeface="#9Slide05 SVNUT Triumph" panose="00000500000000000000" pitchFamily="2" charset="0"/>
                <a:cs typeface="Calibri" panose="020F0502020204030204" pitchFamily="34" charset="0"/>
              </a:rPr>
              <a:t>Câu 1: Bố và ông của Nhụ bàn với nhau việc gì?</a:t>
            </a:r>
            <a:endParaRPr lang="en-US" sz="4400" b="1">
              <a:solidFill>
                <a:srgbClr val="7030A0"/>
              </a:solidFill>
              <a:latin typeface="#9Slide05 SVNUT Triumph" panose="00000500000000000000" pitchFamily="2" charset="0"/>
              <a:cs typeface="Calibri" panose="020F0502020204030204" pitchFamily="34" charset="0"/>
            </a:endParaRPr>
          </a:p>
        </p:txBody>
      </p:sp>
      <p:sp>
        <p:nvSpPr>
          <p:cNvPr id="14" name="Speech Bubble: Oval 13">
            <a:extLst>
              <a:ext uri="{FF2B5EF4-FFF2-40B4-BE49-F238E27FC236}">
                <a16:creationId xmlns:a16="http://schemas.microsoft.com/office/drawing/2014/main" id="{4CFC2304-F0B3-45DA-AFA5-435519C6DD7B}"/>
              </a:ext>
            </a:extLst>
          </p:cNvPr>
          <p:cNvSpPr/>
          <p:nvPr/>
        </p:nvSpPr>
        <p:spPr>
          <a:xfrm>
            <a:off x="4456366" y="2314866"/>
            <a:ext cx="6524544" cy="3245517"/>
          </a:xfrm>
          <a:prstGeom prst="wedgeEllipseCallout">
            <a:avLst>
              <a:gd name="adj1" fmla="val 44396"/>
              <a:gd name="adj2" fmla="val 4522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a:solidFill>
                  <a:schemeClr val="bg1"/>
                </a:solidFill>
                <a:latin typeface="Calibri" panose="020F0502020204030204" pitchFamily="34" charset="0"/>
                <a:cs typeface="Calibri" panose="020F0502020204030204" pitchFamily="34" charset="0"/>
              </a:rPr>
              <a:t>Họp làng để di dân ra đảo, đ</a:t>
            </a:r>
            <a:r>
              <a:rPr lang="vi-VN" sz="4000">
                <a:solidFill>
                  <a:schemeClr val="bg1"/>
                </a:solidFill>
                <a:latin typeface="Calibri" panose="020F0502020204030204" pitchFamily="34" charset="0"/>
                <a:cs typeface="Calibri" panose="020F0502020204030204" pitchFamily="34" charset="0"/>
              </a:rPr>
              <a:t>ưa</a:t>
            </a:r>
            <a:r>
              <a:rPr lang="en-SG" sz="4000">
                <a:solidFill>
                  <a:schemeClr val="bg1"/>
                </a:solidFill>
                <a:latin typeface="Calibri" panose="020F0502020204030204" pitchFamily="34" charset="0"/>
                <a:cs typeface="Calibri" panose="020F0502020204030204" pitchFamily="34" charset="0"/>
              </a:rPr>
              <a:t> dần cả nhà Nhụ ra đảo.</a:t>
            </a:r>
            <a:endParaRPr lang="en-US" sz="4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9234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1087</TotalTime>
  <Words>1522</Words>
  <Application>Microsoft Office PowerPoint</Application>
  <PresentationFormat>Màn hình rộng</PresentationFormat>
  <Paragraphs>184</Paragraphs>
  <Slides>19</Slides>
  <Notes>6</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19</vt:i4>
      </vt:variant>
    </vt:vector>
  </HeadingPairs>
  <TitlesOfParts>
    <vt:vector size="25" baseType="lpstr">
      <vt:lpstr>Calibri</vt:lpstr>
      <vt:lpstr>Arial</vt:lpstr>
      <vt:lpstr>#9Slide02 Noi dung dai</vt:lpstr>
      <vt:lpstr>#9Slide05 SVNUT Triumph</vt:lpstr>
      <vt:lpstr>#9Slide02 Tieu de dai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WINDOWS</cp:lastModifiedBy>
  <cp:revision>88</cp:revision>
  <dcterms:created xsi:type="dcterms:W3CDTF">2021-11-06T10:43:05Z</dcterms:created>
  <dcterms:modified xsi:type="dcterms:W3CDTF">2023-02-16T08:16:47Z</dcterms:modified>
  <cp:category>9Slide.vn</cp:category>
  <cp:contentStatus>9Slide</cp:contentStatus>
</cp:coreProperties>
</file>