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87" r:id="rId3"/>
    <p:sldMasterId id="2147483812" r:id="rId4"/>
    <p:sldMasterId id="2147483837" r:id="rId5"/>
  </p:sldMasterIdLst>
  <p:notesMasterIdLst>
    <p:notesMasterId r:id="rId21"/>
  </p:notesMasterIdLst>
  <p:handoutMasterIdLst>
    <p:handoutMasterId r:id="rId22"/>
  </p:handoutMasterIdLst>
  <p:sldIdLst>
    <p:sldId id="256" r:id="rId6"/>
    <p:sldId id="2007577255" r:id="rId7"/>
    <p:sldId id="2007577258" r:id="rId8"/>
    <p:sldId id="2007577276" r:id="rId9"/>
    <p:sldId id="284" r:id="rId10"/>
    <p:sldId id="285" r:id="rId11"/>
    <p:sldId id="286" r:id="rId12"/>
    <p:sldId id="287" r:id="rId13"/>
    <p:sldId id="2007577265" r:id="rId14"/>
    <p:sldId id="264" r:id="rId15"/>
    <p:sldId id="2007577267" r:id="rId16"/>
    <p:sldId id="2007577243" r:id="rId17"/>
    <p:sldId id="2007577268" r:id="rId18"/>
    <p:sldId id="2007577272" r:id="rId19"/>
    <p:sldId id="2007577203" r:id="rId20"/>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BD1F7"/>
    <a:srgbClr val="BB2530"/>
    <a:srgbClr val="F4B183"/>
    <a:srgbClr val="A1DCF2"/>
    <a:srgbClr val="FCC643"/>
    <a:srgbClr val="206E96"/>
    <a:srgbClr val="FFE699"/>
    <a:srgbClr val="FF99FF"/>
    <a:srgbClr val="226B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5220" autoAdjust="0"/>
  </p:normalViewPr>
  <p:slideViewPr>
    <p:cSldViewPr snapToGrid="0">
      <p:cViewPr varScale="1">
        <p:scale>
          <a:sx n="72" d="100"/>
          <a:sy n="72" d="100"/>
        </p:scale>
        <p:origin x="666" y="66"/>
      </p:cViewPr>
      <p:guideLst/>
    </p:cSldViewPr>
  </p:slideViewPr>
  <p:notesTextViewPr>
    <p:cViewPr>
      <p:scale>
        <a:sx n="1" d="1"/>
        <a:sy n="1" d="1"/>
      </p:scale>
      <p:origin x="0" y="0"/>
    </p:cViewPr>
  </p:notesTextViewPr>
  <p:notesViewPr>
    <p:cSldViewPr snapToGrid="0">
      <p:cViewPr varScale="1">
        <p:scale>
          <a:sx n="51" d="100"/>
          <a:sy n="51" d="100"/>
        </p:scale>
        <p:origin x="297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AB93BD-6BF1-4CAC-9891-F5FB102632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50554D-B157-40D8-B589-0E6C870A6F9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A8470F-C08A-46D4-BB6C-A5641240F5D7}" type="datetimeFigureOut">
              <a:rPr lang="en-US" smtClean="0"/>
              <a:t>2/6/2024</a:t>
            </a:fld>
            <a:endParaRPr lang="en-US"/>
          </a:p>
        </p:txBody>
      </p:sp>
      <p:sp>
        <p:nvSpPr>
          <p:cNvPr id="4" name="Footer Placeholder 3">
            <a:extLst>
              <a:ext uri="{FF2B5EF4-FFF2-40B4-BE49-F238E27FC236}">
                <a16:creationId xmlns:a16="http://schemas.microsoft.com/office/drawing/2014/main" id="{A3A68EFA-C98F-464C-A9C1-490306350D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5F8189F-95B2-45AE-BEDC-7BA84FE972E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6C8D1E-2C77-4A2F-A48A-D5C6DFA4474C}" type="slidenum">
              <a:rPr lang="en-US" smtClean="0"/>
              <a:t>‹#›</a:t>
            </a:fld>
            <a:endParaRPr lang="en-US"/>
          </a:p>
        </p:txBody>
      </p:sp>
    </p:spTree>
    <p:extLst>
      <p:ext uri="{BB962C8B-B14F-4D97-AF65-F5344CB8AC3E}">
        <p14:creationId xmlns:p14="http://schemas.microsoft.com/office/powerpoint/2010/main" val="19812597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4394A4-CA75-4844-8BBE-8942EC943CE8}" type="datetimeFigureOut">
              <a:rPr lang="zh-CN" altLang="en-US" smtClean="0"/>
              <a:t>2024/2/6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C598C-A8A4-4DF2-AB7D-F87EA3351CA1}" type="slidenum">
              <a:rPr lang="zh-CN" altLang="en-US" smtClean="0"/>
              <a:t>‹#›</a:t>
            </a:fld>
            <a:endParaRPr lang="zh-CN" altLang="en-US"/>
          </a:p>
        </p:txBody>
      </p:sp>
    </p:spTree>
    <p:extLst>
      <p:ext uri="{BB962C8B-B14F-4D97-AF65-F5344CB8AC3E}">
        <p14:creationId xmlns:p14="http://schemas.microsoft.com/office/powerpoint/2010/main" val="732080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323C9A5B-FA63-4F5D-A288-565E4456580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261"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0135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2</a:t>
            </a:fld>
            <a:endParaRPr lang="zh-CN" altLang="en-US"/>
          </a:p>
        </p:txBody>
      </p:sp>
    </p:spTree>
    <p:extLst>
      <p:ext uri="{BB962C8B-B14F-4D97-AF65-F5344CB8AC3E}">
        <p14:creationId xmlns:p14="http://schemas.microsoft.com/office/powerpoint/2010/main" val="1618554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EEC598C-A8A4-4DF2-AB7D-F87EA3351CA1}" type="slidenum">
              <a:rPr lang="zh-CN" altLang="en-US" smtClean="0"/>
              <a:t>3</a:t>
            </a:fld>
            <a:endParaRPr lang="zh-CN" altLang="en-US"/>
          </a:p>
        </p:txBody>
      </p:sp>
    </p:spTree>
    <p:extLst>
      <p:ext uri="{BB962C8B-B14F-4D97-AF65-F5344CB8AC3E}">
        <p14:creationId xmlns:p14="http://schemas.microsoft.com/office/powerpoint/2010/main" val="3818058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1219261" rtl="0" eaLnBrk="1" fontAlgn="auto" latinLnBrk="0" hangingPunct="1">
              <a:lnSpc>
                <a:spcPct val="100000"/>
              </a:lnSpc>
              <a:spcBef>
                <a:spcPts val="0"/>
              </a:spcBef>
              <a:spcAft>
                <a:spcPts val="0"/>
              </a:spcAft>
              <a:buClrTx/>
              <a:buSzTx/>
              <a:buFontTx/>
              <a:buNone/>
              <a:tabLst/>
              <a:defRPr/>
            </a:pPr>
            <a:fld id="{323C9A5B-FA63-4F5D-A288-565E4456580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261"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6788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6388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95371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4306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C598C-A8A4-4DF2-AB7D-F87EA3351CA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0039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EEC598C-A8A4-4DF2-AB7D-F87EA3351CA1}" type="slidenum">
              <a:rPr lang="zh-CN" altLang="en-US" smtClean="0"/>
              <a:t>15</a:t>
            </a:fld>
            <a:endParaRPr lang="zh-CN" altLang="en-US"/>
          </a:p>
        </p:txBody>
      </p:sp>
    </p:spTree>
    <p:extLst>
      <p:ext uri="{BB962C8B-B14F-4D97-AF65-F5344CB8AC3E}">
        <p14:creationId xmlns:p14="http://schemas.microsoft.com/office/powerpoint/2010/main" val="167030048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9.gif"/><Relationship Id="rId5" Type="http://schemas.openxmlformats.org/officeDocument/2006/relationships/image" Target="../media/image26.svg"/><Relationship Id="rId4" Type="http://schemas.openxmlformats.org/officeDocument/2006/relationships/image" Target="../media/image2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30.png"/><Relationship Id="rId3" Type="http://schemas.openxmlformats.org/officeDocument/2006/relationships/image" Target="../media/image2.svg"/><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6.svg"/><Relationship Id="rId15" Type="http://schemas.openxmlformats.org/officeDocument/2006/relationships/image" Target="../media/image16.svg"/><Relationship Id="rId23" Type="http://schemas.openxmlformats.org/officeDocument/2006/relationships/image" Target="../media/image24.svg"/><Relationship Id="rId28" Type="http://schemas.openxmlformats.org/officeDocument/2006/relationships/image" Target="../media/image28.sv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7.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8.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30.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 Id="rId30" Type="http://schemas.openxmlformats.org/officeDocument/2006/relationships/image" Target="../media/image28.sv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sv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pn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0A53B6-18AD-4BAF-BD42-7A051A520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8389DA1B-54AA-48C8-8B14-A5CC2F67C0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9" name="Graphic 8">
            <a:extLst>
              <a:ext uri="{FF2B5EF4-FFF2-40B4-BE49-F238E27FC236}">
                <a16:creationId xmlns:a16="http://schemas.microsoft.com/office/drawing/2014/main" id="{7A06313A-27A7-4C17-8E3A-9A3994E6EFE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0" name="Graphic 9">
            <a:extLst>
              <a:ext uri="{FF2B5EF4-FFF2-40B4-BE49-F238E27FC236}">
                <a16:creationId xmlns:a16="http://schemas.microsoft.com/office/drawing/2014/main" id="{6CAEA078-38E9-4FA9-AAA9-3BC7D592B8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1" name="Graphic 10">
            <a:extLst>
              <a:ext uri="{FF2B5EF4-FFF2-40B4-BE49-F238E27FC236}">
                <a16:creationId xmlns:a16="http://schemas.microsoft.com/office/drawing/2014/main" id="{86D0C1B4-562B-482C-9A7A-EE991EBEB70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2" name="Graphic 11">
            <a:extLst>
              <a:ext uri="{FF2B5EF4-FFF2-40B4-BE49-F238E27FC236}">
                <a16:creationId xmlns:a16="http://schemas.microsoft.com/office/drawing/2014/main" id="{8340EB9E-A029-46C7-8006-6385F703571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3" name="Graphic 12">
            <a:extLst>
              <a:ext uri="{FF2B5EF4-FFF2-40B4-BE49-F238E27FC236}">
                <a16:creationId xmlns:a16="http://schemas.microsoft.com/office/drawing/2014/main" id="{C5FE4DA7-BCBA-499F-8727-709C3521085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4" name="Graphic 13">
            <a:extLst>
              <a:ext uri="{FF2B5EF4-FFF2-40B4-BE49-F238E27FC236}">
                <a16:creationId xmlns:a16="http://schemas.microsoft.com/office/drawing/2014/main" id="{A3EDFF3A-52F8-497A-8419-7CDC9E09F4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5" name="Graphic 14">
            <a:extLst>
              <a:ext uri="{FF2B5EF4-FFF2-40B4-BE49-F238E27FC236}">
                <a16:creationId xmlns:a16="http://schemas.microsoft.com/office/drawing/2014/main" id="{5E27B89B-21BA-486C-86B1-E2B1AA820A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6" name="Freeform: Shape 15">
            <a:extLst>
              <a:ext uri="{FF2B5EF4-FFF2-40B4-BE49-F238E27FC236}">
                <a16:creationId xmlns:a16="http://schemas.microsoft.com/office/drawing/2014/main" id="{CDF795DD-7BE4-42E1-8B05-0381E98B304B}"/>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CC48545-8961-42D4-A063-A48E47BE2C9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B27FA7F7-527F-4A42-81EC-191A5B2313F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E2533689-DD24-4C03-9493-946D8FCD9B9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3CDCC305-4E47-438B-A758-BA8BE353008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EDA4F850-E87A-4B43-8200-E2991D633AF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5644" y="3361371"/>
            <a:ext cx="3243262" cy="2901866"/>
          </a:xfrm>
          <a:prstGeom prst="rect">
            <a:avLst/>
          </a:prstGeom>
        </p:spPr>
      </p:pic>
      <p:pic>
        <p:nvPicPr>
          <p:cNvPr id="22" name="Graphic 21">
            <a:extLst>
              <a:ext uri="{FF2B5EF4-FFF2-40B4-BE49-F238E27FC236}">
                <a16:creationId xmlns:a16="http://schemas.microsoft.com/office/drawing/2014/main" id="{DE097D8D-9406-4AD5-BC49-8301758C850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6822419" y="4192638"/>
            <a:ext cx="1742728" cy="1369286"/>
          </a:xfrm>
          <a:prstGeom prst="rect">
            <a:avLst/>
          </a:prstGeom>
        </p:spPr>
      </p:pic>
    </p:spTree>
    <p:extLst>
      <p:ext uri="{BB962C8B-B14F-4D97-AF65-F5344CB8AC3E}">
        <p14:creationId xmlns:p14="http://schemas.microsoft.com/office/powerpoint/2010/main" val="407140606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198 -0.00579 L -0.01198 -0.00579 C -0.01263 -0.01088 -0.01302 -0.01597 -0.01393 -0.02083 C -0.01432 -0.02292 -0.01536 -0.02407 -0.01589 -0.02592 C -0.01628 -0.02755 -0.01641 -0.0294 -0.0168 -0.03102 C -0.01732 -0.03287 -0.01823 -0.03426 -0.01875 -0.03611 C -0.01914 -0.03773 -0.01927 -0.03958 -0.01966 -0.0412 C -0.02018 -0.04352 -0.02096 -0.0456 -0.02148 -0.04792 C -0.02188 -0.04954 -0.02201 -0.05139 -0.02253 -0.05301 C -0.02292 -0.0544 -0.0237 -0.05532 -0.02435 -0.05625 C -0.025 -0.05972 -0.02513 -0.06342 -0.0263 -0.06643 C -0.03073 -0.07847 -0.02513 -0.06366 -0.03099 -0.07824 C -0.03164 -0.07986 -0.03216 -0.08171 -0.03294 -0.08333 C -0.03346 -0.08449 -0.03425 -0.08542 -0.03477 -0.0868 C -0.03555 -0.08842 -0.03594 -0.09028 -0.03672 -0.0919 C -0.03789 -0.09421 -0.0405 -0.09861 -0.0405 -0.09861 C -0.04206 -0.10648 -0.04036 -0.10139 -0.04427 -0.10694 C -0.04505 -0.10787 -0.0457 -0.10903 -0.04622 -0.11042 C -0.04688 -0.11204 -0.04727 -0.11412 -0.04818 -0.11551 C -0.04922 -0.11713 -0.05065 -0.11759 -0.05195 -0.11875 C -0.05286 -0.1206 -0.05365 -0.12245 -0.05482 -0.12384 C -0.05482 -0.12384 -0.06185 -0.13241 -0.06328 -0.13403 L -0.06901 -0.14074 C -0.0776 -0.14583 -0.06406 -0.13796 -0.07656 -0.14421 C -0.07852 -0.14514 -0.08034 -0.14722 -0.08229 -0.14745 L -0.09557 -0.14907 L -0.13542 -0.14745 C -0.13672 -0.14745 -0.13789 -0.14606 -0.13919 -0.14583 C -0.14622 -0.14491 -0.15313 -0.14467 -0.16016 -0.14421 L -0.1668 -0.14236 C -0.17188 -0.1412 -0.17695 -0.14074 -0.18203 -0.13912 C -0.19336 -0.13542 -0.17943 -0.13935 -0.18867 -0.13565 C -0.1905 -0.13495 -0.19245 -0.13472 -0.19427 -0.13403 C -0.19531 -0.13356 -0.19622 -0.13264 -0.19714 -0.13241 C -0.1987 -0.13171 -0.20039 -0.13148 -0.20195 -0.13055 C -0.20625 -0.12824 -0.20586 -0.12708 -0.20951 -0.12546 C -0.21354 -0.12384 -0.21576 -0.12361 -0.21992 -0.12222 C -0.22122 -0.12176 -0.22253 -0.12106 -0.2237 -0.1206 C -0.22474 -0.11991 -0.22565 -0.11921 -0.22656 -0.11875 C -0.22786 -0.11805 -0.22917 -0.11782 -0.23034 -0.11713 C -0.23177 -0.1162 -0.23294 -0.11481 -0.23425 -0.11366 C -0.23516 -0.11296 -0.23607 -0.1125 -0.23698 -0.11204 C -0.23802 -0.11042 -0.2388 -0.10833 -0.23984 -0.10694 C -0.24102 -0.10555 -0.24245 -0.10486 -0.24362 -0.1037 C -0.24505 -0.10208 -0.24622 -0.10023 -0.24753 -0.09861 C -0.24844 -0.09745 -0.24948 -0.09653 -0.25039 -0.09514 C -0.25195 -0.09259 -0.25326 -0.08889 -0.25508 -0.0868 C -0.25872 -0.08241 -0.25716 -0.08472 -0.25977 -0.08009 C -0.26016 -0.07824 -0.26029 -0.07639 -0.26081 -0.075 C -0.2612 -0.07361 -0.26224 -0.07292 -0.26263 -0.07153 C -0.26354 -0.06829 -0.26393 -0.06481 -0.26458 -0.06134 C -0.26484 -0.05972 -0.26497 -0.05787 -0.2655 -0.05625 C -0.26979 -0.04491 -0.26771 -0.04907 -0.27122 -0.04282 C -0.27461 -0.0243 -0.26914 -0.05231 -0.27409 -0.03264 C -0.27487 -0.0294 -0.27526 -0.02592 -0.27591 -0.02268 C -0.2763 -0.02083 -0.27643 -0.01921 -0.27695 -0.01759 C -0.2776 -0.01528 -0.27826 -0.01319 -0.27878 -0.01088 C -0.28008 -0.00532 -0.27943 -0.00463 -0.28164 0.00116 C -0.28242 0.00301 -0.28372 0.00417 -0.28451 0.00602 C -0.28594 0.00926 -0.28672 0.01343 -0.28828 0.0162 C -0.28984 0.01898 -0.2918 0.0213 -0.2931 0.02477 C -0.29531 0.03079 -0.29675 0.03519 -0.30065 0.03982 C -0.3026 0.04213 -0.30469 0.04375 -0.30638 0.04653 C -0.30703 0.04769 -0.30742 0.04908 -0.3082 0.05 C -0.30911 0.05093 -0.31016 0.05093 -0.31107 0.05162 C -0.31237 0.05278 -0.31354 0.05417 -0.31484 0.05509 C -0.31576 0.05579 -0.3168 0.05602 -0.31771 0.05671 C -0.31901 0.05764 -0.32018 0.05903 -0.32148 0.06019 C -0.32487 0.06273 -0.325 0.06158 -0.32917 0.06343 C -0.33099 0.06435 -0.33294 0.06574 -0.33477 0.0669 C -0.33581 0.06736 -0.33672 0.06806 -0.33763 0.06852 C -0.33893 0.06921 -0.34023 0.06968 -0.34141 0.07037 C -0.3431 0.07083 -0.34466 0.07176 -0.34622 0.07199 C -0.34909 0.07222 -0.35195 0.07199 -0.35469 0.07199 L -0.35469 0.07199 " pathEditMode="relative" ptsTypes="AAAAAAAAAAAAAAAAAAAAAAAAAAAAAAAAAAAAAAAAAAAAAAAAAAAAAAAAAAAAAAAAAAAAAAAAAAA">
                                      <p:cBhvr>
                                        <p:cTn id="6" dur="2000" fill="hold"/>
                                        <p:tgtEl>
                                          <p:spTgt spid="22"/>
                                        </p:tgtEl>
                                        <p:attrNameLst>
                                          <p:attrName>ppt_x</p:attrName>
                                          <p:attrName>ppt_y</p:attrName>
                                        </p:attrNameLst>
                                      </p:cBhvr>
                                    </p:animMotion>
                                  </p:childTnLst>
                                </p:cTn>
                              </p:par>
                              <p:par>
                                <p:cTn id="7" presetID="22" presetClass="exit" presetSubtype="2" fill="hold" grpId="0" nodeType="withEffect">
                                  <p:stCondLst>
                                    <p:cond delay="250"/>
                                  </p:stCondLst>
                                  <p:childTnLst>
                                    <p:animEffect transition="out" filter="wipe(right)">
                                      <p:cBhvr>
                                        <p:cTn id="8" dur="1750"/>
                                        <p:tgtEl>
                                          <p:spTgt spid="16"/>
                                        </p:tgtEl>
                                      </p:cBhvr>
                                    </p:animEffect>
                                    <p:set>
                                      <p:cBhvr>
                                        <p:cTn id="9" dur="1" fill="hold">
                                          <p:stCondLst>
                                            <p:cond delay="1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DC95B8-6EF8-4AD5-A608-D8F5AE0E3890}"/>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a:extLst>
              <a:ext uri="{FF2B5EF4-FFF2-40B4-BE49-F238E27FC236}">
                <a16:creationId xmlns:a16="http://schemas.microsoft.com/office/drawing/2014/main" id="{5CA5DB50-FD44-4186-B499-B6C45D4AA3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a:extLst>
              <a:ext uri="{FF2B5EF4-FFF2-40B4-BE49-F238E27FC236}">
                <a16:creationId xmlns:a16="http://schemas.microsoft.com/office/drawing/2014/main" id="{93012BE1-D217-418C-A9B0-CC0F61CFA7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8AD9DE0B-F09C-46ED-B484-C59E04BA6288}"/>
              </a:ext>
            </a:extLst>
          </p:cNvPr>
          <p:cNvSpPr>
            <a:spLocks noGrp="1"/>
          </p:cNvSpPr>
          <p:nvPr>
            <p:ph type="dt" sz="half" idx="10"/>
          </p:nvPr>
        </p:nvSpPr>
        <p:spPr/>
        <p:txBody>
          <a:bodyPr/>
          <a:lstStyle/>
          <a:p>
            <a:fld id="{9366129B-5E0B-49E2-B345-01DFF5037459}"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D0FAAF70-2EFA-4553-BBF6-5889C34F67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998BCB7-A0F7-48DB-9814-EC0F58C196A4}"/>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28581992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AC589EF-95A3-4D97-99E4-2428BB0DC1F9}"/>
              </a:ext>
            </a:extLst>
          </p:cNvPr>
          <p:cNvSpPr>
            <a:spLocks noGrp="1"/>
          </p:cNvSpPr>
          <p:nvPr>
            <p:ph type="title"/>
          </p:nvPr>
        </p:nvSpPr>
        <p:spPr/>
        <p:txBody>
          <a:bodyPr/>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043CDDF8-AF5E-4C7D-8401-B6AD15C1D611}"/>
              </a:ext>
            </a:extLst>
          </p:cNvPr>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322D350D-A63E-4E6F-A7E3-7E8BC2507C20}"/>
              </a:ext>
            </a:extLst>
          </p:cNvPr>
          <p:cNvSpPr>
            <a:spLocks noGrp="1"/>
          </p:cNvSpPr>
          <p:nvPr>
            <p:ph type="dt" sz="half" idx="10"/>
          </p:nvPr>
        </p:nvSpPr>
        <p:spPr/>
        <p:txBody>
          <a:bodyPr/>
          <a:lstStyle/>
          <a:p>
            <a:fld id="{9366129B-5E0B-49E2-B345-01DFF5037459}"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6EC1A1C9-93FD-4932-A977-BE33506851A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3722F2E-F642-4EEE-95E3-04C870EA1328}"/>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410488278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A3EF7E-86EC-43BE-AB46-4F22E15115FF}"/>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a:extLst>
              <a:ext uri="{FF2B5EF4-FFF2-40B4-BE49-F238E27FC236}">
                <a16:creationId xmlns:a16="http://schemas.microsoft.com/office/drawing/2014/main" id="{1FEA7249-29D3-4A80-B161-B360BE022D6F}"/>
              </a:ext>
            </a:extLst>
          </p:cNvPr>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a:extLst>
              <a:ext uri="{FF2B5EF4-FFF2-40B4-BE49-F238E27FC236}">
                <a16:creationId xmlns:a16="http://schemas.microsoft.com/office/drawing/2014/main" id="{AA1488B0-C42A-46BF-9C8C-E496EEEE0640}"/>
              </a:ext>
            </a:extLst>
          </p:cNvPr>
          <p:cNvSpPr>
            <a:spLocks noGrp="1"/>
          </p:cNvSpPr>
          <p:nvPr>
            <p:ph type="dt" sz="half" idx="10"/>
          </p:nvPr>
        </p:nvSpPr>
        <p:spPr/>
        <p:txBody>
          <a:bodyPr/>
          <a:lstStyle/>
          <a:p>
            <a:fld id="{9366129B-5E0B-49E2-B345-01DFF5037459}"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4F0CDF8F-EF05-4002-83FC-1425FFF83B7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1E75CF-0F70-4C49-9A65-711EF70DA831}"/>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121888896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02184" cy="6858000"/>
          </a:xfrm>
          <a:prstGeom prst="rect">
            <a:avLst/>
          </a:prstGeom>
        </p:spPr>
      </p:pic>
    </p:spTree>
    <p:extLst>
      <p:ext uri="{BB962C8B-B14F-4D97-AF65-F5344CB8AC3E}">
        <p14:creationId xmlns:p14="http://schemas.microsoft.com/office/powerpoint/2010/main" val="422151583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5836"/>
          <a:stretch/>
        </p:blipFill>
        <p:spPr>
          <a:xfrm>
            <a:off x="-1" y="2549"/>
            <a:ext cx="12192001" cy="6842753"/>
          </a:xfrm>
          <a:prstGeom prst="rect">
            <a:avLst/>
          </a:prstGeom>
        </p:spPr>
      </p:pic>
      <p:pic>
        <p:nvPicPr>
          <p:cNvPr id="2" name="图片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289"/>
            <a:ext cx="12192000" cy="6869289"/>
          </a:xfrm>
          <a:prstGeom prst="rect">
            <a:avLst/>
          </a:prstGeom>
        </p:spPr>
      </p:pic>
    </p:spTree>
    <p:extLst>
      <p:ext uri="{BB962C8B-B14F-4D97-AF65-F5344CB8AC3E}">
        <p14:creationId xmlns:p14="http://schemas.microsoft.com/office/powerpoint/2010/main" val="337371615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5"/>
          </a:xfrm>
        </p:spPr>
        <p:txBody>
          <a:bodyPr anchor="t"/>
          <a:lstStyle>
            <a:lvl1pPr algn="l">
              <a:defRPr sz="5332"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24" indent="0">
              <a:buNone/>
              <a:defRPr sz="2400">
                <a:solidFill>
                  <a:schemeClr val="tx1">
                    <a:tint val="75000"/>
                  </a:schemeClr>
                </a:solidFill>
              </a:defRPr>
            </a:lvl2pPr>
            <a:lvl3pPr marL="1219048" indent="0">
              <a:buNone/>
              <a:defRPr sz="2133">
                <a:solidFill>
                  <a:schemeClr val="tx1">
                    <a:tint val="75000"/>
                  </a:schemeClr>
                </a:solidFill>
              </a:defRPr>
            </a:lvl3pPr>
            <a:lvl4pPr marL="1828571" indent="0">
              <a:buNone/>
              <a:defRPr sz="1867">
                <a:solidFill>
                  <a:schemeClr val="tx1">
                    <a:tint val="75000"/>
                  </a:schemeClr>
                </a:solidFill>
              </a:defRPr>
            </a:lvl4pPr>
            <a:lvl5pPr marL="2438095" indent="0">
              <a:buNone/>
              <a:defRPr sz="1867">
                <a:solidFill>
                  <a:schemeClr val="tx1">
                    <a:tint val="75000"/>
                  </a:schemeClr>
                </a:solidFill>
              </a:defRPr>
            </a:lvl5pPr>
            <a:lvl6pPr marL="3047619" indent="0">
              <a:buNone/>
              <a:defRPr sz="1867">
                <a:solidFill>
                  <a:schemeClr val="tx1">
                    <a:tint val="75000"/>
                  </a:schemeClr>
                </a:solidFill>
              </a:defRPr>
            </a:lvl6pPr>
            <a:lvl7pPr marL="3657143" indent="0">
              <a:buNone/>
              <a:defRPr sz="1867">
                <a:solidFill>
                  <a:schemeClr val="tx1">
                    <a:tint val="75000"/>
                  </a:schemeClr>
                </a:solidFill>
              </a:defRPr>
            </a:lvl7pPr>
            <a:lvl8pPr marL="4266666" indent="0">
              <a:buNone/>
              <a:defRPr sz="1867">
                <a:solidFill>
                  <a:schemeClr val="tx1">
                    <a:tint val="75000"/>
                  </a:schemeClr>
                </a:solidFill>
              </a:defRPr>
            </a:lvl8pPr>
            <a:lvl9pPr marL="4876190"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296AA53-2C50-4A48-BAD7-DCB50DE8D4B2}" type="datetimeFigureOut">
              <a:rPr lang="zh-CN" altLang="en-US" smtClean="0"/>
              <a:t>2024/2/6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41032154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296AA53-2C50-4A48-BAD7-DCB50DE8D4B2}" type="datetimeFigureOut">
              <a:rPr lang="zh-CN" altLang="en-US" smtClean="0"/>
              <a:t>2024/2/6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45191326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1"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4"/>
            <a:ext cx="5386917" cy="639763"/>
          </a:xfrm>
        </p:spPr>
        <p:txBody>
          <a:bodyPr anchor="b"/>
          <a:lstStyle>
            <a:lvl1pPr marL="0" indent="0">
              <a:buNone/>
              <a:defRPr sz="3200" b="1"/>
            </a:lvl1pPr>
            <a:lvl2pPr marL="609524" indent="0">
              <a:buNone/>
              <a:defRPr sz="2667" b="1"/>
            </a:lvl2pPr>
            <a:lvl3pPr marL="1219048" indent="0">
              <a:buNone/>
              <a:defRPr sz="2400" b="1"/>
            </a:lvl3pPr>
            <a:lvl4pPr marL="1828571" indent="0">
              <a:buNone/>
              <a:defRPr sz="2133" b="1"/>
            </a:lvl4pPr>
            <a:lvl5pPr marL="2438095" indent="0">
              <a:buNone/>
              <a:defRPr sz="2133" b="1"/>
            </a:lvl5pPr>
            <a:lvl6pPr marL="3047619" indent="0">
              <a:buNone/>
              <a:defRPr sz="2133" b="1"/>
            </a:lvl6pPr>
            <a:lvl7pPr marL="3657143" indent="0">
              <a:buNone/>
              <a:defRPr sz="2133" b="1"/>
            </a:lvl7pPr>
            <a:lvl8pPr marL="4266666" indent="0">
              <a:buNone/>
              <a:defRPr sz="2133" b="1"/>
            </a:lvl8pPr>
            <a:lvl9pPr marL="4876190"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4"/>
            <a:ext cx="5389033" cy="639763"/>
          </a:xfrm>
        </p:spPr>
        <p:txBody>
          <a:bodyPr anchor="b"/>
          <a:lstStyle>
            <a:lvl1pPr marL="0" indent="0">
              <a:buNone/>
              <a:defRPr sz="3200" b="1"/>
            </a:lvl1pPr>
            <a:lvl2pPr marL="609524" indent="0">
              <a:buNone/>
              <a:defRPr sz="2667" b="1"/>
            </a:lvl2pPr>
            <a:lvl3pPr marL="1219048" indent="0">
              <a:buNone/>
              <a:defRPr sz="2400" b="1"/>
            </a:lvl3pPr>
            <a:lvl4pPr marL="1828571" indent="0">
              <a:buNone/>
              <a:defRPr sz="2133" b="1"/>
            </a:lvl4pPr>
            <a:lvl5pPr marL="2438095" indent="0">
              <a:buNone/>
              <a:defRPr sz="2133" b="1"/>
            </a:lvl5pPr>
            <a:lvl6pPr marL="3047619" indent="0">
              <a:buNone/>
              <a:defRPr sz="2133" b="1"/>
            </a:lvl6pPr>
            <a:lvl7pPr marL="3657143" indent="0">
              <a:buNone/>
              <a:defRPr sz="2133" b="1"/>
            </a:lvl7pPr>
            <a:lvl8pPr marL="4266666" indent="0">
              <a:buNone/>
              <a:defRPr sz="2133" b="1"/>
            </a:lvl8pPr>
            <a:lvl9pPr marL="4876190"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296AA53-2C50-4A48-BAD7-DCB50DE8D4B2}" type="datetimeFigureOut">
              <a:rPr lang="zh-CN" altLang="en-US" smtClean="0"/>
              <a:t>2024/2/6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27192285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296AA53-2C50-4A48-BAD7-DCB50DE8D4B2}" type="datetimeFigureOut">
              <a:rPr lang="zh-CN" altLang="en-US" smtClean="0"/>
              <a:t>2024/2/6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8687910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296AA53-2C50-4A48-BAD7-DCB50DE8D4B2}" type="datetimeFigureOut">
              <a:rPr lang="zh-CN" altLang="en-US" smtClean="0"/>
              <a:t>2024/2/6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254713504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0A53B6-18AD-4BAF-BD42-7A051A5202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8389DA1B-54AA-48C8-8B14-A5CC2F67C03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9" name="Graphic 8">
            <a:extLst>
              <a:ext uri="{FF2B5EF4-FFF2-40B4-BE49-F238E27FC236}">
                <a16:creationId xmlns:a16="http://schemas.microsoft.com/office/drawing/2014/main" id="{7A06313A-27A7-4C17-8E3A-9A3994E6EFE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0" name="Graphic 9">
            <a:extLst>
              <a:ext uri="{FF2B5EF4-FFF2-40B4-BE49-F238E27FC236}">
                <a16:creationId xmlns:a16="http://schemas.microsoft.com/office/drawing/2014/main" id="{6CAEA078-38E9-4FA9-AAA9-3BC7D592B83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1" name="Graphic 10">
            <a:extLst>
              <a:ext uri="{FF2B5EF4-FFF2-40B4-BE49-F238E27FC236}">
                <a16:creationId xmlns:a16="http://schemas.microsoft.com/office/drawing/2014/main" id="{86D0C1B4-562B-482C-9A7A-EE991EBEB70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2" name="Graphic 11">
            <a:extLst>
              <a:ext uri="{FF2B5EF4-FFF2-40B4-BE49-F238E27FC236}">
                <a16:creationId xmlns:a16="http://schemas.microsoft.com/office/drawing/2014/main" id="{8340EB9E-A029-46C7-8006-6385F703571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3" name="Graphic 12">
            <a:extLst>
              <a:ext uri="{FF2B5EF4-FFF2-40B4-BE49-F238E27FC236}">
                <a16:creationId xmlns:a16="http://schemas.microsoft.com/office/drawing/2014/main" id="{C5FE4DA7-BCBA-499F-8727-709C3521085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4" name="Graphic 13">
            <a:extLst>
              <a:ext uri="{FF2B5EF4-FFF2-40B4-BE49-F238E27FC236}">
                <a16:creationId xmlns:a16="http://schemas.microsoft.com/office/drawing/2014/main" id="{A3EDFF3A-52F8-497A-8419-7CDC9E09F45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5" name="Graphic 14">
            <a:extLst>
              <a:ext uri="{FF2B5EF4-FFF2-40B4-BE49-F238E27FC236}">
                <a16:creationId xmlns:a16="http://schemas.microsoft.com/office/drawing/2014/main" id="{5E27B89B-21BA-486C-86B1-E2B1AA820AD4}"/>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6" name="Freeform: Shape 15">
            <a:extLst>
              <a:ext uri="{FF2B5EF4-FFF2-40B4-BE49-F238E27FC236}">
                <a16:creationId xmlns:a16="http://schemas.microsoft.com/office/drawing/2014/main" id="{CDF795DD-7BE4-42E1-8B05-0381E98B304B}"/>
              </a:ext>
            </a:extLst>
          </p:cNvPr>
          <p:cNvSpPr/>
          <p:nvPr userDrawn="1"/>
        </p:nvSpPr>
        <p:spPr>
          <a:xfrm>
            <a:off x="3409025" y="13716000"/>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5CC48545-8961-42D4-A063-A48E47BE2C9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B27FA7F7-527F-4A42-81EC-191A5B2313F3}"/>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E2533689-DD24-4C03-9493-946D8FCD9B9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3CDCC305-4E47-438B-A758-BA8BE3530081}"/>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EDA4F850-E87A-4B43-8200-E2991D633AF6}"/>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5644" y="3361371"/>
            <a:ext cx="3243262" cy="2901866"/>
          </a:xfrm>
          <a:prstGeom prst="rect">
            <a:avLst/>
          </a:prstGeom>
        </p:spPr>
      </p:pic>
      <p:pic>
        <p:nvPicPr>
          <p:cNvPr id="22" name="Graphic 21">
            <a:extLst>
              <a:ext uri="{FF2B5EF4-FFF2-40B4-BE49-F238E27FC236}">
                <a16:creationId xmlns:a16="http://schemas.microsoft.com/office/drawing/2014/main" id="{DE097D8D-9406-4AD5-BC49-8301758C8507}"/>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2498039" y="4686345"/>
            <a:ext cx="1742728" cy="1369286"/>
          </a:xfrm>
          <a:prstGeom prst="rect">
            <a:avLst/>
          </a:prstGeom>
        </p:spPr>
      </p:pic>
    </p:spTree>
    <p:extLst>
      <p:ext uri="{BB962C8B-B14F-4D97-AF65-F5344CB8AC3E}">
        <p14:creationId xmlns:p14="http://schemas.microsoft.com/office/powerpoint/2010/main" val="8469605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198 -0.00579 L -0.01198 -0.00579 C -0.01263 -0.01088 -0.01302 -0.01597 -0.01393 -0.02083 C -0.01432 -0.02292 -0.01536 -0.02407 -0.01589 -0.02592 C -0.01628 -0.02755 -0.01641 -0.0294 -0.0168 -0.03102 C -0.01732 -0.03287 -0.01823 -0.03426 -0.01875 -0.03611 C -0.01914 -0.03773 -0.01927 -0.03958 -0.01966 -0.0412 C -0.02018 -0.04352 -0.02096 -0.0456 -0.02148 -0.04792 C -0.02188 -0.04954 -0.02201 -0.05139 -0.02253 -0.05301 C -0.02292 -0.0544 -0.0237 -0.05532 -0.02435 -0.05625 C -0.025 -0.05972 -0.02513 -0.06342 -0.0263 -0.06643 C -0.03073 -0.07847 -0.02513 -0.06366 -0.03099 -0.07824 C -0.03164 -0.07986 -0.03216 -0.08171 -0.03294 -0.08333 C -0.03346 -0.08449 -0.03425 -0.08542 -0.03477 -0.0868 C -0.03555 -0.08842 -0.03594 -0.09028 -0.03672 -0.0919 C -0.03789 -0.09421 -0.0405 -0.09861 -0.0405 -0.09861 C -0.04206 -0.10648 -0.04036 -0.10139 -0.04427 -0.10694 C -0.04505 -0.10787 -0.0457 -0.10903 -0.04622 -0.11042 C -0.04688 -0.11204 -0.04727 -0.11412 -0.04818 -0.11551 C -0.04922 -0.11713 -0.05065 -0.11759 -0.05195 -0.11875 C -0.05286 -0.1206 -0.05365 -0.12245 -0.05482 -0.12384 C -0.05482 -0.12384 -0.06185 -0.13241 -0.06328 -0.13403 L -0.06901 -0.14074 C -0.0776 -0.14583 -0.06406 -0.13796 -0.07656 -0.14421 C -0.07852 -0.14514 -0.08034 -0.14722 -0.08229 -0.14745 L -0.09557 -0.14907 L -0.13542 -0.14745 C -0.13672 -0.14745 -0.13789 -0.14606 -0.13919 -0.14583 C -0.14622 -0.14491 -0.15313 -0.14467 -0.16016 -0.14421 L -0.1668 -0.14236 C -0.17188 -0.1412 -0.17695 -0.14074 -0.18203 -0.13912 C -0.19336 -0.13542 -0.17943 -0.13935 -0.18867 -0.13565 C -0.1905 -0.13495 -0.19245 -0.13472 -0.19427 -0.13403 C -0.19531 -0.13356 -0.19622 -0.13264 -0.19714 -0.13241 C -0.1987 -0.13171 -0.20039 -0.13148 -0.20195 -0.13055 C -0.20625 -0.12824 -0.20586 -0.12708 -0.20951 -0.12546 C -0.21354 -0.12384 -0.21576 -0.12361 -0.21992 -0.12222 C -0.22122 -0.12176 -0.22253 -0.12106 -0.2237 -0.1206 C -0.22474 -0.11991 -0.22565 -0.11921 -0.22656 -0.11875 C -0.22786 -0.11805 -0.22917 -0.11782 -0.23034 -0.11713 C -0.23177 -0.1162 -0.23294 -0.11481 -0.23425 -0.11366 C -0.23516 -0.11296 -0.23607 -0.1125 -0.23698 -0.11204 C -0.23802 -0.11042 -0.2388 -0.10833 -0.23984 -0.10694 C -0.24102 -0.10555 -0.24245 -0.10486 -0.24362 -0.1037 C -0.24505 -0.10208 -0.24622 -0.10023 -0.24753 -0.09861 C -0.24844 -0.09745 -0.24948 -0.09653 -0.25039 -0.09514 C -0.25195 -0.09259 -0.25326 -0.08889 -0.25508 -0.0868 C -0.25872 -0.08241 -0.25716 -0.08472 -0.25977 -0.08009 C -0.26016 -0.07824 -0.26029 -0.07639 -0.26081 -0.075 C -0.2612 -0.07361 -0.26224 -0.07292 -0.26263 -0.07153 C -0.26354 -0.06829 -0.26393 -0.06481 -0.26458 -0.06134 C -0.26484 -0.05972 -0.26497 -0.05787 -0.2655 -0.05625 C -0.26979 -0.04491 -0.26771 -0.04907 -0.27122 -0.04282 C -0.27461 -0.0243 -0.26914 -0.05231 -0.27409 -0.03264 C -0.27487 -0.0294 -0.27526 -0.02592 -0.27591 -0.02268 C -0.2763 -0.02083 -0.27643 -0.01921 -0.27695 -0.01759 C -0.2776 -0.01528 -0.27826 -0.01319 -0.27878 -0.01088 C -0.28008 -0.00532 -0.27943 -0.00463 -0.28164 0.00116 C -0.28242 0.00301 -0.28372 0.00417 -0.28451 0.00602 C -0.28594 0.00926 -0.28672 0.01343 -0.28828 0.0162 C -0.28984 0.01898 -0.2918 0.0213 -0.2931 0.02477 C -0.29531 0.03079 -0.29675 0.03519 -0.30065 0.03982 C -0.3026 0.04213 -0.30469 0.04375 -0.30638 0.04653 C -0.30703 0.04769 -0.30742 0.04908 -0.3082 0.05 C -0.30911 0.05093 -0.31016 0.05093 -0.31107 0.05162 C -0.31237 0.05278 -0.31354 0.05417 -0.31484 0.05509 C -0.31576 0.05579 -0.3168 0.05602 -0.31771 0.05671 C -0.31901 0.05764 -0.32018 0.05903 -0.32148 0.06019 C -0.32487 0.06273 -0.325 0.06158 -0.32917 0.06343 C -0.33099 0.06435 -0.33294 0.06574 -0.33477 0.0669 C -0.33581 0.06736 -0.33672 0.06806 -0.33763 0.06852 C -0.33893 0.06921 -0.34023 0.06968 -0.34141 0.07037 C -0.3431 0.07083 -0.34466 0.07176 -0.34622 0.07199 C -0.34909 0.07222 -0.35195 0.07199 -0.35469 0.07199 L -0.35469 0.07199 " pathEditMode="relative" ptsTypes="AAAAAAAAAAAAAAAAAAAAAAAAAAAAAAAAAAAAAAAAAAAAAAAAAAAAAAAAAAAAAAAAAAAAAAAAAAA">
                                      <p:cBhvr>
                                        <p:cTn id="6" dur="2000" fill="hold"/>
                                        <p:tgtEl>
                                          <p:spTgt spid="22"/>
                                        </p:tgtEl>
                                        <p:attrNameLst>
                                          <p:attrName>ppt_x</p:attrName>
                                          <p:attrName>ppt_y</p:attrName>
                                        </p:attrNameLst>
                                      </p:cBhvr>
                                    </p:animMotion>
                                  </p:childTnLst>
                                </p:cTn>
                              </p:par>
                              <p:par>
                                <p:cTn id="7" presetID="22" presetClass="exit" presetSubtype="2" fill="hold" grpId="0" nodeType="withEffect">
                                  <p:stCondLst>
                                    <p:cond delay="250"/>
                                  </p:stCondLst>
                                  <p:childTnLst>
                                    <p:animEffect transition="out" filter="wipe(right)">
                                      <p:cBhvr>
                                        <p:cTn id="8" dur="1750"/>
                                        <p:tgtEl>
                                          <p:spTgt spid="16"/>
                                        </p:tgtEl>
                                      </p:cBhvr>
                                    </p:animEffect>
                                    <p:set>
                                      <p:cBhvr>
                                        <p:cTn id="9" dur="1" fill="hold">
                                          <p:stCondLst>
                                            <p:cond delay="174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3"/>
            <a:ext cx="6815666"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867"/>
            </a:lvl1pPr>
            <a:lvl2pPr marL="609524" indent="0">
              <a:buNone/>
              <a:defRPr sz="1600"/>
            </a:lvl2pPr>
            <a:lvl3pPr marL="1219048" indent="0">
              <a:buNone/>
              <a:defRPr sz="1333"/>
            </a:lvl3pPr>
            <a:lvl4pPr marL="1828571" indent="0">
              <a:buNone/>
              <a:defRPr sz="1200"/>
            </a:lvl4pPr>
            <a:lvl5pPr marL="2438095" indent="0">
              <a:buNone/>
              <a:defRPr sz="1200"/>
            </a:lvl5pPr>
            <a:lvl6pPr marL="3047619" indent="0">
              <a:buNone/>
              <a:defRPr sz="1200"/>
            </a:lvl6pPr>
            <a:lvl7pPr marL="3657143" indent="0">
              <a:buNone/>
              <a:defRPr sz="1200"/>
            </a:lvl7pPr>
            <a:lvl8pPr marL="4266666" indent="0">
              <a:buNone/>
              <a:defRPr sz="1200"/>
            </a:lvl8pPr>
            <a:lvl9pPr marL="487619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296AA53-2C50-4A48-BAD7-DCB50DE8D4B2}" type="datetimeFigureOut">
              <a:rPr lang="zh-CN" altLang="en-US" smtClean="0"/>
              <a:t>2024/2/6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1596333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24" indent="0">
              <a:buNone/>
              <a:defRPr sz="3733"/>
            </a:lvl2pPr>
            <a:lvl3pPr marL="1219048" indent="0">
              <a:buNone/>
              <a:defRPr sz="3200"/>
            </a:lvl3pPr>
            <a:lvl4pPr marL="1828571" indent="0">
              <a:buNone/>
              <a:defRPr sz="2667"/>
            </a:lvl4pPr>
            <a:lvl5pPr marL="2438095" indent="0">
              <a:buNone/>
              <a:defRPr sz="2667"/>
            </a:lvl5pPr>
            <a:lvl6pPr marL="3047619" indent="0">
              <a:buNone/>
              <a:defRPr sz="2667"/>
            </a:lvl6pPr>
            <a:lvl7pPr marL="3657143" indent="0">
              <a:buNone/>
              <a:defRPr sz="2667"/>
            </a:lvl7pPr>
            <a:lvl8pPr marL="4266666" indent="0">
              <a:buNone/>
              <a:defRPr sz="2667"/>
            </a:lvl8pPr>
            <a:lvl9pPr marL="4876190"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3"/>
          </a:xfrm>
        </p:spPr>
        <p:txBody>
          <a:bodyPr/>
          <a:lstStyle>
            <a:lvl1pPr marL="0" indent="0">
              <a:buNone/>
              <a:defRPr sz="1867"/>
            </a:lvl1pPr>
            <a:lvl2pPr marL="609524" indent="0">
              <a:buNone/>
              <a:defRPr sz="1600"/>
            </a:lvl2pPr>
            <a:lvl3pPr marL="1219048" indent="0">
              <a:buNone/>
              <a:defRPr sz="1333"/>
            </a:lvl3pPr>
            <a:lvl4pPr marL="1828571" indent="0">
              <a:buNone/>
              <a:defRPr sz="1200"/>
            </a:lvl4pPr>
            <a:lvl5pPr marL="2438095" indent="0">
              <a:buNone/>
              <a:defRPr sz="1200"/>
            </a:lvl5pPr>
            <a:lvl6pPr marL="3047619" indent="0">
              <a:buNone/>
              <a:defRPr sz="1200"/>
            </a:lvl6pPr>
            <a:lvl7pPr marL="3657143" indent="0">
              <a:buNone/>
              <a:defRPr sz="1200"/>
            </a:lvl7pPr>
            <a:lvl8pPr marL="4266666" indent="0">
              <a:buNone/>
              <a:defRPr sz="1200"/>
            </a:lvl8pPr>
            <a:lvl9pPr marL="487619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296AA53-2C50-4A48-BAD7-DCB50DE8D4B2}" type="datetimeFigureOut">
              <a:rPr lang="zh-CN" altLang="en-US" smtClean="0"/>
              <a:t>2024/2/6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18605890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96AA53-2C50-4A48-BAD7-DCB50DE8D4B2}" type="datetimeFigureOut">
              <a:rPr lang="zh-CN" altLang="en-US" smtClean="0"/>
              <a:t>2024/2/6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7986824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6"/>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06376"/>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296AA53-2C50-4A48-BAD7-DCB50DE8D4B2}" type="datetimeFigureOut">
              <a:rPr lang="zh-CN" altLang="en-US" smtClean="0"/>
              <a:t>2024/2/6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32468584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467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C135FCA-8970-447A-B7D8-D05B8655FC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E6341EE-6DC5-4992-A70F-DDC9760A0F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0694492-91F6-4878-981D-4E87C2497784}"/>
              </a:ext>
            </a:extLst>
          </p:cNvPr>
          <p:cNvSpPr>
            <a:spLocks noGrp="1" noChangeArrowheads="1"/>
          </p:cNvSpPr>
          <p:nvPr>
            <p:ph type="sldNum" sz="quarter" idx="12"/>
          </p:nvPr>
        </p:nvSpPr>
        <p:spPr>
          <a:ln/>
        </p:spPr>
        <p:txBody>
          <a:bodyPr/>
          <a:lstStyle>
            <a:lvl1pPr>
              <a:defRPr/>
            </a:lvl1pPr>
          </a:lstStyle>
          <a:p>
            <a:fld id="{8CA4EE29-7906-4D9D-B414-F57D56D1CEA5}" type="slidenum">
              <a:rPr lang="en-US" altLang="en-US"/>
              <a:pPr/>
              <a:t>‹#›</a:t>
            </a:fld>
            <a:endParaRPr lang="en-US" altLang="en-US"/>
          </a:p>
        </p:txBody>
      </p:sp>
    </p:spTree>
    <p:extLst>
      <p:ext uri="{BB962C8B-B14F-4D97-AF65-F5344CB8AC3E}">
        <p14:creationId xmlns:p14="http://schemas.microsoft.com/office/powerpoint/2010/main" val="266227577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6D48BD-1114-4331-B2E5-4F73B693D7A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429126A-1222-4686-A654-BCCE32D9B7C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5782815-33CB-4888-90E0-D57E41983984}"/>
              </a:ext>
            </a:extLst>
          </p:cNvPr>
          <p:cNvSpPr>
            <a:spLocks noGrp="1" noChangeArrowheads="1"/>
          </p:cNvSpPr>
          <p:nvPr>
            <p:ph type="sldNum" sz="quarter" idx="12"/>
          </p:nvPr>
        </p:nvSpPr>
        <p:spPr>
          <a:ln/>
        </p:spPr>
        <p:txBody>
          <a:bodyPr/>
          <a:lstStyle>
            <a:lvl1pPr>
              <a:defRPr/>
            </a:lvl1pPr>
          </a:lstStyle>
          <a:p>
            <a:fld id="{3E3C985B-5DB2-4A10-A688-2A5D4AD81BBC}" type="slidenum">
              <a:rPr lang="en-US" altLang="en-US"/>
              <a:pPr/>
              <a:t>‹#›</a:t>
            </a:fld>
            <a:endParaRPr lang="en-US" altLang="en-US"/>
          </a:p>
        </p:txBody>
      </p:sp>
    </p:spTree>
    <p:extLst>
      <p:ext uri="{BB962C8B-B14F-4D97-AF65-F5344CB8AC3E}">
        <p14:creationId xmlns:p14="http://schemas.microsoft.com/office/powerpoint/2010/main" val="1111878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19CB72A-A979-46D4-962F-8784FA7C77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0B6FC4D-3488-4385-B5C4-8C2AD4A55C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BF469DB-A38F-4D3B-8F09-EC7AD266F852}"/>
              </a:ext>
            </a:extLst>
          </p:cNvPr>
          <p:cNvSpPr>
            <a:spLocks noGrp="1" noChangeArrowheads="1"/>
          </p:cNvSpPr>
          <p:nvPr>
            <p:ph type="sldNum" sz="quarter" idx="12"/>
          </p:nvPr>
        </p:nvSpPr>
        <p:spPr>
          <a:ln/>
        </p:spPr>
        <p:txBody>
          <a:bodyPr/>
          <a:lstStyle>
            <a:lvl1pPr>
              <a:defRPr/>
            </a:lvl1pPr>
          </a:lstStyle>
          <a:p>
            <a:fld id="{172F19CE-3061-4B04-87CF-5ADD72C35982}" type="slidenum">
              <a:rPr lang="en-US" altLang="en-US"/>
              <a:pPr/>
              <a:t>‹#›</a:t>
            </a:fld>
            <a:endParaRPr lang="en-US" altLang="en-US"/>
          </a:p>
        </p:txBody>
      </p:sp>
    </p:spTree>
    <p:extLst>
      <p:ext uri="{BB962C8B-B14F-4D97-AF65-F5344CB8AC3E}">
        <p14:creationId xmlns:p14="http://schemas.microsoft.com/office/powerpoint/2010/main" val="228569646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3A32584-2A29-4935-8DAC-D0BBFD99DC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609BE0F-EF35-47F8-8F36-951E00EECCF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BC6BF1A-5A5D-4C34-B44B-02831C7146A4}"/>
              </a:ext>
            </a:extLst>
          </p:cNvPr>
          <p:cNvSpPr>
            <a:spLocks noGrp="1" noChangeArrowheads="1"/>
          </p:cNvSpPr>
          <p:nvPr>
            <p:ph type="sldNum" sz="quarter" idx="12"/>
          </p:nvPr>
        </p:nvSpPr>
        <p:spPr>
          <a:ln/>
        </p:spPr>
        <p:txBody>
          <a:bodyPr/>
          <a:lstStyle>
            <a:lvl1pPr>
              <a:defRPr/>
            </a:lvl1pPr>
          </a:lstStyle>
          <a:p>
            <a:fld id="{067D2543-A003-4F3D-8693-509B8B841281}" type="slidenum">
              <a:rPr lang="en-US" altLang="en-US"/>
              <a:pPr/>
              <a:t>‹#›</a:t>
            </a:fld>
            <a:endParaRPr lang="en-US" altLang="en-US"/>
          </a:p>
        </p:txBody>
      </p:sp>
    </p:spTree>
    <p:extLst>
      <p:ext uri="{BB962C8B-B14F-4D97-AF65-F5344CB8AC3E}">
        <p14:creationId xmlns:p14="http://schemas.microsoft.com/office/powerpoint/2010/main" val="34635976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B213480-33F0-4E1E-AC26-EEA9F41522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C369DE7-6248-4ACD-AAE2-3C3F27588D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EA07E3E-C9C1-46E9-B556-508D81084CF7}"/>
              </a:ext>
            </a:extLst>
          </p:cNvPr>
          <p:cNvSpPr>
            <a:spLocks noGrp="1" noChangeArrowheads="1"/>
          </p:cNvSpPr>
          <p:nvPr>
            <p:ph type="sldNum" sz="quarter" idx="12"/>
          </p:nvPr>
        </p:nvSpPr>
        <p:spPr>
          <a:ln/>
        </p:spPr>
        <p:txBody>
          <a:bodyPr/>
          <a:lstStyle>
            <a:lvl1pPr>
              <a:defRPr/>
            </a:lvl1pPr>
          </a:lstStyle>
          <a:p>
            <a:fld id="{9B0F89A2-EB2C-4CE8-B6EE-2751F1A5A0CF}" type="slidenum">
              <a:rPr lang="en-US" altLang="en-US"/>
              <a:pPr/>
              <a:t>‹#›</a:t>
            </a:fld>
            <a:endParaRPr lang="en-US" altLang="en-US"/>
          </a:p>
        </p:txBody>
      </p:sp>
    </p:spTree>
    <p:extLst>
      <p:ext uri="{BB962C8B-B14F-4D97-AF65-F5344CB8AC3E}">
        <p14:creationId xmlns:p14="http://schemas.microsoft.com/office/powerpoint/2010/main" val="122117781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2BEF868-82DD-4BC9-9164-B83BDB005D2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10" name="Graphic 9">
            <a:extLst>
              <a:ext uri="{FF2B5EF4-FFF2-40B4-BE49-F238E27FC236}">
                <a16:creationId xmlns:a16="http://schemas.microsoft.com/office/drawing/2014/main" id="{408CD300-0231-4E56-B6DB-8354350C84E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534" y="298890"/>
            <a:ext cx="6996715" cy="6260219"/>
          </a:xfrm>
          <a:prstGeom prst="rect">
            <a:avLst/>
          </a:prstGeom>
        </p:spPr>
      </p:pic>
      <p:pic>
        <p:nvPicPr>
          <p:cNvPr id="12" name="Picture 2" descr="The Lost Treasure | 1000 Querce News">
            <a:extLst>
              <a:ext uri="{FF2B5EF4-FFF2-40B4-BE49-F238E27FC236}">
                <a16:creationId xmlns:a16="http://schemas.microsoft.com/office/drawing/2014/main" id="{F0B93E80-D1FF-49E4-B97E-AE792ED2BAAA}"/>
              </a:ext>
            </a:extLst>
          </p:cNvPr>
          <p:cNvPicPr>
            <a:picLocks noChangeAspect="1" noChangeArrowheads="1" noCrop="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673745" y="1773228"/>
            <a:ext cx="3708593" cy="3708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87050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D365D8F-C596-4423-848C-A5F12AB4B6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15321AF-DE97-4FF4-A7B2-8AC1DC51A03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8019B2A-ABC5-4CEB-839A-44BF52A2296F}"/>
              </a:ext>
            </a:extLst>
          </p:cNvPr>
          <p:cNvSpPr>
            <a:spLocks noGrp="1" noChangeArrowheads="1"/>
          </p:cNvSpPr>
          <p:nvPr>
            <p:ph type="sldNum" sz="quarter" idx="12"/>
          </p:nvPr>
        </p:nvSpPr>
        <p:spPr>
          <a:ln/>
        </p:spPr>
        <p:txBody>
          <a:bodyPr/>
          <a:lstStyle>
            <a:lvl1pPr>
              <a:defRPr/>
            </a:lvl1pPr>
          </a:lstStyle>
          <a:p>
            <a:fld id="{6AC99B63-D260-4EB9-BB39-8B81E229C231}" type="slidenum">
              <a:rPr lang="en-US" altLang="en-US"/>
              <a:pPr/>
              <a:t>‹#›</a:t>
            </a:fld>
            <a:endParaRPr lang="en-US" altLang="en-US"/>
          </a:p>
        </p:txBody>
      </p:sp>
    </p:spTree>
    <p:extLst>
      <p:ext uri="{BB962C8B-B14F-4D97-AF65-F5344CB8AC3E}">
        <p14:creationId xmlns:p14="http://schemas.microsoft.com/office/powerpoint/2010/main" val="19554167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F356C0-B340-4578-A753-67C6796392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882E3B4-8CF0-4DDD-9565-9653ACF571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875D2FB8-42A5-4F93-8A41-54D26045EA60}"/>
              </a:ext>
            </a:extLst>
          </p:cNvPr>
          <p:cNvSpPr>
            <a:spLocks noGrp="1" noChangeArrowheads="1"/>
          </p:cNvSpPr>
          <p:nvPr>
            <p:ph type="sldNum" sz="quarter" idx="12"/>
          </p:nvPr>
        </p:nvSpPr>
        <p:spPr>
          <a:ln/>
        </p:spPr>
        <p:txBody>
          <a:bodyPr/>
          <a:lstStyle>
            <a:lvl1pPr>
              <a:defRPr/>
            </a:lvl1pPr>
          </a:lstStyle>
          <a:p>
            <a:fld id="{363FCEBD-D7F6-4205-820A-4B343F1F4F0A}" type="slidenum">
              <a:rPr lang="en-US" altLang="en-US"/>
              <a:pPr/>
              <a:t>‹#›</a:t>
            </a:fld>
            <a:endParaRPr lang="en-US" altLang="en-US"/>
          </a:p>
        </p:txBody>
      </p:sp>
    </p:spTree>
    <p:extLst>
      <p:ext uri="{BB962C8B-B14F-4D97-AF65-F5344CB8AC3E}">
        <p14:creationId xmlns:p14="http://schemas.microsoft.com/office/powerpoint/2010/main" val="16539463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0A957C4-D816-4249-B4FB-4EDC75C530F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13C8292-E54E-482E-B4C7-1320C0ED2E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C66A946-84D6-4B3D-BCD4-7B13DDBD3883}"/>
              </a:ext>
            </a:extLst>
          </p:cNvPr>
          <p:cNvSpPr>
            <a:spLocks noGrp="1" noChangeArrowheads="1"/>
          </p:cNvSpPr>
          <p:nvPr>
            <p:ph type="sldNum" sz="quarter" idx="12"/>
          </p:nvPr>
        </p:nvSpPr>
        <p:spPr>
          <a:ln/>
        </p:spPr>
        <p:txBody>
          <a:bodyPr/>
          <a:lstStyle>
            <a:lvl1pPr>
              <a:defRPr/>
            </a:lvl1pPr>
          </a:lstStyle>
          <a:p>
            <a:fld id="{53D14F13-F205-414C-A898-76A93ED411ED}" type="slidenum">
              <a:rPr lang="en-US" altLang="en-US"/>
              <a:pPr/>
              <a:t>‹#›</a:t>
            </a:fld>
            <a:endParaRPr lang="en-US" altLang="en-US"/>
          </a:p>
        </p:txBody>
      </p:sp>
    </p:spTree>
    <p:extLst>
      <p:ext uri="{BB962C8B-B14F-4D97-AF65-F5344CB8AC3E}">
        <p14:creationId xmlns:p14="http://schemas.microsoft.com/office/powerpoint/2010/main" val="25144992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08F08A7-034F-495A-8766-0749B022FE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7D84CD8-1423-4DC9-8BDC-570F38AE2C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FE184CE-8BC6-4C82-B550-12206BDA2270}"/>
              </a:ext>
            </a:extLst>
          </p:cNvPr>
          <p:cNvSpPr>
            <a:spLocks noGrp="1" noChangeArrowheads="1"/>
          </p:cNvSpPr>
          <p:nvPr>
            <p:ph type="sldNum" sz="quarter" idx="12"/>
          </p:nvPr>
        </p:nvSpPr>
        <p:spPr>
          <a:ln/>
        </p:spPr>
        <p:txBody>
          <a:bodyPr/>
          <a:lstStyle>
            <a:lvl1pPr>
              <a:defRPr/>
            </a:lvl1pPr>
          </a:lstStyle>
          <a:p>
            <a:fld id="{406855FE-04E2-4A07-8705-9D71284CCBD2}" type="slidenum">
              <a:rPr lang="en-US" altLang="en-US"/>
              <a:pPr/>
              <a:t>‹#›</a:t>
            </a:fld>
            <a:endParaRPr lang="en-US" altLang="en-US"/>
          </a:p>
        </p:txBody>
      </p:sp>
    </p:spTree>
    <p:extLst>
      <p:ext uri="{BB962C8B-B14F-4D97-AF65-F5344CB8AC3E}">
        <p14:creationId xmlns:p14="http://schemas.microsoft.com/office/powerpoint/2010/main" val="309567973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DF8E2C6-E4E5-4D4F-A430-7DD24799BF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A7049F3-AE27-4EB8-9B15-1E196515C4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3ED639-AE7A-4D05-B78A-2AA7D276D1D6}"/>
              </a:ext>
            </a:extLst>
          </p:cNvPr>
          <p:cNvSpPr>
            <a:spLocks noGrp="1" noChangeArrowheads="1"/>
          </p:cNvSpPr>
          <p:nvPr>
            <p:ph type="sldNum" sz="quarter" idx="12"/>
          </p:nvPr>
        </p:nvSpPr>
        <p:spPr>
          <a:ln/>
        </p:spPr>
        <p:txBody>
          <a:bodyPr/>
          <a:lstStyle>
            <a:lvl1pPr>
              <a:defRPr/>
            </a:lvl1pPr>
          </a:lstStyle>
          <a:p>
            <a:fld id="{B55CF313-BA87-4A46-9491-129EDA328C98}" type="slidenum">
              <a:rPr lang="en-US" altLang="en-US"/>
              <a:pPr/>
              <a:t>‹#›</a:t>
            </a:fld>
            <a:endParaRPr lang="en-US" altLang="en-US"/>
          </a:p>
        </p:txBody>
      </p:sp>
    </p:spTree>
    <p:extLst>
      <p:ext uri="{BB962C8B-B14F-4D97-AF65-F5344CB8AC3E}">
        <p14:creationId xmlns:p14="http://schemas.microsoft.com/office/powerpoint/2010/main" val="36443492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90F973-0A1F-413E-A589-B1C4955907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12869C0-27DD-47FC-AE63-F259DF9E55D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FFAE63-4381-4AF9-BF59-3E6B0BEA69BD}"/>
              </a:ext>
            </a:extLst>
          </p:cNvPr>
          <p:cNvSpPr>
            <a:spLocks noGrp="1" noChangeArrowheads="1"/>
          </p:cNvSpPr>
          <p:nvPr>
            <p:ph type="sldNum" sz="quarter" idx="12"/>
          </p:nvPr>
        </p:nvSpPr>
        <p:spPr>
          <a:ln/>
        </p:spPr>
        <p:txBody>
          <a:bodyPr/>
          <a:lstStyle>
            <a:lvl1pPr>
              <a:defRPr/>
            </a:lvl1pPr>
          </a:lstStyle>
          <a:p>
            <a:fld id="{0890C657-0D1B-46F6-8A0F-042DFAA30601}" type="slidenum">
              <a:rPr lang="en-US" altLang="en-US"/>
              <a:pPr/>
              <a:t>‹#›</a:t>
            </a:fld>
            <a:endParaRPr lang="en-US" altLang="en-US"/>
          </a:p>
        </p:txBody>
      </p:sp>
    </p:spTree>
    <p:extLst>
      <p:ext uri="{BB962C8B-B14F-4D97-AF65-F5344CB8AC3E}">
        <p14:creationId xmlns:p14="http://schemas.microsoft.com/office/powerpoint/2010/main" val="265664974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4396564-3D9E-4E54-B1A5-FF1002EF5B4E}" type="datetimeFigureOut">
              <a:rPr lang="en-US"/>
              <a:pPr>
                <a:defRPr/>
              </a:pPr>
              <a:t>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AA32DA-E430-49FD-81C2-D9FDE50C949F}" type="slidenum">
              <a:rPr lang="en-US"/>
              <a:pPr>
                <a:defRPr/>
              </a:pPr>
              <a:t>‹#›</a:t>
            </a:fld>
            <a:endParaRPr lang="en-US"/>
          </a:p>
        </p:txBody>
      </p:sp>
    </p:spTree>
    <p:extLst>
      <p:ext uri="{BB962C8B-B14F-4D97-AF65-F5344CB8AC3E}">
        <p14:creationId xmlns:p14="http://schemas.microsoft.com/office/powerpoint/2010/main" val="21665226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294E94-E808-4236-87BF-AC2AD7523ECA}" type="datetimeFigureOut">
              <a:rPr lang="en-US"/>
              <a:pPr>
                <a:defRPr/>
              </a:pPr>
              <a:t>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C2FB492-3132-4A4D-AA19-ABEFBF29384B}" type="slidenum">
              <a:rPr lang="en-US"/>
              <a:pPr>
                <a:defRPr/>
              </a:pPr>
              <a:t>‹#›</a:t>
            </a:fld>
            <a:endParaRPr lang="en-US"/>
          </a:p>
        </p:txBody>
      </p:sp>
    </p:spTree>
    <p:extLst>
      <p:ext uri="{BB962C8B-B14F-4D97-AF65-F5344CB8AC3E}">
        <p14:creationId xmlns:p14="http://schemas.microsoft.com/office/powerpoint/2010/main" val="40549338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1CABF00-0152-467D-A058-55716A5E1493}" type="datetimeFigureOut">
              <a:rPr lang="en-US"/>
              <a:pPr>
                <a:defRPr/>
              </a:pPr>
              <a:t>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DDA705-53DA-41BC-81D6-00F81129C987}" type="slidenum">
              <a:rPr lang="en-US"/>
              <a:pPr>
                <a:defRPr/>
              </a:pPr>
              <a:t>‹#›</a:t>
            </a:fld>
            <a:endParaRPr lang="en-US"/>
          </a:p>
        </p:txBody>
      </p:sp>
    </p:spTree>
    <p:extLst>
      <p:ext uri="{BB962C8B-B14F-4D97-AF65-F5344CB8AC3E}">
        <p14:creationId xmlns:p14="http://schemas.microsoft.com/office/powerpoint/2010/main" val="197524177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856D121-8D9D-4232-8090-EB591F21CDAC}" type="datetimeFigureOut">
              <a:rPr lang="en-US"/>
              <a:pPr>
                <a:defRPr/>
              </a:pPr>
              <a:t>2/6/2024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61510E2-BD27-4E68-AC52-3DD5A0A53509}" type="slidenum">
              <a:rPr lang="en-US"/>
              <a:pPr>
                <a:defRPr/>
              </a:pPr>
              <a:t>‹#›</a:t>
            </a:fld>
            <a:endParaRPr lang="en-US"/>
          </a:p>
        </p:txBody>
      </p:sp>
    </p:spTree>
    <p:extLst>
      <p:ext uri="{BB962C8B-B14F-4D97-AF65-F5344CB8AC3E}">
        <p14:creationId xmlns:p14="http://schemas.microsoft.com/office/powerpoint/2010/main" val="35733325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8D5396A-7AF2-4606-9878-4DAA63485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8" name="Graphic 7">
            <a:extLst>
              <a:ext uri="{FF2B5EF4-FFF2-40B4-BE49-F238E27FC236}">
                <a16:creationId xmlns:a16="http://schemas.microsoft.com/office/drawing/2014/main" id="{5F82F384-2E8C-4611-87B0-C6DC4C03F9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48813" y="975010"/>
            <a:ext cx="2643187" cy="2488464"/>
          </a:xfrm>
          <a:prstGeom prst="rect">
            <a:avLst/>
          </a:prstGeom>
        </p:spPr>
      </p:pic>
      <p:pic>
        <p:nvPicPr>
          <p:cNvPr id="9" name="Graphic 8">
            <a:extLst>
              <a:ext uri="{FF2B5EF4-FFF2-40B4-BE49-F238E27FC236}">
                <a16:creationId xmlns:a16="http://schemas.microsoft.com/office/drawing/2014/main" id="{A43AD36E-DAD2-4753-8955-F5DD85B336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77087" y="2562576"/>
            <a:ext cx="1471613" cy="661399"/>
          </a:xfrm>
          <a:prstGeom prst="rect">
            <a:avLst/>
          </a:prstGeom>
        </p:spPr>
      </p:pic>
      <p:pic>
        <p:nvPicPr>
          <p:cNvPr id="10" name="Graphic 9">
            <a:extLst>
              <a:ext uri="{FF2B5EF4-FFF2-40B4-BE49-F238E27FC236}">
                <a16:creationId xmlns:a16="http://schemas.microsoft.com/office/drawing/2014/main" id="{19798082-6E46-400E-978C-DEDB0A73B2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303034" y="3564343"/>
            <a:ext cx="1575684" cy="661399"/>
          </a:xfrm>
          <a:prstGeom prst="rect">
            <a:avLst/>
          </a:prstGeom>
        </p:spPr>
      </p:pic>
      <p:pic>
        <p:nvPicPr>
          <p:cNvPr id="11" name="Graphic 10">
            <a:extLst>
              <a:ext uri="{FF2B5EF4-FFF2-40B4-BE49-F238E27FC236}">
                <a16:creationId xmlns:a16="http://schemas.microsoft.com/office/drawing/2014/main" id="{A41A00A6-D3C9-4799-97C9-69C91DA3A2C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083011" y="2476072"/>
            <a:ext cx="1866900" cy="1029540"/>
          </a:xfrm>
          <a:prstGeom prst="rect">
            <a:avLst/>
          </a:prstGeom>
        </p:spPr>
      </p:pic>
      <p:pic>
        <p:nvPicPr>
          <p:cNvPr id="12" name="Graphic 11">
            <a:extLst>
              <a:ext uri="{FF2B5EF4-FFF2-40B4-BE49-F238E27FC236}">
                <a16:creationId xmlns:a16="http://schemas.microsoft.com/office/drawing/2014/main" id="{D0D4AA53-E8F8-448F-8B44-8EBB7B9A885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067047" y="2855833"/>
            <a:ext cx="2004940" cy="1302178"/>
          </a:xfrm>
          <a:prstGeom prst="rect">
            <a:avLst/>
          </a:prstGeom>
        </p:spPr>
      </p:pic>
      <p:pic>
        <p:nvPicPr>
          <p:cNvPr id="13" name="Graphic 12">
            <a:extLst>
              <a:ext uri="{FF2B5EF4-FFF2-40B4-BE49-F238E27FC236}">
                <a16:creationId xmlns:a16="http://schemas.microsoft.com/office/drawing/2014/main" id="{33D954D6-F889-42EA-AC8C-88247FF6F3E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8374460" y="1241672"/>
            <a:ext cx="1448594" cy="714375"/>
          </a:xfrm>
          <a:prstGeom prst="rect">
            <a:avLst/>
          </a:prstGeom>
        </p:spPr>
      </p:pic>
      <p:pic>
        <p:nvPicPr>
          <p:cNvPr id="14" name="Graphic 13">
            <a:extLst>
              <a:ext uri="{FF2B5EF4-FFF2-40B4-BE49-F238E27FC236}">
                <a16:creationId xmlns:a16="http://schemas.microsoft.com/office/drawing/2014/main" id="{AF9C98BA-1D8D-4522-8EA9-620DD742CA1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flipH="1">
            <a:off x="3005223" y="634061"/>
            <a:ext cx="1448594" cy="714375"/>
          </a:xfrm>
          <a:prstGeom prst="rect">
            <a:avLst/>
          </a:prstGeom>
        </p:spPr>
      </p:pic>
      <p:sp>
        <p:nvSpPr>
          <p:cNvPr id="15" name="Freeform: Shape 14">
            <a:extLst>
              <a:ext uri="{FF2B5EF4-FFF2-40B4-BE49-F238E27FC236}">
                <a16:creationId xmlns:a16="http://schemas.microsoft.com/office/drawing/2014/main" id="{6D8A2CB1-2C3F-4848-88AC-65502BE91710}"/>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6EF5111-D79D-4CC1-82FF-B757642D454F}"/>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a:extLst>
              <a:ext uri="{FF2B5EF4-FFF2-40B4-BE49-F238E27FC236}">
                <a16:creationId xmlns:a16="http://schemas.microsoft.com/office/drawing/2014/main" id="{8975688E-0C77-4E4B-AF8F-E990567099DE}"/>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751684" y="2562576"/>
            <a:ext cx="1295400" cy="923925"/>
          </a:xfrm>
          <a:prstGeom prst="rect">
            <a:avLst/>
          </a:prstGeom>
        </p:spPr>
      </p:pic>
      <p:pic>
        <p:nvPicPr>
          <p:cNvPr id="18" name="Graphic 17">
            <a:extLst>
              <a:ext uri="{FF2B5EF4-FFF2-40B4-BE49-F238E27FC236}">
                <a16:creationId xmlns:a16="http://schemas.microsoft.com/office/drawing/2014/main" id="{8C58BEED-C094-4872-86AF-8DC4AD2E187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7619376" y="4657311"/>
            <a:ext cx="2822652" cy="1428750"/>
          </a:xfrm>
          <a:prstGeom prst="rect">
            <a:avLst/>
          </a:prstGeom>
        </p:spPr>
      </p:pic>
      <p:pic>
        <p:nvPicPr>
          <p:cNvPr id="19" name="Graphic 18">
            <a:extLst>
              <a:ext uri="{FF2B5EF4-FFF2-40B4-BE49-F238E27FC236}">
                <a16:creationId xmlns:a16="http://schemas.microsoft.com/office/drawing/2014/main" id="{0C3FE1F7-F3A2-4DAF-9031-14EFC78A028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676900" y="4095749"/>
            <a:ext cx="2141444" cy="1400175"/>
          </a:xfrm>
          <a:prstGeom prst="rect">
            <a:avLst/>
          </a:prstGeom>
        </p:spPr>
      </p:pic>
      <p:pic>
        <p:nvPicPr>
          <p:cNvPr id="20" name="Graphic 19">
            <a:extLst>
              <a:ext uri="{FF2B5EF4-FFF2-40B4-BE49-F238E27FC236}">
                <a16:creationId xmlns:a16="http://schemas.microsoft.com/office/drawing/2014/main" id="{F6C2D3B6-8ECD-4318-B0D6-191E4FDDB4DC}"/>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798501" y="366636"/>
            <a:ext cx="2450861" cy="1352199"/>
          </a:xfrm>
          <a:prstGeom prst="rect">
            <a:avLst/>
          </a:prstGeom>
        </p:spPr>
      </p:pic>
      <p:pic>
        <p:nvPicPr>
          <p:cNvPr id="21" name="Graphic 20">
            <a:extLst>
              <a:ext uri="{FF2B5EF4-FFF2-40B4-BE49-F238E27FC236}">
                <a16:creationId xmlns:a16="http://schemas.microsoft.com/office/drawing/2014/main" id="{2825333E-AFD1-425F-A9C7-1B03C2366327}"/>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798156" y="3554673"/>
            <a:ext cx="3243262" cy="2901866"/>
          </a:xfrm>
          <a:prstGeom prst="rect">
            <a:avLst/>
          </a:prstGeom>
        </p:spPr>
      </p:pic>
      <p:grpSp>
        <p:nvGrpSpPr>
          <p:cNvPr id="22" name="Group 21">
            <a:extLst>
              <a:ext uri="{FF2B5EF4-FFF2-40B4-BE49-F238E27FC236}">
                <a16:creationId xmlns:a16="http://schemas.microsoft.com/office/drawing/2014/main" id="{62B05126-DE16-4CBE-974F-33C08A5D2446}"/>
              </a:ext>
            </a:extLst>
          </p:cNvPr>
          <p:cNvGrpSpPr/>
          <p:nvPr userDrawn="1"/>
        </p:nvGrpSpPr>
        <p:grpSpPr>
          <a:xfrm>
            <a:off x="3866746" y="5359648"/>
            <a:ext cx="3768049" cy="1467103"/>
            <a:chOff x="3866746" y="5359648"/>
            <a:chExt cx="3768049" cy="1467103"/>
          </a:xfrm>
        </p:grpSpPr>
        <p:sp>
          <p:nvSpPr>
            <p:cNvPr id="23" name="矩形 5">
              <a:extLst>
                <a:ext uri="{FF2B5EF4-FFF2-40B4-BE49-F238E27FC236}">
                  <a16:creationId xmlns:a16="http://schemas.microsoft.com/office/drawing/2014/main" id="{3ADED0D2-F070-4FBD-BEC8-B46B56F654C4}"/>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03</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24" name="图片 2">
              <a:extLst>
                <a:ext uri="{FF2B5EF4-FFF2-40B4-BE49-F238E27FC236}">
                  <a16:creationId xmlns:a16="http://schemas.microsoft.com/office/drawing/2014/main" id="{690D8D27-6ECC-4C03-9AE6-A7AAAF5A256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25" name="Graphic 24">
            <a:extLst>
              <a:ext uri="{FF2B5EF4-FFF2-40B4-BE49-F238E27FC236}">
                <a16:creationId xmlns:a16="http://schemas.microsoft.com/office/drawing/2014/main" id="{758AB89B-36EA-43F1-9F85-E11D8F9C057B}"/>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9543447" y="2340553"/>
            <a:ext cx="1742728" cy="1369286"/>
          </a:xfrm>
          <a:prstGeom prst="rect">
            <a:avLst/>
          </a:prstGeom>
        </p:spPr>
      </p:pic>
    </p:spTree>
    <p:extLst>
      <p:ext uri="{BB962C8B-B14F-4D97-AF65-F5344CB8AC3E}">
        <p14:creationId xmlns:p14="http://schemas.microsoft.com/office/powerpoint/2010/main" val="136268408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nodeType="clickEffect">
                                  <p:stCondLst>
                                    <p:cond delay="0"/>
                                  </p:stCondLst>
                                  <p:childTnLst>
                                    <p:animMotion origin="layout" path="M 0.00872 0.09074 L 0.00872 0.09074 C 0.00742 0.09792 0.00625 0.10533 0.00494 0.1125 C 0.00455 0.11435 0.00416 0.11597 0.0039 0.11759 L 0.00299 0.12431 C 0.00338 0.13681 0.00325 0.14908 0.0039 0.16158 C 0.00416 0.16505 0.00507 0.16829 0.00586 0.17153 C 0.00677 0.1757 0.00768 0.17963 0.00872 0.18334 C 0.00924 0.18519 0.01002 0.18681 0.01054 0.18843 C 0.0151 0.20347 0.01445 0.20047 0.01627 0.21042 C 0.01888 0.2375 0.01445 0.19746 0.022 0.2375 C 0.02526 0.25509 0.02226 0.24074 0.02578 0.25417 C 0.02682 0.2581 0.0276 0.26227 0.02864 0.26621 C 0.02981 0.2706 0.03242 0.27963 0.03242 0.27963 C 0.03398 0.29653 0.03203 0.28334 0.03619 0.29815 C 0.03685 0.30047 0.03854 0.30834 0.03906 0.31158 C 0.03945 0.31389 0.03971 0.31621 0.03997 0.31829 C 0.04023 0.32014 0.04075 0.32176 0.04101 0.32338 C 0.04127 0.3257 0.04166 0.32801 0.04192 0.33009 C 0.04257 0.33588 0.04388 0.34699 0.04388 0.34699 C 0.04336 0.36366 0.04388 0.37222 0.04192 0.38588 C 0.04166 0.3875 0.04127 0.38912 0.04101 0.39097 C 0.04062 0.39329 0.04062 0.3956 0.03997 0.39769 C 0.03932 0.39977 0.03802 0.40093 0.03711 0.40278 C 0.03411 0.40996 0.03502 0.41042 0.03242 0.41621 C 0.03047 0.4206 0.02942 0.42037 0.02669 0.42477 C 0.02474 0.42778 0.02317 0.43195 0.02109 0.43472 C 0.01979 0.43658 0.01849 0.4382 0.01718 0.43982 C 0.01627 0.44097 0.01536 0.44213 0.01445 0.44329 C 0.01185 0.44653 0.00976 0.45162 0.00677 0.45347 C 0.00586 0.45394 0.00481 0.4544 0.0039 0.45509 C 0.0026 0.45602 0.00143 0.45718 0.00013 0.45834 C -0.00078 0.45949 -0.0017 0.46111 -0.00274 0.46181 C -0.00391 0.46273 -0.00521 0.46297 -0.00651 0.46343 C -0.00847 0.46574 -0.01224 0.47037 -0.01407 0.47199 C -0.01589 0.47338 -0.01979 0.47523 -0.01979 0.47523 C -0.02409 0.4831 -0.02032 0.47732 -0.03112 0.4838 C -0.03907 0.48843 -0.05261 0.49815 -0.06055 0.5007 L -0.06628 0.50232 L -0.07956 0.50579 C -0.08841 0.50509 -0.09727 0.50486 -0.10612 0.50394 C -0.10743 0.50394 -0.1086 0.50255 -0.1099 0.50232 C -0.12331 0.49861 -0.12435 0.49884 -0.1375 0.49722 C -0.1586 0.48843 -0.14128 0.49468 -0.15925 0.49051 C -0.1681 0.48843 -0.18581 0.4838 -0.18581 0.4838 C -0.1875 0.48264 -0.19245 0.47986 -0.19349 0.47871 C -0.19558 0.47593 -0.19727 0.47199 -0.19909 0.46852 C -0.20013 0.4669 -0.20091 0.46482 -0.20196 0.46343 C -0.20508 0.45972 -0.20586 0.45926 -0.2086 0.45347 C -0.21771 0.43357 -0.21394 0.44051 -0.21901 0.43148 C -0.22071 0.41667 -0.21875 0.42917 -0.22279 0.41459 C -0.22526 0.40579 -0.22201 0.41273 -0.22565 0.40602 C -0.22709 0.39584 -0.22618 0.40162 -0.22852 0.38935 C -0.22891 0.3875 -0.22891 0.38565 -0.22943 0.38426 C -0.23373 0.37292 -0.23282 0.37685 -0.23516 0.36574 C -0.2362 0.36065 -0.23607 0.36227 -0.23607 0.3588 L -0.23607 0.3588 " pathEditMode="relative" ptsTypes="AAAAAAAAAAAAAAAAAAAAAAAAAAAAAAAAAAAAAAAAAAAAAAAAAAAAAAAAA">
                                      <p:cBhvr>
                                        <p:cTn id="12" dur="2000" fill="hold"/>
                                        <p:tgtEl>
                                          <p:spTgt spid="25"/>
                                        </p:tgtEl>
                                        <p:attrNameLst>
                                          <p:attrName>ppt_x</p:attrName>
                                          <p:attrName>ppt_y</p:attrName>
                                        </p:attrNameLst>
                                      </p:cBhvr>
                                    </p:animMotion>
                                  </p:childTnLst>
                                </p:cTn>
                              </p:par>
                              <p:par>
                                <p:cTn id="13" presetID="22" presetClass="exit" presetSubtype="2" fill="hold" grpId="0" nodeType="withEffect">
                                  <p:stCondLst>
                                    <p:cond delay="500"/>
                                  </p:stCondLst>
                                  <p:childTnLst>
                                    <p:animEffect transition="out" filter="wipe(right)">
                                      <p:cBhvr>
                                        <p:cTn id="14" dur="1500"/>
                                        <p:tgtEl>
                                          <p:spTgt spid="15"/>
                                        </p:tgtEl>
                                      </p:cBhvr>
                                    </p:animEffect>
                                    <p:set>
                                      <p:cBhvr>
                                        <p:cTn id="15" dur="1" fill="hold">
                                          <p:stCondLst>
                                            <p:cond delay="1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DFA475D-5154-48AE-85EA-614741941BE5}" type="datetimeFigureOut">
              <a:rPr lang="en-US"/>
              <a:pPr>
                <a:defRPr/>
              </a:pPr>
              <a:t>2/6/2024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82E34AD-7F2F-44D7-B187-D97699D98938}" type="slidenum">
              <a:rPr lang="en-US"/>
              <a:pPr>
                <a:defRPr/>
              </a:pPr>
              <a:t>‹#›</a:t>
            </a:fld>
            <a:endParaRPr lang="en-US"/>
          </a:p>
        </p:txBody>
      </p:sp>
    </p:spTree>
    <p:extLst>
      <p:ext uri="{BB962C8B-B14F-4D97-AF65-F5344CB8AC3E}">
        <p14:creationId xmlns:p14="http://schemas.microsoft.com/office/powerpoint/2010/main" val="10965411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F096133-F544-43EA-B179-62001340CDFD}" type="datetimeFigureOut">
              <a:rPr lang="en-US"/>
              <a:pPr>
                <a:defRPr/>
              </a:pPr>
              <a:t>2/6/2024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AAFD23A-DBF5-4400-B218-D6FC7B498A2E}" type="slidenum">
              <a:rPr lang="en-US"/>
              <a:pPr>
                <a:defRPr/>
              </a:pPr>
              <a:t>‹#›</a:t>
            </a:fld>
            <a:endParaRPr lang="en-US"/>
          </a:p>
        </p:txBody>
      </p:sp>
    </p:spTree>
    <p:extLst>
      <p:ext uri="{BB962C8B-B14F-4D97-AF65-F5344CB8AC3E}">
        <p14:creationId xmlns:p14="http://schemas.microsoft.com/office/powerpoint/2010/main" val="93532658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DB8D84F-444B-4FB5-9800-1554B8499D72}" type="datetimeFigureOut">
              <a:rPr lang="en-US"/>
              <a:pPr>
                <a:defRPr/>
              </a:pPr>
              <a:t>2/6/2024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318E7E-50EC-45E4-882D-8899476DBBF2}" type="slidenum">
              <a:rPr lang="en-US"/>
              <a:pPr>
                <a:defRPr/>
              </a:pPr>
              <a:t>‹#›</a:t>
            </a:fld>
            <a:endParaRPr lang="en-US"/>
          </a:p>
        </p:txBody>
      </p:sp>
    </p:spTree>
    <p:extLst>
      <p:ext uri="{BB962C8B-B14F-4D97-AF65-F5344CB8AC3E}">
        <p14:creationId xmlns:p14="http://schemas.microsoft.com/office/powerpoint/2010/main" val="10561392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5B206D7-E752-4899-A28C-0DE0C145BDAF}" type="datetimeFigureOut">
              <a:rPr lang="en-US"/>
              <a:pPr>
                <a:defRPr/>
              </a:pPr>
              <a:t>2/6/2024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ACC94C-D262-41BE-8F9D-6F47659E44A3}" type="slidenum">
              <a:rPr lang="en-US"/>
              <a:pPr>
                <a:defRPr/>
              </a:pPr>
              <a:t>‹#›</a:t>
            </a:fld>
            <a:endParaRPr lang="en-US"/>
          </a:p>
        </p:txBody>
      </p:sp>
    </p:spTree>
    <p:extLst>
      <p:ext uri="{BB962C8B-B14F-4D97-AF65-F5344CB8AC3E}">
        <p14:creationId xmlns:p14="http://schemas.microsoft.com/office/powerpoint/2010/main" val="10648276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2155A2A-0A24-4711-92D3-1B78ED7E0D65}" type="datetimeFigureOut">
              <a:rPr lang="en-US"/>
              <a:pPr>
                <a:defRPr/>
              </a:pPr>
              <a:t>2/6/2024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55CAAA9-CC06-498B-8800-ED0E33AF9285}" type="slidenum">
              <a:rPr lang="en-US"/>
              <a:pPr>
                <a:defRPr/>
              </a:pPr>
              <a:t>‹#›</a:t>
            </a:fld>
            <a:endParaRPr lang="en-US"/>
          </a:p>
        </p:txBody>
      </p:sp>
    </p:spTree>
    <p:extLst>
      <p:ext uri="{BB962C8B-B14F-4D97-AF65-F5344CB8AC3E}">
        <p14:creationId xmlns:p14="http://schemas.microsoft.com/office/powerpoint/2010/main" val="353426680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7801C3-514E-49A2-BF8C-EA7FC6E92C9E}" type="datetimeFigureOut">
              <a:rPr lang="en-US"/>
              <a:pPr>
                <a:defRPr/>
              </a:pPr>
              <a:t>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9ED440-33E3-4832-BDE3-EDEB04315D2D}" type="slidenum">
              <a:rPr lang="en-US"/>
              <a:pPr>
                <a:defRPr/>
              </a:pPr>
              <a:t>‹#›</a:t>
            </a:fld>
            <a:endParaRPr lang="en-US"/>
          </a:p>
        </p:txBody>
      </p:sp>
    </p:spTree>
    <p:extLst>
      <p:ext uri="{BB962C8B-B14F-4D97-AF65-F5344CB8AC3E}">
        <p14:creationId xmlns:p14="http://schemas.microsoft.com/office/powerpoint/2010/main" val="39903761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C02214-A064-4FC2-9E8F-9CF5C1BC6F5E}" type="datetimeFigureOut">
              <a:rPr lang="en-US"/>
              <a:pPr>
                <a:defRPr/>
              </a:pPr>
              <a:t>2/6/2024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0957D3-D64A-4620-A138-D49906CFB7A1}" type="slidenum">
              <a:rPr lang="en-US"/>
              <a:pPr>
                <a:defRPr/>
              </a:pPr>
              <a:t>‹#›</a:t>
            </a:fld>
            <a:endParaRPr lang="en-US"/>
          </a:p>
        </p:txBody>
      </p:sp>
    </p:spTree>
    <p:extLst>
      <p:ext uri="{BB962C8B-B14F-4D97-AF65-F5344CB8AC3E}">
        <p14:creationId xmlns:p14="http://schemas.microsoft.com/office/powerpoint/2010/main" val="277181015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6"/>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p:cNvSpPr>
            <a:spLocks noGrp="1"/>
          </p:cNvSpPr>
          <p:nvPr>
            <p:ph type="dt" sz="half" idx="10"/>
          </p:nvPr>
        </p:nvSpPr>
        <p:spPr/>
        <p:txBody>
          <a:bodyPr/>
          <a:lstStyle/>
          <a:p>
            <a:fld id="{85C1FC63-5E4A-4366-BAFC-D5AF55FADB6C}" type="datetimeFigureOut">
              <a:rPr lang="en-US" smtClean="0"/>
              <a:pPr/>
              <a:t>2/6/2024</a:t>
            </a:fld>
            <a:endParaRPr lang="en-US"/>
          </a:p>
        </p:txBody>
      </p:sp>
      <p:sp>
        <p:nvSpPr>
          <p:cNvPr id="5" name="Nơi giữ chỗ cho Chân trang 4"/>
          <p:cNvSpPr>
            <a:spLocks noGrp="1"/>
          </p:cNvSpPr>
          <p:nvPr>
            <p:ph type="ftr" sz="quarter" idx="11"/>
          </p:nvPr>
        </p:nvSpPr>
        <p:spPr/>
        <p:txBody>
          <a:bodyPr/>
          <a:lstStyle/>
          <a:p>
            <a:endParaRPr lang="en-US"/>
          </a:p>
        </p:txBody>
      </p:sp>
      <p:sp>
        <p:nvSpPr>
          <p:cNvPr id="6" name="Nơi giữ chỗ cho Số hiệu Bản chiếu 5"/>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1223572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p>
            <a:fld id="{85C1FC63-5E4A-4366-BAFC-D5AF55FADB6C}" type="datetimeFigureOut">
              <a:rPr lang="en-US" smtClean="0"/>
              <a:pPr/>
              <a:t>2/6/2024</a:t>
            </a:fld>
            <a:endParaRPr lang="en-US"/>
          </a:p>
        </p:txBody>
      </p:sp>
      <p:sp>
        <p:nvSpPr>
          <p:cNvPr id="5" name="Nơi giữ chỗ cho Chân trang 4"/>
          <p:cNvSpPr>
            <a:spLocks noGrp="1"/>
          </p:cNvSpPr>
          <p:nvPr>
            <p:ph type="ftr" sz="quarter" idx="11"/>
          </p:nvPr>
        </p:nvSpPr>
        <p:spPr/>
        <p:txBody>
          <a:bodyPr/>
          <a:lstStyle/>
          <a:p>
            <a:endParaRPr lang="en-US"/>
          </a:p>
        </p:txBody>
      </p:sp>
      <p:sp>
        <p:nvSpPr>
          <p:cNvPr id="6" name="Nơi giữ chỗ cho Số hiệu Bản chiếu 5"/>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2171557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1"/>
            <a:ext cx="10363200" cy="1362075"/>
          </a:xfrm>
        </p:spPr>
        <p:txBody>
          <a:bodyPr anchor="t"/>
          <a:lstStyle>
            <a:lvl1pPr algn="l">
              <a:defRPr sz="4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vi-VN"/>
              <a:t>Bấm &amp; sửa kiểu tiêu đề</a:t>
            </a:r>
          </a:p>
        </p:txBody>
      </p:sp>
      <p:sp>
        <p:nvSpPr>
          <p:cNvPr id="4" name="Nơi giữ chỗ cho Ngày tháng 3"/>
          <p:cNvSpPr>
            <a:spLocks noGrp="1"/>
          </p:cNvSpPr>
          <p:nvPr>
            <p:ph type="dt" sz="half" idx="10"/>
          </p:nvPr>
        </p:nvSpPr>
        <p:spPr/>
        <p:txBody>
          <a:bodyPr/>
          <a:lstStyle/>
          <a:p>
            <a:fld id="{85C1FC63-5E4A-4366-BAFC-D5AF55FADB6C}" type="datetimeFigureOut">
              <a:rPr lang="en-US" smtClean="0"/>
              <a:pPr/>
              <a:t>2/6/2024</a:t>
            </a:fld>
            <a:endParaRPr lang="en-US"/>
          </a:p>
        </p:txBody>
      </p:sp>
      <p:sp>
        <p:nvSpPr>
          <p:cNvPr id="5" name="Nơi giữ chỗ cho Chân trang 4"/>
          <p:cNvSpPr>
            <a:spLocks noGrp="1"/>
          </p:cNvSpPr>
          <p:nvPr>
            <p:ph type="ftr" sz="quarter" idx="11"/>
          </p:nvPr>
        </p:nvSpPr>
        <p:spPr/>
        <p:txBody>
          <a:bodyPr/>
          <a:lstStyle/>
          <a:p>
            <a:endParaRPr lang="en-US"/>
          </a:p>
        </p:txBody>
      </p:sp>
      <p:sp>
        <p:nvSpPr>
          <p:cNvPr id="6" name="Nơi giữ chỗ cho Số hiệu Bản chiếu 5"/>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378477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8E185C6C-DB9B-48B5-B551-28F2904A9C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30" name="Graphic 29">
            <a:extLst>
              <a:ext uri="{FF2B5EF4-FFF2-40B4-BE49-F238E27FC236}">
                <a16:creationId xmlns:a16="http://schemas.microsoft.com/office/drawing/2014/main" id="{D2A1E93D-D08F-43C9-B496-9D9C9C864AC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31" name="Graphic 30">
            <a:extLst>
              <a:ext uri="{FF2B5EF4-FFF2-40B4-BE49-F238E27FC236}">
                <a16:creationId xmlns:a16="http://schemas.microsoft.com/office/drawing/2014/main" id="{F48995CA-1263-4632-90A7-9F102E295CE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32" name="Graphic 31">
            <a:extLst>
              <a:ext uri="{FF2B5EF4-FFF2-40B4-BE49-F238E27FC236}">
                <a16:creationId xmlns:a16="http://schemas.microsoft.com/office/drawing/2014/main" id="{A836993C-1736-408E-8E25-208C71D4BAF2}"/>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33" name="Graphic 32">
            <a:extLst>
              <a:ext uri="{FF2B5EF4-FFF2-40B4-BE49-F238E27FC236}">
                <a16:creationId xmlns:a16="http://schemas.microsoft.com/office/drawing/2014/main" id="{68723772-D22E-4D89-B9C3-AA256496DBE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34" name="Graphic 33">
            <a:extLst>
              <a:ext uri="{FF2B5EF4-FFF2-40B4-BE49-F238E27FC236}">
                <a16:creationId xmlns:a16="http://schemas.microsoft.com/office/drawing/2014/main" id="{B730406D-01AB-42F4-A900-493B518902E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35" name="Graphic 34">
            <a:extLst>
              <a:ext uri="{FF2B5EF4-FFF2-40B4-BE49-F238E27FC236}">
                <a16:creationId xmlns:a16="http://schemas.microsoft.com/office/drawing/2014/main" id="{26A01E41-8584-453D-98D1-48FECADECC1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36" name="Graphic 35">
            <a:extLst>
              <a:ext uri="{FF2B5EF4-FFF2-40B4-BE49-F238E27FC236}">
                <a16:creationId xmlns:a16="http://schemas.microsoft.com/office/drawing/2014/main" id="{3315E187-F995-4FF1-B929-D979ABBA3B6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37" name="Graphic 36">
            <a:extLst>
              <a:ext uri="{FF2B5EF4-FFF2-40B4-BE49-F238E27FC236}">
                <a16:creationId xmlns:a16="http://schemas.microsoft.com/office/drawing/2014/main" id="{5838B784-12D5-4AC9-853C-451EFBBBC2A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38" name="Freeform: Shape 37">
            <a:extLst>
              <a:ext uri="{FF2B5EF4-FFF2-40B4-BE49-F238E27FC236}">
                <a16:creationId xmlns:a16="http://schemas.microsoft.com/office/drawing/2014/main" id="{14BB9F02-D22C-4084-90EB-93038DB97401}"/>
              </a:ext>
            </a:extLst>
          </p:cNvPr>
          <p:cNvSpPr/>
          <p:nvPr userDrawn="1"/>
        </p:nvSpPr>
        <p:spPr>
          <a:xfrm>
            <a:off x="7306322" y="1473693"/>
            <a:ext cx="2423604" cy="1544715"/>
          </a:xfrm>
          <a:custGeom>
            <a:avLst/>
            <a:gdLst>
              <a:gd name="connsiteX0" fmla="*/ 0 w 2423604"/>
              <a:gd name="connsiteY0" fmla="*/ 0 h 1544715"/>
              <a:gd name="connsiteX1" fmla="*/ 106532 w 2423604"/>
              <a:gd name="connsiteY1" fmla="*/ 8878 h 1544715"/>
              <a:gd name="connsiteX2" fmla="*/ 142043 w 2423604"/>
              <a:gd name="connsiteY2" fmla="*/ 17756 h 1544715"/>
              <a:gd name="connsiteX3" fmla="*/ 177554 w 2423604"/>
              <a:gd name="connsiteY3" fmla="*/ 44389 h 1544715"/>
              <a:gd name="connsiteX4" fmla="*/ 204187 w 2423604"/>
              <a:gd name="connsiteY4" fmla="*/ 62144 h 1544715"/>
              <a:gd name="connsiteX5" fmla="*/ 257453 w 2423604"/>
              <a:gd name="connsiteY5" fmla="*/ 88777 h 1544715"/>
              <a:gd name="connsiteX6" fmla="*/ 284086 w 2423604"/>
              <a:gd name="connsiteY6" fmla="*/ 106532 h 1544715"/>
              <a:gd name="connsiteX7" fmla="*/ 310719 w 2423604"/>
              <a:gd name="connsiteY7" fmla="*/ 115410 h 1544715"/>
              <a:gd name="connsiteX8" fmla="*/ 337352 w 2423604"/>
              <a:gd name="connsiteY8" fmla="*/ 133165 h 1544715"/>
              <a:gd name="connsiteX9" fmla="*/ 372862 w 2423604"/>
              <a:gd name="connsiteY9" fmla="*/ 150921 h 1544715"/>
              <a:gd name="connsiteX10" fmla="*/ 435006 w 2423604"/>
              <a:gd name="connsiteY10" fmla="*/ 204187 h 1544715"/>
              <a:gd name="connsiteX11" fmla="*/ 488272 w 2423604"/>
              <a:gd name="connsiteY11" fmla="*/ 230820 h 1544715"/>
              <a:gd name="connsiteX12" fmla="*/ 514905 w 2423604"/>
              <a:gd name="connsiteY12" fmla="*/ 257453 h 1544715"/>
              <a:gd name="connsiteX13" fmla="*/ 550416 w 2423604"/>
              <a:gd name="connsiteY13" fmla="*/ 275208 h 1544715"/>
              <a:gd name="connsiteX14" fmla="*/ 577049 w 2423604"/>
              <a:gd name="connsiteY14" fmla="*/ 310719 h 1544715"/>
              <a:gd name="connsiteX15" fmla="*/ 612560 w 2423604"/>
              <a:gd name="connsiteY15" fmla="*/ 337352 h 1544715"/>
              <a:gd name="connsiteX16" fmla="*/ 665826 w 2423604"/>
              <a:gd name="connsiteY16" fmla="*/ 372862 h 1544715"/>
              <a:gd name="connsiteX17" fmla="*/ 719092 w 2423604"/>
              <a:gd name="connsiteY17" fmla="*/ 417251 h 1544715"/>
              <a:gd name="connsiteX18" fmla="*/ 745725 w 2423604"/>
              <a:gd name="connsiteY18" fmla="*/ 426128 h 1544715"/>
              <a:gd name="connsiteX19" fmla="*/ 781235 w 2423604"/>
              <a:gd name="connsiteY19" fmla="*/ 461639 h 1544715"/>
              <a:gd name="connsiteX20" fmla="*/ 816746 w 2423604"/>
              <a:gd name="connsiteY20" fmla="*/ 497150 h 1544715"/>
              <a:gd name="connsiteX21" fmla="*/ 843379 w 2423604"/>
              <a:gd name="connsiteY21" fmla="*/ 514905 h 1544715"/>
              <a:gd name="connsiteX22" fmla="*/ 878890 w 2423604"/>
              <a:gd name="connsiteY22" fmla="*/ 541538 h 1544715"/>
              <a:gd name="connsiteX23" fmla="*/ 932156 w 2423604"/>
              <a:gd name="connsiteY23" fmla="*/ 594804 h 1544715"/>
              <a:gd name="connsiteX24" fmla="*/ 985422 w 2423604"/>
              <a:gd name="connsiteY24" fmla="*/ 639192 h 1544715"/>
              <a:gd name="connsiteX25" fmla="*/ 1020932 w 2423604"/>
              <a:gd name="connsiteY25" fmla="*/ 665825 h 1544715"/>
              <a:gd name="connsiteX26" fmla="*/ 1056443 w 2423604"/>
              <a:gd name="connsiteY26" fmla="*/ 710214 h 1544715"/>
              <a:gd name="connsiteX27" fmla="*/ 1118587 w 2423604"/>
              <a:gd name="connsiteY27" fmla="*/ 745724 h 1544715"/>
              <a:gd name="connsiteX28" fmla="*/ 1162975 w 2423604"/>
              <a:gd name="connsiteY28" fmla="*/ 790113 h 1544715"/>
              <a:gd name="connsiteX29" fmla="*/ 1189608 w 2423604"/>
              <a:gd name="connsiteY29" fmla="*/ 816746 h 1544715"/>
              <a:gd name="connsiteX30" fmla="*/ 1225119 w 2423604"/>
              <a:gd name="connsiteY30" fmla="*/ 843379 h 1544715"/>
              <a:gd name="connsiteX31" fmla="*/ 1251752 w 2423604"/>
              <a:gd name="connsiteY31" fmla="*/ 861134 h 1544715"/>
              <a:gd name="connsiteX32" fmla="*/ 1278385 w 2423604"/>
              <a:gd name="connsiteY32" fmla="*/ 887767 h 1544715"/>
              <a:gd name="connsiteX33" fmla="*/ 1305018 w 2423604"/>
              <a:gd name="connsiteY33" fmla="*/ 905523 h 1544715"/>
              <a:gd name="connsiteX34" fmla="*/ 1340528 w 2423604"/>
              <a:gd name="connsiteY34" fmla="*/ 941033 h 1544715"/>
              <a:gd name="connsiteX35" fmla="*/ 1420428 w 2423604"/>
              <a:gd name="connsiteY35" fmla="*/ 994299 h 1544715"/>
              <a:gd name="connsiteX36" fmla="*/ 1455938 w 2423604"/>
              <a:gd name="connsiteY36" fmla="*/ 1020932 h 1544715"/>
              <a:gd name="connsiteX37" fmla="*/ 1526960 w 2423604"/>
              <a:gd name="connsiteY37" fmla="*/ 1074198 h 1544715"/>
              <a:gd name="connsiteX38" fmla="*/ 1544715 w 2423604"/>
              <a:gd name="connsiteY38" fmla="*/ 1100831 h 1544715"/>
              <a:gd name="connsiteX39" fmla="*/ 1624614 w 2423604"/>
              <a:gd name="connsiteY39" fmla="*/ 1162975 h 1544715"/>
              <a:gd name="connsiteX40" fmla="*/ 1677880 w 2423604"/>
              <a:gd name="connsiteY40" fmla="*/ 1189608 h 1544715"/>
              <a:gd name="connsiteX41" fmla="*/ 1713391 w 2423604"/>
              <a:gd name="connsiteY41" fmla="*/ 1216241 h 1544715"/>
              <a:gd name="connsiteX42" fmla="*/ 1740024 w 2423604"/>
              <a:gd name="connsiteY42" fmla="*/ 1225119 h 1544715"/>
              <a:gd name="connsiteX43" fmla="*/ 1766657 w 2423604"/>
              <a:gd name="connsiteY43" fmla="*/ 1242874 h 1544715"/>
              <a:gd name="connsiteX44" fmla="*/ 1802167 w 2423604"/>
              <a:gd name="connsiteY44" fmla="*/ 1260629 h 1544715"/>
              <a:gd name="connsiteX45" fmla="*/ 1819923 w 2423604"/>
              <a:gd name="connsiteY45" fmla="*/ 1278385 h 1544715"/>
              <a:gd name="connsiteX46" fmla="*/ 1873189 w 2423604"/>
              <a:gd name="connsiteY46" fmla="*/ 1296140 h 1544715"/>
              <a:gd name="connsiteX47" fmla="*/ 1899822 w 2423604"/>
              <a:gd name="connsiteY47" fmla="*/ 1305018 h 1544715"/>
              <a:gd name="connsiteX48" fmla="*/ 1953088 w 2423604"/>
              <a:gd name="connsiteY48" fmla="*/ 1340528 h 1544715"/>
              <a:gd name="connsiteX49" fmla="*/ 2006354 w 2423604"/>
              <a:gd name="connsiteY49" fmla="*/ 1358284 h 1544715"/>
              <a:gd name="connsiteX50" fmla="*/ 2041864 w 2423604"/>
              <a:gd name="connsiteY50" fmla="*/ 1376039 h 1544715"/>
              <a:gd name="connsiteX51" fmla="*/ 2068497 w 2423604"/>
              <a:gd name="connsiteY51" fmla="*/ 1384917 h 1544715"/>
              <a:gd name="connsiteX52" fmla="*/ 2112886 w 2423604"/>
              <a:gd name="connsiteY52" fmla="*/ 1402672 h 1544715"/>
              <a:gd name="connsiteX53" fmla="*/ 2166152 w 2423604"/>
              <a:gd name="connsiteY53" fmla="*/ 1420427 h 1544715"/>
              <a:gd name="connsiteX54" fmla="*/ 2183907 w 2423604"/>
              <a:gd name="connsiteY54" fmla="*/ 1438183 h 1544715"/>
              <a:gd name="connsiteX55" fmla="*/ 2246051 w 2423604"/>
              <a:gd name="connsiteY55" fmla="*/ 1464816 h 1544715"/>
              <a:gd name="connsiteX56" fmla="*/ 2272684 w 2423604"/>
              <a:gd name="connsiteY56" fmla="*/ 1482571 h 1544715"/>
              <a:gd name="connsiteX57" fmla="*/ 2299317 w 2423604"/>
              <a:gd name="connsiteY57" fmla="*/ 1491449 h 1544715"/>
              <a:gd name="connsiteX58" fmla="*/ 2325950 w 2423604"/>
              <a:gd name="connsiteY58" fmla="*/ 1509204 h 1544715"/>
              <a:gd name="connsiteX59" fmla="*/ 2414727 w 2423604"/>
              <a:gd name="connsiteY59" fmla="*/ 1535837 h 1544715"/>
              <a:gd name="connsiteX60" fmla="*/ 2423604 w 2423604"/>
              <a:gd name="connsiteY60" fmla="*/ 1544715 h 15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23604" h="1544715">
                <a:moveTo>
                  <a:pt x="0" y="0"/>
                </a:moveTo>
                <a:cubicBezTo>
                  <a:pt x="35511" y="2959"/>
                  <a:pt x="71173" y="4458"/>
                  <a:pt x="106532" y="8878"/>
                </a:cubicBezTo>
                <a:cubicBezTo>
                  <a:pt x="118639" y="10391"/>
                  <a:pt x="131130" y="12299"/>
                  <a:pt x="142043" y="17756"/>
                </a:cubicBezTo>
                <a:cubicBezTo>
                  <a:pt x="155277" y="24373"/>
                  <a:pt x="165514" y="35789"/>
                  <a:pt x="177554" y="44389"/>
                </a:cubicBezTo>
                <a:cubicBezTo>
                  <a:pt x="186236" y="50591"/>
                  <a:pt x="194860" y="56962"/>
                  <a:pt x="204187" y="62144"/>
                </a:cubicBezTo>
                <a:cubicBezTo>
                  <a:pt x="221540" y="71784"/>
                  <a:pt x="240100" y="79137"/>
                  <a:pt x="257453" y="88777"/>
                </a:cubicBezTo>
                <a:cubicBezTo>
                  <a:pt x="266780" y="93959"/>
                  <a:pt x="274543" y="101760"/>
                  <a:pt x="284086" y="106532"/>
                </a:cubicBezTo>
                <a:cubicBezTo>
                  <a:pt x="292456" y="110717"/>
                  <a:pt x="302349" y="111225"/>
                  <a:pt x="310719" y="115410"/>
                </a:cubicBezTo>
                <a:cubicBezTo>
                  <a:pt x="320262" y="120182"/>
                  <a:pt x="328088" y="127871"/>
                  <a:pt x="337352" y="133165"/>
                </a:cubicBezTo>
                <a:cubicBezTo>
                  <a:pt x="348842" y="139731"/>
                  <a:pt x="361372" y="144355"/>
                  <a:pt x="372862" y="150921"/>
                </a:cubicBezTo>
                <a:cubicBezTo>
                  <a:pt x="468938" y="205822"/>
                  <a:pt x="304852" y="117419"/>
                  <a:pt x="435006" y="204187"/>
                </a:cubicBezTo>
                <a:cubicBezTo>
                  <a:pt x="469425" y="227133"/>
                  <a:pt x="451517" y="218568"/>
                  <a:pt x="488272" y="230820"/>
                </a:cubicBezTo>
                <a:cubicBezTo>
                  <a:pt x="497150" y="239698"/>
                  <a:pt x="504689" y="250156"/>
                  <a:pt x="514905" y="257453"/>
                </a:cubicBezTo>
                <a:cubicBezTo>
                  <a:pt x="525674" y="265145"/>
                  <a:pt x="540368" y="266595"/>
                  <a:pt x="550416" y="275208"/>
                </a:cubicBezTo>
                <a:cubicBezTo>
                  <a:pt x="561650" y="284837"/>
                  <a:pt x="566587" y="300257"/>
                  <a:pt x="577049" y="310719"/>
                </a:cubicBezTo>
                <a:cubicBezTo>
                  <a:pt x="587511" y="321181"/>
                  <a:pt x="600438" y="328867"/>
                  <a:pt x="612560" y="337352"/>
                </a:cubicBezTo>
                <a:cubicBezTo>
                  <a:pt x="630042" y="349589"/>
                  <a:pt x="650737" y="357773"/>
                  <a:pt x="665826" y="372862"/>
                </a:cubicBezTo>
                <a:cubicBezTo>
                  <a:pt x="685458" y="392494"/>
                  <a:pt x="694374" y="404892"/>
                  <a:pt x="719092" y="417251"/>
                </a:cubicBezTo>
                <a:cubicBezTo>
                  <a:pt x="727462" y="421436"/>
                  <a:pt x="736847" y="423169"/>
                  <a:pt x="745725" y="426128"/>
                </a:cubicBezTo>
                <a:cubicBezTo>
                  <a:pt x="763479" y="479393"/>
                  <a:pt x="739807" y="432047"/>
                  <a:pt x="781235" y="461639"/>
                </a:cubicBezTo>
                <a:cubicBezTo>
                  <a:pt x="794857" y="471369"/>
                  <a:pt x="802817" y="487864"/>
                  <a:pt x="816746" y="497150"/>
                </a:cubicBezTo>
                <a:cubicBezTo>
                  <a:pt x="825624" y="503068"/>
                  <a:pt x="834697" y="508703"/>
                  <a:pt x="843379" y="514905"/>
                </a:cubicBezTo>
                <a:cubicBezTo>
                  <a:pt x="855419" y="523505"/>
                  <a:pt x="867892" y="531640"/>
                  <a:pt x="878890" y="541538"/>
                </a:cubicBezTo>
                <a:cubicBezTo>
                  <a:pt x="897554" y="558336"/>
                  <a:pt x="911263" y="580876"/>
                  <a:pt x="932156" y="594804"/>
                </a:cubicBezTo>
                <a:cubicBezTo>
                  <a:pt x="991015" y="634043"/>
                  <a:pt x="925616" y="587929"/>
                  <a:pt x="985422" y="639192"/>
                </a:cubicBezTo>
                <a:cubicBezTo>
                  <a:pt x="996656" y="648821"/>
                  <a:pt x="1009566" y="656353"/>
                  <a:pt x="1020932" y="665825"/>
                </a:cubicBezTo>
                <a:cubicBezTo>
                  <a:pt x="1073652" y="709759"/>
                  <a:pt x="999093" y="652864"/>
                  <a:pt x="1056443" y="710214"/>
                </a:cubicBezTo>
                <a:cubicBezTo>
                  <a:pt x="1083316" y="737087"/>
                  <a:pt x="1088114" y="735567"/>
                  <a:pt x="1118587" y="745724"/>
                </a:cubicBezTo>
                <a:lnTo>
                  <a:pt x="1162975" y="790113"/>
                </a:lnTo>
                <a:cubicBezTo>
                  <a:pt x="1171853" y="798991"/>
                  <a:pt x="1179564" y="809213"/>
                  <a:pt x="1189608" y="816746"/>
                </a:cubicBezTo>
                <a:cubicBezTo>
                  <a:pt x="1201445" y="825624"/>
                  <a:pt x="1213079" y="834779"/>
                  <a:pt x="1225119" y="843379"/>
                </a:cubicBezTo>
                <a:cubicBezTo>
                  <a:pt x="1233801" y="849581"/>
                  <a:pt x="1243555" y="854304"/>
                  <a:pt x="1251752" y="861134"/>
                </a:cubicBezTo>
                <a:cubicBezTo>
                  <a:pt x="1261397" y="869171"/>
                  <a:pt x="1268740" y="879729"/>
                  <a:pt x="1278385" y="887767"/>
                </a:cubicBezTo>
                <a:cubicBezTo>
                  <a:pt x="1286582" y="894598"/>
                  <a:pt x="1296917" y="898579"/>
                  <a:pt x="1305018" y="905523"/>
                </a:cubicBezTo>
                <a:cubicBezTo>
                  <a:pt x="1317728" y="916417"/>
                  <a:pt x="1327457" y="930576"/>
                  <a:pt x="1340528" y="941033"/>
                </a:cubicBezTo>
                <a:cubicBezTo>
                  <a:pt x="1384960" y="976578"/>
                  <a:pt x="1384896" y="967649"/>
                  <a:pt x="1420428" y="994299"/>
                </a:cubicBezTo>
                <a:cubicBezTo>
                  <a:pt x="1432265" y="1003177"/>
                  <a:pt x="1444879" y="1011102"/>
                  <a:pt x="1455938" y="1020932"/>
                </a:cubicBezTo>
                <a:cubicBezTo>
                  <a:pt x="1517144" y="1075338"/>
                  <a:pt x="1475914" y="1057184"/>
                  <a:pt x="1526960" y="1074198"/>
                </a:cubicBezTo>
                <a:cubicBezTo>
                  <a:pt x="1532878" y="1083076"/>
                  <a:pt x="1537885" y="1092634"/>
                  <a:pt x="1544715" y="1100831"/>
                </a:cubicBezTo>
                <a:cubicBezTo>
                  <a:pt x="1570790" y="1132122"/>
                  <a:pt x="1587496" y="1138230"/>
                  <a:pt x="1624614" y="1162975"/>
                </a:cubicBezTo>
                <a:cubicBezTo>
                  <a:pt x="1659032" y="1185920"/>
                  <a:pt x="1641126" y="1177356"/>
                  <a:pt x="1677880" y="1189608"/>
                </a:cubicBezTo>
                <a:cubicBezTo>
                  <a:pt x="1689717" y="1198486"/>
                  <a:pt x="1700544" y="1208900"/>
                  <a:pt x="1713391" y="1216241"/>
                </a:cubicBezTo>
                <a:cubicBezTo>
                  <a:pt x="1721516" y="1220884"/>
                  <a:pt x="1731654" y="1220934"/>
                  <a:pt x="1740024" y="1225119"/>
                </a:cubicBezTo>
                <a:cubicBezTo>
                  <a:pt x="1749567" y="1229891"/>
                  <a:pt x="1757393" y="1237580"/>
                  <a:pt x="1766657" y="1242874"/>
                </a:cubicBezTo>
                <a:cubicBezTo>
                  <a:pt x="1778147" y="1249440"/>
                  <a:pt x="1791156" y="1253288"/>
                  <a:pt x="1802167" y="1260629"/>
                </a:cubicBezTo>
                <a:cubicBezTo>
                  <a:pt x="1809131" y="1265272"/>
                  <a:pt x="1812436" y="1274642"/>
                  <a:pt x="1819923" y="1278385"/>
                </a:cubicBezTo>
                <a:cubicBezTo>
                  <a:pt x="1836663" y="1286755"/>
                  <a:pt x="1855434" y="1290222"/>
                  <a:pt x="1873189" y="1296140"/>
                </a:cubicBezTo>
                <a:cubicBezTo>
                  <a:pt x="1882067" y="1299099"/>
                  <a:pt x="1892036" y="1299827"/>
                  <a:pt x="1899822" y="1305018"/>
                </a:cubicBezTo>
                <a:cubicBezTo>
                  <a:pt x="1917577" y="1316855"/>
                  <a:pt x="1932844" y="1333780"/>
                  <a:pt x="1953088" y="1340528"/>
                </a:cubicBezTo>
                <a:cubicBezTo>
                  <a:pt x="1970843" y="1346447"/>
                  <a:pt x="1989614" y="1349914"/>
                  <a:pt x="2006354" y="1358284"/>
                </a:cubicBezTo>
                <a:cubicBezTo>
                  <a:pt x="2018191" y="1364202"/>
                  <a:pt x="2029700" y="1370826"/>
                  <a:pt x="2041864" y="1376039"/>
                </a:cubicBezTo>
                <a:cubicBezTo>
                  <a:pt x="2050465" y="1379725"/>
                  <a:pt x="2059735" y="1381631"/>
                  <a:pt x="2068497" y="1384917"/>
                </a:cubicBezTo>
                <a:cubicBezTo>
                  <a:pt x="2083418" y="1390512"/>
                  <a:pt x="2097909" y="1397226"/>
                  <a:pt x="2112886" y="1402672"/>
                </a:cubicBezTo>
                <a:cubicBezTo>
                  <a:pt x="2130475" y="1409068"/>
                  <a:pt x="2166152" y="1420427"/>
                  <a:pt x="2166152" y="1420427"/>
                </a:cubicBezTo>
                <a:cubicBezTo>
                  <a:pt x="2172070" y="1426346"/>
                  <a:pt x="2176943" y="1433540"/>
                  <a:pt x="2183907" y="1438183"/>
                </a:cubicBezTo>
                <a:cubicBezTo>
                  <a:pt x="2239317" y="1475123"/>
                  <a:pt x="2198711" y="1441146"/>
                  <a:pt x="2246051" y="1464816"/>
                </a:cubicBezTo>
                <a:cubicBezTo>
                  <a:pt x="2255594" y="1469588"/>
                  <a:pt x="2263141" y="1477799"/>
                  <a:pt x="2272684" y="1482571"/>
                </a:cubicBezTo>
                <a:cubicBezTo>
                  <a:pt x="2281054" y="1486756"/>
                  <a:pt x="2290947" y="1487264"/>
                  <a:pt x="2299317" y="1491449"/>
                </a:cubicBezTo>
                <a:cubicBezTo>
                  <a:pt x="2308860" y="1496221"/>
                  <a:pt x="2316143" y="1505001"/>
                  <a:pt x="2325950" y="1509204"/>
                </a:cubicBezTo>
                <a:cubicBezTo>
                  <a:pt x="2347069" y="1518255"/>
                  <a:pt x="2399813" y="1520921"/>
                  <a:pt x="2414727" y="1535837"/>
                </a:cubicBezTo>
                <a:lnTo>
                  <a:pt x="2423604" y="1544715"/>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FC90774C-88D4-4B32-B3C9-7A356882B48C}"/>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F645CBCF-0A4F-4148-AC44-8EB950928CF6}"/>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a:extLst>
              <a:ext uri="{FF2B5EF4-FFF2-40B4-BE49-F238E27FC236}">
                <a16:creationId xmlns:a16="http://schemas.microsoft.com/office/drawing/2014/main" id="{9986A49C-217E-482B-B8FC-1C5B8DF1F4B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42" name="Graphic 41">
            <a:extLst>
              <a:ext uri="{FF2B5EF4-FFF2-40B4-BE49-F238E27FC236}">
                <a16:creationId xmlns:a16="http://schemas.microsoft.com/office/drawing/2014/main" id="{3ADB462D-EBEE-4050-A57C-F98429B3DAC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43" name="Graphic 42">
            <a:extLst>
              <a:ext uri="{FF2B5EF4-FFF2-40B4-BE49-F238E27FC236}">
                <a16:creationId xmlns:a16="http://schemas.microsoft.com/office/drawing/2014/main" id="{2C13BDC6-AC90-4B7E-8062-974BAF201F5B}"/>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44" name="Graphic 43">
            <a:extLst>
              <a:ext uri="{FF2B5EF4-FFF2-40B4-BE49-F238E27FC236}">
                <a16:creationId xmlns:a16="http://schemas.microsoft.com/office/drawing/2014/main" id="{DD80BD7A-CAB2-49D4-A6CA-41A179D8A5B8}"/>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45" name="Graphic 44">
            <a:extLst>
              <a:ext uri="{FF2B5EF4-FFF2-40B4-BE49-F238E27FC236}">
                <a16:creationId xmlns:a16="http://schemas.microsoft.com/office/drawing/2014/main" id="{C430819D-86AA-4952-A45F-4BAC5198ACE0}"/>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grpSp>
        <p:nvGrpSpPr>
          <p:cNvPr id="46" name="Group 45">
            <a:extLst>
              <a:ext uri="{FF2B5EF4-FFF2-40B4-BE49-F238E27FC236}">
                <a16:creationId xmlns:a16="http://schemas.microsoft.com/office/drawing/2014/main" id="{D9CB2B7E-BD45-463D-8540-5A99F9B01F62}"/>
              </a:ext>
            </a:extLst>
          </p:cNvPr>
          <p:cNvGrpSpPr/>
          <p:nvPr userDrawn="1"/>
        </p:nvGrpSpPr>
        <p:grpSpPr>
          <a:xfrm>
            <a:off x="3866746" y="5359648"/>
            <a:ext cx="3768049" cy="1467103"/>
            <a:chOff x="3866746" y="5359648"/>
            <a:chExt cx="3768049" cy="1467103"/>
          </a:xfrm>
        </p:grpSpPr>
        <p:sp>
          <p:nvSpPr>
            <p:cNvPr id="47" name="矩形 5">
              <a:extLst>
                <a:ext uri="{FF2B5EF4-FFF2-40B4-BE49-F238E27FC236}">
                  <a16:creationId xmlns:a16="http://schemas.microsoft.com/office/drawing/2014/main" id="{789A225F-3B03-4AAB-AA58-02691C00F391}"/>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02</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48" name="图片 2">
              <a:extLst>
                <a:ext uri="{FF2B5EF4-FFF2-40B4-BE49-F238E27FC236}">
                  <a16:creationId xmlns:a16="http://schemas.microsoft.com/office/drawing/2014/main" id="{3D2049A5-1EC2-4AB8-AE39-9F76ACC75F54}"/>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49" name="Graphic 48">
            <a:extLst>
              <a:ext uri="{FF2B5EF4-FFF2-40B4-BE49-F238E27FC236}">
                <a16:creationId xmlns:a16="http://schemas.microsoft.com/office/drawing/2014/main" id="{E5CA0870-33A6-4561-BF00-0AE04F6383D8}"/>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flipH="1">
            <a:off x="5770281" y="478275"/>
            <a:ext cx="1742728" cy="1369286"/>
          </a:xfrm>
          <a:prstGeom prst="rect">
            <a:avLst/>
          </a:prstGeom>
        </p:spPr>
      </p:pic>
    </p:spTree>
    <p:extLst>
      <p:ext uri="{BB962C8B-B14F-4D97-AF65-F5344CB8AC3E}">
        <p14:creationId xmlns:p14="http://schemas.microsoft.com/office/powerpoint/2010/main" val="207323621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5716 0.04838 L 0.05716 0.04838 C 0.05964 0.05047 0.06211 0.05301 0.06472 0.0551 C 0.06641 0.05625 0.06966 0.05764 0.07136 0.05834 C 0.07188 0.05903 0.07682 0.06598 0.078 0.0669 C 0.07982 0.06829 0.08203 0.06829 0.08373 0.07014 C 0.08464 0.0713 0.08568 0.07223 0.08646 0.07362 C 0.08724 0.07454 0.08763 0.07616 0.08841 0.07686 C 0.09024 0.07894 0.09219 0.0801 0.09414 0.08195 C 0.09961 0.0875 0.09427 0.0838 0.09974 0.08704 C 0.10078 0.08982 0.10195 0.09352 0.10365 0.09561 C 0.10482 0.097 0.10625 0.09723 0.10742 0.09885 C 0.10951 0.10186 0.11068 0.10695 0.11302 0.10903 C 0.11432 0.11019 0.11576 0.11088 0.11693 0.11227 C 0.12227 0.11922 0.11745 0.11505 0.12162 0.12246 C 0.1224 0.12385 0.12357 0.12454 0.12448 0.12593 C 0.12552 0.12732 0.1263 0.1294 0.12735 0.13102 C 0.13529 0.1426 0.12474 0.12454 0.13294 0.13936 C 0.13477 0.14838 0.13268 0.14121 0.13776 0.14769 C 0.1388 0.14908 0.13959 0.15139 0.14063 0.15278 C 0.1418 0.15463 0.14323 0.15602 0.1444 0.15787 C 0.1461 0.16065 0.14792 0.16297 0.14909 0.16644 C 0.14974 0.16806 0.15013 0.17014 0.15104 0.1713 C 0.15274 0.17408 0.15508 0.17524 0.15677 0.17825 C 0.16107 0.18588 0.15573 0.17686 0.16432 0.1882 C 0.16563 0.19005 0.16706 0.19144 0.1681 0.19329 C 0.16888 0.19468 0.16901 0.19723 0.17005 0.19838 C 0.1711 0.19977 0.17253 0.19954 0.17383 0.2 C 0.17448 0.20116 0.175 0.20255 0.17565 0.20348 C 0.17656 0.2044 0.17761 0.2044 0.17852 0.2051 C 0.17982 0.20625 0.18112 0.20718 0.18229 0.20857 C 0.1875 0.21366 0.18281 0.21042 0.18802 0.21366 C 0.18867 0.21482 0.18919 0.21621 0.18998 0.2169 C 0.19167 0.21852 0.19375 0.21922 0.19557 0.22037 C 0.19662 0.22084 0.19766 0.22107 0.19844 0.222 C 0.19948 0.22315 0.20026 0.22454 0.2013 0.22547 C 0.20274 0.22662 0.20677 0.22825 0.20794 0.22871 C 0.21198 0.23588 0.20729 0.22894 0.21563 0.2338 C 0.21667 0.2345 0.21732 0.23635 0.21836 0.23727 C 0.22123 0.23936 0.22422 0.24028 0.22695 0.24237 C 0.22852 0.24329 0.23008 0.24445 0.23164 0.24561 C 0.23294 0.24676 0.23412 0.24815 0.23555 0.24908 C 0.23776 0.25047 0.2418 0.25139 0.24401 0.25232 C 0.24597 0.25325 0.24779 0.25463 0.24974 0.25579 C 0.25065 0.25625 0.25156 0.25718 0.25261 0.25741 C 0.26485 0.26181 0.25886 0.26019 0.27057 0.2625 C 0.27409 0.26412 0.28008 0.26713 0.28386 0.2676 C 0.28646 0.26783 0.28893 0.2676 0.29154 0.2676 L 0.29154 0.2676 " pathEditMode="relative" ptsTypes="AAAAAAAAAAAAAAAAAAAAAAAAAAAAAAAAAAAAAAAAAAAAAAAAA">
                                      <p:cBhvr>
                                        <p:cTn id="6" dur="2000" fill="hold"/>
                                        <p:tgtEl>
                                          <p:spTgt spid="49"/>
                                        </p:tgtEl>
                                        <p:attrNameLst>
                                          <p:attrName>ppt_x</p:attrName>
                                          <p:attrName>ppt_y</p:attrName>
                                        </p:attrNameLst>
                                      </p:cBhvr>
                                    </p:animMotion>
                                  </p:childTnLst>
                                </p:cTn>
                              </p:par>
                              <p:par>
                                <p:cTn id="7" presetID="22" presetClass="exit" presetSubtype="8" fill="hold" grpId="0" nodeType="withEffect">
                                  <p:stCondLst>
                                    <p:cond delay="0"/>
                                  </p:stCondLst>
                                  <p:childTnLst>
                                    <p:animEffect transition="out" filter="wipe(left)">
                                      <p:cBhvr>
                                        <p:cTn id="8" dur="2000"/>
                                        <p:tgtEl>
                                          <p:spTgt spid="38"/>
                                        </p:tgtEl>
                                      </p:cBhvr>
                                    </p:animEffect>
                                    <p:set>
                                      <p:cBhvr>
                                        <p:cTn id="9" dur="1" fill="hold">
                                          <p:stCondLst>
                                            <p:cond delay="1999"/>
                                          </p:stCondLst>
                                        </p:cTn>
                                        <p:tgtEl>
                                          <p:spTgt spid="38"/>
                                        </p:tgtEl>
                                        <p:attrNameLst>
                                          <p:attrName>style.visibility</p:attrName>
                                        </p:attrNameLst>
                                      </p:cBhvr>
                                      <p:to>
                                        <p:strVal val="hidden"/>
                                      </p:to>
                                    </p:set>
                                  </p:childTnLst>
                                </p:cTn>
                              </p:par>
                            </p:childTnLst>
                          </p:cTn>
                        </p:par>
                        <p:par>
                          <p:cTn id="10" fill="hold">
                            <p:stCondLst>
                              <p:cond delay="2000"/>
                            </p:stCondLst>
                            <p:childTnLst>
                              <p:par>
                                <p:cTn id="11" presetID="2" presetClass="entr" presetSubtype="4"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ppt_x"/>
                                          </p:val>
                                        </p:tav>
                                        <p:tav tm="100000">
                                          <p:val>
                                            <p:strVal val="#ppt_x"/>
                                          </p:val>
                                        </p:tav>
                                      </p:tavLst>
                                    </p:anim>
                                    <p:anim calcmode="lin" valueType="num">
                                      <p:cBhvr additive="base">
                                        <p:cTn id="1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4"/>
          <p:cNvSpPr>
            <a:spLocks noGrp="1"/>
          </p:cNvSpPr>
          <p:nvPr>
            <p:ph type="dt" sz="half" idx="10"/>
          </p:nvPr>
        </p:nvSpPr>
        <p:spPr/>
        <p:txBody>
          <a:bodyPr/>
          <a:lstStyle/>
          <a:p>
            <a:fld id="{85C1FC63-5E4A-4366-BAFC-D5AF55FADB6C}" type="datetimeFigureOut">
              <a:rPr lang="en-US" smtClean="0"/>
              <a:pPr/>
              <a:t>2/6/2024</a:t>
            </a:fld>
            <a:endParaRPr lang="en-US"/>
          </a:p>
        </p:txBody>
      </p:sp>
      <p:sp>
        <p:nvSpPr>
          <p:cNvPr id="6" name="Nơi giữ chỗ cho Chân trang 5"/>
          <p:cNvSpPr>
            <a:spLocks noGrp="1"/>
          </p:cNvSpPr>
          <p:nvPr>
            <p:ph type="ftr" sz="quarter" idx="11"/>
          </p:nvPr>
        </p:nvSpPr>
        <p:spPr/>
        <p:txBody>
          <a:bodyPr/>
          <a:lstStyle/>
          <a:p>
            <a:endParaRPr lang="en-US"/>
          </a:p>
        </p:txBody>
      </p:sp>
      <p:sp>
        <p:nvSpPr>
          <p:cNvPr id="7" name="Nơi giữ chỗ cho Số hiệu Bản chiếu 6"/>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84922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Bấm &amp; sửa kiểu tiêu đề</a:t>
            </a:r>
          </a:p>
        </p:txBody>
      </p:sp>
      <p:sp>
        <p:nvSpPr>
          <p:cNvPr id="6" name="Nơi giữ chỗ cho Nội dung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6"/>
          <p:cNvSpPr>
            <a:spLocks noGrp="1"/>
          </p:cNvSpPr>
          <p:nvPr>
            <p:ph type="dt" sz="half" idx="10"/>
          </p:nvPr>
        </p:nvSpPr>
        <p:spPr/>
        <p:txBody>
          <a:bodyPr/>
          <a:lstStyle/>
          <a:p>
            <a:fld id="{85C1FC63-5E4A-4366-BAFC-D5AF55FADB6C}" type="datetimeFigureOut">
              <a:rPr lang="en-US" smtClean="0"/>
              <a:pPr/>
              <a:t>2/6/2024</a:t>
            </a:fld>
            <a:endParaRPr lang="en-US"/>
          </a:p>
        </p:txBody>
      </p:sp>
      <p:sp>
        <p:nvSpPr>
          <p:cNvPr id="8" name="Nơi giữ chỗ cho Chân trang 7"/>
          <p:cNvSpPr>
            <a:spLocks noGrp="1"/>
          </p:cNvSpPr>
          <p:nvPr>
            <p:ph type="ftr" sz="quarter" idx="11"/>
          </p:nvPr>
        </p:nvSpPr>
        <p:spPr/>
        <p:txBody>
          <a:bodyPr/>
          <a:lstStyle/>
          <a:p>
            <a:endParaRPr lang="en-US"/>
          </a:p>
        </p:txBody>
      </p:sp>
      <p:sp>
        <p:nvSpPr>
          <p:cNvPr id="9" name="Nơi giữ chỗ cho Số hiệu Bản chiếu 8"/>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2274336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2"/>
          <p:cNvSpPr>
            <a:spLocks noGrp="1"/>
          </p:cNvSpPr>
          <p:nvPr>
            <p:ph type="dt" sz="half" idx="10"/>
          </p:nvPr>
        </p:nvSpPr>
        <p:spPr/>
        <p:txBody>
          <a:bodyPr/>
          <a:lstStyle/>
          <a:p>
            <a:fld id="{85C1FC63-5E4A-4366-BAFC-D5AF55FADB6C}" type="datetimeFigureOut">
              <a:rPr lang="en-US" smtClean="0"/>
              <a:pPr/>
              <a:t>2/6/2024</a:t>
            </a:fld>
            <a:endParaRPr lang="en-US"/>
          </a:p>
        </p:txBody>
      </p:sp>
      <p:sp>
        <p:nvSpPr>
          <p:cNvPr id="4" name="Nơi giữ chỗ cho Chân trang 3"/>
          <p:cNvSpPr>
            <a:spLocks noGrp="1"/>
          </p:cNvSpPr>
          <p:nvPr>
            <p:ph type="ftr" sz="quarter" idx="11"/>
          </p:nvPr>
        </p:nvSpPr>
        <p:spPr/>
        <p:txBody>
          <a:bodyPr/>
          <a:lstStyle/>
          <a:p>
            <a:endParaRPr lang="en-US"/>
          </a:p>
        </p:txBody>
      </p:sp>
      <p:sp>
        <p:nvSpPr>
          <p:cNvPr id="5" name="Nơi giữ chỗ cho Số hiệu Bản chiếu 4"/>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3117163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1"/>
          <p:cNvSpPr>
            <a:spLocks noGrp="1"/>
          </p:cNvSpPr>
          <p:nvPr>
            <p:ph type="dt" sz="half" idx="10"/>
          </p:nvPr>
        </p:nvSpPr>
        <p:spPr/>
        <p:txBody>
          <a:bodyPr/>
          <a:lstStyle/>
          <a:p>
            <a:fld id="{85C1FC63-5E4A-4366-BAFC-D5AF55FADB6C}" type="datetimeFigureOut">
              <a:rPr lang="en-US" smtClean="0"/>
              <a:pPr/>
              <a:t>2/6/2024</a:t>
            </a:fld>
            <a:endParaRPr lang="en-US"/>
          </a:p>
        </p:txBody>
      </p:sp>
      <p:sp>
        <p:nvSpPr>
          <p:cNvPr id="3" name="Nơi giữ chỗ cho Chân trang 2"/>
          <p:cNvSpPr>
            <a:spLocks noGrp="1"/>
          </p:cNvSpPr>
          <p:nvPr>
            <p:ph type="ftr" sz="quarter" idx="11"/>
          </p:nvPr>
        </p:nvSpPr>
        <p:spPr/>
        <p:txBody>
          <a:bodyPr/>
          <a:lstStyle/>
          <a:p>
            <a:endParaRPr lang="en-US"/>
          </a:p>
        </p:txBody>
      </p:sp>
      <p:sp>
        <p:nvSpPr>
          <p:cNvPr id="4" name="Nơi giữ chỗ cho Số hiệu Bản chiếu 3"/>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42050904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1" y="273050"/>
            <a:ext cx="4011084" cy="1162050"/>
          </a:xfrm>
        </p:spPr>
        <p:txBody>
          <a:bodyPr anchor="b"/>
          <a:lstStyle>
            <a:lvl1pPr algn="l">
              <a:defRPr sz="20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4"/>
          <p:cNvSpPr>
            <a:spLocks noGrp="1"/>
          </p:cNvSpPr>
          <p:nvPr>
            <p:ph type="dt" sz="half" idx="10"/>
          </p:nvPr>
        </p:nvSpPr>
        <p:spPr/>
        <p:txBody>
          <a:bodyPr/>
          <a:lstStyle/>
          <a:p>
            <a:fld id="{85C1FC63-5E4A-4366-BAFC-D5AF55FADB6C}" type="datetimeFigureOut">
              <a:rPr lang="en-US" smtClean="0"/>
              <a:pPr/>
              <a:t>2/6/2024</a:t>
            </a:fld>
            <a:endParaRPr lang="en-US"/>
          </a:p>
        </p:txBody>
      </p:sp>
      <p:sp>
        <p:nvSpPr>
          <p:cNvPr id="6" name="Nơi giữ chỗ cho Chân trang 5"/>
          <p:cNvSpPr>
            <a:spLocks noGrp="1"/>
          </p:cNvSpPr>
          <p:nvPr>
            <p:ph type="ftr" sz="quarter" idx="11"/>
          </p:nvPr>
        </p:nvSpPr>
        <p:spPr/>
        <p:txBody>
          <a:bodyPr/>
          <a:lstStyle/>
          <a:p>
            <a:endParaRPr lang="en-US"/>
          </a:p>
        </p:txBody>
      </p:sp>
      <p:sp>
        <p:nvSpPr>
          <p:cNvPr id="7" name="Nơi giữ chỗ cho Số hiệu Bản chiếu 6"/>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4269053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0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Nơi giữ chỗ cho Văn bản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vi-VN"/>
              <a:t>Bấm &amp; sửa kiểu tiêu đề</a:t>
            </a:r>
          </a:p>
        </p:txBody>
      </p:sp>
      <p:sp>
        <p:nvSpPr>
          <p:cNvPr id="5" name="Nơi giữ chỗ cho Ngày tháng 4"/>
          <p:cNvSpPr>
            <a:spLocks noGrp="1"/>
          </p:cNvSpPr>
          <p:nvPr>
            <p:ph type="dt" sz="half" idx="10"/>
          </p:nvPr>
        </p:nvSpPr>
        <p:spPr/>
        <p:txBody>
          <a:bodyPr/>
          <a:lstStyle/>
          <a:p>
            <a:fld id="{85C1FC63-5E4A-4366-BAFC-D5AF55FADB6C}" type="datetimeFigureOut">
              <a:rPr lang="en-US" smtClean="0"/>
              <a:pPr/>
              <a:t>2/6/2024</a:t>
            </a:fld>
            <a:endParaRPr lang="en-US"/>
          </a:p>
        </p:txBody>
      </p:sp>
      <p:sp>
        <p:nvSpPr>
          <p:cNvPr id="6" name="Nơi giữ chỗ cho Chân trang 5"/>
          <p:cNvSpPr>
            <a:spLocks noGrp="1"/>
          </p:cNvSpPr>
          <p:nvPr>
            <p:ph type="ftr" sz="quarter" idx="11"/>
          </p:nvPr>
        </p:nvSpPr>
        <p:spPr/>
        <p:txBody>
          <a:bodyPr/>
          <a:lstStyle/>
          <a:p>
            <a:endParaRPr lang="en-US"/>
          </a:p>
        </p:txBody>
      </p:sp>
      <p:sp>
        <p:nvSpPr>
          <p:cNvPr id="7" name="Nơi giữ chỗ cho Số hiệu Bản chiếu 6"/>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36816237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p>
            <a:fld id="{85C1FC63-5E4A-4366-BAFC-D5AF55FADB6C}" type="datetimeFigureOut">
              <a:rPr lang="en-US" smtClean="0"/>
              <a:pPr/>
              <a:t>2/6/2024</a:t>
            </a:fld>
            <a:endParaRPr lang="en-US"/>
          </a:p>
        </p:txBody>
      </p:sp>
      <p:sp>
        <p:nvSpPr>
          <p:cNvPr id="5" name="Nơi giữ chỗ cho Chân trang 4"/>
          <p:cNvSpPr>
            <a:spLocks noGrp="1"/>
          </p:cNvSpPr>
          <p:nvPr>
            <p:ph type="ftr" sz="quarter" idx="11"/>
          </p:nvPr>
        </p:nvSpPr>
        <p:spPr/>
        <p:txBody>
          <a:bodyPr/>
          <a:lstStyle/>
          <a:p>
            <a:endParaRPr lang="en-US"/>
          </a:p>
        </p:txBody>
      </p:sp>
      <p:sp>
        <p:nvSpPr>
          <p:cNvPr id="6" name="Nơi giữ chỗ cho Số hiệu Bản chiếu 5"/>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15427666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p>
            <a:fld id="{85C1FC63-5E4A-4366-BAFC-D5AF55FADB6C}" type="datetimeFigureOut">
              <a:rPr lang="en-US" smtClean="0"/>
              <a:pPr/>
              <a:t>2/6/2024</a:t>
            </a:fld>
            <a:endParaRPr lang="en-US"/>
          </a:p>
        </p:txBody>
      </p:sp>
      <p:sp>
        <p:nvSpPr>
          <p:cNvPr id="5" name="Nơi giữ chỗ cho Chân trang 4"/>
          <p:cNvSpPr>
            <a:spLocks noGrp="1"/>
          </p:cNvSpPr>
          <p:nvPr>
            <p:ph type="ftr" sz="quarter" idx="11"/>
          </p:nvPr>
        </p:nvSpPr>
        <p:spPr/>
        <p:txBody>
          <a:bodyPr/>
          <a:lstStyle/>
          <a:p>
            <a:endParaRPr lang="en-US"/>
          </a:p>
        </p:txBody>
      </p:sp>
      <p:sp>
        <p:nvSpPr>
          <p:cNvPr id="6" name="Nơi giữ chỗ cho Số hiệu Bản chiếu 5"/>
          <p:cNvSpPr>
            <a:spLocks noGrp="1"/>
          </p:cNvSpPr>
          <p:nvPr>
            <p:ph type="sldNum" sz="quarter" idx="12"/>
          </p:nvPr>
        </p:nvSpPr>
        <p:spPr/>
        <p:txBody>
          <a:bodyPr/>
          <a:lstStyle/>
          <a:p>
            <a:fld id="{950680D2-E6AD-45B7-8E21-900B3ED76EF4}" type="slidenum">
              <a:rPr lang="en-US" smtClean="0"/>
              <a:pPr/>
              <a:t>‹#›</a:t>
            </a:fld>
            <a:endParaRPr lang="en-US"/>
          </a:p>
        </p:txBody>
      </p:sp>
    </p:spTree>
    <p:extLst>
      <p:ext uri="{BB962C8B-B14F-4D97-AF65-F5344CB8AC3E}">
        <p14:creationId xmlns:p14="http://schemas.microsoft.com/office/powerpoint/2010/main" val="626565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E8A490C7-F6E8-4051-87E0-1ACB1F6E8CE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11" name="Graphic 10">
            <a:extLst>
              <a:ext uri="{FF2B5EF4-FFF2-40B4-BE49-F238E27FC236}">
                <a16:creationId xmlns:a16="http://schemas.microsoft.com/office/drawing/2014/main" id="{82B80EB2-1A8D-4930-B1A7-EF7CA4E7129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12" name="Graphic 11">
            <a:extLst>
              <a:ext uri="{FF2B5EF4-FFF2-40B4-BE49-F238E27FC236}">
                <a16:creationId xmlns:a16="http://schemas.microsoft.com/office/drawing/2014/main" id="{10C19323-781D-4B0F-880A-74E3EA74E66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13" name="Graphic 12">
            <a:extLst>
              <a:ext uri="{FF2B5EF4-FFF2-40B4-BE49-F238E27FC236}">
                <a16:creationId xmlns:a16="http://schemas.microsoft.com/office/drawing/2014/main" id="{1396C050-4827-4C3F-AD17-6F78BD30F35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4" name="Graphic 13">
            <a:extLst>
              <a:ext uri="{FF2B5EF4-FFF2-40B4-BE49-F238E27FC236}">
                <a16:creationId xmlns:a16="http://schemas.microsoft.com/office/drawing/2014/main" id="{80B1B511-BAA8-4F38-A77A-65B6EC031C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5" name="Graphic 14">
            <a:extLst>
              <a:ext uri="{FF2B5EF4-FFF2-40B4-BE49-F238E27FC236}">
                <a16:creationId xmlns:a16="http://schemas.microsoft.com/office/drawing/2014/main" id="{E20C9D6C-4613-419F-A6E3-83D2C519AA6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6" name="Graphic 15">
            <a:extLst>
              <a:ext uri="{FF2B5EF4-FFF2-40B4-BE49-F238E27FC236}">
                <a16:creationId xmlns:a16="http://schemas.microsoft.com/office/drawing/2014/main" id="{27DC6CA1-CB40-4E2C-B3F3-9AD8B60AFF44}"/>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7" name="Graphic 16">
            <a:extLst>
              <a:ext uri="{FF2B5EF4-FFF2-40B4-BE49-F238E27FC236}">
                <a16:creationId xmlns:a16="http://schemas.microsoft.com/office/drawing/2014/main" id="{B121A6AA-20F5-4CF4-847A-295DC679434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8" name="Graphic 17">
            <a:extLst>
              <a:ext uri="{FF2B5EF4-FFF2-40B4-BE49-F238E27FC236}">
                <a16:creationId xmlns:a16="http://schemas.microsoft.com/office/drawing/2014/main" id="{9FF896E0-3B61-4840-9B8A-8FC8D058CBC2}"/>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sp>
        <p:nvSpPr>
          <p:cNvPr id="19" name="Freeform: Shape 18">
            <a:extLst>
              <a:ext uri="{FF2B5EF4-FFF2-40B4-BE49-F238E27FC236}">
                <a16:creationId xmlns:a16="http://schemas.microsoft.com/office/drawing/2014/main" id="{ACE42584-7768-4C6E-8AAD-DBB491C85567}"/>
              </a:ext>
            </a:extLst>
          </p:cNvPr>
          <p:cNvSpPr/>
          <p:nvPr userDrawn="1"/>
        </p:nvSpPr>
        <p:spPr>
          <a:xfrm>
            <a:off x="2095130" y="1287262"/>
            <a:ext cx="4243526" cy="976544"/>
          </a:xfrm>
          <a:custGeom>
            <a:avLst/>
            <a:gdLst>
              <a:gd name="connsiteX0" fmla="*/ 0 w 4243526"/>
              <a:gd name="connsiteY0" fmla="*/ 701336 h 976544"/>
              <a:gd name="connsiteX1" fmla="*/ 35511 w 4243526"/>
              <a:gd name="connsiteY1" fmla="*/ 763480 h 976544"/>
              <a:gd name="connsiteX2" fmla="*/ 53266 w 4243526"/>
              <a:gd name="connsiteY2" fmla="*/ 790113 h 976544"/>
              <a:gd name="connsiteX3" fmla="*/ 79899 w 4243526"/>
              <a:gd name="connsiteY3" fmla="*/ 798990 h 976544"/>
              <a:gd name="connsiteX4" fmla="*/ 97654 w 4243526"/>
              <a:gd name="connsiteY4" fmla="*/ 816746 h 976544"/>
              <a:gd name="connsiteX5" fmla="*/ 186431 w 4243526"/>
              <a:gd name="connsiteY5" fmla="*/ 843379 h 976544"/>
              <a:gd name="connsiteX6" fmla="*/ 248575 w 4243526"/>
              <a:gd name="connsiteY6" fmla="*/ 878889 h 976544"/>
              <a:gd name="connsiteX7" fmla="*/ 284086 w 4243526"/>
              <a:gd name="connsiteY7" fmla="*/ 896645 h 976544"/>
              <a:gd name="connsiteX8" fmla="*/ 310719 w 4243526"/>
              <a:gd name="connsiteY8" fmla="*/ 905522 h 976544"/>
              <a:gd name="connsiteX9" fmla="*/ 390618 w 4243526"/>
              <a:gd name="connsiteY9" fmla="*/ 923278 h 976544"/>
              <a:gd name="connsiteX10" fmla="*/ 426128 w 4243526"/>
              <a:gd name="connsiteY10" fmla="*/ 932155 h 976544"/>
              <a:gd name="connsiteX11" fmla="*/ 488272 w 4243526"/>
              <a:gd name="connsiteY11" fmla="*/ 949911 h 976544"/>
              <a:gd name="connsiteX12" fmla="*/ 541538 w 4243526"/>
              <a:gd name="connsiteY12" fmla="*/ 958788 h 976544"/>
              <a:gd name="connsiteX13" fmla="*/ 577049 w 4243526"/>
              <a:gd name="connsiteY13" fmla="*/ 967666 h 976544"/>
              <a:gd name="connsiteX14" fmla="*/ 656948 w 4243526"/>
              <a:gd name="connsiteY14" fmla="*/ 976544 h 976544"/>
              <a:gd name="connsiteX15" fmla="*/ 1012054 w 4243526"/>
              <a:gd name="connsiteY15" fmla="*/ 967666 h 976544"/>
              <a:gd name="connsiteX16" fmla="*/ 1038687 w 4243526"/>
              <a:gd name="connsiteY16" fmla="*/ 958788 h 976544"/>
              <a:gd name="connsiteX17" fmla="*/ 1127464 w 4243526"/>
              <a:gd name="connsiteY17" fmla="*/ 941033 h 976544"/>
              <a:gd name="connsiteX18" fmla="*/ 1269507 w 4243526"/>
              <a:gd name="connsiteY18" fmla="*/ 923278 h 976544"/>
              <a:gd name="connsiteX19" fmla="*/ 1340528 w 4243526"/>
              <a:gd name="connsiteY19" fmla="*/ 905522 h 976544"/>
              <a:gd name="connsiteX20" fmla="*/ 1367161 w 4243526"/>
              <a:gd name="connsiteY20" fmla="*/ 887767 h 976544"/>
              <a:gd name="connsiteX21" fmla="*/ 1420427 w 4243526"/>
              <a:gd name="connsiteY21" fmla="*/ 878889 h 976544"/>
              <a:gd name="connsiteX22" fmla="*/ 1447060 w 4243526"/>
              <a:gd name="connsiteY22" fmla="*/ 861134 h 976544"/>
              <a:gd name="connsiteX23" fmla="*/ 1544715 w 4243526"/>
              <a:gd name="connsiteY23" fmla="*/ 825623 h 976544"/>
              <a:gd name="connsiteX24" fmla="*/ 1571348 w 4243526"/>
              <a:gd name="connsiteY24" fmla="*/ 807868 h 976544"/>
              <a:gd name="connsiteX25" fmla="*/ 1642369 w 4243526"/>
              <a:gd name="connsiteY25" fmla="*/ 772357 h 976544"/>
              <a:gd name="connsiteX26" fmla="*/ 1704513 w 4243526"/>
              <a:gd name="connsiteY26" fmla="*/ 736847 h 976544"/>
              <a:gd name="connsiteX27" fmla="*/ 1766656 w 4243526"/>
              <a:gd name="connsiteY27" fmla="*/ 701336 h 976544"/>
              <a:gd name="connsiteX28" fmla="*/ 1828800 w 4243526"/>
              <a:gd name="connsiteY28" fmla="*/ 665825 h 976544"/>
              <a:gd name="connsiteX29" fmla="*/ 1873188 w 4243526"/>
              <a:gd name="connsiteY29" fmla="*/ 648070 h 976544"/>
              <a:gd name="connsiteX30" fmla="*/ 1926454 w 4243526"/>
              <a:gd name="connsiteY30" fmla="*/ 612559 h 976544"/>
              <a:gd name="connsiteX31" fmla="*/ 1970843 w 4243526"/>
              <a:gd name="connsiteY31" fmla="*/ 585926 h 976544"/>
              <a:gd name="connsiteX32" fmla="*/ 2006353 w 4243526"/>
              <a:gd name="connsiteY32" fmla="*/ 568171 h 976544"/>
              <a:gd name="connsiteX33" fmla="*/ 2032987 w 4243526"/>
              <a:gd name="connsiteY33" fmla="*/ 550416 h 976544"/>
              <a:gd name="connsiteX34" fmla="*/ 2059620 w 4243526"/>
              <a:gd name="connsiteY34" fmla="*/ 541538 h 976544"/>
              <a:gd name="connsiteX35" fmla="*/ 2095130 w 4243526"/>
              <a:gd name="connsiteY35" fmla="*/ 523783 h 976544"/>
              <a:gd name="connsiteX36" fmla="*/ 2121763 w 4243526"/>
              <a:gd name="connsiteY36" fmla="*/ 514905 h 976544"/>
              <a:gd name="connsiteX37" fmla="*/ 2175029 w 4243526"/>
              <a:gd name="connsiteY37" fmla="*/ 479394 h 976544"/>
              <a:gd name="connsiteX38" fmla="*/ 2201662 w 4243526"/>
              <a:gd name="connsiteY38" fmla="*/ 461639 h 976544"/>
              <a:gd name="connsiteX39" fmla="*/ 2219418 w 4243526"/>
              <a:gd name="connsiteY39" fmla="*/ 443884 h 976544"/>
              <a:gd name="connsiteX40" fmla="*/ 2246051 w 4243526"/>
              <a:gd name="connsiteY40" fmla="*/ 435006 h 976544"/>
              <a:gd name="connsiteX41" fmla="*/ 2281561 w 4243526"/>
              <a:gd name="connsiteY41" fmla="*/ 408373 h 976544"/>
              <a:gd name="connsiteX42" fmla="*/ 2334827 w 4243526"/>
              <a:gd name="connsiteY42" fmla="*/ 372862 h 976544"/>
              <a:gd name="connsiteX43" fmla="*/ 2414726 w 4243526"/>
              <a:gd name="connsiteY43" fmla="*/ 310719 h 976544"/>
              <a:gd name="connsiteX44" fmla="*/ 2432482 w 4243526"/>
              <a:gd name="connsiteY44" fmla="*/ 292963 h 976544"/>
              <a:gd name="connsiteX45" fmla="*/ 2503503 w 4243526"/>
              <a:gd name="connsiteY45" fmla="*/ 248575 h 976544"/>
              <a:gd name="connsiteX46" fmla="*/ 2530136 w 4243526"/>
              <a:gd name="connsiteY46" fmla="*/ 230820 h 976544"/>
              <a:gd name="connsiteX47" fmla="*/ 2565647 w 4243526"/>
              <a:gd name="connsiteY47" fmla="*/ 195309 h 976544"/>
              <a:gd name="connsiteX48" fmla="*/ 2618913 w 4243526"/>
              <a:gd name="connsiteY48" fmla="*/ 159798 h 976544"/>
              <a:gd name="connsiteX49" fmla="*/ 2654423 w 4243526"/>
              <a:gd name="connsiteY49" fmla="*/ 142043 h 976544"/>
              <a:gd name="connsiteX50" fmla="*/ 2672179 w 4243526"/>
              <a:gd name="connsiteY50" fmla="*/ 124288 h 976544"/>
              <a:gd name="connsiteX51" fmla="*/ 2698812 w 4243526"/>
              <a:gd name="connsiteY51" fmla="*/ 115410 h 976544"/>
              <a:gd name="connsiteX52" fmla="*/ 2769833 w 4243526"/>
              <a:gd name="connsiteY52" fmla="*/ 79899 h 976544"/>
              <a:gd name="connsiteX53" fmla="*/ 2796466 w 4243526"/>
              <a:gd name="connsiteY53" fmla="*/ 71021 h 976544"/>
              <a:gd name="connsiteX54" fmla="*/ 2823099 w 4243526"/>
              <a:gd name="connsiteY54" fmla="*/ 53266 h 976544"/>
              <a:gd name="connsiteX55" fmla="*/ 2876365 w 4243526"/>
              <a:gd name="connsiteY55" fmla="*/ 35511 h 976544"/>
              <a:gd name="connsiteX56" fmla="*/ 2902998 w 4243526"/>
              <a:gd name="connsiteY56" fmla="*/ 26633 h 976544"/>
              <a:gd name="connsiteX57" fmla="*/ 2938509 w 4243526"/>
              <a:gd name="connsiteY57" fmla="*/ 17755 h 976544"/>
              <a:gd name="connsiteX58" fmla="*/ 2991775 w 4243526"/>
              <a:gd name="connsiteY58" fmla="*/ 0 h 976544"/>
              <a:gd name="connsiteX59" fmla="*/ 3586579 w 4243526"/>
              <a:gd name="connsiteY59" fmla="*/ 17755 h 976544"/>
              <a:gd name="connsiteX60" fmla="*/ 3701988 w 4243526"/>
              <a:gd name="connsiteY60" fmla="*/ 26633 h 976544"/>
              <a:gd name="connsiteX61" fmla="*/ 3737499 w 4243526"/>
              <a:gd name="connsiteY61" fmla="*/ 35511 h 976544"/>
              <a:gd name="connsiteX62" fmla="*/ 3764132 w 4243526"/>
              <a:gd name="connsiteY62" fmla="*/ 44388 h 976544"/>
              <a:gd name="connsiteX63" fmla="*/ 3817398 w 4243526"/>
              <a:gd name="connsiteY63" fmla="*/ 53266 h 976544"/>
              <a:gd name="connsiteX64" fmla="*/ 3870664 w 4243526"/>
              <a:gd name="connsiteY64" fmla="*/ 71021 h 976544"/>
              <a:gd name="connsiteX65" fmla="*/ 3897297 w 4243526"/>
              <a:gd name="connsiteY65" fmla="*/ 79899 h 976544"/>
              <a:gd name="connsiteX66" fmla="*/ 4074851 w 4243526"/>
              <a:gd name="connsiteY66" fmla="*/ 97655 h 976544"/>
              <a:gd name="connsiteX67" fmla="*/ 4154750 w 4243526"/>
              <a:gd name="connsiteY67" fmla="*/ 115410 h 976544"/>
              <a:gd name="connsiteX68" fmla="*/ 4181383 w 4243526"/>
              <a:gd name="connsiteY68" fmla="*/ 124288 h 976544"/>
              <a:gd name="connsiteX69" fmla="*/ 4225771 w 4243526"/>
              <a:gd name="connsiteY69" fmla="*/ 133165 h 976544"/>
              <a:gd name="connsiteX70" fmla="*/ 4243526 w 4243526"/>
              <a:gd name="connsiteY70" fmla="*/ 150921 h 97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4243526" h="976544">
                <a:moveTo>
                  <a:pt x="0" y="701336"/>
                </a:moveTo>
                <a:cubicBezTo>
                  <a:pt x="31915" y="781125"/>
                  <a:pt x="682" y="719943"/>
                  <a:pt x="35511" y="763480"/>
                </a:cubicBezTo>
                <a:cubicBezTo>
                  <a:pt x="42176" y="771812"/>
                  <a:pt x="44934" y="783448"/>
                  <a:pt x="53266" y="790113"/>
                </a:cubicBezTo>
                <a:cubicBezTo>
                  <a:pt x="60573" y="795959"/>
                  <a:pt x="71021" y="796031"/>
                  <a:pt x="79899" y="798990"/>
                </a:cubicBezTo>
                <a:cubicBezTo>
                  <a:pt x="85817" y="804909"/>
                  <a:pt x="90168" y="813003"/>
                  <a:pt x="97654" y="816746"/>
                </a:cubicBezTo>
                <a:cubicBezTo>
                  <a:pt x="119264" y="827551"/>
                  <a:pt x="160947" y="837008"/>
                  <a:pt x="186431" y="843379"/>
                </a:cubicBezTo>
                <a:cubicBezTo>
                  <a:pt x="217648" y="874594"/>
                  <a:pt x="192242" y="853852"/>
                  <a:pt x="248575" y="878889"/>
                </a:cubicBezTo>
                <a:cubicBezTo>
                  <a:pt x="260669" y="884264"/>
                  <a:pt x="271922" y="891432"/>
                  <a:pt x="284086" y="896645"/>
                </a:cubicBezTo>
                <a:cubicBezTo>
                  <a:pt x="292687" y="900331"/>
                  <a:pt x="301721" y="902951"/>
                  <a:pt x="310719" y="905522"/>
                </a:cubicBezTo>
                <a:cubicBezTo>
                  <a:pt x="348614" y="916349"/>
                  <a:pt x="349419" y="914123"/>
                  <a:pt x="390618" y="923278"/>
                </a:cubicBezTo>
                <a:cubicBezTo>
                  <a:pt x="402528" y="925925"/>
                  <a:pt x="414397" y="928803"/>
                  <a:pt x="426128" y="932155"/>
                </a:cubicBezTo>
                <a:cubicBezTo>
                  <a:pt x="465616" y="943437"/>
                  <a:pt x="442014" y="940660"/>
                  <a:pt x="488272" y="949911"/>
                </a:cubicBezTo>
                <a:cubicBezTo>
                  <a:pt x="505923" y="953441"/>
                  <a:pt x="523887" y="955258"/>
                  <a:pt x="541538" y="958788"/>
                </a:cubicBezTo>
                <a:cubicBezTo>
                  <a:pt x="553502" y="961181"/>
                  <a:pt x="564990" y="965811"/>
                  <a:pt x="577049" y="967666"/>
                </a:cubicBezTo>
                <a:cubicBezTo>
                  <a:pt x="603534" y="971741"/>
                  <a:pt x="630315" y="973585"/>
                  <a:pt x="656948" y="976544"/>
                </a:cubicBezTo>
                <a:cubicBezTo>
                  <a:pt x="775317" y="973585"/>
                  <a:pt x="893776" y="973168"/>
                  <a:pt x="1012054" y="967666"/>
                </a:cubicBezTo>
                <a:cubicBezTo>
                  <a:pt x="1021402" y="967231"/>
                  <a:pt x="1029569" y="960892"/>
                  <a:pt x="1038687" y="958788"/>
                </a:cubicBezTo>
                <a:cubicBezTo>
                  <a:pt x="1068093" y="952002"/>
                  <a:pt x="1097696" y="945994"/>
                  <a:pt x="1127464" y="941033"/>
                </a:cubicBezTo>
                <a:cubicBezTo>
                  <a:pt x="1210065" y="927266"/>
                  <a:pt x="1162819" y="933946"/>
                  <a:pt x="1269507" y="923278"/>
                </a:cubicBezTo>
                <a:cubicBezTo>
                  <a:pt x="1286392" y="919901"/>
                  <a:pt x="1322328" y="914622"/>
                  <a:pt x="1340528" y="905522"/>
                </a:cubicBezTo>
                <a:cubicBezTo>
                  <a:pt x="1350071" y="900750"/>
                  <a:pt x="1357039" y="891141"/>
                  <a:pt x="1367161" y="887767"/>
                </a:cubicBezTo>
                <a:cubicBezTo>
                  <a:pt x="1384238" y="882075"/>
                  <a:pt x="1402672" y="881848"/>
                  <a:pt x="1420427" y="878889"/>
                </a:cubicBezTo>
                <a:cubicBezTo>
                  <a:pt x="1429305" y="872971"/>
                  <a:pt x="1437310" y="865467"/>
                  <a:pt x="1447060" y="861134"/>
                </a:cubicBezTo>
                <a:cubicBezTo>
                  <a:pt x="1521651" y="827983"/>
                  <a:pt x="1477664" y="859148"/>
                  <a:pt x="1544715" y="825623"/>
                </a:cubicBezTo>
                <a:cubicBezTo>
                  <a:pt x="1554258" y="820851"/>
                  <a:pt x="1561981" y="812977"/>
                  <a:pt x="1571348" y="807868"/>
                </a:cubicBezTo>
                <a:cubicBezTo>
                  <a:pt x="1594584" y="795194"/>
                  <a:pt x="1621194" y="788238"/>
                  <a:pt x="1642369" y="772357"/>
                </a:cubicBezTo>
                <a:cubicBezTo>
                  <a:pt x="1685366" y="740109"/>
                  <a:pt x="1663843" y="750403"/>
                  <a:pt x="1704513" y="736847"/>
                </a:cubicBezTo>
                <a:cubicBezTo>
                  <a:pt x="1769390" y="693594"/>
                  <a:pt x="1687825" y="746382"/>
                  <a:pt x="1766656" y="701336"/>
                </a:cubicBezTo>
                <a:cubicBezTo>
                  <a:pt x="1816638" y="672775"/>
                  <a:pt x="1768442" y="692651"/>
                  <a:pt x="1828800" y="665825"/>
                </a:cubicBezTo>
                <a:cubicBezTo>
                  <a:pt x="1843362" y="659353"/>
                  <a:pt x="1859198" y="655701"/>
                  <a:pt x="1873188" y="648070"/>
                </a:cubicBezTo>
                <a:cubicBezTo>
                  <a:pt x="1891922" y="637852"/>
                  <a:pt x="1908156" y="623538"/>
                  <a:pt x="1926454" y="612559"/>
                </a:cubicBezTo>
                <a:cubicBezTo>
                  <a:pt x="1941250" y="603681"/>
                  <a:pt x="1955759" y="594306"/>
                  <a:pt x="1970843" y="585926"/>
                </a:cubicBezTo>
                <a:cubicBezTo>
                  <a:pt x="1982411" y="579499"/>
                  <a:pt x="1994863" y="574737"/>
                  <a:pt x="2006353" y="568171"/>
                </a:cubicBezTo>
                <a:cubicBezTo>
                  <a:pt x="2015617" y="562877"/>
                  <a:pt x="2023444" y="555188"/>
                  <a:pt x="2032987" y="550416"/>
                </a:cubicBezTo>
                <a:cubicBezTo>
                  <a:pt x="2041357" y="546231"/>
                  <a:pt x="2051019" y="545224"/>
                  <a:pt x="2059620" y="541538"/>
                </a:cubicBezTo>
                <a:cubicBezTo>
                  <a:pt x="2071784" y="536325"/>
                  <a:pt x="2082966" y="528996"/>
                  <a:pt x="2095130" y="523783"/>
                </a:cubicBezTo>
                <a:cubicBezTo>
                  <a:pt x="2103731" y="520097"/>
                  <a:pt x="2113583" y="519450"/>
                  <a:pt x="2121763" y="514905"/>
                </a:cubicBezTo>
                <a:cubicBezTo>
                  <a:pt x="2140417" y="504542"/>
                  <a:pt x="2157274" y="491231"/>
                  <a:pt x="2175029" y="479394"/>
                </a:cubicBezTo>
                <a:cubicBezTo>
                  <a:pt x="2183907" y="473476"/>
                  <a:pt x="2194117" y="469183"/>
                  <a:pt x="2201662" y="461639"/>
                </a:cubicBezTo>
                <a:cubicBezTo>
                  <a:pt x="2207581" y="455721"/>
                  <a:pt x="2212241" y="448190"/>
                  <a:pt x="2219418" y="443884"/>
                </a:cubicBezTo>
                <a:cubicBezTo>
                  <a:pt x="2227442" y="439069"/>
                  <a:pt x="2237173" y="437965"/>
                  <a:pt x="2246051" y="435006"/>
                </a:cubicBezTo>
                <a:cubicBezTo>
                  <a:pt x="2257888" y="426128"/>
                  <a:pt x="2269440" y="416858"/>
                  <a:pt x="2281561" y="408373"/>
                </a:cubicBezTo>
                <a:cubicBezTo>
                  <a:pt x="2299043" y="396136"/>
                  <a:pt x="2319738" y="387951"/>
                  <a:pt x="2334827" y="372862"/>
                </a:cubicBezTo>
                <a:cubicBezTo>
                  <a:pt x="2394710" y="312979"/>
                  <a:pt x="2364272" y="327536"/>
                  <a:pt x="2414726" y="310719"/>
                </a:cubicBezTo>
                <a:cubicBezTo>
                  <a:pt x="2420645" y="304800"/>
                  <a:pt x="2425625" y="297763"/>
                  <a:pt x="2432482" y="292963"/>
                </a:cubicBezTo>
                <a:cubicBezTo>
                  <a:pt x="2455353" y="276954"/>
                  <a:pt x="2480274" y="264060"/>
                  <a:pt x="2503503" y="248575"/>
                </a:cubicBezTo>
                <a:cubicBezTo>
                  <a:pt x="2512381" y="242657"/>
                  <a:pt x="2522035" y="237764"/>
                  <a:pt x="2530136" y="230820"/>
                </a:cubicBezTo>
                <a:cubicBezTo>
                  <a:pt x="2542846" y="219926"/>
                  <a:pt x="2551718" y="204595"/>
                  <a:pt x="2565647" y="195309"/>
                </a:cubicBezTo>
                <a:cubicBezTo>
                  <a:pt x="2583402" y="183472"/>
                  <a:pt x="2599827" y="169341"/>
                  <a:pt x="2618913" y="159798"/>
                </a:cubicBezTo>
                <a:cubicBezTo>
                  <a:pt x="2630750" y="153880"/>
                  <a:pt x="2643412" y="149384"/>
                  <a:pt x="2654423" y="142043"/>
                </a:cubicBezTo>
                <a:cubicBezTo>
                  <a:pt x="2661387" y="137400"/>
                  <a:pt x="2665002" y="128594"/>
                  <a:pt x="2672179" y="124288"/>
                </a:cubicBezTo>
                <a:cubicBezTo>
                  <a:pt x="2680203" y="119473"/>
                  <a:pt x="2690293" y="119282"/>
                  <a:pt x="2698812" y="115410"/>
                </a:cubicBezTo>
                <a:cubicBezTo>
                  <a:pt x="2722908" y="104457"/>
                  <a:pt x="2744723" y="88269"/>
                  <a:pt x="2769833" y="79899"/>
                </a:cubicBezTo>
                <a:cubicBezTo>
                  <a:pt x="2778711" y="76940"/>
                  <a:pt x="2788096" y="75206"/>
                  <a:pt x="2796466" y="71021"/>
                </a:cubicBezTo>
                <a:cubicBezTo>
                  <a:pt x="2806009" y="66249"/>
                  <a:pt x="2813349" y="57599"/>
                  <a:pt x="2823099" y="53266"/>
                </a:cubicBezTo>
                <a:cubicBezTo>
                  <a:pt x="2840202" y="45665"/>
                  <a:pt x="2858610" y="41429"/>
                  <a:pt x="2876365" y="35511"/>
                </a:cubicBezTo>
                <a:cubicBezTo>
                  <a:pt x="2885243" y="32552"/>
                  <a:pt x="2893920" y="28903"/>
                  <a:pt x="2902998" y="26633"/>
                </a:cubicBezTo>
                <a:cubicBezTo>
                  <a:pt x="2914835" y="23674"/>
                  <a:pt x="2926822" y="21261"/>
                  <a:pt x="2938509" y="17755"/>
                </a:cubicBezTo>
                <a:cubicBezTo>
                  <a:pt x="2956435" y="12377"/>
                  <a:pt x="2991775" y="0"/>
                  <a:pt x="2991775" y="0"/>
                </a:cubicBezTo>
                <a:cubicBezTo>
                  <a:pt x="3231728" y="5332"/>
                  <a:pt x="3368147" y="5273"/>
                  <a:pt x="3586579" y="17755"/>
                </a:cubicBezTo>
                <a:cubicBezTo>
                  <a:pt x="3625099" y="19956"/>
                  <a:pt x="3663518" y="23674"/>
                  <a:pt x="3701988" y="26633"/>
                </a:cubicBezTo>
                <a:cubicBezTo>
                  <a:pt x="3713825" y="29592"/>
                  <a:pt x="3725767" y="32159"/>
                  <a:pt x="3737499" y="35511"/>
                </a:cubicBezTo>
                <a:cubicBezTo>
                  <a:pt x="3746497" y="38082"/>
                  <a:pt x="3754997" y="42358"/>
                  <a:pt x="3764132" y="44388"/>
                </a:cubicBezTo>
                <a:cubicBezTo>
                  <a:pt x="3781704" y="48293"/>
                  <a:pt x="3799935" y="48900"/>
                  <a:pt x="3817398" y="53266"/>
                </a:cubicBezTo>
                <a:cubicBezTo>
                  <a:pt x="3835555" y="57805"/>
                  <a:pt x="3852909" y="65103"/>
                  <a:pt x="3870664" y="71021"/>
                </a:cubicBezTo>
                <a:cubicBezTo>
                  <a:pt x="3879542" y="73980"/>
                  <a:pt x="3887971" y="79122"/>
                  <a:pt x="3897297" y="79899"/>
                </a:cubicBezTo>
                <a:cubicBezTo>
                  <a:pt x="3962616" y="85342"/>
                  <a:pt x="4011983" y="87983"/>
                  <a:pt x="4074851" y="97655"/>
                </a:cubicBezTo>
                <a:cubicBezTo>
                  <a:pt x="4094690" y="100707"/>
                  <a:pt x="4134126" y="109517"/>
                  <a:pt x="4154750" y="115410"/>
                </a:cubicBezTo>
                <a:cubicBezTo>
                  <a:pt x="4163748" y="117981"/>
                  <a:pt x="4172304" y="122018"/>
                  <a:pt x="4181383" y="124288"/>
                </a:cubicBezTo>
                <a:cubicBezTo>
                  <a:pt x="4196021" y="127948"/>
                  <a:pt x="4210975" y="130206"/>
                  <a:pt x="4225771" y="133165"/>
                </a:cubicBezTo>
                <a:lnTo>
                  <a:pt x="4243526" y="150921"/>
                </a:lnTo>
              </a:path>
            </a:pathLst>
          </a:custGeom>
          <a:ln w="571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
        <p:nvSpPr>
          <p:cNvPr id="20" name="Freeform: Shape 19">
            <a:extLst>
              <a:ext uri="{FF2B5EF4-FFF2-40B4-BE49-F238E27FC236}">
                <a16:creationId xmlns:a16="http://schemas.microsoft.com/office/drawing/2014/main" id="{69CA5AFD-C208-45FB-9CF0-A0C82C02D95E}"/>
              </a:ext>
            </a:extLst>
          </p:cNvPr>
          <p:cNvSpPr/>
          <p:nvPr userDrawn="1"/>
        </p:nvSpPr>
        <p:spPr>
          <a:xfrm>
            <a:off x="7306322" y="1473693"/>
            <a:ext cx="2423604" cy="1544715"/>
          </a:xfrm>
          <a:custGeom>
            <a:avLst/>
            <a:gdLst>
              <a:gd name="connsiteX0" fmla="*/ 0 w 2423604"/>
              <a:gd name="connsiteY0" fmla="*/ 0 h 1544715"/>
              <a:gd name="connsiteX1" fmla="*/ 106532 w 2423604"/>
              <a:gd name="connsiteY1" fmla="*/ 8878 h 1544715"/>
              <a:gd name="connsiteX2" fmla="*/ 142043 w 2423604"/>
              <a:gd name="connsiteY2" fmla="*/ 17756 h 1544715"/>
              <a:gd name="connsiteX3" fmla="*/ 177554 w 2423604"/>
              <a:gd name="connsiteY3" fmla="*/ 44389 h 1544715"/>
              <a:gd name="connsiteX4" fmla="*/ 204187 w 2423604"/>
              <a:gd name="connsiteY4" fmla="*/ 62144 h 1544715"/>
              <a:gd name="connsiteX5" fmla="*/ 257453 w 2423604"/>
              <a:gd name="connsiteY5" fmla="*/ 88777 h 1544715"/>
              <a:gd name="connsiteX6" fmla="*/ 284086 w 2423604"/>
              <a:gd name="connsiteY6" fmla="*/ 106532 h 1544715"/>
              <a:gd name="connsiteX7" fmla="*/ 310719 w 2423604"/>
              <a:gd name="connsiteY7" fmla="*/ 115410 h 1544715"/>
              <a:gd name="connsiteX8" fmla="*/ 337352 w 2423604"/>
              <a:gd name="connsiteY8" fmla="*/ 133165 h 1544715"/>
              <a:gd name="connsiteX9" fmla="*/ 372862 w 2423604"/>
              <a:gd name="connsiteY9" fmla="*/ 150921 h 1544715"/>
              <a:gd name="connsiteX10" fmla="*/ 435006 w 2423604"/>
              <a:gd name="connsiteY10" fmla="*/ 204187 h 1544715"/>
              <a:gd name="connsiteX11" fmla="*/ 488272 w 2423604"/>
              <a:gd name="connsiteY11" fmla="*/ 230820 h 1544715"/>
              <a:gd name="connsiteX12" fmla="*/ 514905 w 2423604"/>
              <a:gd name="connsiteY12" fmla="*/ 257453 h 1544715"/>
              <a:gd name="connsiteX13" fmla="*/ 550416 w 2423604"/>
              <a:gd name="connsiteY13" fmla="*/ 275208 h 1544715"/>
              <a:gd name="connsiteX14" fmla="*/ 577049 w 2423604"/>
              <a:gd name="connsiteY14" fmla="*/ 310719 h 1544715"/>
              <a:gd name="connsiteX15" fmla="*/ 612560 w 2423604"/>
              <a:gd name="connsiteY15" fmla="*/ 337352 h 1544715"/>
              <a:gd name="connsiteX16" fmla="*/ 665826 w 2423604"/>
              <a:gd name="connsiteY16" fmla="*/ 372862 h 1544715"/>
              <a:gd name="connsiteX17" fmla="*/ 719092 w 2423604"/>
              <a:gd name="connsiteY17" fmla="*/ 417251 h 1544715"/>
              <a:gd name="connsiteX18" fmla="*/ 745725 w 2423604"/>
              <a:gd name="connsiteY18" fmla="*/ 426128 h 1544715"/>
              <a:gd name="connsiteX19" fmla="*/ 781235 w 2423604"/>
              <a:gd name="connsiteY19" fmla="*/ 461639 h 1544715"/>
              <a:gd name="connsiteX20" fmla="*/ 816746 w 2423604"/>
              <a:gd name="connsiteY20" fmla="*/ 497150 h 1544715"/>
              <a:gd name="connsiteX21" fmla="*/ 843379 w 2423604"/>
              <a:gd name="connsiteY21" fmla="*/ 514905 h 1544715"/>
              <a:gd name="connsiteX22" fmla="*/ 878890 w 2423604"/>
              <a:gd name="connsiteY22" fmla="*/ 541538 h 1544715"/>
              <a:gd name="connsiteX23" fmla="*/ 932156 w 2423604"/>
              <a:gd name="connsiteY23" fmla="*/ 594804 h 1544715"/>
              <a:gd name="connsiteX24" fmla="*/ 985422 w 2423604"/>
              <a:gd name="connsiteY24" fmla="*/ 639192 h 1544715"/>
              <a:gd name="connsiteX25" fmla="*/ 1020932 w 2423604"/>
              <a:gd name="connsiteY25" fmla="*/ 665825 h 1544715"/>
              <a:gd name="connsiteX26" fmla="*/ 1056443 w 2423604"/>
              <a:gd name="connsiteY26" fmla="*/ 710214 h 1544715"/>
              <a:gd name="connsiteX27" fmla="*/ 1118587 w 2423604"/>
              <a:gd name="connsiteY27" fmla="*/ 745724 h 1544715"/>
              <a:gd name="connsiteX28" fmla="*/ 1162975 w 2423604"/>
              <a:gd name="connsiteY28" fmla="*/ 790113 h 1544715"/>
              <a:gd name="connsiteX29" fmla="*/ 1189608 w 2423604"/>
              <a:gd name="connsiteY29" fmla="*/ 816746 h 1544715"/>
              <a:gd name="connsiteX30" fmla="*/ 1225119 w 2423604"/>
              <a:gd name="connsiteY30" fmla="*/ 843379 h 1544715"/>
              <a:gd name="connsiteX31" fmla="*/ 1251752 w 2423604"/>
              <a:gd name="connsiteY31" fmla="*/ 861134 h 1544715"/>
              <a:gd name="connsiteX32" fmla="*/ 1278385 w 2423604"/>
              <a:gd name="connsiteY32" fmla="*/ 887767 h 1544715"/>
              <a:gd name="connsiteX33" fmla="*/ 1305018 w 2423604"/>
              <a:gd name="connsiteY33" fmla="*/ 905523 h 1544715"/>
              <a:gd name="connsiteX34" fmla="*/ 1340528 w 2423604"/>
              <a:gd name="connsiteY34" fmla="*/ 941033 h 1544715"/>
              <a:gd name="connsiteX35" fmla="*/ 1420428 w 2423604"/>
              <a:gd name="connsiteY35" fmla="*/ 994299 h 1544715"/>
              <a:gd name="connsiteX36" fmla="*/ 1455938 w 2423604"/>
              <a:gd name="connsiteY36" fmla="*/ 1020932 h 1544715"/>
              <a:gd name="connsiteX37" fmla="*/ 1526960 w 2423604"/>
              <a:gd name="connsiteY37" fmla="*/ 1074198 h 1544715"/>
              <a:gd name="connsiteX38" fmla="*/ 1544715 w 2423604"/>
              <a:gd name="connsiteY38" fmla="*/ 1100831 h 1544715"/>
              <a:gd name="connsiteX39" fmla="*/ 1624614 w 2423604"/>
              <a:gd name="connsiteY39" fmla="*/ 1162975 h 1544715"/>
              <a:gd name="connsiteX40" fmla="*/ 1677880 w 2423604"/>
              <a:gd name="connsiteY40" fmla="*/ 1189608 h 1544715"/>
              <a:gd name="connsiteX41" fmla="*/ 1713391 w 2423604"/>
              <a:gd name="connsiteY41" fmla="*/ 1216241 h 1544715"/>
              <a:gd name="connsiteX42" fmla="*/ 1740024 w 2423604"/>
              <a:gd name="connsiteY42" fmla="*/ 1225119 h 1544715"/>
              <a:gd name="connsiteX43" fmla="*/ 1766657 w 2423604"/>
              <a:gd name="connsiteY43" fmla="*/ 1242874 h 1544715"/>
              <a:gd name="connsiteX44" fmla="*/ 1802167 w 2423604"/>
              <a:gd name="connsiteY44" fmla="*/ 1260629 h 1544715"/>
              <a:gd name="connsiteX45" fmla="*/ 1819923 w 2423604"/>
              <a:gd name="connsiteY45" fmla="*/ 1278385 h 1544715"/>
              <a:gd name="connsiteX46" fmla="*/ 1873189 w 2423604"/>
              <a:gd name="connsiteY46" fmla="*/ 1296140 h 1544715"/>
              <a:gd name="connsiteX47" fmla="*/ 1899822 w 2423604"/>
              <a:gd name="connsiteY47" fmla="*/ 1305018 h 1544715"/>
              <a:gd name="connsiteX48" fmla="*/ 1953088 w 2423604"/>
              <a:gd name="connsiteY48" fmla="*/ 1340528 h 1544715"/>
              <a:gd name="connsiteX49" fmla="*/ 2006354 w 2423604"/>
              <a:gd name="connsiteY49" fmla="*/ 1358284 h 1544715"/>
              <a:gd name="connsiteX50" fmla="*/ 2041864 w 2423604"/>
              <a:gd name="connsiteY50" fmla="*/ 1376039 h 1544715"/>
              <a:gd name="connsiteX51" fmla="*/ 2068497 w 2423604"/>
              <a:gd name="connsiteY51" fmla="*/ 1384917 h 1544715"/>
              <a:gd name="connsiteX52" fmla="*/ 2112886 w 2423604"/>
              <a:gd name="connsiteY52" fmla="*/ 1402672 h 1544715"/>
              <a:gd name="connsiteX53" fmla="*/ 2166152 w 2423604"/>
              <a:gd name="connsiteY53" fmla="*/ 1420427 h 1544715"/>
              <a:gd name="connsiteX54" fmla="*/ 2183907 w 2423604"/>
              <a:gd name="connsiteY54" fmla="*/ 1438183 h 1544715"/>
              <a:gd name="connsiteX55" fmla="*/ 2246051 w 2423604"/>
              <a:gd name="connsiteY55" fmla="*/ 1464816 h 1544715"/>
              <a:gd name="connsiteX56" fmla="*/ 2272684 w 2423604"/>
              <a:gd name="connsiteY56" fmla="*/ 1482571 h 1544715"/>
              <a:gd name="connsiteX57" fmla="*/ 2299317 w 2423604"/>
              <a:gd name="connsiteY57" fmla="*/ 1491449 h 1544715"/>
              <a:gd name="connsiteX58" fmla="*/ 2325950 w 2423604"/>
              <a:gd name="connsiteY58" fmla="*/ 1509204 h 1544715"/>
              <a:gd name="connsiteX59" fmla="*/ 2414727 w 2423604"/>
              <a:gd name="connsiteY59" fmla="*/ 1535837 h 1544715"/>
              <a:gd name="connsiteX60" fmla="*/ 2423604 w 2423604"/>
              <a:gd name="connsiteY60" fmla="*/ 1544715 h 1544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23604" h="1544715">
                <a:moveTo>
                  <a:pt x="0" y="0"/>
                </a:moveTo>
                <a:cubicBezTo>
                  <a:pt x="35511" y="2959"/>
                  <a:pt x="71173" y="4458"/>
                  <a:pt x="106532" y="8878"/>
                </a:cubicBezTo>
                <a:cubicBezTo>
                  <a:pt x="118639" y="10391"/>
                  <a:pt x="131130" y="12299"/>
                  <a:pt x="142043" y="17756"/>
                </a:cubicBezTo>
                <a:cubicBezTo>
                  <a:pt x="155277" y="24373"/>
                  <a:pt x="165514" y="35789"/>
                  <a:pt x="177554" y="44389"/>
                </a:cubicBezTo>
                <a:cubicBezTo>
                  <a:pt x="186236" y="50591"/>
                  <a:pt x="194860" y="56962"/>
                  <a:pt x="204187" y="62144"/>
                </a:cubicBezTo>
                <a:cubicBezTo>
                  <a:pt x="221540" y="71784"/>
                  <a:pt x="240100" y="79137"/>
                  <a:pt x="257453" y="88777"/>
                </a:cubicBezTo>
                <a:cubicBezTo>
                  <a:pt x="266780" y="93959"/>
                  <a:pt x="274543" y="101760"/>
                  <a:pt x="284086" y="106532"/>
                </a:cubicBezTo>
                <a:cubicBezTo>
                  <a:pt x="292456" y="110717"/>
                  <a:pt x="302349" y="111225"/>
                  <a:pt x="310719" y="115410"/>
                </a:cubicBezTo>
                <a:cubicBezTo>
                  <a:pt x="320262" y="120182"/>
                  <a:pt x="328088" y="127871"/>
                  <a:pt x="337352" y="133165"/>
                </a:cubicBezTo>
                <a:cubicBezTo>
                  <a:pt x="348842" y="139731"/>
                  <a:pt x="361372" y="144355"/>
                  <a:pt x="372862" y="150921"/>
                </a:cubicBezTo>
                <a:cubicBezTo>
                  <a:pt x="468938" y="205822"/>
                  <a:pt x="304852" y="117419"/>
                  <a:pt x="435006" y="204187"/>
                </a:cubicBezTo>
                <a:cubicBezTo>
                  <a:pt x="469425" y="227133"/>
                  <a:pt x="451517" y="218568"/>
                  <a:pt x="488272" y="230820"/>
                </a:cubicBezTo>
                <a:cubicBezTo>
                  <a:pt x="497150" y="239698"/>
                  <a:pt x="504689" y="250156"/>
                  <a:pt x="514905" y="257453"/>
                </a:cubicBezTo>
                <a:cubicBezTo>
                  <a:pt x="525674" y="265145"/>
                  <a:pt x="540368" y="266595"/>
                  <a:pt x="550416" y="275208"/>
                </a:cubicBezTo>
                <a:cubicBezTo>
                  <a:pt x="561650" y="284837"/>
                  <a:pt x="566587" y="300257"/>
                  <a:pt x="577049" y="310719"/>
                </a:cubicBezTo>
                <a:cubicBezTo>
                  <a:pt x="587511" y="321181"/>
                  <a:pt x="600438" y="328867"/>
                  <a:pt x="612560" y="337352"/>
                </a:cubicBezTo>
                <a:cubicBezTo>
                  <a:pt x="630042" y="349589"/>
                  <a:pt x="650737" y="357773"/>
                  <a:pt x="665826" y="372862"/>
                </a:cubicBezTo>
                <a:cubicBezTo>
                  <a:pt x="685458" y="392494"/>
                  <a:pt x="694374" y="404892"/>
                  <a:pt x="719092" y="417251"/>
                </a:cubicBezTo>
                <a:cubicBezTo>
                  <a:pt x="727462" y="421436"/>
                  <a:pt x="736847" y="423169"/>
                  <a:pt x="745725" y="426128"/>
                </a:cubicBezTo>
                <a:cubicBezTo>
                  <a:pt x="763479" y="479393"/>
                  <a:pt x="739807" y="432047"/>
                  <a:pt x="781235" y="461639"/>
                </a:cubicBezTo>
                <a:cubicBezTo>
                  <a:pt x="794857" y="471369"/>
                  <a:pt x="802817" y="487864"/>
                  <a:pt x="816746" y="497150"/>
                </a:cubicBezTo>
                <a:cubicBezTo>
                  <a:pt x="825624" y="503068"/>
                  <a:pt x="834697" y="508703"/>
                  <a:pt x="843379" y="514905"/>
                </a:cubicBezTo>
                <a:cubicBezTo>
                  <a:pt x="855419" y="523505"/>
                  <a:pt x="867892" y="531640"/>
                  <a:pt x="878890" y="541538"/>
                </a:cubicBezTo>
                <a:cubicBezTo>
                  <a:pt x="897554" y="558336"/>
                  <a:pt x="911263" y="580876"/>
                  <a:pt x="932156" y="594804"/>
                </a:cubicBezTo>
                <a:cubicBezTo>
                  <a:pt x="991015" y="634043"/>
                  <a:pt x="925616" y="587929"/>
                  <a:pt x="985422" y="639192"/>
                </a:cubicBezTo>
                <a:cubicBezTo>
                  <a:pt x="996656" y="648821"/>
                  <a:pt x="1009566" y="656353"/>
                  <a:pt x="1020932" y="665825"/>
                </a:cubicBezTo>
                <a:cubicBezTo>
                  <a:pt x="1073652" y="709759"/>
                  <a:pt x="999093" y="652864"/>
                  <a:pt x="1056443" y="710214"/>
                </a:cubicBezTo>
                <a:cubicBezTo>
                  <a:pt x="1083316" y="737087"/>
                  <a:pt x="1088114" y="735567"/>
                  <a:pt x="1118587" y="745724"/>
                </a:cubicBezTo>
                <a:lnTo>
                  <a:pt x="1162975" y="790113"/>
                </a:lnTo>
                <a:cubicBezTo>
                  <a:pt x="1171853" y="798991"/>
                  <a:pt x="1179564" y="809213"/>
                  <a:pt x="1189608" y="816746"/>
                </a:cubicBezTo>
                <a:cubicBezTo>
                  <a:pt x="1201445" y="825624"/>
                  <a:pt x="1213079" y="834779"/>
                  <a:pt x="1225119" y="843379"/>
                </a:cubicBezTo>
                <a:cubicBezTo>
                  <a:pt x="1233801" y="849581"/>
                  <a:pt x="1243555" y="854304"/>
                  <a:pt x="1251752" y="861134"/>
                </a:cubicBezTo>
                <a:cubicBezTo>
                  <a:pt x="1261397" y="869171"/>
                  <a:pt x="1268740" y="879729"/>
                  <a:pt x="1278385" y="887767"/>
                </a:cubicBezTo>
                <a:cubicBezTo>
                  <a:pt x="1286582" y="894598"/>
                  <a:pt x="1296917" y="898579"/>
                  <a:pt x="1305018" y="905523"/>
                </a:cubicBezTo>
                <a:cubicBezTo>
                  <a:pt x="1317728" y="916417"/>
                  <a:pt x="1327457" y="930576"/>
                  <a:pt x="1340528" y="941033"/>
                </a:cubicBezTo>
                <a:cubicBezTo>
                  <a:pt x="1384960" y="976578"/>
                  <a:pt x="1384896" y="967649"/>
                  <a:pt x="1420428" y="994299"/>
                </a:cubicBezTo>
                <a:cubicBezTo>
                  <a:pt x="1432265" y="1003177"/>
                  <a:pt x="1444879" y="1011102"/>
                  <a:pt x="1455938" y="1020932"/>
                </a:cubicBezTo>
                <a:cubicBezTo>
                  <a:pt x="1517144" y="1075338"/>
                  <a:pt x="1475914" y="1057184"/>
                  <a:pt x="1526960" y="1074198"/>
                </a:cubicBezTo>
                <a:cubicBezTo>
                  <a:pt x="1532878" y="1083076"/>
                  <a:pt x="1537885" y="1092634"/>
                  <a:pt x="1544715" y="1100831"/>
                </a:cubicBezTo>
                <a:cubicBezTo>
                  <a:pt x="1570790" y="1132122"/>
                  <a:pt x="1587496" y="1138230"/>
                  <a:pt x="1624614" y="1162975"/>
                </a:cubicBezTo>
                <a:cubicBezTo>
                  <a:pt x="1659032" y="1185920"/>
                  <a:pt x="1641126" y="1177356"/>
                  <a:pt x="1677880" y="1189608"/>
                </a:cubicBezTo>
                <a:cubicBezTo>
                  <a:pt x="1689717" y="1198486"/>
                  <a:pt x="1700544" y="1208900"/>
                  <a:pt x="1713391" y="1216241"/>
                </a:cubicBezTo>
                <a:cubicBezTo>
                  <a:pt x="1721516" y="1220884"/>
                  <a:pt x="1731654" y="1220934"/>
                  <a:pt x="1740024" y="1225119"/>
                </a:cubicBezTo>
                <a:cubicBezTo>
                  <a:pt x="1749567" y="1229891"/>
                  <a:pt x="1757393" y="1237580"/>
                  <a:pt x="1766657" y="1242874"/>
                </a:cubicBezTo>
                <a:cubicBezTo>
                  <a:pt x="1778147" y="1249440"/>
                  <a:pt x="1791156" y="1253288"/>
                  <a:pt x="1802167" y="1260629"/>
                </a:cubicBezTo>
                <a:cubicBezTo>
                  <a:pt x="1809131" y="1265272"/>
                  <a:pt x="1812436" y="1274642"/>
                  <a:pt x="1819923" y="1278385"/>
                </a:cubicBezTo>
                <a:cubicBezTo>
                  <a:pt x="1836663" y="1286755"/>
                  <a:pt x="1855434" y="1290222"/>
                  <a:pt x="1873189" y="1296140"/>
                </a:cubicBezTo>
                <a:cubicBezTo>
                  <a:pt x="1882067" y="1299099"/>
                  <a:pt x="1892036" y="1299827"/>
                  <a:pt x="1899822" y="1305018"/>
                </a:cubicBezTo>
                <a:cubicBezTo>
                  <a:pt x="1917577" y="1316855"/>
                  <a:pt x="1932844" y="1333780"/>
                  <a:pt x="1953088" y="1340528"/>
                </a:cubicBezTo>
                <a:cubicBezTo>
                  <a:pt x="1970843" y="1346447"/>
                  <a:pt x="1989614" y="1349914"/>
                  <a:pt x="2006354" y="1358284"/>
                </a:cubicBezTo>
                <a:cubicBezTo>
                  <a:pt x="2018191" y="1364202"/>
                  <a:pt x="2029700" y="1370826"/>
                  <a:pt x="2041864" y="1376039"/>
                </a:cubicBezTo>
                <a:cubicBezTo>
                  <a:pt x="2050465" y="1379725"/>
                  <a:pt x="2059735" y="1381631"/>
                  <a:pt x="2068497" y="1384917"/>
                </a:cubicBezTo>
                <a:cubicBezTo>
                  <a:pt x="2083418" y="1390512"/>
                  <a:pt x="2097909" y="1397226"/>
                  <a:pt x="2112886" y="1402672"/>
                </a:cubicBezTo>
                <a:cubicBezTo>
                  <a:pt x="2130475" y="1409068"/>
                  <a:pt x="2166152" y="1420427"/>
                  <a:pt x="2166152" y="1420427"/>
                </a:cubicBezTo>
                <a:cubicBezTo>
                  <a:pt x="2172070" y="1426346"/>
                  <a:pt x="2176943" y="1433540"/>
                  <a:pt x="2183907" y="1438183"/>
                </a:cubicBezTo>
                <a:cubicBezTo>
                  <a:pt x="2239317" y="1475123"/>
                  <a:pt x="2198711" y="1441146"/>
                  <a:pt x="2246051" y="1464816"/>
                </a:cubicBezTo>
                <a:cubicBezTo>
                  <a:pt x="2255594" y="1469588"/>
                  <a:pt x="2263141" y="1477799"/>
                  <a:pt x="2272684" y="1482571"/>
                </a:cubicBezTo>
                <a:cubicBezTo>
                  <a:pt x="2281054" y="1486756"/>
                  <a:pt x="2290947" y="1487264"/>
                  <a:pt x="2299317" y="1491449"/>
                </a:cubicBezTo>
                <a:cubicBezTo>
                  <a:pt x="2308860" y="1496221"/>
                  <a:pt x="2316143" y="1505001"/>
                  <a:pt x="2325950" y="1509204"/>
                </a:cubicBezTo>
                <a:cubicBezTo>
                  <a:pt x="2347069" y="1518255"/>
                  <a:pt x="2399813" y="1520921"/>
                  <a:pt x="2414727" y="1535837"/>
                </a:cubicBezTo>
                <a:lnTo>
                  <a:pt x="2423604" y="1544715"/>
                </a:ln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67C4DDE-729A-4D5B-B534-23A54FEDB472}"/>
              </a:ext>
            </a:extLst>
          </p:cNvPr>
          <p:cNvSpPr/>
          <p:nvPr userDrawn="1"/>
        </p:nvSpPr>
        <p:spPr>
          <a:xfrm>
            <a:off x="7634796" y="3275860"/>
            <a:ext cx="3196893" cy="3098307"/>
          </a:xfrm>
          <a:custGeom>
            <a:avLst/>
            <a:gdLst>
              <a:gd name="connsiteX0" fmla="*/ 2760955 w 3196893"/>
              <a:gd name="connsiteY0" fmla="*/ 0 h 3098307"/>
              <a:gd name="connsiteX1" fmla="*/ 2752078 w 3196893"/>
              <a:gd name="connsiteY1" fmla="*/ 44389 h 3098307"/>
              <a:gd name="connsiteX2" fmla="*/ 2743200 w 3196893"/>
              <a:gd name="connsiteY2" fmla="*/ 79899 h 3098307"/>
              <a:gd name="connsiteX3" fmla="*/ 2752078 w 3196893"/>
              <a:gd name="connsiteY3" fmla="*/ 594804 h 3098307"/>
              <a:gd name="connsiteX4" fmla="*/ 2787588 w 3196893"/>
              <a:gd name="connsiteY4" fmla="*/ 701336 h 3098307"/>
              <a:gd name="connsiteX5" fmla="*/ 2805344 w 3196893"/>
              <a:gd name="connsiteY5" fmla="*/ 754602 h 3098307"/>
              <a:gd name="connsiteX6" fmla="*/ 2823099 w 3196893"/>
              <a:gd name="connsiteY6" fmla="*/ 816746 h 3098307"/>
              <a:gd name="connsiteX7" fmla="*/ 2840854 w 3196893"/>
              <a:gd name="connsiteY7" fmla="*/ 852257 h 3098307"/>
              <a:gd name="connsiteX8" fmla="*/ 2867487 w 3196893"/>
              <a:gd name="connsiteY8" fmla="*/ 914400 h 3098307"/>
              <a:gd name="connsiteX9" fmla="*/ 2885243 w 3196893"/>
              <a:gd name="connsiteY9" fmla="*/ 932156 h 3098307"/>
              <a:gd name="connsiteX10" fmla="*/ 2902998 w 3196893"/>
              <a:gd name="connsiteY10" fmla="*/ 958789 h 3098307"/>
              <a:gd name="connsiteX11" fmla="*/ 2911876 w 3196893"/>
              <a:gd name="connsiteY11" fmla="*/ 994299 h 3098307"/>
              <a:gd name="connsiteX12" fmla="*/ 2929631 w 3196893"/>
              <a:gd name="connsiteY12" fmla="*/ 1020932 h 3098307"/>
              <a:gd name="connsiteX13" fmla="*/ 2947387 w 3196893"/>
              <a:gd name="connsiteY13" fmla="*/ 1056443 h 3098307"/>
              <a:gd name="connsiteX14" fmla="*/ 2965142 w 3196893"/>
              <a:gd name="connsiteY14" fmla="*/ 1109709 h 3098307"/>
              <a:gd name="connsiteX15" fmla="*/ 2974020 w 3196893"/>
              <a:gd name="connsiteY15" fmla="*/ 1136342 h 3098307"/>
              <a:gd name="connsiteX16" fmla="*/ 2991775 w 3196893"/>
              <a:gd name="connsiteY16" fmla="*/ 1171853 h 3098307"/>
              <a:gd name="connsiteX17" fmla="*/ 3000653 w 3196893"/>
              <a:gd name="connsiteY17" fmla="*/ 1198486 h 3098307"/>
              <a:gd name="connsiteX18" fmla="*/ 3027286 w 3196893"/>
              <a:gd name="connsiteY18" fmla="*/ 1242874 h 3098307"/>
              <a:gd name="connsiteX19" fmla="*/ 3036163 w 3196893"/>
              <a:gd name="connsiteY19" fmla="*/ 1278385 h 3098307"/>
              <a:gd name="connsiteX20" fmla="*/ 3053919 w 3196893"/>
              <a:gd name="connsiteY20" fmla="*/ 1305018 h 3098307"/>
              <a:gd name="connsiteX21" fmla="*/ 3071674 w 3196893"/>
              <a:gd name="connsiteY21" fmla="*/ 1340528 h 3098307"/>
              <a:gd name="connsiteX22" fmla="*/ 3080552 w 3196893"/>
              <a:gd name="connsiteY22" fmla="*/ 1376039 h 3098307"/>
              <a:gd name="connsiteX23" fmla="*/ 3089429 w 3196893"/>
              <a:gd name="connsiteY23" fmla="*/ 1402672 h 3098307"/>
              <a:gd name="connsiteX24" fmla="*/ 3098307 w 3196893"/>
              <a:gd name="connsiteY24" fmla="*/ 1447060 h 3098307"/>
              <a:gd name="connsiteX25" fmla="*/ 3124940 w 3196893"/>
              <a:gd name="connsiteY25" fmla="*/ 1482571 h 3098307"/>
              <a:gd name="connsiteX26" fmla="*/ 3142695 w 3196893"/>
              <a:gd name="connsiteY26" fmla="*/ 1535837 h 3098307"/>
              <a:gd name="connsiteX27" fmla="*/ 3151573 w 3196893"/>
              <a:gd name="connsiteY27" fmla="*/ 1562470 h 3098307"/>
              <a:gd name="connsiteX28" fmla="*/ 3169328 w 3196893"/>
              <a:gd name="connsiteY28" fmla="*/ 1642369 h 3098307"/>
              <a:gd name="connsiteX29" fmla="*/ 3187084 w 3196893"/>
              <a:gd name="connsiteY29" fmla="*/ 1669002 h 3098307"/>
              <a:gd name="connsiteX30" fmla="*/ 3187084 w 3196893"/>
              <a:gd name="connsiteY30" fmla="*/ 2050742 h 3098307"/>
              <a:gd name="connsiteX31" fmla="*/ 3178206 w 3196893"/>
              <a:gd name="connsiteY31" fmla="*/ 2086253 h 3098307"/>
              <a:gd name="connsiteX32" fmla="*/ 3160451 w 3196893"/>
              <a:gd name="connsiteY32" fmla="*/ 2183907 h 3098307"/>
              <a:gd name="connsiteX33" fmla="*/ 3151573 w 3196893"/>
              <a:gd name="connsiteY33" fmla="*/ 2210540 h 3098307"/>
              <a:gd name="connsiteX34" fmla="*/ 3142695 w 3196893"/>
              <a:gd name="connsiteY34" fmla="*/ 2263806 h 3098307"/>
              <a:gd name="connsiteX35" fmla="*/ 3133818 w 3196893"/>
              <a:gd name="connsiteY35" fmla="*/ 2290439 h 3098307"/>
              <a:gd name="connsiteX36" fmla="*/ 3080552 w 3196893"/>
              <a:gd name="connsiteY36" fmla="*/ 2388093 h 3098307"/>
              <a:gd name="connsiteX37" fmla="*/ 3071674 w 3196893"/>
              <a:gd name="connsiteY37" fmla="*/ 2423604 h 3098307"/>
              <a:gd name="connsiteX38" fmla="*/ 3053919 w 3196893"/>
              <a:gd name="connsiteY38" fmla="*/ 2485748 h 3098307"/>
              <a:gd name="connsiteX39" fmla="*/ 3045041 w 3196893"/>
              <a:gd name="connsiteY39" fmla="*/ 2530136 h 3098307"/>
              <a:gd name="connsiteX40" fmla="*/ 3018408 w 3196893"/>
              <a:gd name="connsiteY40" fmla="*/ 2556769 h 3098307"/>
              <a:gd name="connsiteX41" fmla="*/ 2982897 w 3196893"/>
              <a:gd name="connsiteY41" fmla="*/ 2610035 h 3098307"/>
              <a:gd name="connsiteX42" fmla="*/ 2929631 w 3196893"/>
              <a:gd name="connsiteY42" fmla="*/ 2663301 h 3098307"/>
              <a:gd name="connsiteX43" fmla="*/ 2894121 w 3196893"/>
              <a:gd name="connsiteY43" fmla="*/ 2707690 h 3098307"/>
              <a:gd name="connsiteX44" fmla="*/ 2858610 w 3196893"/>
              <a:gd name="connsiteY44" fmla="*/ 2734323 h 3098307"/>
              <a:gd name="connsiteX45" fmla="*/ 2814221 w 3196893"/>
              <a:gd name="connsiteY45" fmla="*/ 2769833 h 3098307"/>
              <a:gd name="connsiteX46" fmla="*/ 2778711 w 3196893"/>
              <a:gd name="connsiteY46" fmla="*/ 2787589 h 3098307"/>
              <a:gd name="connsiteX47" fmla="*/ 2752078 w 3196893"/>
              <a:gd name="connsiteY47" fmla="*/ 2814222 h 3098307"/>
              <a:gd name="connsiteX48" fmla="*/ 2698812 w 3196893"/>
              <a:gd name="connsiteY48" fmla="*/ 2849732 h 3098307"/>
              <a:gd name="connsiteX49" fmla="*/ 2672179 w 3196893"/>
              <a:gd name="connsiteY49" fmla="*/ 2867488 h 3098307"/>
              <a:gd name="connsiteX50" fmla="*/ 2654423 w 3196893"/>
              <a:gd name="connsiteY50" fmla="*/ 2885243 h 3098307"/>
              <a:gd name="connsiteX51" fmla="*/ 2610035 w 3196893"/>
              <a:gd name="connsiteY51" fmla="*/ 2894121 h 3098307"/>
              <a:gd name="connsiteX52" fmla="*/ 2556769 w 3196893"/>
              <a:gd name="connsiteY52" fmla="*/ 2920754 h 3098307"/>
              <a:gd name="connsiteX53" fmla="*/ 2503503 w 3196893"/>
              <a:gd name="connsiteY53" fmla="*/ 2956264 h 3098307"/>
              <a:gd name="connsiteX54" fmla="*/ 2432482 w 3196893"/>
              <a:gd name="connsiteY54" fmla="*/ 2974020 h 3098307"/>
              <a:gd name="connsiteX55" fmla="*/ 2317072 w 3196893"/>
              <a:gd name="connsiteY55" fmla="*/ 3018408 h 3098307"/>
              <a:gd name="connsiteX56" fmla="*/ 2175029 w 3196893"/>
              <a:gd name="connsiteY56" fmla="*/ 3045041 h 3098307"/>
              <a:gd name="connsiteX57" fmla="*/ 2148396 w 3196893"/>
              <a:gd name="connsiteY57" fmla="*/ 3053919 h 3098307"/>
              <a:gd name="connsiteX58" fmla="*/ 2032987 w 3196893"/>
              <a:gd name="connsiteY58" fmla="*/ 3080552 h 3098307"/>
              <a:gd name="connsiteX59" fmla="*/ 1908699 w 3196893"/>
              <a:gd name="connsiteY59" fmla="*/ 3098307 h 3098307"/>
              <a:gd name="connsiteX60" fmla="*/ 1376039 w 3196893"/>
              <a:gd name="connsiteY60" fmla="*/ 3080552 h 3098307"/>
              <a:gd name="connsiteX61" fmla="*/ 1251752 w 3196893"/>
              <a:gd name="connsiteY61" fmla="*/ 3062796 h 3098307"/>
              <a:gd name="connsiteX62" fmla="*/ 1074198 w 3196893"/>
              <a:gd name="connsiteY62" fmla="*/ 3018408 h 3098307"/>
              <a:gd name="connsiteX63" fmla="*/ 1029810 w 3196893"/>
              <a:gd name="connsiteY63" fmla="*/ 3009530 h 3098307"/>
              <a:gd name="connsiteX64" fmla="*/ 949911 w 3196893"/>
              <a:gd name="connsiteY64" fmla="*/ 3000653 h 3098307"/>
              <a:gd name="connsiteX65" fmla="*/ 887767 w 3196893"/>
              <a:gd name="connsiteY65" fmla="*/ 2982897 h 3098307"/>
              <a:gd name="connsiteX66" fmla="*/ 861134 w 3196893"/>
              <a:gd name="connsiteY66" fmla="*/ 2974020 h 3098307"/>
              <a:gd name="connsiteX67" fmla="*/ 816746 w 3196893"/>
              <a:gd name="connsiteY67" fmla="*/ 2947387 h 3098307"/>
              <a:gd name="connsiteX68" fmla="*/ 790113 w 3196893"/>
              <a:gd name="connsiteY68" fmla="*/ 2938509 h 3098307"/>
              <a:gd name="connsiteX69" fmla="*/ 710214 w 3196893"/>
              <a:gd name="connsiteY69" fmla="*/ 2911876 h 3098307"/>
              <a:gd name="connsiteX70" fmla="*/ 665825 w 3196893"/>
              <a:gd name="connsiteY70" fmla="*/ 2876365 h 3098307"/>
              <a:gd name="connsiteX71" fmla="*/ 612559 w 3196893"/>
              <a:gd name="connsiteY71" fmla="*/ 2849732 h 3098307"/>
              <a:gd name="connsiteX72" fmla="*/ 568171 w 3196893"/>
              <a:gd name="connsiteY72" fmla="*/ 2823099 h 3098307"/>
              <a:gd name="connsiteX73" fmla="*/ 532660 w 3196893"/>
              <a:gd name="connsiteY73" fmla="*/ 2796466 h 3098307"/>
              <a:gd name="connsiteX74" fmla="*/ 506027 w 3196893"/>
              <a:gd name="connsiteY74" fmla="*/ 2778711 h 3098307"/>
              <a:gd name="connsiteX75" fmla="*/ 461639 w 3196893"/>
              <a:gd name="connsiteY75" fmla="*/ 2734323 h 3098307"/>
              <a:gd name="connsiteX76" fmla="*/ 408373 w 3196893"/>
              <a:gd name="connsiteY76" fmla="*/ 2698812 h 3098307"/>
              <a:gd name="connsiteX77" fmla="*/ 381740 w 3196893"/>
              <a:gd name="connsiteY77" fmla="*/ 2672179 h 3098307"/>
              <a:gd name="connsiteX78" fmla="*/ 328474 w 3196893"/>
              <a:gd name="connsiteY78" fmla="*/ 2636668 h 3098307"/>
              <a:gd name="connsiteX79" fmla="*/ 301841 w 3196893"/>
              <a:gd name="connsiteY79" fmla="*/ 2618913 h 3098307"/>
              <a:gd name="connsiteX80" fmla="*/ 257453 w 3196893"/>
              <a:gd name="connsiteY80" fmla="*/ 2565647 h 3098307"/>
              <a:gd name="connsiteX81" fmla="*/ 230820 w 3196893"/>
              <a:gd name="connsiteY81" fmla="*/ 2556769 h 3098307"/>
              <a:gd name="connsiteX82" fmla="*/ 195309 w 3196893"/>
              <a:gd name="connsiteY82" fmla="*/ 2512381 h 3098307"/>
              <a:gd name="connsiteX83" fmla="*/ 168676 w 3196893"/>
              <a:gd name="connsiteY83" fmla="*/ 2467992 h 3098307"/>
              <a:gd name="connsiteX84" fmla="*/ 115410 w 3196893"/>
              <a:gd name="connsiteY84" fmla="*/ 2414726 h 3098307"/>
              <a:gd name="connsiteX85" fmla="*/ 88777 w 3196893"/>
              <a:gd name="connsiteY85" fmla="*/ 2343705 h 3098307"/>
              <a:gd name="connsiteX86" fmla="*/ 71021 w 3196893"/>
              <a:gd name="connsiteY86" fmla="*/ 2325950 h 3098307"/>
              <a:gd name="connsiteX87" fmla="*/ 62144 w 3196893"/>
              <a:gd name="connsiteY87" fmla="*/ 2290439 h 3098307"/>
              <a:gd name="connsiteX88" fmla="*/ 44388 w 3196893"/>
              <a:gd name="connsiteY88" fmla="*/ 2254928 h 3098307"/>
              <a:gd name="connsiteX89" fmla="*/ 35511 w 3196893"/>
              <a:gd name="connsiteY89" fmla="*/ 2192785 h 3098307"/>
              <a:gd name="connsiteX90" fmla="*/ 26633 w 3196893"/>
              <a:gd name="connsiteY90" fmla="*/ 2166152 h 3098307"/>
              <a:gd name="connsiteX91" fmla="*/ 8878 w 3196893"/>
              <a:gd name="connsiteY91" fmla="*/ 2095130 h 3098307"/>
              <a:gd name="connsiteX92" fmla="*/ 0 w 3196893"/>
              <a:gd name="connsiteY92" fmla="*/ 2086253 h 309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96893" h="3098307">
                <a:moveTo>
                  <a:pt x="2760955" y="0"/>
                </a:moveTo>
                <a:cubicBezTo>
                  <a:pt x="2757996" y="14796"/>
                  <a:pt x="2755351" y="29659"/>
                  <a:pt x="2752078" y="44389"/>
                </a:cubicBezTo>
                <a:cubicBezTo>
                  <a:pt x="2749431" y="56299"/>
                  <a:pt x="2743200" y="67698"/>
                  <a:pt x="2743200" y="79899"/>
                </a:cubicBezTo>
                <a:cubicBezTo>
                  <a:pt x="2743200" y="251560"/>
                  <a:pt x="2744283" y="423321"/>
                  <a:pt x="2752078" y="594804"/>
                </a:cubicBezTo>
                <a:cubicBezTo>
                  <a:pt x="2755046" y="660099"/>
                  <a:pt x="2768680" y="654067"/>
                  <a:pt x="2787588" y="701336"/>
                </a:cubicBezTo>
                <a:cubicBezTo>
                  <a:pt x="2794539" y="718713"/>
                  <a:pt x="2800805" y="736445"/>
                  <a:pt x="2805344" y="754602"/>
                </a:cubicBezTo>
                <a:cubicBezTo>
                  <a:pt x="2809850" y="772629"/>
                  <a:pt x="2815455" y="798910"/>
                  <a:pt x="2823099" y="816746"/>
                </a:cubicBezTo>
                <a:cubicBezTo>
                  <a:pt x="2828312" y="828910"/>
                  <a:pt x="2835641" y="840093"/>
                  <a:pt x="2840854" y="852257"/>
                </a:cubicBezTo>
                <a:cubicBezTo>
                  <a:pt x="2855057" y="885397"/>
                  <a:pt x="2843935" y="879073"/>
                  <a:pt x="2867487" y="914400"/>
                </a:cubicBezTo>
                <a:cubicBezTo>
                  <a:pt x="2872130" y="921364"/>
                  <a:pt x="2880014" y="925620"/>
                  <a:pt x="2885243" y="932156"/>
                </a:cubicBezTo>
                <a:cubicBezTo>
                  <a:pt x="2891908" y="940488"/>
                  <a:pt x="2897080" y="949911"/>
                  <a:pt x="2902998" y="958789"/>
                </a:cubicBezTo>
                <a:cubicBezTo>
                  <a:pt x="2905957" y="970626"/>
                  <a:pt x="2907070" y="983085"/>
                  <a:pt x="2911876" y="994299"/>
                </a:cubicBezTo>
                <a:cubicBezTo>
                  <a:pt x="2916079" y="1004106"/>
                  <a:pt x="2924337" y="1011668"/>
                  <a:pt x="2929631" y="1020932"/>
                </a:cubicBezTo>
                <a:cubicBezTo>
                  <a:pt x="2936197" y="1032423"/>
                  <a:pt x="2942472" y="1044155"/>
                  <a:pt x="2947387" y="1056443"/>
                </a:cubicBezTo>
                <a:cubicBezTo>
                  <a:pt x="2954338" y="1073820"/>
                  <a:pt x="2959224" y="1091954"/>
                  <a:pt x="2965142" y="1109709"/>
                </a:cubicBezTo>
                <a:cubicBezTo>
                  <a:pt x="2968101" y="1118587"/>
                  <a:pt x="2969835" y="1127972"/>
                  <a:pt x="2974020" y="1136342"/>
                </a:cubicBezTo>
                <a:cubicBezTo>
                  <a:pt x="2979938" y="1148179"/>
                  <a:pt x="2986562" y="1159689"/>
                  <a:pt x="2991775" y="1171853"/>
                </a:cubicBezTo>
                <a:cubicBezTo>
                  <a:pt x="2995461" y="1180454"/>
                  <a:pt x="2996468" y="1190116"/>
                  <a:pt x="3000653" y="1198486"/>
                </a:cubicBezTo>
                <a:cubicBezTo>
                  <a:pt x="3008370" y="1213919"/>
                  <a:pt x="3018408" y="1228078"/>
                  <a:pt x="3027286" y="1242874"/>
                </a:cubicBezTo>
                <a:cubicBezTo>
                  <a:pt x="3030245" y="1254711"/>
                  <a:pt x="3031357" y="1267170"/>
                  <a:pt x="3036163" y="1278385"/>
                </a:cubicBezTo>
                <a:cubicBezTo>
                  <a:pt x="3040366" y="1288192"/>
                  <a:pt x="3048625" y="1295754"/>
                  <a:pt x="3053919" y="1305018"/>
                </a:cubicBezTo>
                <a:cubicBezTo>
                  <a:pt x="3060485" y="1316508"/>
                  <a:pt x="3067027" y="1328137"/>
                  <a:pt x="3071674" y="1340528"/>
                </a:cubicBezTo>
                <a:cubicBezTo>
                  <a:pt x="3075958" y="1351952"/>
                  <a:pt x="3077200" y="1364307"/>
                  <a:pt x="3080552" y="1376039"/>
                </a:cubicBezTo>
                <a:cubicBezTo>
                  <a:pt x="3083123" y="1385037"/>
                  <a:pt x="3087159" y="1393594"/>
                  <a:pt x="3089429" y="1402672"/>
                </a:cubicBezTo>
                <a:cubicBezTo>
                  <a:pt x="3093089" y="1417311"/>
                  <a:pt x="3092179" y="1433271"/>
                  <a:pt x="3098307" y="1447060"/>
                </a:cubicBezTo>
                <a:cubicBezTo>
                  <a:pt x="3104316" y="1460581"/>
                  <a:pt x="3116062" y="1470734"/>
                  <a:pt x="3124940" y="1482571"/>
                </a:cubicBezTo>
                <a:lnTo>
                  <a:pt x="3142695" y="1535837"/>
                </a:lnTo>
                <a:cubicBezTo>
                  <a:pt x="3145654" y="1544715"/>
                  <a:pt x="3149738" y="1553294"/>
                  <a:pt x="3151573" y="1562470"/>
                </a:cubicBezTo>
                <a:cubicBezTo>
                  <a:pt x="3153152" y="1570362"/>
                  <a:pt x="3164629" y="1631405"/>
                  <a:pt x="3169328" y="1642369"/>
                </a:cubicBezTo>
                <a:cubicBezTo>
                  <a:pt x="3173531" y="1652176"/>
                  <a:pt x="3181165" y="1660124"/>
                  <a:pt x="3187084" y="1669002"/>
                </a:cubicBezTo>
                <a:cubicBezTo>
                  <a:pt x="3198645" y="1853985"/>
                  <a:pt x="3201599" y="1825757"/>
                  <a:pt x="3187084" y="2050742"/>
                </a:cubicBezTo>
                <a:cubicBezTo>
                  <a:pt x="3186298" y="2062918"/>
                  <a:pt x="3180599" y="2074289"/>
                  <a:pt x="3178206" y="2086253"/>
                </a:cubicBezTo>
                <a:cubicBezTo>
                  <a:pt x="3170295" y="2125807"/>
                  <a:pt x="3169968" y="2145839"/>
                  <a:pt x="3160451" y="2183907"/>
                </a:cubicBezTo>
                <a:cubicBezTo>
                  <a:pt x="3158181" y="2192986"/>
                  <a:pt x="3153603" y="2201405"/>
                  <a:pt x="3151573" y="2210540"/>
                </a:cubicBezTo>
                <a:cubicBezTo>
                  <a:pt x="3147668" y="2228112"/>
                  <a:pt x="3146600" y="2246234"/>
                  <a:pt x="3142695" y="2263806"/>
                </a:cubicBezTo>
                <a:cubicBezTo>
                  <a:pt x="3140665" y="2272941"/>
                  <a:pt x="3137690" y="2281920"/>
                  <a:pt x="3133818" y="2290439"/>
                </a:cubicBezTo>
                <a:cubicBezTo>
                  <a:pt x="3105047" y="2353735"/>
                  <a:pt x="3108348" y="2346398"/>
                  <a:pt x="3080552" y="2388093"/>
                </a:cubicBezTo>
                <a:cubicBezTo>
                  <a:pt x="3077593" y="2399930"/>
                  <a:pt x="3075026" y="2411872"/>
                  <a:pt x="3071674" y="2423604"/>
                </a:cubicBezTo>
                <a:cubicBezTo>
                  <a:pt x="3056842" y="2475514"/>
                  <a:pt x="3067798" y="2423293"/>
                  <a:pt x="3053919" y="2485748"/>
                </a:cubicBezTo>
                <a:cubicBezTo>
                  <a:pt x="3050646" y="2500478"/>
                  <a:pt x="3051789" y="2516640"/>
                  <a:pt x="3045041" y="2530136"/>
                </a:cubicBezTo>
                <a:cubicBezTo>
                  <a:pt x="3039426" y="2541365"/>
                  <a:pt x="3026116" y="2546859"/>
                  <a:pt x="3018408" y="2556769"/>
                </a:cubicBezTo>
                <a:cubicBezTo>
                  <a:pt x="3005307" y="2573613"/>
                  <a:pt x="2997986" y="2594946"/>
                  <a:pt x="2982897" y="2610035"/>
                </a:cubicBezTo>
                <a:cubicBezTo>
                  <a:pt x="2965142" y="2627790"/>
                  <a:pt x="2943559" y="2642408"/>
                  <a:pt x="2929631" y="2663301"/>
                </a:cubicBezTo>
                <a:cubicBezTo>
                  <a:pt x="2915298" y="2684801"/>
                  <a:pt x="2913094" y="2691879"/>
                  <a:pt x="2894121" y="2707690"/>
                </a:cubicBezTo>
                <a:cubicBezTo>
                  <a:pt x="2882754" y="2717162"/>
                  <a:pt x="2869977" y="2724851"/>
                  <a:pt x="2858610" y="2734323"/>
                </a:cubicBezTo>
                <a:cubicBezTo>
                  <a:pt x="2826793" y="2760836"/>
                  <a:pt x="2856125" y="2745887"/>
                  <a:pt x="2814221" y="2769833"/>
                </a:cubicBezTo>
                <a:cubicBezTo>
                  <a:pt x="2802731" y="2776399"/>
                  <a:pt x="2789480" y="2779897"/>
                  <a:pt x="2778711" y="2787589"/>
                </a:cubicBezTo>
                <a:cubicBezTo>
                  <a:pt x="2768495" y="2794887"/>
                  <a:pt x="2761988" y="2806514"/>
                  <a:pt x="2752078" y="2814222"/>
                </a:cubicBezTo>
                <a:cubicBezTo>
                  <a:pt x="2735234" y="2827323"/>
                  <a:pt x="2716567" y="2837895"/>
                  <a:pt x="2698812" y="2849732"/>
                </a:cubicBezTo>
                <a:cubicBezTo>
                  <a:pt x="2689934" y="2855651"/>
                  <a:pt x="2679724" y="2859944"/>
                  <a:pt x="2672179" y="2867488"/>
                </a:cubicBezTo>
                <a:cubicBezTo>
                  <a:pt x="2666260" y="2873406"/>
                  <a:pt x="2662116" y="2881946"/>
                  <a:pt x="2654423" y="2885243"/>
                </a:cubicBezTo>
                <a:cubicBezTo>
                  <a:pt x="2640554" y="2891187"/>
                  <a:pt x="2624831" y="2891162"/>
                  <a:pt x="2610035" y="2894121"/>
                </a:cubicBezTo>
                <a:cubicBezTo>
                  <a:pt x="2491802" y="2972941"/>
                  <a:pt x="2667034" y="2859496"/>
                  <a:pt x="2556769" y="2920754"/>
                </a:cubicBezTo>
                <a:cubicBezTo>
                  <a:pt x="2538115" y="2931117"/>
                  <a:pt x="2524428" y="2952079"/>
                  <a:pt x="2503503" y="2956264"/>
                </a:cubicBezTo>
                <a:cubicBezTo>
                  <a:pt x="2465655" y="2963834"/>
                  <a:pt x="2463683" y="2962320"/>
                  <a:pt x="2432482" y="2974020"/>
                </a:cubicBezTo>
                <a:cubicBezTo>
                  <a:pt x="2393889" y="2988492"/>
                  <a:pt x="2357728" y="3011632"/>
                  <a:pt x="2317072" y="3018408"/>
                </a:cubicBezTo>
                <a:cubicBezTo>
                  <a:pt x="2264516" y="3027168"/>
                  <a:pt x="2230360" y="3032272"/>
                  <a:pt x="2175029" y="3045041"/>
                </a:cubicBezTo>
                <a:cubicBezTo>
                  <a:pt x="2165911" y="3047145"/>
                  <a:pt x="2157475" y="3051649"/>
                  <a:pt x="2148396" y="3053919"/>
                </a:cubicBezTo>
                <a:cubicBezTo>
                  <a:pt x="2110094" y="3063495"/>
                  <a:pt x="2071808" y="3073363"/>
                  <a:pt x="2032987" y="3080552"/>
                </a:cubicBezTo>
                <a:cubicBezTo>
                  <a:pt x="1991837" y="3088172"/>
                  <a:pt x="1950128" y="3092389"/>
                  <a:pt x="1908699" y="3098307"/>
                </a:cubicBezTo>
                <a:cubicBezTo>
                  <a:pt x="1782352" y="3095675"/>
                  <a:pt x="1540030" y="3099474"/>
                  <a:pt x="1376039" y="3080552"/>
                </a:cubicBezTo>
                <a:cubicBezTo>
                  <a:pt x="1334465" y="3075755"/>
                  <a:pt x="1292742" y="3071235"/>
                  <a:pt x="1251752" y="3062796"/>
                </a:cubicBezTo>
                <a:cubicBezTo>
                  <a:pt x="1191999" y="3050494"/>
                  <a:pt x="1134019" y="3030373"/>
                  <a:pt x="1074198" y="3018408"/>
                </a:cubicBezTo>
                <a:cubicBezTo>
                  <a:pt x="1059402" y="3015449"/>
                  <a:pt x="1044747" y="3011664"/>
                  <a:pt x="1029810" y="3009530"/>
                </a:cubicBezTo>
                <a:cubicBezTo>
                  <a:pt x="1003282" y="3005740"/>
                  <a:pt x="976544" y="3003612"/>
                  <a:pt x="949911" y="3000653"/>
                </a:cubicBezTo>
                <a:lnTo>
                  <a:pt x="887767" y="2982897"/>
                </a:lnTo>
                <a:cubicBezTo>
                  <a:pt x="878804" y="2980208"/>
                  <a:pt x="869504" y="2978205"/>
                  <a:pt x="861134" y="2974020"/>
                </a:cubicBezTo>
                <a:cubicBezTo>
                  <a:pt x="845701" y="2966303"/>
                  <a:pt x="832179" y="2955104"/>
                  <a:pt x="816746" y="2947387"/>
                </a:cubicBezTo>
                <a:cubicBezTo>
                  <a:pt x="808376" y="2943202"/>
                  <a:pt x="798875" y="2941795"/>
                  <a:pt x="790113" y="2938509"/>
                </a:cubicBezTo>
                <a:cubicBezTo>
                  <a:pt x="723255" y="2913437"/>
                  <a:pt x="769714" y="2926752"/>
                  <a:pt x="710214" y="2911876"/>
                </a:cubicBezTo>
                <a:cubicBezTo>
                  <a:pt x="695418" y="2900039"/>
                  <a:pt x="681811" y="2886538"/>
                  <a:pt x="665825" y="2876365"/>
                </a:cubicBezTo>
                <a:cubicBezTo>
                  <a:pt x="649077" y="2865707"/>
                  <a:pt x="629986" y="2859238"/>
                  <a:pt x="612559" y="2849732"/>
                </a:cubicBezTo>
                <a:cubicBezTo>
                  <a:pt x="597411" y="2841469"/>
                  <a:pt x="582528" y="2832670"/>
                  <a:pt x="568171" y="2823099"/>
                </a:cubicBezTo>
                <a:cubicBezTo>
                  <a:pt x="555860" y="2814892"/>
                  <a:pt x="544700" y="2805066"/>
                  <a:pt x="532660" y="2796466"/>
                </a:cubicBezTo>
                <a:cubicBezTo>
                  <a:pt x="523978" y="2790264"/>
                  <a:pt x="514057" y="2785737"/>
                  <a:pt x="506027" y="2778711"/>
                </a:cubicBezTo>
                <a:cubicBezTo>
                  <a:pt x="490280" y="2764932"/>
                  <a:pt x="477834" y="2747573"/>
                  <a:pt x="461639" y="2734323"/>
                </a:cubicBezTo>
                <a:cubicBezTo>
                  <a:pt x="445123" y="2720810"/>
                  <a:pt x="423462" y="2713901"/>
                  <a:pt x="408373" y="2698812"/>
                </a:cubicBezTo>
                <a:cubicBezTo>
                  <a:pt x="399495" y="2689934"/>
                  <a:pt x="391650" y="2679887"/>
                  <a:pt x="381740" y="2672179"/>
                </a:cubicBezTo>
                <a:cubicBezTo>
                  <a:pt x="364896" y="2659078"/>
                  <a:pt x="346229" y="2648505"/>
                  <a:pt x="328474" y="2636668"/>
                </a:cubicBezTo>
                <a:lnTo>
                  <a:pt x="301841" y="2618913"/>
                </a:lnTo>
                <a:cubicBezTo>
                  <a:pt x="288739" y="2599260"/>
                  <a:pt x="277960" y="2579319"/>
                  <a:pt x="257453" y="2565647"/>
                </a:cubicBezTo>
                <a:cubicBezTo>
                  <a:pt x="249667" y="2560456"/>
                  <a:pt x="239698" y="2559728"/>
                  <a:pt x="230820" y="2556769"/>
                </a:cubicBezTo>
                <a:cubicBezTo>
                  <a:pt x="210334" y="2495313"/>
                  <a:pt x="239116" y="2563490"/>
                  <a:pt x="195309" y="2512381"/>
                </a:cubicBezTo>
                <a:cubicBezTo>
                  <a:pt x="184079" y="2499280"/>
                  <a:pt x="179603" y="2481347"/>
                  <a:pt x="168676" y="2467992"/>
                </a:cubicBezTo>
                <a:cubicBezTo>
                  <a:pt x="152776" y="2448558"/>
                  <a:pt x="115410" y="2414726"/>
                  <a:pt x="115410" y="2414726"/>
                </a:cubicBezTo>
                <a:cubicBezTo>
                  <a:pt x="108974" y="2395418"/>
                  <a:pt x="97267" y="2358563"/>
                  <a:pt x="88777" y="2343705"/>
                </a:cubicBezTo>
                <a:cubicBezTo>
                  <a:pt x="84624" y="2336438"/>
                  <a:pt x="76940" y="2331868"/>
                  <a:pt x="71021" y="2325950"/>
                </a:cubicBezTo>
                <a:cubicBezTo>
                  <a:pt x="68062" y="2314113"/>
                  <a:pt x="66428" y="2301863"/>
                  <a:pt x="62144" y="2290439"/>
                </a:cubicBezTo>
                <a:cubicBezTo>
                  <a:pt x="57497" y="2278047"/>
                  <a:pt x="47870" y="2267696"/>
                  <a:pt x="44388" y="2254928"/>
                </a:cubicBezTo>
                <a:cubicBezTo>
                  <a:pt x="38882" y="2234741"/>
                  <a:pt x="39615" y="2213303"/>
                  <a:pt x="35511" y="2192785"/>
                </a:cubicBezTo>
                <a:cubicBezTo>
                  <a:pt x="33676" y="2183609"/>
                  <a:pt x="28903" y="2175230"/>
                  <a:pt x="26633" y="2166152"/>
                </a:cubicBezTo>
                <a:cubicBezTo>
                  <a:pt x="21570" y="2145900"/>
                  <a:pt x="19022" y="2115419"/>
                  <a:pt x="8878" y="2095130"/>
                </a:cubicBezTo>
                <a:cubicBezTo>
                  <a:pt x="7006" y="2091387"/>
                  <a:pt x="2959" y="2089212"/>
                  <a:pt x="0" y="2086253"/>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2B80FA9-D201-4FD8-A106-F9BF3FEF84AB}"/>
              </a:ext>
            </a:extLst>
          </p:cNvPr>
          <p:cNvSpPr/>
          <p:nvPr userDrawn="1"/>
        </p:nvSpPr>
        <p:spPr>
          <a:xfrm>
            <a:off x="3409025" y="3764132"/>
            <a:ext cx="4128117" cy="1518173"/>
          </a:xfrm>
          <a:custGeom>
            <a:avLst/>
            <a:gdLst>
              <a:gd name="connsiteX0" fmla="*/ 4128117 w 4128117"/>
              <a:gd name="connsiteY0" fmla="*/ 852256 h 1518173"/>
              <a:gd name="connsiteX1" fmla="*/ 4110361 w 4128117"/>
              <a:gd name="connsiteY1" fmla="*/ 807868 h 1518173"/>
              <a:gd name="connsiteX2" fmla="*/ 4101484 w 4128117"/>
              <a:gd name="connsiteY2" fmla="*/ 781235 h 1518173"/>
              <a:gd name="connsiteX3" fmla="*/ 4083728 w 4128117"/>
              <a:gd name="connsiteY3" fmla="*/ 754602 h 1518173"/>
              <a:gd name="connsiteX4" fmla="*/ 4057095 w 4128117"/>
              <a:gd name="connsiteY4" fmla="*/ 692458 h 1518173"/>
              <a:gd name="connsiteX5" fmla="*/ 4039340 w 4128117"/>
              <a:gd name="connsiteY5" fmla="*/ 639192 h 1518173"/>
              <a:gd name="connsiteX6" fmla="*/ 4021585 w 4128117"/>
              <a:gd name="connsiteY6" fmla="*/ 612559 h 1518173"/>
              <a:gd name="connsiteX7" fmla="*/ 3977196 w 4128117"/>
              <a:gd name="connsiteY7" fmla="*/ 532660 h 1518173"/>
              <a:gd name="connsiteX8" fmla="*/ 3959441 w 4128117"/>
              <a:gd name="connsiteY8" fmla="*/ 479394 h 1518173"/>
              <a:gd name="connsiteX9" fmla="*/ 3932808 w 4128117"/>
              <a:gd name="connsiteY9" fmla="*/ 452761 h 1518173"/>
              <a:gd name="connsiteX10" fmla="*/ 3897297 w 4128117"/>
              <a:gd name="connsiteY10" fmla="*/ 390618 h 1518173"/>
              <a:gd name="connsiteX11" fmla="*/ 3879542 w 4128117"/>
              <a:gd name="connsiteY11" fmla="*/ 372862 h 1518173"/>
              <a:gd name="connsiteX12" fmla="*/ 3861787 w 4128117"/>
              <a:gd name="connsiteY12" fmla="*/ 337351 h 1518173"/>
              <a:gd name="connsiteX13" fmla="*/ 3826276 w 4128117"/>
              <a:gd name="connsiteY13" fmla="*/ 310718 h 1518173"/>
              <a:gd name="connsiteX14" fmla="*/ 3773010 w 4128117"/>
              <a:gd name="connsiteY14" fmla="*/ 275208 h 1518173"/>
              <a:gd name="connsiteX15" fmla="*/ 3764132 w 4128117"/>
              <a:gd name="connsiteY15" fmla="*/ 248575 h 1518173"/>
              <a:gd name="connsiteX16" fmla="*/ 3737499 w 4128117"/>
              <a:gd name="connsiteY16" fmla="*/ 239697 h 1518173"/>
              <a:gd name="connsiteX17" fmla="*/ 3693111 w 4128117"/>
              <a:gd name="connsiteY17" fmla="*/ 204186 h 1518173"/>
              <a:gd name="connsiteX18" fmla="*/ 3630967 w 4128117"/>
              <a:gd name="connsiteY18" fmla="*/ 168676 h 1518173"/>
              <a:gd name="connsiteX19" fmla="*/ 3577701 w 4128117"/>
              <a:gd name="connsiteY19" fmla="*/ 150920 h 1518173"/>
              <a:gd name="connsiteX20" fmla="*/ 3551068 w 4128117"/>
              <a:gd name="connsiteY20" fmla="*/ 142043 h 1518173"/>
              <a:gd name="connsiteX21" fmla="*/ 3480047 w 4128117"/>
              <a:gd name="connsiteY21" fmla="*/ 97654 h 1518173"/>
              <a:gd name="connsiteX22" fmla="*/ 3391270 w 4128117"/>
              <a:gd name="connsiteY22" fmla="*/ 71021 h 1518173"/>
              <a:gd name="connsiteX23" fmla="*/ 3364637 w 4128117"/>
              <a:gd name="connsiteY23" fmla="*/ 62144 h 1518173"/>
              <a:gd name="connsiteX24" fmla="*/ 3346882 w 4128117"/>
              <a:gd name="connsiteY24" fmla="*/ 44388 h 1518173"/>
              <a:gd name="connsiteX25" fmla="*/ 3240350 w 4128117"/>
              <a:gd name="connsiteY25" fmla="*/ 26633 h 1518173"/>
              <a:gd name="connsiteX26" fmla="*/ 3000653 w 4128117"/>
              <a:gd name="connsiteY26" fmla="*/ 0 h 1518173"/>
              <a:gd name="connsiteX27" fmla="*/ 2618913 w 4128117"/>
              <a:gd name="connsiteY27" fmla="*/ 8878 h 1518173"/>
              <a:gd name="connsiteX28" fmla="*/ 2556769 w 4128117"/>
              <a:gd name="connsiteY28" fmla="*/ 17755 h 1518173"/>
              <a:gd name="connsiteX29" fmla="*/ 2485748 w 4128117"/>
              <a:gd name="connsiteY29" fmla="*/ 26633 h 1518173"/>
              <a:gd name="connsiteX30" fmla="*/ 2405849 w 4128117"/>
              <a:gd name="connsiteY30" fmla="*/ 44388 h 1518173"/>
              <a:gd name="connsiteX31" fmla="*/ 2334827 w 4128117"/>
              <a:gd name="connsiteY31" fmla="*/ 62144 h 1518173"/>
              <a:gd name="connsiteX32" fmla="*/ 2281561 w 4128117"/>
              <a:gd name="connsiteY32" fmla="*/ 79899 h 1518173"/>
              <a:gd name="connsiteX33" fmla="*/ 2237173 w 4128117"/>
              <a:gd name="connsiteY33" fmla="*/ 88777 h 1518173"/>
              <a:gd name="connsiteX34" fmla="*/ 2112886 w 4128117"/>
              <a:gd name="connsiteY34" fmla="*/ 115410 h 1518173"/>
              <a:gd name="connsiteX35" fmla="*/ 2086253 w 4128117"/>
              <a:gd name="connsiteY35" fmla="*/ 124287 h 1518173"/>
              <a:gd name="connsiteX36" fmla="*/ 1988598 w 4128117"/>
              <a:gd name="connsiteY36" fmla="*/ 142043 h 1518173"/>
              <a:gd name="connsiteX37" fmla="*/ 1935332 w 4128117"/>
              <a:gd name="connsiteY37" fmla="*/ 168676 h 1518173"/>
              <a:gd name="connsiteX38" fmla="*/ 1855433 w 4128117"/>
              <a:gd name="connsiteY38" fmla="*/ 195309 h 1518173"/>
              <a:gd name="connsiteX39" fmla="*/ 1775534 w 4128117"/>
              <a:gd name="connsiteY39" fmla="*/ 204186 h 1518173"/>
              <a:gd name="connsiteX40" fmla="*/ 1686758 w 4128117"/>
              <a:gd name="connsiteY40" fmla="*/ 239697 h 1518173"/>
              <a:gd name="connsiteX41" fmla="*/ 1606858 w 4128117"/>
              <a:gd name="connsiteY41" fmla="*/ 257452 h 1518173"/>
              <a:gd name="connsiteX42" fmla="*/ 1580225 w 4128117"/>
              <a:gd name="connsiteY42" fmla="*/ 266330 h 1518173"/>
              <a:gd name="connsiteX43" fmla="*/ 1544715 w 4128117"/>
              <a:gd name="connsiteY43" fmla="*/ 284085 h 1518173"/>
              <a:gd name="connsiteX44" fmla="*/ 1518082 w 4128117"/>
              <a:gd name="connsiteY44" fmla="*/ 292963 h 1518173"/>
              <a:gd name="connsiteX45" fmla="*/ 1464816 w 4128117"/>
              <a:gd name="connsiteY45" fmla="*/ 319596 h 1518173"/>
              <a:gd name="connsiteX46" fmla="*/ 1384917 w 4128117"/>
              <a:gd name="connsiteY46" fmla="*/ 381740 h 1518173"/>
              <a:gd name="connsiteX47" fmla="*/ 1340528 w 4128117"/>
              <a:gd name="connsiteY47" fmla="*/ 426128 h 1518173"/>
              <a:gd name="connsiteX48" fmla="*/ 1313895 w 4128117"/>
              <a:gd name="connsiteY48" fmla="*/ 443884 h 1518173"/>
              <a:gd name="connsiteX49" fmla="*/ 1278385 w 4128117"/>
              <a:gd name="connsiteY49" fmla="*/ 461639 h 1518173"/>
              <a:gd name="connsiteX50" fmla="*/ 1242874 w 4128117"/>
              <a:gd name="connsiteY50" fmla="*/ 497150 h 1518173"/>
              <a:gd name="connsiteX51" fmla="*/ 1216241 w 4128117"/>
              <a:gd name="connsiteY51" fmla="*/ 514905 h 1518173"/>
              <a:gd name="connsiteX52" fmla="*/ 1180730 w 4128117"/>
              <a:gd name="connsiteY52" fmla="*/ 550416 h 1518173"/>
              <a:gd name="connsiteX53" fmla="*/ 1162975 w 4128117"/>
              <a:gd name="connsiteY53" fmla="*/ 577049 h 1518173"/>
              <a:gd name="connsiteX54" fmla="*/ 1136342 w 4128117"/>
              <a:gd name="connsiteY54" fmla="*/ 594804 h 1518173"/>
              <a:gd name="connsiteX55" fmla="*/ 1091954 w 4128117"/>
              <a:gd name="connsiteY55" fmla="*/ 639192 h 1518173"/>
              <a:gd name="connsiteX56" fmla="*/ 1074198 w 4128117"/>
              <a:gd name="connsiteY56" fmla="*/ 665825 h 1518173"/>
              <a:gd name="connsiteX57" fmla="*/ 1038688 w 4128117"/>
              <a:gd name="connsiteY57" fmla="*/ 710214 h 1518173"/>
              <a:gd name="connsiteX58" fmla="*/ 1020932 w 4128117"/>
              <a:gd name="connsiteY58" fmla="*/ 745724 h 1518173"/>
              <a:gd name="connsiteX59" fmla="*/ 1003177 w 4128117"/>
              <a:gd name="connsiteY59" fmla="*/ 763480 h 1518173"/>
              <a:gd name="connsiteX60" fmla="*/ 985422 w 4128117"/>
              <a:gd name="connsiteY60" fmla="*/ 790113 h 1518173"/>
              <a:gd name="connsiteX61" fmla="*/ 976544 w 4128117"/>
              <a:gd name="connsiteY61" fmla="*/ 825623 h 1518173"/>
              <a:gd name="connsiteX62" fmla="*/ 932156 w 4128117"/>
              <a:gd name="connsiteY62" fmla="*/ 870012 h 1518173"/>
              <a:gd name="connsiteX63" fmla="*/ 896645 w 4128117"/>
              <a:gd name="connsiteY63" fmla="*/ 932155 h 1518173"/>
              <a:gd name="connsiteX64" fmla="*/ 878890 w 4128117"/>
              <a:gd name="connsiteY64" fmla="*/ 967666 h 1518173"/>
              <a:gd name="connsiteX65" fmla="*/ 852257 w 4128117"/>
              <a:gd name="connsiteY65" fmla="*/ 1003177 h 1518173"/>
              <a:gd name="connsiteX66" fmla="*/ 807868 w 4128117"/>
              <a:gd name="connsiteY66" fmla="*/ 1056443 h 1518173"/>
              <a:gd name="connsiteX67" fmla="*/ 798991 w 4128117"/>
              <a:gd name="connsiteY67" fmla="*/ 1083076 h 1518173"/>
              <a:gd name="connsiteX68" fmla="*/ 772358 w 4128117"/>
              <a:gd name="connsiteY68" fmla="*/ 1109709 h 1518173"/>
              <a:gd name="connsiteX69" fmla="*/ 745725 w 4128117"/>
              <a:gd name="connsiteY69" fmla="*/ 1145219 h 1518173"/>
              <a:gd name="connsiteX70" fmla="*/ 710214 w 4128117"/>
              <a:gd name="connsiteY70" fmla="*/ 1198485 h 1518173"/>
              <a:gd name="connsiteX71" fmla="*/ 665825 w 4128117"/>
              <a:gd name="connsiteY71" fmla="*/ 1251751 h 1518173"/>
              <a:gd name="connsiteX72" fmla="*/ 639192 w 4128117"/>
              <a:gd name="connsiteY72" fmla="*/ 1278385 h 1518173"/>
              <a:gd name="connsiteX73" fmla="*/ 621437 w 4128117"/>
              <a:gd name="connsiteY73" fmla="*/ 1305018 h 1518173"/>
              <a:gd name="connsiteX74" fmla="*/ 594804 w 4128117"/>
              <a:gd name="connsiteY74" fmla="*/ 1322773 h 1518173"/>
              <a:gd name="connsiteX75" fmla="*/ 559293 w 4128117"/>
              <a:gd name="connsiteY75" fmla="*/ 1358284 h 1518173"/>
              <a:gd name="connsiteX76" fmla="*/ 479394 w 4128117"/>
              <a:gd name="connsiteY76" fmla="*/ 1393794 h 1518173"/>
              <a:gd name="connsiteX77" fmla="*/ 408373 w 4128117"/>
              <a:gd name="connsiteY77" fmla="*/ 1420427 h 1518173"/>
              <a:gd name="connsiteX78" fmla="*/ 363985 w 4128117"/>
              <a:gd name="connsiteY78" fmla="*/ 1438183 h 1518173"/>
              <a:gd name="connsiteX79" fmla="*/ 337352 w 4128117"/>
              <a:gd name="connsiteY79" fmla="*/ 1455938 h 1518173"/>
              <a:gd name="connsiteX80" fmla="*/ 301841 w 4128117"/>
              <a:gd name="connsiteY80" fmla="*/ 1464816 h 1518173"/>
              <a:gd name="connsiteX81" fmla="*/ 248575 w 4128117"/>
              <a:gd name="connsiteY81" fmla="*/ 1482571 h 1518173"/>
              <a:gd name="connsiteX82" fmla="*/ 221942 w 4128117"/>
              <a:gd name="connsiteY82" fmla="*/ 1491449 h 1518173"/>
              <a:gd name="connsiteX83" fmla="*/ 150921 w 4128117"/>
              <a:gd name="connsiteY83" fmla="*/ 1500326 h 1518173"/>
              <a:gd name="connsiteX84" fmla="*/ 0 w 4128117"/>
              <a:gd name="connsiteY84" fmla="*/ 1518082 h 1518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128117" h="1518173">
                <a:moveTo>
                  <a:pt x="4128117" y="852256"/>
                </a:moveTo>
                <a:cubicBezTo>
                  <a:pt x="4122198" y="837460"/>
                  <a:pt x="4115956" y="822789"/>
                  <a:pt x="4110361" y="807868"/>
                </a:cubicBezTo>
                <a:cubicBezTo>
                  <a:pt x="4107075" y="799106"/>
                  <a:pt x="4105669" y="789605"/>
                  <a:pt x="4101484" y="781235"/>
                </a:cubicBezTo>
                <a:cubicBezTo>
                  <a:pt x="4096712" y="771692"/>
                  <a:pt x="4089647" y="763480"/>
                  <a:pt x="4083728" y="754602"/>
                </a:cubicBezTo>
                <a:cubicBezTo>
                  <a:pt x="4055158" y="668886"/>
                  <a:pt x="4100968" y="802141"/>
                  <a:pt x="4057095" y="692458"/>
                </a:cubicBezTo>
                <a:cubicBezTo>
                  <a:pt x="4050144" y="675081"/>
                  <a:pt x="4049721" y="654765"/>
                  <a:pt x="4039340" y="639192"/>
                </a:cubicBezTo>
                <a:cubicBezTo>
                  <a:pt x="4033422" y="630314"/>
                  <a:pt x="4025918" y="622309"/>
                  <a:pt x="4021585" y="612559"/>
                </a:cubicBezTo>
                <a:cubicBezTo>
                  <a:pt x="3986824" y="534348"/>
                  <a:pt x="4025807" y="581271"/>
                  <a:pt x="3977196" y="532660"/>
                </a:cubicBezTo>
                <a:cubicBezTo>
                  <a:pt x="3971278" y="514905"/>
                  <a:pt x="3972675" y="492628"/>
                  <a:pt x="3959441" y="479394"/>
                </a:cubicBezTo>
                <a:cubicBezTo>
                  <a:pt x="3950563" y="470516"/>
                  <a:pt x="3940105" y="462977"/>
                  <a:pt x="3932808" y="452761"/>
                </a:cubicBezTo>
                <a:cubicBezTo>
                  <a:pt x="3872038" y="367683"/>
                  <a:pt x="3953228" y="460532"/>
                  <a:pt x="3897297" y="390618"/>
                </a:cubicBezTo>
                <a:cubicBezTo>
                  <a:pt x="3892068" y="384082"/>
                  <a:pt x="3884185" y="379826"/>
                  <a:pt x="3879542" y="372862"/>
                </a:cubicBezTo>
                <a:cubicBezTo>
                  <a:pt x="3872201" y="361850"/>
                  <a:pt x="3870400" y="347399"/>
                  <a:pt x="3861787" y="337351"/>
                </a:cubicBezTo>
                <a:cubicBezTo>
                  <a:pt x="3852158" y="326117"/>
                  <a:pt x="3837510" y="320347"/>
                  <a:pt x="3826276" y="310718"/>
                </a:cubicBezTo>
                <a:cubicBezTo>
                  <a:pt x="3783958" y="274446"/>
                  <a:pt x="3818313" y="290308"/>
                  <a:pt x="3773010" y="275208"/>
                </a:cubicBezTo>
                <a:cubicBezTo>
                  <a:pt x="3770051" y="266330"/>
                  <a:pt x="3770749" y="255192"/>
                  <a:pt x="3764132" y="248575"/>
                </a:cubicBezTo>
                <a:cubicBezTo>
                  <a:pt x="3757515" y="241958"/>
                  <a:pt x="3745869" y="243882"/>
                  <a:pt x="3737499" y="239697"/>
                </a:cubicBezTo>
                <a:cubicBezTo>
                  <a:pt x="3701061" y="221478"/>
                  <a:pt x="3720639" y="226209"/>
                  <a:pt x="3693111" y="204186"/>
                </a:cubicBezTo>
                <a:cubicBezTo>
                  <a:pt x="3677096" y="191374"/>
                  <a:pt x="3649193" y="175966"/>
                  <a:pt x="3630967" y="168676"/>
                </a:cubicBezTo>
                <a:cubicBezTo>
                  <a:pt x="3613590" y="161725"/>
                  <a:pt x="3595456" y="156838"/>
                  <a:pt x="3577701" y="150920"/>
                </a:cubicBezTo>
                <a:lnTo>
                  <a:pt x="3551068" y="142043"/>
                </a:lnTo>
                <a:cubicBezTo>
                  <a:pt x="3520543" y="119148"/>
                  <a:pt x="3514864" y="111581"/>
                  <a:pt x="3480047" y="97654"/>
                </a:cubicBezTo>
                <a:cubicBezTo>
                  <a:pt x="3427318" y="76562"/>
                  <a:pt x="3437041" y="84098"/>
                  <a:pt x="3391270" y="71021"/>
                </a:cubicBezTo>
                <a:cubicBezTo>
                  <a:pt x="3382272" y="68450"/>
                  <a:pt x="3373515" y="65103"/>
                  <a:pt x="3364637" y="62144"/>
                </a:cubicBezTo>
                <a:cubicBezTo>
                  <a:pt x="3358719" y="56225"/>
                  <a:pt x="3354059" y="48694"/>
                  <a:pt x="3346882" y="44388"/>
                </a:cubicBezTo>
                <a:cubicBezTo>
                  <a:pt x="3323074" y="30103"/>
                  <a:pt x="3248662" y="27766"/>
                  <a:pt x="3240350" y="26633"/>
                </a:cubicBezTo>
                <a:cubicBezTo>
                  <a:pt x="3041770" y="-446"/>
                  <a:pt x="3208709" y="14862"/>
                  <a:pt x="3000653" y="0"/>
                </a:cubicBezTo>
                <a:lnTo>
                  <a:pt x="2618913" y="8878"/>
                </a:lnTo>
                <a:cubicBezTo>
                  <a:pt x="2598005" y="9714"/>
                  <a:pt x="2577510" y="14990"/>
                  <a:pt x="2556769" y="17755"/>
                </a:cubicBezTo>
                <a:lnTo>
                  <a:pt x="2485748" y="26633"/>
                </a:lnTo>
                <a:cubicBezTo>
                  <a:pt x="2429041" y="45536"/>
                  <a:pt x="2493347" y="25638"/>
                  <a:pt x="2405849" y="44388"/>
                </a:cubicBezTo>
                <a:cubicBezTo>
                  <a:pt x="2381988" y="49501"/>
                  <a:pt x="2357977" y="54427"/>
                  <a:pt x="2334827" y="62144"/>
                </a:cubicBezTo>
                <a:cubicBezTo>
                  <a:pt x="2317072" y="68062"/>
                  <a:pt x="2299913" y="76228"/>
                  <a:pt x="2281561" y="79899"/>
                </a:cubicBezTo>
                <a:lnTo>
                  <a:pt x="2237173" y="88777"/>
                </a:lnTo>
                <a:cubicBezTo>
                  <a:pt x="2179839" y="126999"/>
                  <a:pt x="2231903" y="98408"/>
                  <a:pt x="2112886" y="115410"/>
                </a:cubicBezTo>
                <a:cubicBezTo>
                  <a:pt x="2103622" y="116733"/>
                  <a:pt x="2095429" y="122452"/>
                  <a:pt x="2086253" y="124287"/>
                </a:cubicBezTo>
                <a:cubicBezTo>
                  <a:pt x="1927237" y="156089"/>
                  <a:pt x="2093852" y="115729"/>
                  <a:pt x="1988598" y="142043"/>
                </a:cubicBezTo>
                <a:cubicBezTo>
                  <a:pt x="1948193" y="168979"/>
                  <a:pt x="1977337" y="152924"/>
                  <a:pt x="1935332" y="168676"/>
                </a:cubicBezTo>
                <a:cubicBezTo>
                  <a:pt x="1902265" y="181076"/>
                  <a:pt x="1889062" y="190135"/>
                  <a:pt x="1855433" y="195309"/>
                </a:cubicBezTo>
                <a:cubicBezTo>
                  <a:pt x="1828948" y="199384"/>
                  <a:pt x="1802167" y="201227"/>
                  <a:pt x="1775534" y="204186"/>
                </a:cubicBezTo>
                <a:cubicBezTo>
                  <a:pt x="1743966" y="219971"/>
                  <a:pt x="1723330" y="232382"/>
                  <a:pt x="1686758" y="239697"/>
                </a:cubicBezTo>
                <a:cubicBezTo>
                  <a:pt x="1656260" y="245797"/>
                  <a:pt x="1636101" y="249097"/>
                  <a:pt x="1606858" y="257452"/>
                </a:cubicBezTo>
                <a:cubicBezTo>
                  <a:pt x="1597860" y="260023"/>
                  <a:pt x="1588826" y="262644"/>
                  <a:pt x="1580225" y="266330"/>
                </a:cubicBezTo>
                <a:cubicBezTo>
                  <a:pt x="1568061" y="271543"/>
                  <a:pt x="1556879" y="278872"/>
                  <a:pt x="1544715" y="284085"/>
                </a:cubicBezTo>
                <a:cubicBezTo>
                  <a:pt x="1536114" y="287771"/>
                  <a:pt x="1526452" y="288778"/>
                  <a:pt x="1518082" y="292963"/>
                </a:cubicBezTo>
                <a:cubicBezTo>
                  <a:pt x="1449243" y="327382"/>
                  <a:pt x="1531759" y="297281"/>
                  <a:pt x="1464816" y="319596"/>
                </a:cubicBezTo>
                <a:cubicBezTo>
                  <a:pt x="1438183" y="340311"/>
                  <a:pt x="1408775" y="357882"/>
                  <a:pt x="1384917" y="381740"/>
                </a:cubicBezTo>
                <a:cubicBezTo>
                  <a:pt x="1370121" y="396536"/>
                  <a:pt x="1357938" y="414521"/>
                  <a:pt x="1340528" y="426128"/>
                </a:cubicBezTo>
                <a:cubicBezTo>
                  <a:pt x="1331650" y="432047"/>
                  <a:pt x="1323159" y="438590"/>
                  <a:pt x="1313895" y="443884"/>
                </a:cubicBezTo>
                <a:cubicBezTo>
                  <a:pt x="1302405" y="450450"/>
                  <a:pt x="1288972" y="453699"/>
                  <a:pt x="1278385" y="461639"/>
                </a:cubicBezTo>
                <a:cubicBezTo>
                  <a:pt x="1264993" y="471683"/>
                  <a:pt x="1256803" y="487864"/>
                  <a:pt x="1242874" y="497150"/>
                </a:cubicBezTo>
                <a:cubicBezTo>
                  <a:pt x="1233996" y="503068"/>
                  <a:pt x="1224342" y="507961"/>
                  <a:pt x="1216241" y="514905"/>
                </a:cubicBezTo>
                <a:cubicBezTo>
                  <a:pt x="1203531" y="525799"/>
                  <a:pt x="1191624" y="537706"/>
                  <a:pt x="1180730" y="550416"/>
                </a:cubicBezTo>
                <a:cubicBezTo>
                  <a:pt x="1173786" y="558517"/>
                  <a:pt x="1170520" y="569504"/>
                  <a:pt x="1162975" y="577049"/>
                </a:cubicBezTo>
                <a:cubicBezTo>
                  <a:pt x="1155430" y="584594"/>
                  <a:pt x="1145220" y="588886"/>
                  <a:pt x="1136342" y="594804"/>
                </a:cubicBezTo>
                <a:cubicBezTo>
                  <a:pt x="1088998" y="665821"/>
                  <a:pt x="1151135" y="580012"/>
                  <a:pt x="1091954" y="639192"/>
                </a:cubicBezTo>
                <a:cubicBezTo>
                  <a:pt x="1084409" y="646737"/>
                  <a:pt x="1080863" y="657493"/>
                  <a:pt x="1074198" y="665825"/>
                </a:cubicBezTo>
                <a:cubicBezTo>
                  <a:pt x="1045034" y="702280"/>
                  <a:pt x="1066012" y="662398"/>
                  <a:pt x="1038688" y="710214"/>
                </a:cubicBezTo>
                <a:cubicBezTo>
                  <a:pt x="1032122" y="721704"/>
                  <a:pt x="1028273" y="734713"/>
                  <a:pt x="1020932" y="745724"/>
                </a:cubicBezTo>
                <a:cubicBezTo>
                  <a:pt x="1016289" y="752688"/>
                  <a:pt x="1008406" y="756944"/>
                  <a:pt x="1003177" y="763480"/>
                </a:cubicBezTo>
                <a:cubicBezTo>
                  <a:pt x="996512" y="771812"/>
                  <a:pt x="991340" y="781235"/>
                  <a:pt x="985422" y="790113"/>
                </a:cubicBezTo>
                <a:cubicBezTo>
                  <a:pt x="982463" y="801950"/>
                  <a:pt x="983312" y="815471"/>
                  <a:pt x="976544" y="825623"/>
                </a:cubicBezTo>
                <a:cubicBezTo>
                  <a:pt x="964937" y="843034"/>
                  <a:pt x="932156" y="870012"/>
                  <a:pt x="932156" y="870012"/>
                </a:cubicBezTo>
                <a:cubicBezTo>
                  <a:pt x="913406" y="963756"/>
                  <a:pt x="941334" y="878528"/>
                  <a:pt x="896645" y="932155"/>
                </a:cubicBezTo>
                <a:cubicBezTo>
                  <a:pt x="888173" y="942322"/>
                  <a:pt x="885904" y="956443"/>
                  <a:pt x="878890" y="967666"/>
                </a:cubicBezTo>
                <a:cubicBezTo>
                  <a:pt x="871048" y="980213"/>
                  <a:pt x="860857" y="991137"/>
                  <a:pt x="852257" y="1003177"/>
                </a:cubicBezTo>
                <a:cubicBezTo>
                  <a:pt x="821359" y="1046434"/>
                  <a:pt x="849315" y="1014996"/>
                  <a:pt x="807868" y="1056443"/>
                </a:cubicBezTo>
                <a:cubicBezTo>
                  <a:pt x="804909" y="1065321"/>
                  <a:pt x="804182" y="1075290"/>
                  <a:pt x="798991" y="1083076"/>
                </a:cubicBezTo>
                <a:cubicBezTo>
                  <a:pt x="792027" y="1093522"/>
                  <a:pt x="780529" y="1100177"/>
                  <a:pt x="772358" y="1109709"/>
                </a:cubicBezTo>
                <a:cubicBezTo>
                  <a:pt x="762729" y="1120943"/>
                  <a:pt x="754210" y="1133098"/>
                  <a:pt x="745725" y="1145219"/>
                </a:cubicBezTo>
                <a:cubicBezTo>
                  <a:pt x="733488" y="1162701"/>
                  <a:pt x="725303" y="1183396"/>
                  <a:pt x="710214" y="1198485"/>
                </a:cubicBezTo>
                <a:cubicBezTo>
                  <a:pt x="664092" y="1244607"/>
                  <a:pt x="729128" y="1177897"/>
                  <a:pt x="665825" y="1251751"/>
                </a:cubicBezTo>
                <a:cubicBezTo>
                  <a:pt x="657654" y="1261284"/>
                  <a:pt x="647229" y="1268740"/>
                  <a:pt x="639192" y="1278385"/>
                </a:cubicBezTo>
                <a:cubicBezTo>
                  <a:pt x="632362" y="1286582"/>
                  <a:pt x="628982" y="1297473"/>
                  <a:pt x="621437" y="1305018"/>
                </a:cubicBezTo>
                <a:cubicBezTo>
                  <a:pt x="613892" y="1312563"/>
                  <a:pt x="602905" y="1315829"/>
                  <a:pt x="594804" y="1322773"/>
                </a:cubicBezTo>
                <a:cubicBezTo>
                  <a:pt x="582094" y="1333667"/>
                  <a:pt x="572685" y="1348240"/>
                  <a:pt x="559293" y="1358284"/>
                </a:cubicBezTo>
                <a:cubicBezTo>
                  <a:pt x="540464" y="1372406"/>
                  <a:pt x="498818" y="1384082"/>
                  <a:pt x="479394" y="1393794"/>
                </a:cubicBezTo>
                <a:cubicBezTo>
                  <a:pt x="418433" y="1424274"/>
                  <a:pt x="494015" y="1403300"/>
                  <a:pt x="408373" y="1420427"/>
                </a:cubicBezTo>
                <a:cubicBezTo>
                  <a:pt x="393577" y="1426346"/>
                  <a:pt x="378238" y="1431056"/>
                  <a:pt x="363985" y="1438183"/>
                </a:cubicBezTo>
                <a:cubicBezTo>
                  <a:pt x="354442" y="1442955"/>
                  <a:pt x="347159" y="1451735"/>
                  <a:pt x="337352" y="1455938"/>
                </a:cubicBezTo>
                <a:cubicBezTo>
                  <a:pt x="326137" y="1460744"/>
                  <a:pt x="313528" y="1461310"/>
                  <a:pt x="301841" y="1464816"/>
                </a:cubicBezTo>
                <a:cubicBezTo>
                  <a:pt x="283915" y="1470194"/>
                  <a:pt x="266330" y="1476653"/>
                  <a:pt x="248575" y="1482571"/>
                </a:cubicBezTo>
                <a:cubicBezTo>
                  <a:pt x="239697" y="1485530"/>
                  <a:pt x="231228" y="1490288"/>
                  <a:pt x="221942" y="1491449"/>
                </a:cubicBezTo>
                <a:cubicBezTo>
                  <a:pt x="198268" y="1494408"/>
                  <a:pt x="174515" y="1496787"/>
                  <a:pt x="150921" y="1500326"/>
                </a:cubicBezTo>
                <a:cubicBezTo>
                  <a:pt x="16331" y="1520515"/>
                  <a:pt x="85923" y="1518082"/>
                  <a:pt x="0" y="1518082"/>
                </a:cubicBezTo>
              </a:path>
            </a:pathLst>
          </a:custGeom>
          <a:no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a:extLst>
              <a:ext uri="{FF2B5EF4-FFF2-40B4-BE49-F238E27FC236}">
                <a16:creationId xmlns:a16="http://schemas.microsoft.com/office/drawing/2014/main" id="{82E4ADED-E9F7-4717-B47A-679AD7E3028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24" name="Graphic 23">
            <a:extLst>
              <a:ext uri="{FF2B5EF4-FFF2-40B4-BE49-F238E27FC236}">
                <a16:creationId xmlns:a16="http://schemas.microsoft.com/office/drawing/2014/main" id="{0A245E5E-0C41-4A98-AE7C-450E377CA7B4}"/>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25" name="Graphic 24">
            <a:extLst>
              <a:ext uri="{FF2B5EF4-FFF2-40B4-BE49-F238E27FC236}">
                <a16:creationId xmlns:a16="http://schemas.microsoft.com/office/drawing/2014/main" id="{C48F2C26-6815-498D-B5CE-BCAF28057BAA}"/>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6" name="Graphic 25">
            <a:extLst>
              <a:ext uri="{FF2B5EF4-FFF2-40B4-BE49-F238E27FC236}">
                <a16:creationId xmlns:a16="http://schemas.microsoft.com/office/drawing/2014/main" id="{D0DFF27D-919A-40C7-9000-9058CADA592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7" name="Graphic 26">
            <a:extLst>
              <a:ext uri="{FF2B5EF4-FFF2-40B4-BE49-F238E27FC236}">
                <a16:creationId xmlns:a16="http://schemas.microsoft.com/office/drawing/2014/main" id="{FFE05A6F-861C-4C18-BC8D-E43906E7C8AE}"/>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grpSp>
        <p:nvGrpSpPr>
          <p:cNvPr id="28" name="Group 27">
            <a:extLst>
              <a:ext uri="{FF2B5EF4-FFF2-40B4-BE49-F238E27FC236}">
                <a16:creationId xmlns:a16="http://schemas.microsoft.com/office/drawing/2014/main" id="{A3EF18EA-DA1E-4893-8AC7-17AFCB53071B}"/>
              </a:ext>
            </a:extLst>
          </p:cNvPr>
          <p:cNvGrpSpPr/>
          <p:nvPr userDrawn="1"/>
        </p:nvGrpSpPr>
        <p:grpSpPr>
          <a:xfrm>
            <a:off x="3866746" y="5359648"/>
            <a:ext cx="3768049" cy="1467103"/>
            <a:chOff x="3866746" y="5359648"/>
            <a:chExt cx="3768049" cy="1467103"/>
          </a:xfrm>
        </p:grpSpPr>
        <p:sp>
          <p:nvSpPr>
            <p:cNvPr id="29" name="矩形 5">
              <a:extLst>
                <a:ext uri="{FF2B5EF4-FFF2-40B4-BE49-F238E27FC236}">
                  <a16:creationId xmlns:a16="http://schemas.microsoft.com/office/drawing/2014/main" id="{1638917D-F080-47C2-A88A-215E07BB9887}"/>
                </a:ext>
              </a:extLst>
            </p:cNvPr>
            <p:cNvSpPr/>
            <p:nvPr/>
          </p:nvSpPr>
          <p:spPr>
            <a:xfrm>
              <a:off x="5289280" y="5904128"/>
              <a:ext cx="2345515" cy="646331"/>
            </a:xfrm>
            <a:prstGeom prst="rect">
              <a:avLst/>
            </a:prstGeom>
          </p:spPr>
          <p:txBody>
            <a:bodyPr wrap="none">
              <a:spAutoFit/>
            </a:bodyPr>
            <a:lstStyle/>
            <a:p>
              <a:pPr algn="ctr"/>
              <a:r>
                <a:rPr lang="en-US" altLang="zh-CN" sz="36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rPr>
                <a:t>CHẶNG 01</a:t>
              </a:r>
              <a:endParaRPr lang="zh-CN" altLang="en-US" sz="4800" b="1" dirty="0">
                <a:solidFill>
                  <a:schemeClr val="bg1"/>
                </a:solidFill>
                <a:effectLst>
                  <a:outerShdw blurRad="38100" dist="38100" dir="2700000" algn="tl">
                    <a:srgbClr val="000000">
                      <a:alpha val="43137"/>
                    </a:srgbClr>
                  </a:outerShdw>
                </a:effectLst>
                <a:latin typeface="Cambria" panose="02040503050406030204" pitchFamily="18" charset="0"/>
                <a:ea typeface="字魂52号-阿开漫画体" panose="00000500000000000000" pitchFamily="2" charset="-122"/>
              </a:endParaRPr>
            </a:p>
          </p:txBody>
        </p:sp>
        <p:pic>
          <p:nvPicPr>
            <p:cNvPr id="30" name="图片 2">
              <a:extLst>
                <a:ext uri="{FF2B5EF4-FFF2-40B4-BE49-F238E27FC236}">
                  <a16:creationId xmlns:a16="http://schemas.microsoft.com/office/drawing/2014/main" id="{3AFD3F90-35B3-41F7-AC99-2FF51206263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866746" y="5359648"/>
              <a:ext cx="1467103" cy="1467103"/>
            </a:xfrm>
            <a:prstGeom prst="rect">
              <a:avLst/>
            </a:prstGeom>
          </p:spPr>
        </p:pic>
      </p:grpSp>
      <p:pic>
        <p:nvPicPr>
          <p:cNvPr id="31" name="Graphic 30">
            <a:extLst>
              <a:ext uri="{FF2B5EF4-FFF2-40B4-BE49-F238E27FC236}">
                <a16:creationId xmlns:a16="http://schemas.microsoft.com/office/drawing/2014/main" id="{FA851B5B-63B1-4739-A195-0877EA7CA2D5}"/>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flipH="1">
            <a:off x="450056" y="641159"/>
            <a:ext cx="1742728" cy="1369286"/>
          </a:xfrm>
          <a:prstGeom prst="rect">
            <a:avLst/>
          </a:prstGeom>
        </p:spPr>
      </p:pic>
    </p:spTree>
    <p:extLst>
      <p:ext uri="{BB962C8B-B14F-4D97-AF65-F5344CB8AC3E}">
        <p14:creationId xmlns:p14="http://schemas.microsoft.com/office/powerpoint/2010/main" val="260721299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6446 0.05463 L 0.06446 0.05463 C 0.06667 0.0574 0.06875 0.06065 0.0711 0.06319 C 0.07188 0.06389 0.07305 0.06389 0.07383 0.06481 C 0.07487 0.06574 0.07578 0.06713 0.0767 0.06805 C 0.078 0.06944 0.0793 0.07037 0.08047 0.07152 C 0.08151 0.07245 0.0823 0.07407 0.08334 0.075 C 0.08763 0.07824 0.08633 0.075 0.08998 0.07824 C 0.09102 0.07916 0.0918 0.08102 0.09284 0.08171 C 0.09584 0.08356 0.10573 0.08472 0.10716 0.08495 C 0.10938 0.08541 0.11159 0.08611 0.11381 0.0868 C 0.12188 0.08611 0.14206 0.08565 0.15274 0.08333 C 0.15404 0.0831 0.15521 0.08217 0.15651 0.08171 C 0.15808 0.08102 0.15964 0.08078 0.1612 0.07986 C 0.16315 0.07893 0.16498 0.07708 0.16693 0.07662 L 0.17448 0.075 C 0.18177 0.0706 0.17826 0.07222 0.1849 0.0699 C 0.19753 0.05856 0.18177 0.07222 0.19167 0.06481 C 0.19297 0.06389 0.19414 0.0625 0.19545 0.06134 C 0.19636 0.06065 0.1974 0.06041 0.19831 0.05972 C 0.20534 0.0544 0.19909 0.05856 0.20495 0.05301 C 0.20743 0.05046 0.21016 0.04907 0.2125 0.04629 C 0.21341 0.04514 0.21433 0.04375 0.21537 0.04282 C 0.21654 0.04166 0.21797 0.04097 0.21914 0.03958 C 0.22019 0.03819 0.22084 0.03588 0.22201 0.03449 C 0.22657 0.02847 0.22448 0.0331 0.22865 0.0294 C 0.23998 0.01921 0.22461 0.03194 0.23334 0.02268 C 0.23425 0.02176 0.23529 0.02152 0.2362 0.02083 C 0.24167 0.01134 0.23881 0.01365 0.24388 0.01088 C 0.24857 0.00231 0.24245 0.01227 0.24857 0.00578 C 0.24935 0.00486 0.24974 0.00324 0.25052 0.00231 C 0.25443 -0.00255 0.25443 -0.00209 0.25808 -0.0044 C 0.25873 -0.00556 0.25925 -0.00695 0.2599 -0.00764 C 0.26289 -0.01135 0.2642 -0.01135 0.26758 -0.01273 C 0.26914 -0.01459 0.27071 -0.01621 0.27227 -0.01783 C 0.27422 -0.02014 0.27578 -0.02361 0.278 -0.02454 C 0.27917 -0.02523 0.28334 -0.02685 0.28464 -0.02801 C 0.28568 -0.02894 0.28646 -0.03033 0.2875 -0.03125 C 0.28946 -0.0331 0.29323 -0.03403 0.29506 -0.03473 C 0.29571 -0.03635 0.2961 -0.03843 0.29701 -0.03982 C 0.29779 -0.04098 0.29883 -0.04098 0.29987 -0.04144 C 0.30105 -0.04213 0.30235 -0.0426 0.30365 -0.04306 C 0.30521 -0.04375 0.30677 -0.04398 0.30834 -0.04491 C 0.32162 -0.05116 0.30495 -0.04723 0.32826 -0.04977 L 0.37578 -0.04815 C 0.40352 -0.0463 0.37253 -0.04653 0.38047 -0.04653 L 0.38047 -0.04653 " pathEditMode="relative" ptsTypes="AAAAAAAAAAAAAAAAAAAAAAAAAAAAAAAAAAAAAAAAAAAAAAA">
                                      <p:cBhvr>
                                        <p:cTn id="6" dur="3000" fill="hold"/>
                                        <p:tgtEl>
                                          <p:spTgt spid="31"/>
                                        </p:tgtEl>
                                        <p:attrNameLst>
                                          <p:attrName>ppt_x</p:attrName>
                                          <p:attrName>ppt_y</p:attrName>
                                        </p:attrNameLst>
                                      </p:cBhvr>
                                    </p:animMotion>
                                  </p:childTnLst>
                                </p:cTn>
                              </p:par>
                              <p:par>
                                <p:cTn id="7" presetID="22" presetClass="exit" presetSubtype="8" fill="hold" grpId="0" nodeType="withEffect">
                                  <p:stCondLst>
                                    <p:cond delay="0"/>
                                  </p:stCondLst>
                                  <p:childTnLst>
                                    <p:animEffect transition="out" filter="wipe(left)">
                                      <p:cBhvr>
                                        <p:cTn id="8" dur="3000"/>
                                        <p:tgtEl>
                                          <p:spTgt spid="19"/>
                                        </p:tgtEl>
                                      </p:cBhvr>
                                    </p:animEffect>
                                    <p:set>
                                      <p:cBhvr>
                                        <p:cTn id="9" dur="1" fill="hold">
                                          <p:stCondLst>
                                            <p:cond delay="2999"/>
                                          </p:stCondLst>
                                        </p:cTn>
                                        <p:tgtEl>
                                          <p:spTgt spid="19"/>
                                        </p:tgtEl>
                                        <p:attrNameLst>
                                          <p:attrName>style.visibility</p:attrName>
                                        </p:attrNameLst>
                                      </p:cBhvr>
                                      <p:to>
                                        <p:strVal val="hidden"/>
                                      </p:to>
                                    </p:set>
                                  </p:childTnLst>
                                </p:cTn>
                              </p:par>
                            </p:childTnLst>
                          </p:cTn>
                        </p:par>
                        <p:par>
                          <p:cTn id="10" fill="hold">
                            <p:stCondLst>
                              <p:cond delay="3000"/>
                            </p:stCondLst>
                            <p:childTnLst>
                              <p:par>
                                <p:cTn id="11" presetID="2" presetClass="entr" presetSubtype="4"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BB2611E-5277-4E42-BAA9-D666E853B2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0"/>
            <a:ext cx="12192001" cy="6858000"/>
          </a:xfrm>
          <a:prstGeom prst="rect">
            <a:avLst/>
          </a:prstGeom>
        </p:spPr>
      </p:pic>
      <p:pic>
        <p:nvPicPr>
          <p:cNvPr id="7" name="Graphic 6">
            <a:extLst>
              <a:ext uri="{FF2B5EF4-FFF2-40B4-BE49-F238E27FC236}">
                <a16:creationId xmlns:a16="http://schemas.microsoft.com/office/drawing/2014/main" id="{9573A483-6A64-4F2A-B889-3CE9E042C8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842898"/>
            <a:ext cx="11878718" cy="6058829"/>
          </a:xfrm>
          <a:prstGeom prst="rect">
            <a:avLst/>
          </a:prstGeom>
        </p:spPr>
      </p:pic>
      <p:pic>
        <p:nvPicPr>
          <p:cNvPr id="8" name="Graphic 7">
            <a:extLst>
              <a:ext uri="{FF2B5EF4-FFF2-40B4-BE49-F238E27FC236}">
                <a16:creationId xmlns:a16="http://schemas.microsoft.com/office/drawing/2014/main" id="{D6C3495D-57E4-414E-84C5-7DBFFC95E01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548813" y="975010"/>
            <a:ext cx="2643187" cy="2488464"/>
          </a:xfrm>
          <a:prstGeom prst="rect">
            <a:avLst/>
          </a:prstGeom>
        </p:spPr>
      </p:pic>
      <p:pic>
        <p:nvPicPr>
          <p:cNvPr id="9" name="Graphic 8">
            <a:extLst>
              <a:ext uri="{FF2B5EF4-FFF2-40B4-BE49-F238E27FC236}">
                <a16:creationId xmlns:a16="http://schemas.microsoft.com/office/drawing/2014/main" id="{FDAB97A0-8C2E-421C-A275-F966904BAFF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177087" y="2562576"/>
            <a:ext cx="1471613" cy="661399"/>
          </a:xfrm>
          <a:prstGeom prst="rect">
            <a:avLst/>
          </a:prstGeom>
        </p:spPr>
      </p:pic>
      <p:pic>
        <p:nvPicPr>
          <p:cNvPr id="10" name="Graphic 9">
            <a:extLst>
              <a:ext uri="{FF2B5EF4-FFF2-40B4-BE49-F238E27FC236}">
                <a16:creationId xmlns:a16="http://schemas.microsoft.com/office/drawing/2014/main" id="{347B1E9D-71C6-4EF5-ADA9-83425005247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03034" y="3564343"/>
            <a:ext cx="1575684" cy="661399"/>
          </a:xfrm>
          <a:prstGeom prst="rect">
            <a:avLst/>
          </a:prstGeom>
        </p:spPr>
      </p:pic>
      <p:pic>
        <p:nvPicPr>
          <p:cNvPr id="11" name="Graphic 10">
            <a:extLst>
              <a:ext uri="{FF2B5EF4-FFF2-40B4-BE49-F238E27FC236}">
                <a16:creationId xmlns:a16="http://schemas.microsoft.com/office/drawing/2014/main" id="{72DC9704-B5FB-47B6-B670-0CEFFEDE769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083011" y="2476072"/>
            <a:ext cx="1866900" cy="1029540"/>
          </a:xfrm>
          <a:prstGeom prst="rect">
            <a:avLst/>
          </a:prstGeom>
        </p:spPr>
      </p:pic>
      <p:pic>
        <p:nvPicPr>
          <p:cNvPr id="12" name="Graphic 11">
            <a:extLst>
              <a:ext uri="{FF2B5EF4-FFF2-40B4-BE49-F238E27FC236}">
                <a16:creationId xmlns:a16="http://schemas.microsoft.com/office/drawing/2014/main" id="{4BF16195-86EB-462D-953F-940895EEF1C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67047" y="2855833"/>
            <a:ext cx="2004940" cy="1302178"/>
          </a:xfrm>
          <a:prstGeom prst="rect">
            <a:avLst/>
          </a:prstGeom>
        </p:spPr>
      </p:pic>
      <p:pic>
        <p:nvPicPr>
          <p:cNvPr id="13" name="Graphic 12">
            <a:extLst>
              <a:ext uri="{FF2B5EF4-FFF2-40B4-BE49-F238E27FC236}">
                <a16:creationId xmlns:a16="http://schemas.microsoft.com/office/drawing/2014/main" id="{BCDD105D-4529-4CD6-AEF2-288CD0DA4B3A}"/>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8374460" y="1241672"/>
            <a:ext cx="1448594" cy="714375"/>
          </a:xfrm>
          <a:prstGeom prst="rect">
            <a:avLst/>
          </a:prstGeom>
        </p:spPr>
      </p:pic>
      <p:pic>
        <p:nvPicPr>
          <p:cNvPr id="14" name="Graphic 13">
            <a:extLst>
              <a:ext uri="{FF2B5EF4-FFF2-40B4-BE49-F238E27FC236}">
                <a16:creationId xmlns:a16="http://schemas.microsoft.com/office/drawing/2014/main" id="{B4D03F5E-CB85-4FA2-BD8B-268800DD860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flipH="1">
            <a:off x="3005223" y="634061"/>
            <a:ext cx="1448594" cy="714375"/>
          </a:xfrm>
          <a:prstGeom prst="rect">
            <a:avLst/>
          </a:prstGeom>
        </p:spPr>
      </p:pic>
      <p:pic>
        <p:nvPicPr>
          <p:cNvPr id="19" name="Graphic 18">
            <a:extLst>
              <a:ext uri="{FF2B5EF4-FFF2-40B4-BE49-F238E27FC236}">
                <a16:creationId xmlns:a16="http://schemas.microsoft.com/office/drawing/2014/main" id="{C9303B36-B3DE-4D6A-97F3-567F0AA2F295}"/>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0751684" y="2562576"/>
            <a:ext cx="1295400" cy="923925"/>
          </a:xfrm>
          <a:prstGeom prst="rect">
            <a:avLst/>
          </a:prstGeom>
        </p:spPr>
      </p:pic>
      <p:pic>
        <p:nvPicPr>
          <p:cNvPr id="20" name="Graphic 19">
            <a:extLst>
              <a:ext uri="{FF2B5EF4-FFF2-40B4-BE49-F238E27FC236}">
                <a16:creationId xmlns:a16="http://schemas.microsoft.com/office/drawing/2014/main" id="{BE9A62AC-BCC9-454C-B72D-4879796AC84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7619376" y="4657311"/>
            <a:ext cx="2822652" cy="1428750"/>
          </a:xfrm>
          <a:prstGeom prst="rect">
            <a:avLst/>
          </a:prstGeom>
        </p:spPr>
      </p:pic>
      <p:pic>
        <p:nvPicPr>
          <p:cNvPr id="21" name="Graphic 20">
            <a:extLst>
              <a:ext uri="{FF2B5EF4-FFF2-40B4-BE49-F238E27FC236}">
                <a16:creationId xmlns:a16="http://schemas.microsoft.com/office/drawing/2014/main" id="{53607288-A8FD-4544-A620-9BAE89A56510}"/>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5676900" y="4095749"/>
            <a:ext cx="2141444" cy="1400175"/>
          </a:xfrm>
          <a:prstGeom prst="rect">
            <a:avLst/>
          </a:prstGeom>
        </p:spPr>
      </p:pic>
      <p:pic>
        <p:nvPicPr>
          <p:cNvPr id="22" name="Graphic 21">
            <a:extLst>
              <a:ext uri="{FF2B5EF4-FFF2-40B4-BE49-F238E27FC236}">
                <a16:creationId xmlns:a16="http://schemas.microsoft.com/office/drawing/2014/main" id="{6AA10DBB-7B98-470C-86A1-413F41F4B67F}"/>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5798501" y="366636"/>
            <a:ext cx="2450861" cy="1352199"/>
          </a:xfrm>
          <a:prstGeom prst="rect">
            <a:avLst/>
          </a:prstGeom>
        </p:spPr>
      </p:pic>
      <p:pic>
        <p:nvPicPr>
          <p:cNvPr id="23" name="Graphic 22">
            <a:extLst>
              <a:ext uri="{FF2B5EF4-FFF2-40B4-BE49-F238E27FC236}">
                <a16:creationId xmlns:a16="http://schemas.microsoft.com/office/drawing/2014/main" id="{CCF1993D-C00E-40D4-A3DF-B9080F1AE23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798156" y="3554673"/>
            <a:ext cx="3243262" cy="2901866"/>
          </a:xfrm>
          <a:prstGeom prst="rect">
            <a:avLst/>
          </a:prstGeom>
        </p:spPr>
      </p:pic>
      <p:pic>
        <p:nvPicPr>
          <p:cNvPr id="24" name="Graphic 23">
            <a:extLst>
              <a:ext uri="{FF2B5EF4-FFF2-40B4-BE49-F238E27FC236}">
                <a16:creationId xmlns:a16="http://schemas.microsoft.com/office/drawing/2014/main" id="{65E1EDA6-CA30-4E25-A2DC-19A134CF5629}"/>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flipH="1">
            <a:off x="450056" y="641159"/>
            <a:ext cx="1742728" cy="1369286"/>
          </a:xfrm>
          <a:prstGeom prst="rect">
            <a:avLst/>
          </a:prstGeom>
        </p:spPr>
      </p:pic>
    </p:spTree>
    <p:extLst>
      <p:ext uri="{BB962C8B-B14F-4D97-AF65-F5344CB8AC3E}">
        <p14:creationId xmlns:p14="http://schemas.microsoft.com/office/powerpoint/2010/main" val="251047329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9D312AF-A3F1-4166-AEBF-9B8AA96C6309}"/>
              </a:ext>
            </a:extLst>
          </p:cNvPr>
          <p:cNvSpPr>
            <a:spLocks noGrp="1"/>
          </p:cNvSpPr>
          <p:nvPr>
            <p:ph type="dt" sz="half" idx="10"/>
          </p:nvPr>
        </p:nvSpPr>
        <p:spPr/>
        <p:txBody>
          <a:bodyPr/>
          <a:lstStyle/>
          <a:p>
            <a:fld id="{9366129B-5E0B-49E2-B345-01DFF5037459}" type="datetimeFigureOut">
              <a:rPr lang="zh-CN" altLang="en-US" smtClean="0"/>
              <a:t>2024/2/6</a:t>
            </a:fld>
            <a:endParaRPr lang="zh-CN" altLang="en-US"/>
          </a:p>
        </p:txBody>
      </p:sp>
      <p:sp>
        <p:nvSpPr>
          <p:cNvPr id="3" name="页脚占位符 2">
            <a:extLst>
              <a:ext uri="{FF2B5EF4-FFF2-40B4-BE49-F238E27FC236}">
                <a16:creationId xmlns:a16="http://schemas.microsoft.com/office/drawing/2014/main" id="{5481DE8D-5D79-483D-A1F0-B734550BC68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D0D0065-7E4B-48D4-9035-F57A3095368C}"/>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163036380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AED4C4-8240-40E2-BB5E-EEDE207E66B5}"/>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a:extLst>
              <a:ext uri="{FF2B5EF4-FFF2-40B4-BE49-F238E27FC236}">
                <a16:creationId xmlns:a16="http://schemas.microsoft.com/office/drawing/2014/main" id="{C1E338E4-4CC1-4F24-BE73-5319CBB90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a:extLst>
              <a:ext uri="{FF2B5EF4-FFF2-40B4-BE49-F238E27FC236}">
                <a16:creationId xmlns:a16="http://schemas.microsoft.com/office/drawing/2014/main" id="{AA12207F-2F7D-4BB6-BFDD-A78009183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a:extLst>
              <a:ext uri="{FF2B5EF4-FFF2-40B4-BE49-F238E27FC236}">
                <a16:creationId xmlns:a16="http://schemas.microsoft.com/office/drawing/2014/main" id="{C2097BC6-E7EE-46C5-B59D-8EF7A4635587}"/>
              </a:ext>
            </a:extLst>
          </p:cNvPr>
          <p:cNvSpPr>
            <a:spLocks noGrp="1"/>
          </p:cNvSpPr>
          <p:nvPr>
            <p:ph type="dt" sz="half" idx="10"/>
          </p:nvPr>
        </p:nvSpPr>
        <p:spPr/>
        <p:txBody>
          <a:bodyPr/>
          <a:lstStyle/>
          <a:p>
            <a:fld id="{9366129B-5E0B-49E2-B345-01DFF5037459}" type="datetimeFigureOut">
              <a:rPr lang="zh-CN" altLang="en-US" smtClean="0"/>
              <a:t>2024/2/6</a:t>
            </a:fld>
            <a:endParaRPr lang="zh-CN" altLang="en-US"/>
          </a:p>
        </p:txBody>
      </p:sp>
      <p:sp>
        <p:nvSpPr>
          <p:cNvPr id="6" name="页脚占位符 5">
            <a:extLst>
              <a:ext uri="{FF2B5EF4-FFF2-40B4-BE49-F238E27FC236}">
                <a16:creationId xmlns:a16="http://schemas.microsoft.com/office/drawing/2014/main" id="{65C1FA09-6F04-4382-AE94-4CEA99AC1A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C8E0FB6-42D1-4928-B9F8-5BD1DF8723B8}"/>
              </a:ext>
            </a:extLst>
          </p:cNvPr>
          <p:cNvSpPr>
            <a:spLocks noGrp="1"/>
          </p:cNvSpPr>
          <p:nvPr>
            <p:ph type="sldNum" sz="quarter" idx="12"/>
          </p:nvPr>
        </p:nvSpPr>
        <p:spPr/>
        <p:txBody>
          <a:body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132841737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BA5D4A9-B4D0-4DDE-B562-463BA9D140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6F3F44F-CBE1-4700-95BA-E12C4C8FBB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9CDF62-8846-4490-87CF-85E570BDBB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66129B-5E0B-49E2-B345-01DFF5037459}" type="datetimeFigureOut">
              <a:rPr lang="zh-CN" altLang="en-US" smtClean="0"/>
              <a:t>2024/2/6</a:t>
            </a:fld>
            <a:endParaRPr lang="zh-CN" altLang="en-US"/>
          </a:p>
        </p:txBody>
      </p:sp>
      <p:sp>
        <p:nvSpPr>
          <p:cNvPr id="5" name="页脚占位符 4">
            <a:extLst>
              <a:ext uri="{FF2B5EF4-FFF2-40B4-BE49-F238E27FC236}">
                <a16:creationId xmlns:a16="http://schemas.microsoft.com/office/drawing/2014/main" id="{388B7C8F-937C-4151-8FB2-0707D185D1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FE74D62-7C4B-44CF-8C12-B4FA49C9F1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5B580-CFF4-4523-A62B-9ADBD66D19EA}" type="slidenum">
              <a:rPr lang="zh-CN" altLang="en-US" smtClean="0"/>
              <a:t>‹#›</a:t>
            </a:fld>
            <a:endParaRPr lang="zh-CN" altLang="en-US"/>
          </a:p>
        </p:txBody>
      </p:sp>
    </p:spTree>
    <p:extLst>
      <p:ext uri="{BB962C8B-B14F-4D97-AF65-F5344CB8AC3E}">
        <p14:creationId xmlns:p14="http://schemas.microsoft.com/office/powerpoint/2010/main" val="3526555891"/>
      </p:ext>
    </p:extLst>
  </p:cSld>
  <p:clrMap bg1="lt1" tx1="dk1" bg2="lt2" tx2="dk2" accent1="accent1" accent2="accent2" accent3="accent3" accent4="accent4" accent5="accent5" accent6="accent6" hlink="hlink" folHlink="folHlink"/>
  <p:sldLayoutIdLst>
    <p:sldLayoutId id="2147483649" r:id="rId1"/>
    <p:sldLayoutId id="21474838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296AA53-2C50-4A48-BAD7-DCB50DE8D4B2}" type="datetimeFigureOut">
              <a:rPr lang="zh-CN" altLang="en-US" smtClean="0"/>
              <a:t>2024/2/6</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27989CA-7233-45BC-815C-EF73CAD10F4A}" type="slidenum">
              <a:rPr lang="zh-CN" altLang="en-US" smtClean="0"/>
              <a:t>‹#›</a:t>
            </a:fld>
            <a:endParaRPr lang="zh-CN" altLang="en-US"/>
          </a:p>
        </p:txBody>
      </p:sp>
    </p:spTree>
    <p:extLst>
      <p:ext uri="{BB962C8B-B14F-4D97-AF65-F5344CB8AC3E}">
        <p14:creationId xmlns:p14="http://schemas.microsoft.com/office/powerpoint/2010/main" val="25841230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ctr" defTabSz="1219048" rtl="0" eaLnBrk="1" latinLnBrk="0" hangingPunct="1">
        <a:spcBef>
          <a:spcPct val="0"/>
        </a:spcBef>
        <a:buNone/>
        <a:defRPr sz="5866" kern="1200">
          <a:solidFill>
            <a:schemeClr val="tx1"/>
          </a:solidFill>
          <a:latin typeface="+mj-lt"/>
          <a:ea typeface="+mj-ea"/>
          <a:cs typeface="+mj-cs"/>
        </a:defRPr>
      </a:lvl1pPr>
    </p:titleStyle>
    <p:bodyStyle>
      <a:lvl1pPr marL="457143" indent="-457143" algn="l" defTabSz="1219048"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476" indent="-380952" algn="l" defTabSz="1219048"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810" indent="-304762" algn="l" defTabSz="121904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34"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2857"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381"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1905"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429"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0952" indent="-304762" algn="l" defTabSz="121904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048" rtl="0" eaLnBrk="1" latinLnBrk="0" hangingPunct="1">
        <a:defRPr sz="2400" kern="1200">
          <a:solidFill>
            <a:schemeClr val="tx1"/>
          </a:solidFill>
          <a:latin typeface="+mn-lt"/>
          <a:ea typeface="+mn-ea"/>
          <a:cs typeface="+mn-cs"/>
        </a:defRPr>
      </a:lvl1pPr>
      <a:lvl2pPr marL="609524" algn="l" defTabSz="1219048" rtl="0" eaLnBrk="1" latinLnBrk="0" hangingPunct="1">
        <a:defRPr sz="2400" kern="1200">
          <a:solidFill>
            <a:schemeClr val="tx1"/>
          </a:solidFill>
          <a:latin typeface="+mn-lt"/>
          <a:ea typeface="+mn-ea"/>
          <a:cs typeface="+mn-cs"/>
        </a:defRPr>
      </a:lvl2pPr>
      <a:lvl3pPr marL="1219048" algn="l" defTabSz="1219048" rtl="0" eaLnBrk="1" latinLnBrk="0" hangingPunct="1">
        <a:defRPr sz="2400" kern="1200">
          <a:solidFill>
            <a:schemeClr val="tx1"/>
          </a:solidFill>
          <a:latin typeface="+mn-lt"/>
          <a:ea typeface="+mn-ea"/>
          <a:cs typeface="+mn-cs"/>
        </a:defRPr>
      </a:lvl3pPr>
      <a:lvl4pPr marL="1828571" algn="l" defTabSz="1219048" rtl="0" eaLnBrk="1" latinLnBrk="0" hangingPunct="1">
        <a:defRPr sz="2400" kern="1200">
          <a:solidFill>
            <a:schemeClr val="tx1"/>
          </a:solidFill>
          <a:latin typeface="+mn-lt"/>
          <a:ea typeface="+mn-ea"/>
          <a:cs typeface="+mn-cs"/>
        </a:defRPr>
      </a:lvl4pPr>
      <a:lvl5pPr marL="2438095" algn="l" defTabSz="1219048" rtl="0" eaLnBrk="1" latinLnBrk="0" hangingPunct="1">
        <a:defRPr sz="2400" kern="1200">
          <a:solidFill>
            <a:schemeClr val="tx1"/>
          </a:solidFill>
          <a:latin typeface="+mn-lt"/>
          <a:ea typeface="+mn-ea"/>
          <a:cs typeface="+mn-cs"/>
        </a:defRPr>
      </a:lvl5pPr>
      <a:lvl6pPr marL="3047619" algn="l" defTabSz="1219048" rtl="0" eaLnBrk="1" latinLnBrk="0" hangingPunct="1">
        <a:defRPr sz="2400" kern="1200">
          <a:solidFill>
            <a:schemeClr val="tx1"/>
          </a:solidFill>
          <a:latin typeface="+mn-lt"/>
          <a:ea typeface="+mn-ea"/>
          <a:cs typeface="+mn-cs"/>
        </a:defRPr>
      </a:lvl6pPr>
      <a:lvl7pPr marL="3657143" algn="l" defTabSz="1219048" rtl="0" eaLnBrk="1" latinLnBrk="0" hangingPunct="1">
        <a:defRPr sz="2400" kern="1200">
          <a:solidFill>
            <a:schemeClr val="tx1"/>
          </a:solidFill>
          <a:latin typeface="+mn-lt"/>
          <a:ea typeface="+mn-ea"/>
          <a:cs typeface="+mn-cs"/>
        </a:defRPr>
      </a:lvl7pPr>
      <a:lvl8pPr marL="4266666" algn="l" defTabSz="1219048" rtl="0" eaLnBrk="1" latinLnBrk="0" hangingPunct="1">
        <a:defRPr sz="2400" kern="1200">
          <a:solidFill>
            <a:schemeClr val="tx1"/>
          </a:solidFill>
          <a:latin typeface="+mn-lt"/>
          <a:ea typeface="+mn-ea"/>
          <a:cs typeface="+mn-cs"/>
        </a:defRPr>
      </a:lvl8pPr>
      <a:lvl9pPr marL="4876190" algn="l" defTabSz="121904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CCCCFF"/>
            </a:gs>
            <a:gs pos="100000">
              <a:schemeClr val="accent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E4BE058-E100-4A1C-95C5-91228D67A806}"/>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8996589-2A64-4AFC-877F-0C31FDC35E1F}"/>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8916" name="Rectangle 4">
            <a:extLst>
              <a:ext uri="{FF2B5EF4-FFF2-40B4-BE49-F238E27FC236}">
                <a16:creationId xmlns:a16="http://schemas.microsoft.com/office/drawing/2014/main" id="{228181B3-0126-4127-BAA5-FB86A187F044}"/>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a:p>
        </p:txBody>
      </p:sp>
      <p:sp>
        <p:nvSpPr>
          <p:cNvPr id="38917" name="Rectangle 5">
            <a:extLst>
              <a:ext uri="{FF2B5EF4-FFF2-40B4-BE49-F238E27FC236}">
                <a16:creationId xmlns:a16="http://schemas.microsoft.com/office/drawing/2014/main" id="{A8C0C42E-F631-4906-85FC-3A7C6C860EE8}"/>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a:p>
        </p:txBody>
      </p:sp>
      <p:sp>
        <p:nvSpPr>
          <p:cNvPr id="38918" name="Rectangle 6">
            <a:extLst>
              <a:ext uri="{FF2B5EF4-FFF2-40B4-BE49-F238E27FC236}">
                <a16:creationId xmlns:a16="http://schemas.microsoft.com/office/drawing/2014/main" id="{0B1EBC79-20D7-4D67-8F0A-5330B8DFBC33}"/>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fld id="{2BA50403-1966-436B-AC44-446C9959759D}" type="slidenum">
              <a:rPr lang="en-US" altLang="en-US"/>
              <a:pPr/>
              <a:t>‹#›</a:t>
            </a:fld>
            <a:endParaRPr lang="en-US" altLang="en-US"/>
          </a:p>
        </p:txBody>
      </p:sp>
    </p:spTree>
    <p:extLst>
      <p:ext uri="{BB962C8B-B14F-4D97-AF65-F5344CB8AC3E}">
        <p14:creationId xmlns:p14="http://schemas.microsoft.com/office/powerpoint/2010/main" val="115097644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C698608-BC6F-44E5-9841-9B3CC1B71CAC}" type="datetimeFigureOut">
              <a:rPr lang="en-US"/>
              <a:pPr>
                <a:defRPr/>
              </a:pPr>
              <a:t>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0D6A6592-D44E-4A80-B457-6935F8B53918}" type="slidenum">
              <a:rPr lang="en-US"/>
              <a:pPr>
                <a:defRPr/>
              </a:pPr>
              <a:t>‹#›</a:t>
            </a:fld>
            <a:endParaRPr lang="en-US"/>
          </a:p>
        </p:txBody>
      </p:sp>
    </p:spTree>
    <p:extLst>
      <p:ext uri="{BB962C8B-B14F-4D97-AF65-F5344CB8AC3E}">
        <p14:creationId xmlns:p14="http://schemas.microsoft.com/office/powerpoint/2010/main" val="72038527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ơi giữ chỗ cho Tiêu đề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vi-VN"/>
              <a:t>Bấm &amp; sửa kiểu tiêu đề</a:t>
            </a:r>
            <a:endParaRPr lang="en-US"/>
          </a:p>
        </p:txBody>
      </p:sp>
      <p:sp>
        <p:nvSpPr>
          <p:cNvPr id="3" name="Nơi giữ chỗ cho Văn bản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1FC63-5E4A-4366-BAFC-D5AF55FADB6C}" type="datetimeFigureOut">
              <a:rPr lang="en-US" smtClean="0"/>
              <a:pPr/>
              <a:t>2/6/2024</a:t>
            </a:fld>
            <a:endParaRPr lang="en-US"/>
          </a:p>
        </p:txBody>
      </p:sp>
      <p:sp>
        <p:nvSpPr>
          <p:cNvPr id="5" name="Nơi giữ chỗ cho Chân trang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Nơi giữ chỗ cho Số hiệu Bản chiế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0680D2-E6AD-45B7-8E21-900B3ED76EF4}" type="slidenum">
              <a:rPr lang="en-US" smtClean="0"/>
              <a:pPr/>
              <a:t>‹#›</a:t>
            </a:fld>
            <a:endParaRPr lang="en-US"/>
          </a:p>
        </p:txBody>
      </p:sp>
    </p:spTree>
    <p:extLst>
      <p:ext uri="{BB962C8B-B14F-4D97-AF65-F5344CB8AC3E}">
        <p14:creationId xmlns:p14="http://schemas.microsoft.com/office/powerpoint/2010/main" val="3821400584"/>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1.xml"/><Relationship Id="rId5" Type="http://schemas.openxmlformats.org/officeDocument/2006/relationships/image" Target="../media/image43.jpeg"/><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5.xml"/><Relationship Id="rId7" Type="http://schemas.openxmlformats.org/officeDocument/2006/relationships/image" Target="../media/image51.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microsoft.com/office/2007/relationships/hdphoto" Target="../media/hdphoto4.wdp"/><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5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png"/><Relationship Id="rId7"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53.png"/><Relationship Id="rId4" Type="http://schemas.microsoft.com/office/2007/relationships/hdphoto" Target="../media/hdphoto5.wdp"/><Relationship Id="rId9"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8.xml"/><Relationship Id="rId7" Type="http://schemas.openxmlformats.org/officeDocument/2006/relationships/image" Target="../media/image41.png"/><Relationship Id="rId2" Type="http://schemas.openxmlformats.org/officeDocument/2006/relationships/slideLayout" Target="../slideLayouts/slideLayout19.xml"/><Relationship Id="rId1" Type="http://schemas.openxmlformats.org/officeDocument/2006/relationships/tags" Target="../tags/tag6.xml"/><Relationship Id="rId6" Type="http://schemas.openxmlformats.org/officeDocument/2006/relationships/image" Target="../media/image40.png"/><Relationship Id="rId5" Type="http://schemas.openxmlformats.org/officeDocument/2006/relationships/image" Target="../media/image39.png"/><Relationship Id="rId10" Type="http://schemas.microsoft.com/office/2007/relationships/hdphoto" Target="../media/hdphoto8.wdp"/><Relationship Id="rId4" Type="http://schemas.openxmlformats.org/officeDocument/2006/relationships/audio" Target="../media/audio1.wav"/><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9.gif"/><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2.wdp"/><Relationship Id="rId2" Type="http://schemas.openxmlformats.org/officeDocument/2006/relationships/slideLayout" Target="../slideLayouts/slideLayout19.xml"/><Relationship Id="rId1" Type="http://schemas.openxmlformats.org/officeDocument/2006/relationships/tags" Target="../tags/tag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9.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4.jpg"/><Relationship Id="rId7"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6.jpe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7.xml"/><Relationship Id="rId5" Type="http://schemas.openxmlformats.org/officeDocument/2006/relationships/image" Target="../media/image49.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 y="-35955"/>
            <a:ext cx="12190413" cy="6904514"/>
          </a:xfrm>
          <a:prstGeom prst="rect">
            <a:avLst/>
          </a:prstGeom>
        </p:spPr>
      </p:pic>
      <p:pic>
        <p:nvPicPr>
          <p:cNvPr id="2" name="图片 1" descr="唯美浪漫 水墨背景"/>
          <p:cNvPicPr>
            <a:picLocks noChangeAspect="1"/>
          </p:cNvPicPr>
          <p:nvPr/>
        </p:nvPicPr>
        <p:blipFill>
          <a:blip r:embed="rId4"/>
          <a:stretch>
            <a:fillRect/>
          </a:stretch>
        </p:blipFill>
        <p:spPr>
          <a:xfrm>
            <a:off x="3792045" y="5100074"/>
            <a:ext cx="8428678" cy="1792074"/>
          </a:xfrm>
          <a:prstGeom prst="rect">
            <a:avLst/>
          </a:prstGeom>
        </p:spPr>
      </p:pic>
      <p:pic>
        <p:nvPicPr>
          <p:cNvPr id="50" name="图片 49" descr="581d  e9aca31bd"/>
          <p:cNvPicPr>
            <a:picLocks noChangeAspect="1"/>
          </p:cNvPicPr>
          <p:nvPr/>
        </p:nvPicPr>
        <p:blipFill rotWithShape="1">
          <a:blip r:embed="rId5"/>
          <a:srcRect t="24163"/>
          <a:stretch/>
        </p:blipFill>
        <p:spPr>
          <a:xfrm>
            <a:off x="8309746" y="-26934"/>
            <a:ext cx="3895006" cy="2537833"/>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7" y="4974482"/>
            <a:ext cx="5475238" cy="1883072"/>
          </a:xfrm>
          <a:prstGeom prst="rect">
            <a:avLst/>
          </a:prstGeom>
        </p:spPr>
      </p:pic>
      <p:grpSp>
        <p:nvGrpSpPr>
          <p:cNvPr id="7" name="Group 6">
            <a:extLst>
              <a:ext uri="{FF2B5EF4-FFF2-40B4-BE49-F238E27FC236}">
                <a16:creationId xmlns:a16="http://schemas.microsoft.com/office/drawing/2014/main" id="{961DCB95-3C82-4E62-ABF2-E45AF575BBE2}"/>
              </a:ext>
            </a:extLst>
          </p:cNvPr>
          <p:cNvGrpSpPr/>
          <p:nvPr/>
        </p:nvGrpSpPr>
        <p:grpSpPr>
          <a:xfrm>
            <a:off x="1698171" y="554016"/>
            <a:ext cx="9027886" cy="2871386"/>
            <a:chOff x="1698171" y="554016"/>
            <a:chExt cx="9027886" cy="2871386"/>
          </a:xfrm>
        </p:grpSpPr>
        <p:sp>
          <p:nvSpPr>
            <p:cNvPr id="3" name="Rectangle: Rounded Corners 2">
              <a:extLst>
                <a:ext uri="{FF2B5EF4-FFF2-40B4-BE49-F238E27FC236}">
                  <a16:creationId xmlns:a16="http://schemas.microsoft.com/office/drawing/2014/main" id="{A4E50F9A-260D-4A5B-9FC2-A8956C4E3177}"/>
                </a:ext>
              </a:extLst>
            </p:cNvPr>
            <p:cNvSpPr/>
            <p:nvPr/>
          </p:nvSpPr>
          <p:spPr>
            <a:xfrm>
              <a:off x="1698171" y="554016"/>
              <a:ext cx="9027886" cy="2854674"/>
            </a:xfrm>
            <a:prstGeom prst="roundRect">
              <a:avLst/>
            </a:prstGeom>
            <a:solidFill>
              <a:srgbClr val="FFFFFF">
                <a:alpha val="78824"/>
              </a:srgbClr>
            </a:solidFill>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0D393EE0-1A9F-40AD-80B2-A632A448A8FF}"/>
                </a:ext>
              </a:extLst>
            </p:cNvPr>
            <p:cNvSpPr txBox="1"/>
            <p:nvPr/>
          </p:nvSpPr>
          <p:spPr>
            <a:xfrm>
              <a:off x="1698171" y="870857"/>
              <a:ext cx="8534400" cy="2554545"/>
            </a:xfrm>
            <a:prstGeom prst="rect">
              <a:avLst/>
            </a:prstGeom>
            <a:noFill/>
          </p:spPr>
          <p:txBody>
            <a:bodyPr wrap="square" rtlCol="0">
              <a:spAutoFit/>
            </a:bodyPr>
            <a:lstStyle/>
            <a:p>
              <a:pPr algn="ctr"/>
              <a:r>
                <a:rPr lang="en-US" sz="6000" b="1" dirty="0" err="1">
                  <a:solidFill>
                    <a:srgbClr val="002060"/>
                  </a:solidFill>
                  <a:latin typeface="#9Slide07 TALUHLA" pitchFamily="2" charset="0"/>
                </a:rPr>
                <a:t>Kể</a:t>
              </a:r>
              <a:r>
                <a:rPr lang="en-US" sz="6000" b="1" dirty="0">
                  <a:solidFill>
                    <a:srgbClr val="002060"/>
                  </a:solidFill>
                  <a:latin typeface="#9Slide07 TALUHLA" pitchFamily="2" charset="0"/>
                </a:rPr>
                <a:t> </a:t>
              </a:r>
              <a:r>
                <a:rPr lang="en-US" sz="6000" b="1" dirty="0" err="1">
                  <a:solidFill>
                    <a:srgbClr val="002060"/>
                  </a:solidFill>
                  <a:latin typeface="#9Slide07 TALUHLA" pitchFamily="2" charset="0"/>
                </a:rPr>
                <a:t>chuyện</a:t>
              </a:r>
              <a:endParaRPr lang="en-US" sz="6000" b="1" dirty="0">
                <a:solidFill>
                  <a:srgbClr val="002060"/>
                </a:solidFill>
                <a:latin typeface="#9Slide07 TALUHLA" pitchFamily="2" charset="0"/>
              </a:endParaRPr>
            </a:p>
            <a:p>
              <a:pPr algn="ctr"/>
              <a:r>
                <a:rPr lang="en-US" sz="6000" b="1" dirty="0" err="1">
                  <a:solidFill>
                    <a:srgbClr val="FF0000"/>
                  </a:solidFill>
                  <a:effectLst>
                    <a:outerShdw blurRad="38100" dist="38100" dir="2700000" algn="tl">
                      <a:srgbClr val="000000">
                        <a:alpha val="43137"/>
                      </a:srgbClr>
                    </a:outerShdw>
                  </a:effectLst>
                  <a:latin typeface="#9Slide07 TALUHLA" pitchFamily="2" charset="0"/>
                </a:rPr>
                <a:t>Ông</a:t>
              </a:r>
              <a:r>
                <a:rPr lang="en-US" sz="6000" b="1" dirty="0">
                  <a:solidFill>
                    <a:srgbClr val="FF0000"/>
                  </a:solidFill>
                  <a:effectLst>
                    <a:outerShdw blurRad="38100" dist="38100" dir="2700000" algn="tl">
                      <a:srgbClr val="000000">
                        <a:alpha val="43137"/>
                      </a:srgbClr>
                    </a:outerShdw>
                  </a:effectLst>
                  <a:latin typeface="#9Slide07 TALUHLA" pitchFamily="2" charset="0"/>
                </a:rPr>
                <a:t> </a:t>
              </a:r>
              <a:r>
                <a:rPr lang="en-US" sz="6000" b="1" dirty="0" err="1">
                  <a:solidFill>
                    <a:srgbClr val="FF0000"/>
                  </a:solidFill>
                  <a:effectLst>
                    <a:outerShdw blurRad="38100" dist="38100" dir="2700000" algn="tl">
                      <a:srgbClr val="000000">
                        <a:alpha val="43137"/>
                      </a:srgbClr>
                    </a:outerShdw>
                  </a:effectLst>
                  <a:latin typeface="#9Slide07 TALUHLA" pitchFamily="2" charset="0"/>
                </a:rPr>
                <a:t>Nguyễn</a:t>
              </a:r>
              <a:r>
                <a:rPr lang="en-US" sz="6000" b="1" dirty="0">
                  <a:solidFill>
                    <a:srgbClr val="FF0000"/>
                  </a:solidFill>
                  <a:effectLst>
                    <a:outerShdw blurRad="38100" dist="38100" dir="2700000" algn="tl">
                      <a:srgbClr val="000000">
                        <a:alpha val="43137"/>
                      </a:srgbClr>
                    </a:outerShdw>
                  </a:effectLst>
                  <a:latin typeface="#9Slide07 TALUHLA" pitchFamily="2" charset="0"/>
                </a:rPr>
                <a:t> Khoa </a:t>
              </a:r>
              <a:r>
                <a:rPr lang="en-US" sz="6000" b="1" dirty="0" err="1">
                  <a:solidFill>
                    <a:srgbClr val="FF0000"/>
                  </a:solidFill>
                  <a:effectLst>
                    <a:outerShdw blurRad="38100" dist="38100" dir="2700000" algn="tl">
                      <a:srgbClr val="000000">
                        <a:alpha val="43137"/>
                      </a:srgbClr>
                    </a:outerShdw>
                  </a:effectLst>
                  <a:latin typeface="#9Slide07 TALUHLA" pitchFamily="2" charset="0"/>
                </a:rPr>
                <a:t>Đăng</a:t>
              </a:r>
              <a:endParaRPr lang="en-US" sz="6000" b="1" dirty="0">
                <a:solidFill>
                  <a:srgbClr val="FF0000"/>
                </a:solidFill>
                <a:effectLst>
                  <a:outerShdw blurRad="38100" dist="38100" dir="2700000" algn="tl">
                    <a:srgbClr val="000000">
                      <a:alpha val="43137"/>
                    </a:srgbClr>
                  </a:outerShdw>
                </a:effectLst>
                <a:latin typeface="#9Slide07 TALUHLA" pitchFamily="2" charset="0"/>
              </a:endParaRPr>
            </a:p>
            <a:p>
              <a:pPr algn="r"/>
              <a:r>
                <a:rPr lang="en-US" sz="3600" b="1" dirty="0">
                  <a:latin typeface="#9Slide07 TALUHLA" pitchFamily="2" charset="0"/>
                </a:rPr>
                <a:t>Trang 40</a:t>
              </a:r>
            </a:p>
          </p:txBody>
        </p:sp>
      </p:grpSp>
      <p:pic>
        <p:nvPicPr>
          <p:cNvPr id="10" name="Picture 9">
            <a:extLst>
              <a:ext uri="{FF2B5EF4-FFF2-40B4-BE49-F238E27FC236}">
                <a16:creationId xmlns:a16="http://schemas.microsoft.com/office/drawing/2014/main" id="{4B0617F7-0183-4DE8-A936-CC750318A3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39" b="97500" l="52891" r="92500">
                        <a14:foregroundMark x1="78203" y1="10139" x2="76875" y2="26250"/>
                        <a14:foregroundMark x1="53359" y1="26250" x2="61016" y2="35833"/>
                        <a14:foregroundMark x1="61016" y1="35833" x2="61328" y2="35972"/>
                        <a14:foregroundMark x1="92500" y1="42500" x2="90000" y2="51389"/>
                        <a14:foregroundMark x1="90000" y1="51389" x2="90000" y2="51806"/>
                        <a14:foregroundMark x1="84609" y1="84167" x2="85234" y2="97500"/>
                        <a14:foregroundMark x1="74844" y1="17500" x2="74844" y2="26944"/>
                        <a14:foregroundMark x1="74844" y1="26944" x2="74844" y2="26944"/>
                        <a14:foregroundMark x1="53828" y1="25000" x2="56328" y2="29167"/>
                        <a14:foregroundMark x1="54609" y1="25139" x2="56328" y2="28750"/>
                        <a14:foregroundMark x1="55625" y1="25972" x2="56406" y2="27778"/>
                        <a14:foregroundMark x1="52891" y1="28194" x2="54766" y2="29167"/>
                        <a14:backgroundMark x1="53672" y1="19722" x2="57734" y2="22778"/>
                        <a14:backgroundMark x1="57734" y1="22778" x2="67344" y2="21944"/>
                        <a14:backgroundMark x1="55234" y1="41528" x2="55234" y2="51806"/>
                        <a14:backgroundMark x1="82031" y1="22639" x2="90938" y2="29444"/>
                        <a14:backgroundMark x1="90938" y1="29444" x2="93438" y2="30417"/>
                        <a14:backgroundMark x1="90938" y1="35556" x2="94844" y2="41667"/>
                      </a14:backgroundRemoval>
                    </a14:imgEffect>
                  </a14:imgLayer>
                </a14:imgProps>
              </a:ext>
            </a:extLst>
          </a:blip>
          <a:srcRect l="52619" t="7619" r="3929"/>
          <a:stretch/>
        </p:blipFill>
        <p:spPr>
          <a:xfrm>
            <a:off x="5112846" y="3188503"/>
            <a:ext cx="3196900" cy="38231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1+#ppt_w/2"/>
                                          </p:val>
                                        </p:tav>
                                        <p:tav tm="100000">
                                          <p:val>
                                            <p:strVal val="#ppt_x"/>
                                          </p:val>
                                        </p:tav>
                                      </p:tavLst>
                                    </p:anim>
                                    <p:anim calcmode="lin" valueType="num">
                                      <p:cBhvr additive="base">
                                        <p:cTn id="13" dur="500" fill="hold"/>
                                        <p:tgtEl>
                                          <p:spTgt spid="50"/>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shadeToTitle="1">
        <a:solidFill>
          <a:schemeClr val="accent1"/>
        </a:solidFill>
        <a:effectLst/>
      </p:bgPr>
    </p:bg>
    <p:spTree>
      <p:nvGrpSpPr>
        <p:cNvPr id="1" name=""/>
        <p:cNvGrpSpPr/>
        <p:nvPr/>
      </p:nvGrpSpPr>
      <p:grpSpPr>
        <a:xfrm>
          <a:off x="0" y="0"/>
          <a:ext cx="0" cy="0"/>
          <a:chOff x="0" y="0"/>
          <a:chExt cx="0" cy="0"/>
        </a:xfrm>
      </p:grpSpPr>
      <p:pic>
        <p:nvPicPr>
          <p:cNvPr id="45059" name="Picture 3" descr="Picture 032">
            <a:extLst>
              <a:ext uri="{FF2B5EF4-FFF2-40B4-BE49-F238E27FC236}">
                <a16:creationId xmlns:a16="http://schemas.microsoft.com/office/drawing/2014/main" id="{8E42335E-242F-4B6E-9FD2-5E9EA42B5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809" y="105148"/>
            <a:ext cx="4642376" cy="291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Picture 033">
            <a:extLst>
              <a:ext uri="{FF2B5EF4-FFF2-40B4-BE49-F238E27FC236}">
                <a16:creationId xmlns:a16="http://schemas.microsoft.com/office/drawing/2014/main" id="{14FA1FDB-F975-4193-9BAD-8EC14A3877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865" y="3651212"/>
            <a:ext cx="4778941" cy="266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Copy (2) of Picture 030">
            <a:extLst>
              <a:ext uri="{FF2B5EF4-FFF2-40B4-BE49-F238E27FC236}">
                <a16:creationId xmlns:a16="http://schemas.microsoft.com/office/drawing/2014/main" id="{52A4A50C-AF92-42BF-9E79-04AD7D4A1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465" y="3651212"/>
            <a:ext cx="4594528" cy="266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A6989D0-4AF9-44C6-8374-BD015FB7E216}"/>
              </a:ext>
            </a:extLst>
          </p:cNvPr>
          <p:cNvSpPr txBox="1">
            <a:spLocks noChangeArrowheads="1"/>
          </p:cNvSpPr>
          <p:nvPr/>
        </p:nvSpPr>
        <p:spPr bwMode="auto">
          <a:xfrm>
            <a:off x="5828150" y="3046937"/>
            <a:ext cx="6425157" cy="523220"/>
          </a:xfrm>
          <a:prstGeom prst="rect">
            <a:avLst/>
          </a:prstGeom>
          <a:noFill/>
          <a:ln w="9525">
            <a:noFill/>
            <a:miter lim="800000"/>
            <a:headEnd/>
            <a:tailEnd/>
          </a:ln>
        </p:spPr>
        <p:txBody>
          <a:bodyPr wrap="none">
            <a:spAutoFit/>
          </a:bodyPr>
          <a:lstStyle/>
          <a:p>
            <a:r>
              <a:rPr lang="en-US" sz="2800" b="1" dirty="0">
                <a:solidFill>
                  <a:srgbClr val="0070C0"/>
                </a:solidFill>
                <a:latin typeface="+mj-lt"/>
                <a:cs typeface="Calibri" panose="020F0502020204030204" pitchFamily="34" charset="0"/>
              </a:rPr>
              <a:t>Quan </a:t>
            </a:r>
            <a:r>
              <a:rPr lang="en-US" sz="2800" b="1" dirty="0" err="1">
                <a:solidFill>
                  <a:srgbClr val="0070C0"/>
                </a:solidFill>
                <a:latin typeface="+mj-lt"/>
                <a:cs typeface="Calibri" panose="020F0502020204030204" pitchFamily="34" charset="0"/>
              </a:rPr>
              <a:t>sai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người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múc</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một</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chậu</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nước</a:t>
            </a:r>
            <a:endParaRPr lang="en-US" sz="2800" b="1" dirty="0">
              <a:solidFill>
                <a:srgbClr val="0070C0"/>
              </a:solidFill>
              <a:latin typeface="+mj-lt"/>
              <a:cs typeface="Calibri" panose="020F0502020204030204" pitchFamily="34" charset="0"/>
            </a:endParaRPr>
          </a:p>
        </p:txBody>
      </p:sp>
      <p:sp>
        <p:nvSpPr>
          <p:cNvPr id="8" name="TextBox 7">
            <a:extLst>
              <a:ext uri="{FF2B5EF4-FFF2-40B4-BE49-F238E27FC236}">
                <a16:creationId xmlns:a16="http://schemas.microsoft.com/office/drawing/2014/main" id="{EFDCA78F-49E9-4419-BE9E-64E739D1FB8E}"/>
              </a:ext>
            </a:extLst>
          </p:cNvPr>
          <p:cNvSpPr txBox="1">
            <a:spLocks noChangeArrowheads="1"/>
          </p:cNvSpPr>
          <p:nvPr/>
        </p:nvSpPr>
        <p:spPr bwMode="auto">
          <a:xfrm>
            <a:off x="499891" y="6257906"/>
            <a:ext cx="5676554" cy="523220"/>
          </a:xfrm>
          <a:prstGeom prst="rect">
            <a:avLst/>
          </a:prstGeom>
          <a:noFill/>
          <a:ln w="9525">
            <a:noFill/>
            <a:miter lim="800000"/>
            <a:headEnd/>
            <a:tailEnd/>
          </a:ln>
        </p:spPr>
        <p:txBody>
          <a:bodyPr wrap="none">
            <a:spAutoFit/>
          </a:bodyPr>
          <a:lstStyle/>
          <a:p>
            <a:r>
              <a:rPr lang="en-US" sz="2800" b="1" dirty="0" err="1">
                <a:solidFill>
                  <a:srgbClr val="0070C0"/>
                </a:solidFill>
                <a:latin typeface="+mj-lt"/>
                <a:cs typeface="Calibri" panose="020F0502020204030204" pitchFamily="34" charset="0"/>
              </a:rPr>
              <a:t>Quân</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sĩ</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cải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trang</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thành</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dân</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phu</a:t>
            </a:r>
            <a:endParaRPr lang="en-US" sz="2800" b="1" dirty="0">
              <a:solidFill>
                <a:srgbClr val="0070C0"/>
              </a:solidFill>
              <a:latin typeface="+mj-lt"/>
              <a:cs typeface="Calibri" panose="020F0502020204030204" pitchFamily="34" charset="0"/>
            </a:endParaRPr>
          </a:p>
        </p:txBody>
      </p:sp>
      <p:sp>
        <p:nvSpPr>
          <p:cNvPr id="9" name="TextBox 8">
            <a:extLst>
              <a:ext uri="{FF2B5EF4-FFF2-40B4-BE49-F238E27FC236}">
                <a16:creationId xmlns:a16="http://schemas.microsoft.com/office/drawing/2014/main" id="{9A9B8BF3-1399-4108-BB12-010C35BCB927}"/>
              </a:ext>
            </a:extLst>
          </p:cNvPr>
          <p:cNvSpPr txBox="1">
            <a:spLocks noChangeArrowheads="1"/>
          </p:cNvSpPr>
          <p:nvPr/>
        </p:nvSpPr>
        <p:spPr bwMode="auto">
          <a:xfrm>
            <a:off x="6832607" y="6257906"/>
            <a:ext cx="4594528" cy="523220"/>
          </a:xfrm>
          <a:prstGeom prst="rect">
            <a:avLst/>
          </a:prstGeom>
          <a:noFill/>
          <a:ln w="9525">
            <a:noFill/>
            <a:miter lim="800000"/>
            <a:headEnd/>
            <a:tailEnd/>
          </a:ln>
        </p:spPr>
        <p:txBody>
          <a:bodyPr wrap="none">
            <a:spAutoFit/>
          </a:bodyPr>
          <a:lstStyle/>
          <a:p>
            <a:r>
              <a:rPr lang="en-US" sz="2800" b="1" dirty="0" err="1">
                <a:solidFill>
                  <a:srgbClr val="0070C0"/>
                </a:solidFill>
                <a:latin typeface="+mj-lt"/>
                <a:cs typeface="Calibri" panose="020F0502020204030204" pitchFamily="34" charset="0"/>
              </a:rPr>
              <a:t>Các</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võ</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sĩ</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bất</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ngờ</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xông</a:t>
            </a:r>
            <a:r>
              <a:rPr lang="en-US" sz="2800" b="1" dirty="0">
                <a:solidFill>
                  <a:srgbClr val="0070C0"/>
                </a:solidFill>
                <a:latin typeface="+mj-lt"/>
                <a:cs typeface="Calibri" panose="020F0502020204030204" pitchFamily="34" charset="0"/>
              </a:rPr>
              <a:t> ra</a:t>
            </a:r>
          </a:p>
        </p:txBody>
      </p:sp>
      <p:grpSp>
        <p:nvGrpSpPr>
          <p:cNvPr id="2" name="Group 1">
            <a:extLst>
              <a:ext uri="{FF2B5EF4-FFF2-40B4-BE49-F238E27FC236}">
                <a16:creationId xmlns:a16="http://schemas.microsoft.com/office/drawing/2014/main" id="{D18715E3-AA0F-4599-99C4-6550702F13D5}"/>
              </a:ext>
            </a:extLst>
          </p:cNvPr>
          <p:cNvGrpSpPr/>
          <p:nvPr/>
        </p:nvGrpSpPr>
        <p:grpSpPr>
          <a:xfrm>
            <a:off x="654576" y="105148"/>
            <a:ext cx="4889230" cy="3493486"/>
            <a:chOff x="1145242" y="78685"/>
            <a:chExt cx="3601743" cy="3493486"/>
          </a:xfrm>
        </p:grpSpPr>
        <p:pic>
          <p:nvPicPr>
            <p:cNvPr id="45058" name="Picture 2" descr="Picture 030">
              <a:extLst>
                <a:ext uri="{FF2B5EF4-FFF2-40B4-BE49-F238E27FC236}">
                  <a16:creationId xmlns:a16="http://schemas.microsoft.com/office/drawing/2014/main" id="{EDAF1ECF-B6C0-4DAC-8E56-D36D477CC2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2375" y="78685"/>
              <a:ext cx="3524610" cy="2913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137DFCE-38AB-4BDA-955E-D839B64ADAEE}"/>
                </a:ext>
              </a:extLst>
            </p:cNvPr>
            <p:cNvSpPr txBox="1">
              <a:spLocks noChangeArrowheads="1"/>
            </p:cNvSpPr>
            <p:nvPr/>
          </p:nvSpPr>
          <p:spPr bwMode="auto">
            <a:xfrm>
              <a:off x="1450742" y="3048951"/>
              <a:ext cx="3142629" cy="523220"/>
            </a:xfrm>
            <a:prstGeom prst="rect">
              <a:avLst/>
            </a:prstGeom>
            <a:noFill/>
            <a:ln w="9525">
              <a:noFill/>
              <a:miter lim="800000"/>
              <a:headEnd/>
              <a:tailEnd/>
            </a:ln>
          </p:spPr>
          <p:txBody>
            <a:bodyPr wrap="none">
              <a:spAutoFit/>
            </a:bodyPr>
            <a:lstStyle/>
            <a:p>
              <a:pPr algn="ctr"/>
              <a:r>
                <a:rPr lang="en-US" sz="2800" b="1" dirty="0" err="1">
                  <a:solidFill>
                    <a:srgbClr val="0070C0"/>
                  </a:solidFill>
                  <a:latin typeface="+mj-lt"/>
                  <a:cs typeface="Calibri" panose="020F0502020204030204" pitchFamily="34" charset="0"/>
                </a:rPr>
                <a:t>Người</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này</a:t>
              </a:r>
              <a:r>
                <a:rPr lang="en-US" sz="2800" b="1" dirty="0">
                  <a:solidFill>
                    <a:srgbClr val="0070C0"/>
                  </a:solidFill>
                  <a:latin typeface="+mj-lt"/>
                  <a:cs typeface="Calibri" panose="020F0502020204030204" pitchFamily="34" charset="0"/>
                </a:rPr>
                <a:t> ra </a:t>
              </a:r>
              <a:r>
                <a:rPr lang="en-US" sz="2800" b="1" dirty="0" err="1">
                  <a:solidFill>
                    <a:srgbClr val="0070C0"/>
                  </a:solidFill>
                  <a:latin typeface="+mj-lt"/>
                  <a:cs typeface="Calibri" panose="020F0502020204030204" pitchFamily="34" charset="0"/>
                </a:rPr>
                <a:t>sức</a:t>
              </a:r>
              <a:r>
                <a:rPr lang="en-US" sz="2800" b="1" dirty="0">
                  <a:solidFill>
                    <a:srgbClr val="0070C0"/>
                  </a:solidFill>
                  <a:latin typeface="+mj-lt"/>
                  <a:cs typeface="Calibri" panose="020F0502020204030204" pitchFamily="34" charset="0"/>
                </a:rPr>
                <a:t> </a:t>
              </a:r>
              <a:r>
                <a:rPr lang="en-US" sz="2800" b="1" dirty="0" err="1">
                  <a:solidFill>
                    <a:srgbClr val="0070C0"/>
                  </a:solidFill>
                  <a:latin typeface="+mj-lt"/>
                  <a:cs typeface="Calibri" panose="020F0502020204030204" pitchFamily="34" charset="0"/>
                </a:rPr>
                <a:t>chối</a:t>
              </a:r>
              <a:r>
                <a:rPr lang="en-US" sz="2800" b="1" dirty="0">
                  <a:solidFill>
                    <a:srgbClr val="0070C0"/>
                  </a:solidFill>
                  <a:latin typeface="+mj-lt"/>
                  <a:cs typeface="Calibri" panose="020F0502020204030204" pitchFamily="34" charset="0"/>
                </a:rPr>
                <a:t>….</a:t>
              </a:r>
            </a:p>
          </p:txBody>
        </p:sp>
        <p:sp>
          <p:nvSpPr>
            <p:cNvPr id="10" name="Oval 9">
              <a:extLst>
                <a:ext uri="{FF2B5EF4-FFF2-40B4-BE49-F238E27FC236}">
                  <a16:creationId xmlns:a16="http://schemas.microsoft.com/office/drawing/2014/main" id="{80CB0E88-B600-4236-87D1-D80CE28F6C81}"/>
                </a:ext>
              </a:extLst>
            </p:cNvPr>
            <p:cNvSpPr/>
            <p:nvPr/>
          </p:nvSpPr>
          <p:spPr>
            <a:xfrm>
              <a:off x="1145242" y="2515746"/>
              <a:ext cx="426334"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1</a:t>
              </a:r>
            </a:p>
          </p:txBody>
        </p:sp>
      </p:grpSp>
      <p:sp>
        <p:nvSpPr>
          <p:cNvPr id="11" name="Oval 10">
            <a:extLst>
              <a:ext uri="{FF2B5EF4-FFF2-40B4-BE49-F238E27FC236}">
                <a16:creationId xmlns:a16="http://schemas.microsoft.com/office/drawing/2014/main" id="{82BE130E-F23C-4DC5-A0A0-6E35CCD8CF8C}"/>
              </a:ext>
            </a:extLst>
          </p:cNvPr>
          <p:cNvSpPr/>
          <p:nvPr/>
        </p:nvSpPr>
        <p:spPr>
          <a:xfrm>
            <a:off x="6648196" y="2513537"/>
            <a:ext cx="6096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2</a:t>
            </a:r>
          </a:p>
        </p:txBody>
      </p:sp>
      <p:sp>
        <p:nvSpPr>
          <p:cNvPr id="12" name="Oval 11">
            <a:extLst>
              <a:ext uri="{FF2B5EF4-FFF2-40B4-BE49-F238E27FC236}">
                <a16:creationId xmlns:a16="http://schemas.microsoft.com/office/drawing/2014/main" id="{590F14AF-1FE2-4998-A3E9-162502128D0E}"/>
              </a:ext>
            </a:extLst>
          </p:cNvPr>
          <p:cNvSpPr/>
          <p:nvPr/>
        </p:nvSpPr>
        <p:spPr>
          <a:xfrm>
            <a:off x="764865" y="5780773"/>
            <a:ext cx="609600" cy="5334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3</a:t>
            </a:r>
          </a:p>
        </p:txBody>
      </p:sp>
      <p:sp>
        <p:nvSpPr>
          <p:cNvPr id="13" name="Oval 12">
            <a:extLst>
              <a:ext uri="{FF2B5EF4-FFF2-40B4-BE49-F238E27FC236}">
                <a16:creationId xmlns:a16="http://schemas.microsoft.com/office/drawing/2014/main" id="{930DCE19-00B5-4D04-9AED-685308DC19BA}"/>
              </a:ext>
            </a:extLst>
          </p:cNvPr>
          <p:cNvSpPr/>
          <p:nvPr/>
        </p:nvSpPr>
        <p:spPr>
          <a:xfrm>
            <a:off x="6705809" y="5686205"/>
            <a:ext cx="609600" cy="609600"/>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rgbClr val="FF0000"/>
                </a:solidFill>
              </a:rPr>
              <a:t>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5059"/>
                                        </p:tgtEl>
                                        <p:attrNameLst>
                                          <p:attrName>style.visibility</p:attrName>
                                        </p:attrNameLst>
                                      </p:cBhvr>
                                      <p:to>
                                        <p:strVal val="visible"/>
                                      </p:to>
                                    </p:set>
                                    <p:animEffect transition="in" filter="fade">
                                      <p:cBhvr>
                                        <p:cTn id="19" dur="1000"/>
                                        <p:tgtEl>
                                          <p:spTgt spid="45059"/>
                                        </p:tgtEl>
                                      </p:cBhvr>
                                    </p:animEffect>
                                    <p:anim calcmode="lin" valueType="num">
                                      <p:cBhvr>
                                        <p:cTn id="20" dur="1000" fill="hold"/>
                                        <p:tgtEl>
                                          <p:spTgt spid="45059"/>
                                        </p:tgtEl>
                                        <p:attrNameLst>
                                          <p:attrName>ppt_x</p:attrName>
                                        </p:attrNameLst>
                                      </p:cBhvr>
                                      <p:tavLst>
                                        <p:tav tm="0">
                                          <p:val>
                                            <p:strVal val="#ppt_x"/>
                                          </p:val>
                                        </p:tav>
                                        <p:tav tm="100000">
                                          <p:val>
                                            <p:strVal val="#ppt_x"/>
                                          </p:val>
                                        </p:tav>
                                      </p:tavLst>
                                    </p:anim>
                                    <p:anim calcmode="lin" valueType="num">
                                      <p:cBhvr>
                                        <p:cTn id="21" dur="1000" fill="hold"/>
                                        <p:tgtEl>
                                          <p:spTgt spid="4505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5060"/>
                                        </p:tgtEl>
                                        <p:attrNameLst>
                                          <p:attrName>style.visibility</p:attrName>
                                        </p:attrNameLst>
                                      </p:cBhvr>
                                      <p:to>
                                        <p:strVal val="visible"/>
                                      </p:to>
                                    </p:set>
                                    <p:animEffect transition="in" filter="fade">
                                      <p:cBhvr>
                                        <p:cTn id="36" dur="1000"/>
                                        <p:tgtEl>
                                          <p:spTgt spid="45060"/>
                                        </p:tgtEl>
                                      </p:cBhvr>
                                    </p:animEffect>
                                    <p:anim calcmode="lin" valueType="num">
                                      <p:cBhvr>
                                        <p:cTn id="37" dur="1000" fill="hold"/>
                                        <p:tgtEl>
                                          <p:spTgt spid="45060"/>
                                        </p:tgtEl>
                                        <p:attrNameLst>
                                          <p:attrName>ppt_x</p:attrName>
                                        </p:attrNameLst>
                                      </p:cBhvr>
                                      <p:tavLst>
                                        <p:tav tm="0">
                                          <p:val>
                                            <p:strVal val="#ppt_x"/>
                                          </p:val>
                                        </p:tav>
                                        <p:tav tm="100000">
                                          <p:val>
                                            <p:strVal val="#ppt_x"/>
                                          </p:val>
                                        </p:tav>
                                      </p:tavLst>
                                    </p:anim>
                                    <p:anim calcmode="lin" valueType="num">
                                      <p:cBhvr>
                                        <p:cTn id="38" dur="1000" fill="hold"/>
                                        <p:tgtEl>
                                          <p:spTgt spid="4506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5061"/>
                                        </p:tgtEl>
                                        <p:attrNameLst>
                                          <p:attrName>style.visibility</p:attrName>
                                        </p:attrNameLst>
                                      </p:cBhvr>
                                      <p:to>
                                        <p:strVal val="visible"/>
                                      </p:to>
                                    </p:set>
                                    <p:animEffect transition="in" filter="fade">
                                      <p:cBhvr>
                                        <p:cTn id="48" dur="1000"/>
                                        <p:tgtEl>
                                          <p:spTgt spid="45061"/>
                                        </p:tgtEl>
                                      </p:cBhvr>
                                    </p:animEffect>
                                    <p:anim calcmode="lin" valueType="num">
                                      <p:cBhvr>
                                        <p:cTn id="49" dur="1000" fill="hold"/>
                                        <p:tgtEl>
                                          <p:spTgt spid="45061"/>
                                        </p:tgtEl>
                                        <p:attrNameLst>
                                          <p:attrName>ppt_x</p:attrName>
                                        </p:attrNameLst>
                                      </p:cBhvr>
                                      <p:tavLst>
                                        <p:tav tm="0">
                                          <p:val>
                                            <p:strVal val="#ppt_x"/>
                                          </p:val>
                                        </p:tav>
                                        <p:tav tm="100000">
                                          <p:val>
                                            <p:strVal val="#ppt_x"/>
                                          </p:val>
                                        </p:tav>
                                      </p:tavLst>
                                    </p:anim>
                                    <p:anim calcmode="lin" valueType="num">
                                      <p:cBhvr>
                                        <p:cTn id="50" dur="1000" fill="hold"/>
                                        <p:tgtEl>
                                          <p:spTgt spid="45061"/>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1000"/>
                                        <p:tgtEl>
                                          <p:spTgt spid="9"/>
                                        </p:tgtEl>
                                      </p:cBhvr>
                                    </p:animEffect>
                                    <p:anim calcmode="lin" valueType="num">
                                      <p:cBhvr>
                                        <p:cTn id="59" dur="1000" fill="hold"/>
                                        <p:tgtEl>
                                          <p:spTgt spid="9"/>
                                        </p:tgtEl>
                                        <p:attrNameLst>
                                          <p:attrName>ppt_x</p:attrName>
                                        </p:attrNameLst>
                                      </p:cBhvr>
                                      <p:tavLst>
                                        <p:tav tm="0">
                                          <p:val>
                                            <p:strVal val="#ppt_x"/>
                                          </p:val>
                                        </p:tav>
                                        <p:tav tm="100000">
                                          <p:val>
                                            <p:strVal val="#ppt_x"/>
                                          </p:val>
                                        </p:tav>
                                      </p:tavLst>
                                    </p:anim>
                                    <p:anim calcmode="lin" valueType="num">
                                      <p:cBhvr>
                                        <p:cTn id="6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grpSp>
        <p:nvGrpSpPr>
          <p:cNvPr id="20" name="组合 19">
            <a:extLst>
              <a:ext uri="{FF2B5EF4-FFF2-40B4-BE49-F238E27FC236}">
                <a16:creationId xmlns:a16="http://schemas.microsoft.com/office/drawing/2014/main" id="{64FAE63D-38F0-40D0-B7DC-03A684391548}"/>
              </a:ext>
            </a:extLst>
          </p:cNvPr>
          <p:cNvGrpSpPr/>
          <p:nvPr/>
        </p:nvGrpSpPr>
        <p:grpSpPr>
          <a:xfrm>
            <a:off x="0" y="5442857"/>
            <a:ext cx="12191522" cy="1429657"/>
            <a:chOff x="-1574800" y="3443514"/>
            <a:chExt cx="11785600" cy="1229164"/>
          </a:xfrm>
        </p:grpSpPr>
        <p:pic>
          <p:nvPicPr>
            <p:cNvPr id="5" name="图片 4">
              <a:extLst>
                <a:ext uri="{FF2B5EF4-FFF2-40B4-BE49-F238E27FC236}">
                  <a16:creationId xmlns:a16="http://schemas.microsoft.com/office/drawing/2014/main" id="{2ADD7D66-28F6-4A8A-A65F-120D60349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000" y="3443514"/>
              <a:ext cx="5892800" cy="1223425"/>
            </a:xfrm>
            <a:prstGeom prst="rect">
              <a:avLst/>
            </a:prstGeom>
          </p:spPr>
        </p:pic>
        <p:pic>
          <p:nvPicPr>
            <p:cNvPr id="19" name="图片 18">
              <a:extLst>
                <a:ext uri="{FF2B5EF4-FFF2-40B4-BE49-F238E27FC236}">
                  <a16:creationId xmlns:a16="http://schemas.microsoft.com/office/drawing/2014/main" id="{A0C515C6-24C9-4B2E-9217-74362D02E2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74800" y="3449253"/>
              <a:ext cx="5892800" cy="1223425"/>
            </a:xfrm>
            <a:prstGeom prst="rect">
              <a:avLst/>
            </a:prstGeom>
          </p:spPr>
        </p:pic>
      </p:grpSp>
      <p:sp>
        <p:nvSpPr>
          <p:cNvPr id="11" name="TextBox 7">
            <a:extLst>
              <a:ext uri="{FF2B5EF4-FFF2-40B4-BE49-F238E27FC236}">
                <a16:creationId xmlns:a16="http://schemas.microsoft.com/office/drawing/2014/main" id="{0AE8C546-78B9-4585-A8BF-B6CD8843BCE7}"/>
              </a:ext>
            </a:extLst>
          </p:cNvPr>
          <p:cNvSpPr txBox="1"/>
          <p:nvPr/>
        </p:nvSpPr>
        <p:spPr>
          <a:xfrm>
            <a:off x="1560204" y="146807"/>
            <a:ext cx="10120094" cy="1088764"/>
          </a:xfrm>
          <a:prstGeom prst="rect">
            <a:avLst/>
          </a:prstGeom>
          <a:solidFill>
            <a:srgbClr val="F1F8F1"/>
          </a:solidFill>
        </p:spPr>
        <p:txBody>
          <a:bodyPr wrap="square" lIns="0" tIns="0" rIns="0" bIns="0" anchor="b" anchorCtr="0">
            <a:noAutofit/>
          </a:bodyPr>
          <a:lstStyle/>
          <a:p>
            <a:pPr algn="ctr"/>
            <a:r>
              <a:rPr lang="en-US" sz="3200" b="1" dirty="0" err="1">
                <a:solidFill>
                  <a:srgbClr val="002060"/>
                </a:solidFill>
                <a:latin typeface="Arial" panose="020B0604020202020204" pitchFamily="34" charset="0"/>
                <a:cs typeface="Arial" panose="020B0604020202020204" pitchFamily="34" charset="0"/>
              </a:rPr>
              <a:t>Biện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pháp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ông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Nguyễn</a:t>
            </a:r>
            <a:r>
              <a:rPr lang="en-US" sz="3200" b="1" dirty="0">
                <a:solidFill>
                  <a:srgbClr val="002060"/>
                </a:solidFill>
                <a:latin typeface="Arial" panose="020B0604020202020204" pitchFamily="34" charset="0"/>
                <a:cs typeface="Arial" panose="020B0604020202020204" pitchFamily="34" charset="0"/>
              </a:rPr>
              <a:t> Khoa </a:t>
            </a:r>
            <a:r>
              <a:rPr lang="en-US" sz="3200" b="1" dirty="0" err="1">
                <a:solidFill>
                  <a:srgbClr val="002060"/>
                </a:solidFill>
                <a:latin typeface="Arial" panose="020B0604020202020204" pitchFamily="34" charset="0"/>
                <a:cs typeface="Arial" panose="020B0604020202020204" pitchFamily="34" charset="0"/>
              </a:rPr>
              <a:t>Đăng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dùng</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để</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tìm</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kẻ</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ăn</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cắp</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tài</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tình</a:t>
            </a:r>
            <a:r>
              <a:rPr lang="en-US" sz="3200" b="1" dirty="0">
                <a:solidFill>
                  <a:srgbClr val="002060"/>
                </a:solidFill>
                <a:latin typeface="Arial" panose="020B0604020202020204" pitchFamily="34" charset="0"/>
                <a:cs typeface="Arial" panose="020B0604020202020204" pitchFamily="34" charset="0"/>
              </a:rPr>
              <a:t> ở </a:t>
            </a:r>
            <a:r>
              <a:rPr lang="en-US" sz="3200" b="1" dirty="0" err="1">
                <a:solidFill>
                  <a:srgbClr val="002060"/>
                </a:solidFill>
                <a:latin typeface="Arial" panose="020B0604020202020204" pitchFamily="34" charset="0"/>
                <a:cs typeface="Arial" panose="020B0604020202020204" pitchFamily="34" charset="0"/>
              </a:rPr>
              <a:t>chỗ</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nào</a:t>
            </a:r>
            <a:r>
              <a:rPr lang="en-US" sz="3200" b="1" dirty="0">
                <a:solidFill>
                  <a:srgbClr val="002060"/>
                </a:solidFill>
                <a:latin typeface="Arial" panose="020B0604020202020204" pitchFamily="34" charset="0"/>
                <a:cs typeface="Arial" panose="020B0604020202020204" pitchFamily="34" charset="0"/>
              </a:rPr>
              <a:t>?</a:t>
            </a:r>
          </a:p>
        </p:txBody>
      </p:sp>
      <p:grpSp>
        <p:nvGrpSpPr>
          <p:cNvPr id="6" name="Group 5">
            <a:extLst>
              <a:ext uri="{FF2B5EF4-FFF2-40B4-BE49-F238E27FC236}">
                <a16:creationId xmlns:a16="http://schemas.microsoft.com/office/drawing/2014/main" id="{89623B68-BE93-475B-85F5-A877D46A0AC0}"/>
              </a:ext>
            </a:extLst>
          </p:cNvPr>
          <p:cNvGrpSpPr/>
          <p:nvPr/>
        </p:nvGrpSpPr>
        <p:grpSpPr>
          <a:xfrm>
            <a:off x="488974" y="1566646"/>
            <a:ext cx="10106636" cy="1564612"/>
            <a:chOff x="2179853" y="1502893"/>
            <a:chExt cx="10106636" cy="1564612"/>
          </a:xfrm>
        </p:grpSpPr>
        <p:pic>
          <p:nvPicPr>
            <p:cNvPr id="13" name="图片 16">
              <a:extLst>
                <a:ext uri="{FF2B5EF4-FFF2-40B4-BE49-F238E27FC236}">
                  <a16:creationId xmlns:a16="http://schemas.microsoft.com/office/drawing/2014/main" id="{947576FE-5956-499C-AA6E-BE48C6BA1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9853" y="1502893"/>
              <a:ext cx="1163559" cy="1163559"/>
            </a:xfrm>
            <a:prstGeom prst="rect">
              <a:avLst/>
            </a:prstGeom>
          </p:spPr>
        </p:pic>
        <p:sp>
          <p:nvSpPr>
            <p:cNvPr id="17" name="Rectangle 16">
              <a:extLst>
                <a:ext uri="{FF2B5EF4-FFF2-40B4-BE49-F238E27FC236}">
                  <a16:creationId xmlns:a16="http://schemas.microsoft.com/office/drawing/2014/main" id="{87B1A338-43CD-42F5-976D-25553D880241}"/>
                </a:ext>
              </a:extLst>
            </p:cNvPr>
            <p:cNvSpPr/>
            <p:nvPr/>
          </p:nvSpPr>
          <p:spPr>
            <a:xfrm>
              <a:off x="3343412" y="1682510"/>
              <a:ext cx="8943077" cy="1384995"/>
            </a:xfrm>
            <a:prstGeom prst="rect">
              <a:avLst/>
            </a:prstGeom>
          </p:spPr>
          <p:txBody>
            <a:bodyPr wrap="square">
              <a:spAutoFit/>
            </a:bodyPr>
            <a:lstStyle/>
            <a:p>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A. </a:t>
              </a:r>
              <a:r>
                <a:rPr lang="en-US" sz="2800" b="1" dirty="0" err="1">
                  <a:latin typeface="Arial" panose="020B0604020202020204" pitchFamily="34" charset="0"/>
                  <a:cs typeface="Arial" panose="020B0604020202020204" pitchFamily="34" charset="0"/>
                </a:rPr>
                <a:t>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bỏ</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tiền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vào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nước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xem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váng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dầu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nổi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không</a:t>
              </a:r>
              <a:r>
                <a:rPr lang="en-US" sz="2800" b="1"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9837120A-CA3D-43BF-93A4-6BE2CF92F18A}"/>
              </a:ext>
            </a:extLst>
          </p:cNvPr>
          <p:cNvGrpSpPr/>
          <p:nvPr/>
        </p:nvGrpSpPr>
        <p:grpSpPr>
          <a:xfrm>
            <a:off x="522497" y="4897975"/>
            <a:ext cx="7938173" cy="1163559"/>
            <a:chOff x="2179853" y="3070847"/>
            <a:chExt cx="7938173" cy="1163559"/>
          </a:xfrm>
        </p:grpSpPr>
        <p:pic>
          <p:nvPicPr>
            <p:cNvPr id="14" name="图片 16">
              <a:extLst>
                <a:ext uri="{FF2B5EF4-FFF2-40B4-BE49-F238E27FC236}">
                  <a16:creationId xmlns:a16="http://schemas.microsoft.com/office/drawing/2014/main" id="{947576FE-5956-499C-AA6E-BE48C6BA1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9853" y="3070847"/>
              <a:ext cx="1163559" cy="1163559"/>
            </a:xfrm>
            <a:prstGeom prst="rect">
              <a:avLst/>
            </a:prstGeom>
          </p:spPr>
        </p:pic>
        <p:sp>
          <p:nvSpPr>
            <p:cNvPr id="3" name="Rectangle 2"/>
            <p:cNvSpPr/>
            <p:nvPr/>
          </p:nvSpPr>
          <p:spPr>
            <a:xfrm>
              <a:off x="3365008" y="3421794"/>
              <a:ext cx="67530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panose="020B0604020202020204" pitchFamily="34" charset="0"/>
                  <a:ea typeface="Cambria" panose="02040503050406030204" pitchFamily="18" charset="0"/>
                  <a:cs typeface="Arial" panose="020B0604020202020204" pitchFamily="34" charset="0"/>
                </a:rPr>
                <a:t>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Cả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2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phương</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án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trên</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a:t>
              </a:r>
            </a:p>
          </p:txBody>
        </p:sp>
      </p:grpSp>
      <p:grpSp>
        <p:nvGrpSpPr>
          <p:cNvPr id="21" name="Group 20">
            <a:extLst>
              <a:ext uri="{FF2B5EF4-FFF2-40B4-BE49-F238E27FC236}">
                <a16:creationId xmlns:a16="http://schemas.microsoft.com/office/drawing/2014/main" id="{A47CC882-60E0-4697-A64B-AA13D46F522B}"/>
              </a:ext>
            </a:extLst>
          </p:cNvPr>
          <p:cNvGrpSpPr/>
          <p:nvPr/>
        </p:nvGrpSpPr>
        <p:grpSpPr>
          <a:xfrm>
            <a:off x="488974" y="3145444"/>
            <a:ext cx="10300946" cy="1561670"/>
            <a:chOff x="2210213" y="4565456"/>
            <a:chExt cx="10300946" cy="1561670"/>
          </a:xfrm>
        </p:grpSpPr>
        <p:pic>
          <p:nvPicPr>
            <p:cNvPr id="16" name="图片 16">
              <a:extLst>
                <a:ext uri="{FF2B5EF4-FFF2-40B4-BE49-F238E27FC236}">
                  <a16:creationId xmlns:a16="http://schemas.microsoft.com/office/drawing/2014/main" id="{947576FE-5956-499C-AA6E-BE48C6BA19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213" y="4565456"/>
              <a:ext cx="1163559" cy="1163559"/>
            </a:xfrm>
            <a:prstGeom prst="rect">
              <a:avLst/>
            </a:prstGeom>
          </p:spPr>
        </p:pic>
        <p:sp>
          <p:nvSpPr>
            <p:cNvPr id="4" name="Rectangle 3"/>
            <p:cNvSpPr/>
            <p:nvPr/>
          </p:nvSpPr>
          <p:spPr>
            <a:xfrm>
              <a:off x="3373772" y="4742131"/>
              <a:ext cx="9137387"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panose="020B0604020202020204" pitchFamily="34" charset="0"/>
                  <a:ea typeface="Cambria" panose="02040503050406030204" pitchFamily="18" charset="0"/>
                  <a:cs typeface="Arial" panose="020B0604020202020204" pitchFamily="34" charset="0"/>
                </a:rPr>
                <a:t>B</a:t>
              </a: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rPr>
                <a:t>. </a:t>
              </a:r>
              <a:r>
                <a:rPr lang="en-US" sz="2800" b="1" dirty="0" err="1">
                  <a:latin typeface="Arial" panose="020B0604020202020204" pitchFamily="34" charset="0"/>
                  <a:cs typeface="Arial" panose="020B0604020202020204" pitchFamily="34" charset="0"/>
                </a:rPr>
                <a:t>Ông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còn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phân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tích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chỉ</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kẻ</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sáng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mắt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mới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biết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người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dầu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để</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tiền</a:t>
              </a:r>
              <a:r>
                <a:rPr lang="en-US" sz="2800" b="1" dirty="0">
                  <a:latin typeface="Arial" panose="020B0604020202020204" pitchFamily="34" charset="0"/>
                  <a:cs typeface="Arial" panose="020B0604020202020204" pitchFamily="34" charset="0"/>
                </a:rPr>
                <a:t> ở </a:t>
              </a:r>
              <a:r>
                <a:rPr lang="en-US" sz="2800" b="1" dirty="0" err="1">
                  <a:latin typeface="Arial" panose="020B0604020202020204" pitchFamily="34" charset="0"/>
                  <a:cs typeface="Arial" panose="020B0604020202020204" pitchFamily="34" charset="0"/>
                </a:rPr>
                <a:t>đâu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lấy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lột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được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mặt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nạ</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cắp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ăn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mày</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giả</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mù</a:t>
              </a:r>
              <a:r>
                <a:rPr lang="en-US" sz="2800" b="1" dirty="0">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E4369CA6-6151-4EDE-8CA8-1E008E5B93F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667" b="98000" l="2292" r="95000">
                        <a14:foregroundMark x1="18333" y1="12111" x2="38333" y2="1000"/>
                        <a14:foregroundMark x1="38333" y1="1000" x2="58750" y2="4667"/>
                        <a14:foregroundMark x1="58750" y1="4667" x2="70625" y2="9111"/>
                        <a14:foregroundMark x1="34583" y1="29222" x2="71875" y2="30444"/>
                        <a14:foregroundMark x1="40000" y1="39778" x2="57500" y2="36667"/>
                        <a14:foregroundMark x1="6667" y1="63333" x2="15417" y2="61778"/>
                        <a14:foregroundMark x1="45625" y1="39778" x2="67083" y2="36000"/>
                        <a14:foregroundMark x1="47917" y1="34889" x2="61042" y2="40444"/>
                        <a14:foregroundMark x1="83750" y1="55667" x2="92917" y2="67889"/>
                        <a14:foregroundMark x1="87708" y1="58889" x2="95208" y2="62444"/>
                        <a14:foregroundMark x1="25000" y1="80000" x2="35000" y2="80000"/>
                        <a14:foregroundMark x1="70625" y1="82333" x2="75833" y2="92222"/>
                        <a14:foregroundMark x1="66667" y1="81889" x2="80625" y2="79778"/>
                        <a14:foregroundMark x1="17500" y1="81111" x2="45208" y2="81444"/>
                        <a14:foregroundMark x1="53958" y1="83000" x2="68333" y2="83000"/>
                        <a14:foregroundMark x1="2292" y1="95222" x2="32917" y2="98000"/>
                      </a14:backgroundRemoval>
                    </a14:imgEffect>
                  </a14:imgLayer>
                </a14:imgProps>
              </a:ext>
            </a:extLst>
          </a:blip>
          <a:stretch>
            <a:fillRect/>
          </a:stretch>
        </p:blipFill>
        <p:spPr>
          <a:xfrm>
            <a:off x="10714094" y="3950326"/>
            <a:ext cx="1385169" cy="2597192"/>
          </a:xfrm>
          <a:prstGeom prst="rect">
            <a:avLst/>
          </a:prstGeom>
        </p:spPr>
      </p:pic>
    </p:spTree>
    <p:custDataLst>
      <p:tags r:id="rId1"/>
    </p:custDataLst>
    <p:extLst>
      <p:ext uri="{BB962C8B-B14F-4D97-AF65-F5344CB8AC3E}">
        <p14:creationId xmlns:p14="http://schemas.microsoft.com/office/powerpoint/2010/main" val="5106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1"/>
                                        </p:tgtEl>
                                      </p:cBhvr>
                                    </p:animEffect>
                                    <p:anim calcmode="lin" valueType="num">
                                      <p:cBhvr>
                                        <p:cTn id="7" dur="1000"/>
                                        <p:tgtEl>
                                          <p:spTgt spid="21"/>
                                        </p:tgtEl>
                                        <p:attrNameLst>
                                          <p:attrName>ppt_x</p:attrName>
                                        </p:attrNameLst>
                                      </p:cBhvr>
                                      <p:tavLst>
                                        <p:tav tm="0">
                                          <p:val>
                                            <p:strVal val="ppt_x"/>
                                          </p:val>
                                        </p:tav>
                                        <p:tav tm="100000">
                                          <p:val>
                                            <p:strVal val="ppt_x"/>
                                          </p:val>
                                        </p:tav>
                                      </p:tavLst>
                                    </p:anim>
                                    <p:anim calcmode="lin" valueType="num">
                                      <p:cBhvr>
                                        <p:cTn id="8" dur="1000"/>
                                        <p:tgtEl>
                                          <p:spTgt spid="21"/>
                                        </p:tgtEl>
                                        <p:attrNameLst>
                                          <p:attrName>ppt_y</p:attrName>
                                        </p:attrNameLst>
                                      </p:cBhvr>
                                      <p:tavLst>
                                        <p:tav tm="0">
                                          <p:val>
                                            <p:strVal val="ppt_y"/>
                                          </p:val>
                                        </p:tav>
                                        <p:tav tm="100000">
                                          <p:val>
                                            <p:strVal val="ppt_y+.1"/>
                                          </p:val>
                                        </p:tav>
                                      </p:tavLst>
                                    </p:anim>
                                    <p:set>
                                      <p:cBhvr>
                                        <p:cTn id="9" dur="1" fill="hold">
                                          <p:stCondLst>
                                            <p:cond delay="999"/>
                                          </p:stCondLst>
                                        </p:cTn>
                                        <p:tgtEl>
                                          <p:spTgt spid="21"/>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grpSp>
        <p:nvGrpSpPr>
          <p:cNvPr id="20" name="组合 19">
            <a:extLst>
              <a:ext uri="{FF2B5EF4-FFF2-40B4-BE49-F238E27FC236}">
                <a16:creationId xmlns:a16="http://schemas.microsoft.com/office/drawing/2014/main" id="{64FAE63D-38F0-40D0-B7DC-03A684391548}"/>
              </a:ext>
            </a:extLst>
          </p:cNvPr>
          <p:cNvGrpSpPr/>
          <p:nvPr/>
        </p:nvGrpSpPr>
        <p:grpSpPr>
          <a:xfrm>
            <a:off x="0" y="5442857"/>
            <a:ext cx="12191522" cy="1429657"/>
            <a:chOff x="-1574800" y="3443514"/>
            <a:chExt cx="11785600" cy="1229164"/>
          </a:xfrm>
        </p:grpSpPr>
        <p:pic>
          <p:nvPicPr>
            <p:cNvPr id="5" name="图片 4">
              <a:extLst>
                <a:ext uri="{FF2B5EF4-FFF2-40B4-BE49-F238E27FC236}">
                  <a16:creationId xmlns:a16="http://schemas.microsoft.com/office/drawing/2014/main" id="{2ADD7D66-28F6-4A8A-A65F-120D60349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000" y="3443514"/>
              <a:ext cx="5892800" cy="1223425"/>
            </a:xfrm>
            <a:prstGeom prst="rect">
              <a:avLst/>
            </a:prstGeom>
          </p:spPr>
        </p:pic>
        <p:pic>
          <p:nvPicPr>
            <p:cNvPr id="19" name="图片 18">
              <a:extLst>
                <a:ext uri="{FF2B5EF4-FFF2-40B4-BE49-F238E27FC236}">
                  <a16:creationId xmlns:a16="http://schemas.microsoft.com/office/drawing/2014/main" id="{A0C515C6-24C9-4B2E-9217-74362D02E2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74800" y="3449253"/>
              <a:ext cx="5892800" cy="1223425"/>
            </a:xfrm>
            <a:prstGeom prst="rect">
              <a:avLst/>
            </a:prstGeom>
          </p:spPr>
        </p:pic>
      </p:grpSp>
      <p:sp>
        <p:nvSpPr>
          <p:cNvPr id="11" name="TextBox 7">
            <a:extLst>
              <a:ext uri="{FF2B5EF4-FFF2-40B4-BE49-F238E27FC236}">
                <a16:creationId xmlns:a16="http://schemas.microsoft.com/office/drawing/2014/main" id="{0AE8C546-78B9-4585-A8BF-B6CD8843BCE7}"/>
              </a:ext>
            </a:extLst>
          </p:cNvPr>
          <p:cNvSpPr txBox="1"/>
          <p:nvPr/>
        </p:nvSpPr>
        <p:spPr>
          <a:xfrm>
            <a:off x="2198088" y="244972"/>
            <a:ext cx="7795346" cy="1511257"/>
          </a:xfrm>
          <a:prstGeom prst="rect">
            <a:avLst/>
          </a:prstGeom>
          <a:solidFill>
            <a:srgbClr val="F1F8F1"/>
          </a:solidFill>
        </p:spPr>
        <p:txBody>
          <a:bodyPr wrap="square" lIns="0" tIns="0" rIns="0" bIns="0" anchor="b" anchorCtr="0">
            <a:normAutofit/>
          </a:bodyPr>
          <a:lstStyle/>
          <a:p>
            <a:pPr algn="ctr">
              <a:defRPr/>
            </a:pPr>
            <a:r>
              <a:rPr lang="en-US" sz="3200" b="1" dirty="0" err="1">
                <a:solidFill>
                  <a:srgbClr val="0070C0"/>
                </a:solidFill>
                <a:latin typeface="Arial" panose="020B0604020202020204" pitchFamily="34" charset="0"/>
                <a:cs typeface="Arial" panose="020B0604020202020204" pitchFamily="34" charset="0"/>
              </a:rPr>
              <a:t>Biện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pháp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ông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Nguyễn</a:t>
            </a:r>
            <a:r>
              <a:rPr lang="en-US" sz="3200" b="1" dirty="0">
                <a:solidFill>
                  <a:srgbClr val="0070C0"/>
                </a:solidFill>
                <a:latin typeface="Arial" panose="020B0604020202020204" pitchFamily="34" charset="0"/>
                <a:cs typeface="Arial" panose="020B0604020202020204" pitchFamily="34" charset="0"/>
              </a:rPr>
              <a:t> Khoa </a:t>
            </a:r>
            <a:r>
              <a:rPr lang="en-US" sz="3200" b="1" dirty="0" err="1">
                <a:solidFill>
                  <a:srgbClr val="0070C0"/>
                </a:solidFill>
                <a:latin typeface="Arial" panose="020B0604020202020204" pitchFamily="34" charset="0"/>
                <a:cs typeface="Arial" panose="020B0604020202020204" pitchFamily="34" charset="0"/>
              </a:rPr>
              <a:t>Đăng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dùng</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để</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trị</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bọn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cướp</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tài</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tình</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như</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thế</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nào</a:t>
            </a:r>
            <a:r>
              <a:rPr lang="en-US" sz="3200" b="1" dirty="0">
                <a:solidFill>
                  <a:srgbClr val="0070C0"/>
                </a:solidFill>
                <a:latin typeface="Arial" panose="020B060402020202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1" i="0" u="none" strike="noStrike" kern="1200" cap="none" spc="0" normalizeH="0" baseline="0" noProof="0" dirty="0">
              <a:ln>
                <a:noFill/>
              </a:ln>
              <a:solidFill>
                <a:srgbClr val="256C81"/>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22" name="Picture 21">
            <a:extLst>
              <a:ext uri="{FF2B5EF4-FFF2-40B4-BE49-F238E27FC236}">
                <a16:creationId xmlns:a16="http://schemas.microsoft.com/office/drawing/2014/main" id="{DF0D7A25-8B37-48FD-834E-47B7AA6D8AC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667" b="98000" l="2292" r="95000">
                        <a14:foregroundMark x1="18333" y1="12111" x2="38333" y2="1000"/>
                        <a14:foregroundMark x1="38333" y1="1000" x2="58750" y2="4667"/>
                        <a14:foregroundMark x1="58750" y1="4667" x2="70625" y2="9111"/>
                        <a14:foregroundMark x1="34583" y1="29222" x2="71875" y2="30444"/>
                        <a14:foregroundMark x1="40000" y1="39778" x2="57500" y2="36667"/>
                        <a14:foregroundMark x1="6667" y1="63333" x2="15417" y2="61778"/>
                        <a14:foregroundMark x1="45625" y1="39778" x2="67083" y2="36000"/>
                        <a14:foregroundMark x1="47917" y1="34889" x2="61042" y2="40444"/>
                        <a14:foregroundMark x1="83750" y1="55667" x2="92917" y2="67889"/>
                        <a14:foregroundMark x1="87708" y1="58889" x2="95208" y2="62444"/>
                        <a14:foregroundMark x1="25000" y1="80000" x2="35000" y2="80000"/>
                        <a14:foregroundMark x1="70625" y1="82333" x2="75833" y2="92222"/>
                        <a14:foregroundMark x1="66667" y1="81889" x2="80625" y2="79778"/>
                        <a14:foregroundMark x1="17500" y1="81111" x2="45208" y2="81444"/>
                        <a14:foregroundMark x1="53958" y1="83000" x2="68333" y2="83000"/>
                        <a14:foregroundMark x1="2292" y1="95222" x2="32917" y2="98000"/>
                      </a14:backgroundRemoval>
                    </a14:imgEffect>
                  </a14:imgLayer>
                </a14:imgProps>
              </a:ext>
            </a:extLst>
          </a:blip>
          <a:stretch>
            <a:fillRect/>
          </a:stretch>
        </p:blipFill>
        <p:spPr>
          <a:xfrm>
            <a:off x="11066618" y="4739855"/>
            <a:ext cx="1124426" cy="2108298"/>
          </a:xfrm>
          <a:prstGeom prst="rect">
            <a:avLst/>
          </a:prstGeom>
        </p:spPr>
      </p:pic>
      <p:grpSp>
        <p:nvGrpSpPr>
          <p:cNvPr id="3" name="Group 2">
            <a:extLst>
              <a:ext uri="{FF2B5EF4-FFF2-40B4-BE49-F238E27FC236}">
                <a16:creationId xmlns:a16="http://schemas.microsoft.com/office/drawing/2014/main" id="{C645A0AF-E4B4-401E-80A4-954E79BFC172}"/>
              </a:ext>
            </a:extLst>
          </p:cNvPr>
          <p:cNvGrpSpPr/>
          <p:nvPr/>
        </p:nvGrpSpPr>
        <p:grpSpPr>
          <a:xfrm>
            <a:off x="86608" y="2001201"/>
            <a:ext cx="12017829" cy="4259899"/>
            <a:chOff x="174171" y="2247899"/>
            <a:chExt cx="11741579" cy="4305301"/>
          </a:xfrm>
        </p:grpSpPr>
        <p:sp>
          <p:nvSpPr>
            <p:cNvPr id="2" name="Rectangle: Rounded Corners 1">
              <a:extLst>
                <a:ext uri="{FF2B5EF4-FFF2-40B4-BE49-F238E27FC236}">
                  <a16:creationId xmlns:a16="http://schemas.microsoft.com/office/drawing/2014/main" id="{F38F3D11-DF33-46D4-B16D-4AABBA2E67A3}"/>
                </a:ext>
              </a:extLst>
            </p:cNvPr>
            <p:cNvSpPr/>
            <p:nvPr/>
          </p:nvSpPr>
          <p:spPr>
            <a:xfrm>
              <a:off x="174171" y="2247899"/>
              <a:ext cx="11567886" cy="4305301"/>
            </a:xfrm>
            <a:prstGeom prst="roundRect">
              <a:avLst/>
            </a:prstGeom>
            <a:solidFill>
              <a:schemeClr val="bg1">
                <a:alpha val="89804"/>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4A2C029-6F94-4D1E-B329-C9A774E1C9DF}"/>
                </a:ext>
              </a:extLst>
            </p:cNvPr>
            <p:cNvSpPr txBox="1">
              <a:spLocks noChangeArrowheads="1"/>
            </p:cNvSpPr>
            <p:nvPr/>
          </p:nvSpPr>
          <p:spPr bwMode="auto">
            <a:xfrm>
              <a:off x="300263" y="2372418"/>
              <a:ext cx="11615487" cy="3802717"/>
            </a:xfrm>
            <a:prstGeom prst="rect">
              <a:avLst/>
            </a:prstGeom>
            <a:noFill/>
            <a:ln w="9525">
              <a:noFill/>
              <a:miter lim="800000"/>
              <a:headEnd/>
              <a:tailEnd/>
            </a:ln>
          </p:spPr>
          <p:txBody>
            <a:bodyPr wrap="square">
              <a:spAutoFit/>
            </a:bodyPr>
            <a:lstStyle/>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nghĩ</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mưu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lòng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tham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bọn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ngờ</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khiêng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võ</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về</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tận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huyệt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diệt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chúng</a:t>
              </a:r>
              <a:r>
                <a:rPr lang="en-US" sz="3200" dirty="0">
                  <a:latin typeface="Arial" panose="020B0604020202020204" pitchFamily="34" charset="0"/>
                  <a:cs typeface="Arial" panose="020B0604020202020204" pitchFamily="34" charset="0"/>
                </a:rPr>
                <a:t>.</a:t>
              </a:r>
            </a:p>
            <a:p>
              <a:r>
                <a:rPr lang="en-US" sz="3200" dirty="0">
                  <a:latin typeface="Arial" panose="020B0604020202020204" pitchFamily="34" charset="0"/>
                  <a:cs typeface="Arial" panose="020B0604020202020204" pitchFamily="34" charset="0"/>
                </a:rPr>
                <a:t> </a:t>
              </a:r>
            </a:p>
            <a:p>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Mưu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kế</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tổ</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chức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rất</a:t>
              </a:r>
              <a:r>
                <a:rPr lang="en-US" sz="3200" dirty="0">
                  <a:latin typeface="Arial" panose="020B0604020202020204" pitchFamily="34" charset="0"/>
                  <a:cs typeface="Arial" panose="020B0604020202020204" pitchFamily="34" charset="0"/>
                </a:rPr>
                <a:t> chu </a:t>
              </a:r>
              <a:r>
                <a:rPr lang="en-US" sz="3200" dirty="0" err="1">
                  <a:latin typeface="Arial" panose="020B0604020202020204" pitchFamily="34" charset="0"/>
                  <a:cs typeface="Arial" panose="020B0604020202020204" pitchFamily="34" charset="0"/>
                </a:rPr>
                <a:t>đáo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phối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hợp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ngoài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võ</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sĩ</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xông</a:t>
              </a:r>
              <a:r>
                <a:rPr lang="en-US" sz="3200" dirty="0">
                  <a:latin typeface="Arial" panose="020B0604020202020204" pitchFamily="34" charset="0"/>
                  <a:cs typeface="Arial" panose="020B0604020202020204" pitchFamily="34" charset="0"/>
                </a:rPr>
                <a:t> ra </a:t>
              </a:r>
              <a:r>
                <a:rPr lang="en-US" sz="3200" dirty="0" err="1">
                  <a:latin typeface="Arial" panose="020B0604020202020204" pitchFamily="34" charset="0"/>
                  <a:cs typeface="Arial" panose="020B0604020202020204" pitchFamily="34" charset="0"/>
                </a:rPr>
                <a:t>đánh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bọn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từ</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trong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triều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đình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từ</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ngoài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ùn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ùn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kéo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bọn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khiếp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hãi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chắp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tay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phục</a:t>
              </a:r>
              <a:r>
                <a:rPr lang="en-US" sz="3200" dirty="0">
                  <a:latin typeface="Arial" panose="020B0604020202020204" pitchFamily="34" charset="0"/>
                  <a:cs typeface="Arial" panose="020B0604020202020204" pitchFamily="34" charset="0"/>
                </a:rPr>
                <a:t>.</a:t>
              </a:r>
            </a:p>
          </p:txBody>
        </p:sp>
      </p:grpSp>
    </p:spTree>
    <p:custDataLst>
      <p:tags r:id="rId1"/>
    </p:custDataLst>
    <p:extLst>
      <p:ext uri="{BB962C8B-B14F-4D97-AF65-F5344CB8AC3E}">
        <p14:creationId xmlns:p14="http://schemas.microsoft.com/office/powerpoint/2010/main" val="315514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1DCF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321633-DA8B-4C31-B273-CCFF25164C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523" b="97841" l="887" r="94681">
                        <a14:foregroundMark x1="35284" y1="28750" x2="46277" y2="28977"/>
                        <a14:foregroundMark x1="58156" y1="28977" x2="64362" y2="29659"/>
                        <a14:foregroundMark x1="32979" y1="35114" x2="64716" y2="37045"/>
                        <a14:foregroundMark x1="45213" y1="35341" x2="63121" y2="35568"/>
                        <a14:foregroundMark x1="39007" y1="38523" x2="60993" y2="38523"/>
                        <a14:foregroundMark x1="10284" y1="19091" x2="6915" y2="10455"/>
                        <a14:foregroundMark x1="6915" y1="10455" x2="19681" y2="10227"/>
                        <a14:foregroundMark x1="19681" y1="10227" x2="24468" y2="10227"/>
                        <a14:foregroundMark x1="27305" y1="7273" x2="36348" y2="2841"/>
                        <a14:foregroundMark x1="36348" y1="2841" x2="56028" y2="3636"/>
                        <a14:foregroundMark x1="56028" y1="3636" x2="75000" y2="15227"/>
                        <a14:foregroundMark x1="75000" y1="15227" x2="75000" y2="15227"/>
                        <a14:foregroundMark x1="1596" y1="11818" x2="887" y2="16705"/>
                        <a14:foregroundMark x1="92021" y1="10795" x2="94681" y2="18636"/>
                        <a14:foregroundMark x1="21454" y1="85114" x2="65603" y2="87045"/>
                        <a14:foregroundMark x1="57447" y1="89773" x2="60993" y2="96591"/>
                        <a14:foregroundMark x1="60993" y1="96591" x2="63121" y2="97841"/>
                        <a14:foregroundMark x1="25000" y1="88750" x2="36879" y2="88068"/>
                        <a14:foregroundMark x1="36879" y1="88068" x2="37589" y2="88068"/>
                      </a14:backgroundRemoval>
                    </a14:imgEffect>
                  </a14:imgLayer>
                </a14:imgProps>
              </a:ext>
            </a:extLst>
          </a:blip>
          <a:stretch>
            <a:fillRect/>
          </a:stretch>
        </p:blipFill>
        <p:spPr>
          <a:xfrm>
            <a:off x="8974289" y="13716000"/>
            <a:ext cx="3217233" cy="5019795"/>
          </a:xfrm>
          <a:prstGeom prst="rect">
            <a:avLst/>
          </a:prstGeom>
        </p:spPr>
      </p:pic>
      <p:grpSp>
        <p:nvGrpSpPr>
          <p:cNvPr id="10" name="Group 9">
            <a:extLst>
              <a:ext uri="{FF2B5EF4-FFF2-40B4-BE49-F238E27FC236}">
                <a16:creationId xmlns:a16="http://schemas.microsoft.com/office/drawing/2014/main" id="{A627DFE9-7A8E-45D1-B323-EC50303155F5}"/>
              </a:ext>
            </a:extLst>
          </p:cNvPr>
          <p:cNvGrpSpPr/>
          <p:nvPr/>
        </p:nvGrpSpPr>
        <p:grpSpPr>
          <a:xfrm>
            <a:off x="130629" y="13716000"/>
            <a:ext cx="7199086" cy="3031216"/>
            <a:chOff x="130629" y="260752"/>
            <a:chExt cx="7199086" cy="3031216"/>
          </a:xfrm>
        </p:grpSpPr>
        <p:sp>
          <p:nvSpPr>
            <p:cNvPr id="9" name="Speech Bubble: Oval 8">
              <a:extLst>
                <a:ext uri="{FF2B5EF4-FFF2-40B4-BE49-F238E27FC236}">
                  <a16:creationId xmlns:a16="http://schemas.microsoft.com/office/drawing/2014/main" id="{D474556E-A793-4FA9-9AC7-31F20E0F1592}"/>
                </a:ext>
              </a:extLst>
            </p:cNvPr>
            <p:cNvSpPr/>
            <p:nvPr/>
          </p:nvSpPr>
          <p:spPr>
            <a:xfrm>
              <a:off x="130629" y="260752"/>
              <a:ext cx="7199086" cy="3015447"/>
            </a:xfrm>
            <a:prstGeom prst="wedgeEllipseCallout">
              <a:avLst>
                <a:gd name="adj1" fmla="val 72514"/>
                <a:gd name="adj2" fmla="val 37952"/>
              </a:avLst>
            </a:prstGeom>
            <a:solidFill>
              <a:srgbClr val="BB2530">
                <a:alpha val="7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8" name="TextBox 17">
              <a:extLst>
                <a:ext uri="{FF2B5EF4-FFF2-40B4-BE49-F238E27FC236}">
                  <a16:creationId xmlns:a16="http://schemas.microsoft.com/office/drawing/2014/main" id="{47D1E8AD-39B1-4FCA-9CC8-596D44BA90A2}"/>
                </a:ext>
              </a:extLst>
            </p:cNvPr>
            <p:cNvSpPr txBox="1"/>
            <p:nvPr/>
          </p:nvSpPr>
          <p:spPr>
            <a:xfrm>
              <a:off x="685429" y="737423"/>
              <a:ext cx="641205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Chào</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mừng</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các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bạn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đến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với</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lớp</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học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trực</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tuyến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Tớ</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Luffy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H</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ãy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giải</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mật</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mã</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sau</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để</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tìm</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ra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nhân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vật</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chính</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trong</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câu</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chuyện</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ngày</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hôm</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nay </a:t>
              </a:r>
              <a:r>
                <a:rPr kumimoji="0" lang="en-US" sz="32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nhé</a:t>
              </a:r>
              <a:r>
                <a:rPr kumimoji="0" 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a:r>
            </a:p>
          </p:txBody>
        </p:sp>
      </p:grpSp>
      <p:pic>
        <p:nvPicPr>
          <p:cNvPr id="8" name="Picture 7">
            <a:extLst>
              <a:ext uri="{FF2B5EF4-FFF2-40B4-BE49-F238E27FC236}">
                <a16:creationId xmlns:a16="http://schemas.microsoft.com/office/drawing/2014/main" id="{EDD336FE-7BF3-4023-ADA3-240AF10FDD2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4889" r="92000">
                        <a14:foregroundMark x1="4889" y1="38000" x2="10889" y2="32444"/>
                        <a14:foregroundMark x1="19556" y1="23333" x2="24667" y2="24889"/>
                        <a14:foregroundMark x1="88444" y1="60000" x2="92000" y2="65333"/>
                        <a14:foregroundMark x1="66000" y1="19778" x2="65778" y2="26222"/>
                      </a14:backgroundRemoval>
                    </a14:imgEffect>
                  </a14:imgLayer>
                </a14:imgProps>
              </a:ext>
            </a:extLst>
          </a:blip>
          <a:stretch>
            <a:fillRect/>
          </a:stretch>
        </p:blipFill>
        <p:spPr>
          <a:xfrm>
            <a:off x="4658025" y="0"/>
            <a:ext cx="6858000" cy="6858000"/>
          </a:xfrm>
          <a:prstGeom prst="rect">
            <a:avLst/>
          </a:prstGeom>
        </p:spPr>
      </p:pic>
      <p:pic>
        <p:nvPicPr>
          <p:cNvPr id="13" name="图片 4">
            <a:extLst>
              <a:ext uri="{FF2B5EF4-FFF2-40B4-BE49-F238E27FC236}">
                <a16:creationId xmlns:a16="http://schemas.microsoft.com/office/drawing/2014/main" id="{4E41988C-9D77-4498-AD3C-A167C99FF0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110547"/>
            <a:ext cx="12192000" cy="1747453"/>
          </a:xfrm>
          <a:prstGeom prst="rect">
            <a:avLst/>
          </a:prstGeom>
        </p:spPr>
      </p:pic>
      <p:grpSp>
        <p:nvGrpSpPr>
          <p:cNvPr id="4" name="Group 3">
            <a:extLst>
              <a:ext uri="{FF2B5EF4-FFF2-40B4-BE49-F238E27FC236}">
                <a16:creationId xmlns:a16="http://schemas.microsoft.com/office/drawing/2014/main" id="{C5B74116-62B5-41CD-86BF-8467FCB0BC4D}"/>
              </a:ext>
            </a:extLst>
          </p:cNvPr>
          <p:cNvGrpSpPr/>
          <p:nvPr/>
        </p:nvGrpSpPr>
        <p:grpSpPr>
          <a:xfrm>
            <a:off x="525780" y="-975928"/>
            <a:ext cx="11328233" cy="6531270"/>
            <a:chOff x="525780" y="-975928"/>
            <a:chExt cx="11328233" cy="6531270"/>
          </a:xfrm>
        </p:grpSpPr>
        <p:sp>
          <p:nvSpPr>
            <p:cNvPr id="11" name="Rectangle: Rounded Corners 10">
              <a:extLst>
                <a:ext uri="{FF2B5EF4-FFF2-40B4-BE49-F238E27FC236}">
                  <a16:creationId xmlns:a16="http://schemas.microsoft.com/office/drawing/2014/main" id="{C268ACDE-373E-4DC6-ABB3-DEABF62E3DF5}"/>
                </a:ext>
              </a:extLst>
            </p:cNvPr>
            <p:cNvSpPr/>
            <p:nvPr/>
          </p:nvSpPr>
          <p:spPr>
            <a:xfrm>
              <a:off x="525780" y="1302658"/>
              <a:ext cx="11087099" cy="4252684"/>
            </a:xfrm>
            <a:custGeom>
              <a:avLst/>
              <a:gdLst>
                <a:gd name="connsiteX0" fmla="*/ 0 w 11087099"/>
                <a:gd name="connsiteY0" fmla="*/ 708795 h 4252684"/>
                <a:gd name="connsiteX1" fmla="*/ 783062 w 11087099"/>
                <a:gd name="connsiteY1" fmla="*/ 0 h 4252684"/>
                <a:gd name="connsiteX2" fmla="*/ 1610655 w 11087099"/>
                <a:gd name="connsiteY2" fmla="*/ 0 h 4252684"/>
                <a:gd name="connsiteX3" fmla="*/ 2247828 w 11087099"/>
                <a:gd name="connsiteY3" fmla="*/ 0 h 4252684"/>
                <a:gd name="connsiteX4" fmla="*/ 3170629 w 11087099"/>
                <a:gd name="connsiteY4" fmla="*/ 0 h 4252684"/>
                <a:gd name="connsiteX5" fmla="*/ 3807802 w 11087099"/>
                <a:gd name="connsiteY5" fmla="*/ 0 h 4252684"/>
                <a:gd name="connsiteX6" fmla="*/ 4730605 w 11087099"/>
                <a:gd name="connsiteY6" fmla="*/ 0 h 4252684"/>
                <a:gd name="connsiteX7" fmla="*/ 5558197 w 11087099"/>
                <a:gd name="connsiteY7" fmla="*/ 0 h 4252684"/>
                <a:gd name="connsiteX8" fmla="*/ 6004950 w 11087099"/>
                <a:gd name="connsiteY8" fmla="*/ 0 h 4252684"/>
                <a:gd name="connsiteX9" fmla="*/ 6737332 w 11087099"/>
                <a:gd name="connsiteY9" fmla="*/ 0 h 4252684"/>
                <a:gd name="connsiteX10" fmla="*/ 7279296 w 11087099"/>
                <a:gd name="connsiteY10" fmla="*/ 0 h 4252684"/>
                <a:gd name="connsiteX11" fmla="*/ 8202098 w 11087099"/>
                <a:gd name="connsiteY11" fmla="*/ 0 h 4252684"/>
                <a:gd name="connsiteX12" fmla="*/ 8744061 w 11087099"/>
                <a:gd name="connsiteY12" fmla="*/ 0 h 4252684"/>
                <a:gd name="connsiteX13" fmla="*/ 9381233 w 11087099"/>
                <a:gd name="connsiteY13" fmla="*/ 0 h 4252684"/>
                <a:gd name="connsiteX14" fmla="*/ 10304036 w 11087099"/>
                <a:gd name="connsiteY14" fmla="*/ 0 h 4252684"/>
                <a:gd name="connsiteX15" fmla="*/ 11087099 w 11087099"/>
                <a:gd name="connsiteY15" fmla="*/ 708795 h 4252684"/>
                <a:gd name="connsiteX16" fmla="*/ 11087099 w 11087099"/>
                <a:gd name="connsiteY16" fmla="*/ 1247463 h 4252684"/>
                <a:gd name="connsiteX17" fmla="*/ 11087099 w 11087099"/>
                <a:gd name="connsiteY17" fmla="*/ 1871184 h 4252684"/>
                <a:gd name="connsiteX18" fmla="*/ 11087099 w 11087099"/>
                <a:gd name="connsiteY18" fmla="*/ 2409851 h 4252684"/>
                <a:gd name="connsiteX19" fmla="*/ 11087099 w 11087099"/>
                <a:gd name="connsiteY19" fmla="*/ 3005221 h 4252684"/>
                <a:gd name="connsiteX20" fmla="*/ 11087099 w 11087099"/>
                <a:gd name="connsiteY20" fmla="*/ 3543889 h 4252684"/>
                <a:gd name="connsiteX21" fmla="*/ 10304036 w 11087099"/>
                <a:gd name="connsiteY21" fmla="*/ 4252684 h 4252684"/>
                <a:gd name="connsiteX22" fmla="*/ 9762072 w 11087099"/>
                <a:gd name="connsiteY22" fmla="*/ 4252684 h 4252684"/>
                <a:gd name="connsiteX23" fmla="*/ 9220109 w 11087099"/>
                <a:gd name="connsiteY23" fmla="*/ 4252684 h 4252684"/>
                <a:gd name="connsiteX24" fmla="*/ 8773356 w 11087099"/>
                <a:gd name="connsiteY24" fmla="*/ 4252684 h 4252684"/>
                <a:gd name="connsiteX25" fmla="*/ 8326602 w 11087099"/>
                <a:gd name="connsiteY25" fmla="*/ 4252684 h 4252684"/>
                <a:gd name="connsiteX26" fmla="*/ 7403801 w 11087099"/>
                <a:gd name="connsiteY26" fmla="*/ 4252684 h 4252684"/>
                <a:gd name="connsiteX27" fmla="*/ 6766628 w 11087099"/>
                <a:gd name="connsiteY27" fmla="*/ 4252684 h 4252684"/>
                <a:gd name="connsiteX28" fmla="*/ 6224664 w 11087099"/>
                <a:gd name="connsiteY28" fmla="*/ 4252684 h 4252684"/>
                <a:gd name="connsiteX29" fmla="*/ 5301862 w 11087099"/>
                <a:gd name="connsiteY29" fmla="*/ 4252684 h 4252684"/>
                <a:gd name="connsiteX30" fmla="*/ 4759900 w 11087099"/>
                <a:gd name="connsiteY30" fmla="*/ 4252684 h 4252684"/>
                <a:gd name="connsiteX31" fmla="*/ 4313147 w 11087099"/>
                <a:gd name="connsiteY31" fmla="*/ 4252684 h 4252684"/>
                <a:gd name="connsiteX32" fmla="*/ 3580763 w 11087099"/>
                <a:gd name="connsiteY32" fmla="*/ 4252684 h 4252684"/>
                <a:gd name="connsiteX33" fmla="*/ 2848381 w 11087099"/>
                <a:gd name="connsiteY33" fmla="*/ 4252684 h 4252684"/>
                <a:gd name="connsiteX34" fmla="*/ 2115999 w 11087099"/>
                <a:gd name="connsiteY34" fmla="*/ 4252684 h 4252684"/>
                <a:gd name="connsiteX35" fmla="*/ 1574036 w 11087099"/>
                <a:gd name="connsiteY35" fmla="*/ 4252684 h 4252684"/>
                <a:gd name="connsiteX36" fmla="*/ 783062 w 11087099"/>
                <a:gd name="connsiteY36" fmla="*/ 4252684 h 4252684"/>
                <a:gd name="connsiteX37" fmla="*/ 0 w 11087099"/>
                <a:gd name="connsiteY37" fmla="*/ 3543889 h 4252684"/>
                <a:gd name="connsiteX38" fmla="*/ 0 w 11087099"/>
                <a:gd name="connsiteY38" fmla="*/ 2920168 h 4252684"/>
                <a:gd name="connsiteX39" fmla="*/ 0 w 11087099"/>
                <a:gd name="connsiteY39" fmla="*/ 2381500 h 4252684"/>
                <a:gd name="connsiteX40" fmla="*/ 0 w 11087099"/>
                <a:gd name="connsiteY40" fmla="*/ 1786131 h 4252684"/>
                <a:gd name="connsiteX41" fmla="*/ 0 w 11087099"/>
                <a:gd name="connsiteY41" fmla="*/ 708795 h 4252684"/>
                <a:gd name="connsiteX0" fmla="*/ 0 w 11087099"/>
                <a:gd name="connsiteY0" fmla="*/ 708795 h 4252684"/>
                <a:gd name="connsiteX1" fmla="*/ 783062 w 11087099"/>
                <a:gd name="connsiteY1" fmla="*/ 0 h 4252684"/>
                <a:gd name="connsiteX2" fmla="*/ 1515445 w 11087099"/>
                <a:gd name="connsiteY2" fmla="*/ 0 h 4252684"/>
                <a:gd name="connsiteX3" fmla="*/ 2057408 w 11087099"/>
                <a:gd name="connsiteY3" fmla="*/ 0 h 4252684"/>
                <a:gd name="connsiteX4" fmla="*/ 2599371 w 11087099"/>
                <a:gd name="connsiteY4" fmla="*/ 0 h 4252684"/>
                <a:gd name="connsiteX5" fmla="*/ 3426964 w 11087099"/>
                <a:gd name="connsiteY5" fmla="*/ 0 h 4252684"/>
                <a:gd name="connsiteX6" fmla="*/ 4159346 w 11087099"/>
                <a:gd name="connsiteY6" fmla="*/ 0 h 4252684"/>
                <a:gd name="connsiteX7" fmla="*/ 5082148 w 11087099"/>
                <a:gd name="connsiteY7" fmla="*/ 0 h 4252684"/>
                <a:gd name="connsiteX8" fmla="*/ 5624111 w 11087099"/>
                <a:gd name="connsiteY8" fmla="*/ 0 h 4252684"/>
                <a:gd name="connsiteX9" fmla="*/ 6261283 w 11087099"/>
                <a:gd name="connsiteY9" fmla="*/ 0 h 4252684"/>
                <a:gd name="connsiteX10" fmla="*/ 6708037 w 11087099"/>
                <a:gd name="connsiteY10" fmla="*/ 0 h 4252684"/>
                <a:gd name="connsiteX11" fmla="*/ 7535629 w 11087099"/>
                <a:gd name="connsiteY11" fmla="*/ 0 h 4252684"/>
                <a:gd name="connsiteX12" fmla="*/ 8077592 w 11087099"/>
                <a:gd name="connsiteY12" fmla="*/ 0 h 4252684"/>
                <a:gd name="connsiteX13" fmla="*/ 8524346 w 11087099"/>
                <a:gd name="connsiteY13" fmla="*/ 0 h 4252684"/>
                <a:gd name="connsiteX14" fmla="*/ 8971099 w 11087099"/>
                <a:gd name="connsiteY14" fmla="*/ 0 h 4252684"/>
                <a:gd name="connsiteX15" fmla="*/ 9608272 w 11087099"/>
                <a:gd name="connsiteY15" fmla="*/ 0 h 4252684"/>
                <a:gd name="connsiteX16" fmla="*/ 10304036 w 11087099"/>
                <a:gd name="connsiteY16" fmla="*/ 0 h 4252684"/>
                <a:gd name="connsiteX17" fmla="*/ 11087099 w 11087099"/>
                <a:gd name="connsiteY17" fmla="*/ 708795 h 4252684"/>
                <a:gd name="connsiteX18" fmla="*/ 11087099 w 11087099"/>
                <a:gd name="connsiteY18" fmla="*/ 1190761 h 4252684"/>
                <a:gd name="connsiteX19" fmla="*/ 11087099 w 11087099"/>
                <a:gd name="connsiteY19" fmla="*/ 1701078 h 4252684"/>
                <a:gd name="connsiteX20" fmla="*/ 11087099 w 11087099"/>
                <a:gd name="connsiteY20" fmla="*/ 2296448 h 4252684"/>
                <a:gd name="connsiteX21" fmla="*/ 11087099 w 11087099"/>
                <a:gd name="connsiteY21" fmla="*/ 2891817 h 4252684"/>
                <a:gd name="connsiteX22" fmla="*/ 11087099 w 11087099"/>
                <a:gd name="connsiteY22" fmla="*/ 3543889 h 4252684"/>
                <a:gd name="connsiteX23" fmla="*/ 10304036 w 11087099"/>
                <a:gd name="connsiteY23" fmla="*/ 4252684 h 4252684"/>
                <a:gd name="connsiteX24" fmla="*/ 9857282 w 11087099"/>
                <a:gd name="connsiteY24" fmla="*/ 4252684 h 4252684"/>
                <a:gd name="connsiteX25" fmla="*/ 9410529 w 11087099"/>
                <a:gd name="connsiteY25" fmla="*/ 4252684 h 4252684"/>
                <a:gd name="connsiteX26" fmla="*/ 8963776 w 11087099"/>
                <a:gd name="connsiteY26" fmla="*/ 4252684 h 4252684"/>
                <a:gd name="connsiteX27" fmla="*/ 8326602 w 11087099"/>
                <a:gd name="connsiteY27" fmla="*/ 4252684 h 4252684"/>
                <a:gd name="connsiteX28" fmla="*/ 7594220 w 11087099"/>
                <a:gd name="connsiteY28" fmla="*/ 4252684 h 4252684"/>
                <a:gd name="connsiteX29" fmla="*/ 7147467 w 11087099"/>
                <a:gd name="connsiteY29" fmla="*/ 4252684 h 4252684"/>
                <a:gd name="connsiteX30" fmla="*/ 6605503 w 11087099"/>
                <a:gd name="connsiteY30" fmla="*/ 4252684 h 4252684"/>
                <a:gd name="connsiteX31" fmla="*/ 5873121 w 11087099"/>
                <a:gd name="connsiteY31" fmla="*/ 4252684 h 4252684"/>
                <a:gd name="connsiteX32" fmla="*/ 5235949 w 11087099"/>
                <a:gd name="connsiteY32" fmla="*/ 4252684 h 4252684"/>
                <a:gd name="connsiteX33" fmla="*/ 4693985 w 11087099"/>
                <a:gd name="connsiteY33" fmla="*/ 4252684 h 4252684"/>
                <a:gd name="connsiteX34" fmla="*/ 4152022 w 11087099"/>
                <a:gd name="connsiteY34" fmla="*/ 4252684 h 4252684"/>
                <a:gd name="connsiteX35" fmla="*/ 3229220 w 11087099"/>
                <a:gd name="connsiteY35" fmla="*/ 4252684 h 4252684"/>
                <a:gd name="connsiteX36" fmla="*/ 2306418 w 11087099"/>
                <a:gd name="connsiteY36" fmla="*/ 4252684 h 4252684"/>
                <a:gd name="connsiteX37" fmla="*/ 1859664 w 11087099"/>
                <a:gd name="connsiteY37" fmla="*/ 4252684 h 4252684"/>
                <a:gd name="connsiteX38" fmla="*/ 783062 w 11087099"/>
                <a:gd name="connsiteY38" fmla="*/ 4252684 h 4252684"/>
                <a:gd name="connsiteX39" fmla="*/ 0 w 11087099"/>
                <a:gd name="connsiteY39" fmla="*/ 3543889 h 4252684"/>
                <a:gd name="connsiteX40" fmla="*/ 0 w 11087099"/>
                <a:gd name="connsiteY40" fmla="*/ 3033572 h 4252684"/>
                <a:gd name="connsiteX41" fmla="*/ 0 w 11087099"/>
                <a:gd name="connsiteY41" fmla="*/ 2466553 h 4252684"/>
                <a:gd name="connsiteX42" fmla="*/ 0 w 11087099"/>
                <a:gd name="connsiteY42" fmla="*/ 1842833 h 4252684"/>
                <a:gd name="connsiteX43" fmla="*/ 0 w 11087099"/>
                <a:gd name="connsiteY43" fmla="*/ 1360867 h 4252684"/>
                <a:gd name="connsiteX44" fmla="*/ 0 w 11087099"/>
                <a:gd name="connsiteY44" fmla="*/ 708795 h 4252684"/>
                <a:gd name="connsiteX0" fmla="*/ 0 w 11087099"/>
                <a:gd name="connsiteY0" fmla="*/ 708795 h 4252684"/>
                <a:gd name="connsiteX1" fmla="*/ 783062 w 11087099"/>
                <a:gd name="connsiteY1" fmla="*/ 0 h 4252684"/>
                <a:gd name="connsiteX2" fmla="*/ 1610655 w 11087099"/>
                <a:gd name="connsiteY2" fmla="*/ 0 h 4252684"/>
                <a:gd name="connsiteX3" fmla="*/ 2247828 w 11087099"/>
                <a:gd name="connsiteY3" fmla="*/ 0 h 4252684"/>
                <a:gd name="connsiteX4" fmla="*/ 3170629 w 11087099"/>
                <a:gd name="connsiteY4" fmla="*/ 0 h 4252684"/>
                <a:gd name="connsiteX5" fmla="*/ 3807802 w 11087099"/>
                <a:gd name="connsiteY5" fmla="*/ 0 h 4252684"/>
                <a:gd name="connsiteX6" fmla="*/ 4730605 w 11087099"/>
                <a:gd name="connsiteY6" fmla="*/ 0 h 4252684"/>
                <a:gd name="connsiteX7" fmla="*/ 5558197 w 11087099"/>
                <a:gd name="connsiteY7" fmla="*/ 0 h 4252684"/>
                <a:gd name="connsiteX8" fmla="*/ 6004950 w 11087099"/>
                <a:gd name="connsiteY8" fmla="*/ 0 h 4252684"/>
                <a:gd name="connsiteX9" fmla="*/ 6737332 w 11087099"/>
                <a:gd name="connsiteY9" fmla="*/ 0 h 4252684"/>
                <a:gd name="connsiteX10" fmla="*/ 7279296 w 11087099"/>
                <a:gd name="connsiteY10" fmla="*/ 0 h 4252684"/>
                <a:gd name="connsiteX11" fmla="*/ 8202098 w 11087099"/>
                <a:gd name="connsiteY11" fmla="*/ 0 h 4252684"/>
                <a:gd name="connsiteX12" fmla="*/ 8744061 w 11087099"/>
                <a:gd name="connsiteY12" fmla="*/ 0 h 4252684"/>
                <a:gd name="connsiteX13" fmla="*/ 9381233 w 11087099"/>
                <a:gd name="connsiteY13" fmla="*/ 0 h 4252684"/>
                <a:gd name="connsiteX14" fmla="*/ 10304036 w 11087099"/>
                <a:gd name="connsiteY14" fmla="*/ 0 h 4252684"/>
                <a:gd name="connsiteX15" fmla="*/ 11087099 w 11087099"/>
                <a:gd name="connsiteY15" fmla="*/ 708795 h 4252684"/>
                <a:gd name="connsiteX16" fmla="*/ 11087099 w 11087099"/>
                <a:gd name="connsiteY16" fmla="*/ 1247463 h 4252684"/>
                <a:gd name="connsiteX17" fmla="*/ 11087099 w 11087099"/>
                <a:gd name="connsiteY17" fmla="*/ 1871184 h 4252684"/>
                <a:gd name="connsiteX18" fmla="*/ 11087099 w 11087099"/>
                <a:gd name="connsiteY18" fmla="*/ 2409851 h 4252684"/>
                <a:gd name="connsiteX19" fmla="*/ 11087099 w 11087099"/>
                <a:gd name="connsiteY19" fmla="*/ 3005221 h 4252684"/>
                <a:gd name="connsiteX20" fmla="*/ 11087099 w 11087099"/>
                <a:gd name="connsiteY20" fmla="*/ 3543889 h 4252684"/>
                <a:gd name="connsiteX21" fmla="*/ 10304036 w 11087099"/>
                <a:gd name="connsiteY21" fmla="*/ 4252684 h 4252684"/>
                <a:gd name="connsiteX22" fmla="*/ 9762072 w 11087099"/>
                <a:gd name="connsiteY22" fmla="*/ 4252684 h 4252684"/>
                <a:gd name="connsiteX23" fmla="*/ 9220109 w 11087099"/>
                <a:gd name="connsiteY23" fmla="*/ 4252684 h 4252684"/>
                <a:gd name="connsiteX24" fmla="*/ 8773356 w 11087099"/>
                <a:gd name="connsiteY24" fmla="*/ 4252684 h 4252684"/>
                <a:gd name="connsiteX25" fmla="*/ 8326602 w 11087099"/>
                <a:gd name="connsiteY25" fmla="*/ 4252684 h 4252684"/>
                <a:gd name="connsiteX26" fmla="*/ 7403801 w 11087099"/>
                <a:gd name="connsiteY26" fmla="*/ 4252684 h 4252684"/>
                <a:gd name="connsiteX27" fmla="*/ 6766628 w 11087099"/>
                <a:gd name="connsiteY27" fmla="*/ 4252684 h 4252684"/>
                <a:gd name="connsiteX28" fmla="*/ 6224664 w 11087099"/>
                <a:gd name="connsiteY28" fmla="*/ 4252684 h 4252684"/>
                <a:gd name="connsiteX29" fmla="*/ 5301862 w 11087099"/>
                <a:gd name="connsiteY29" fmla="*/ 4252684 h 4252684"/>
                <a:gd name="connsiteX30" fmla="*/ 4759900 w 11087099"/>
                <a:gd name="connsiteY30" fmla="*/ 4252684 h 4252684"/>
                <a:gd name="connsiteX31" fmla="*/ 4313147 w 11087099"/>
                <a:gd name="connsiteY31" fmla="*/ 4252684 h 4252684"/>
                <a:gd name="connsiteX32" fmla="*/ 3580763 w 11087099"/>
                <a:gd name="connsiteY32" fmla="*/ 4252684 h 4252684"/>
                <a:gd name="connsiteX33" fmla="*/ 2848381 w 11087099"/>
                <a:gd name="connsiteY33" fmla="*/ 4252684 h 4252684"/>
                <a:gd name="connsiteX34" fmla="*/ 2115999 w 11087099"/>
                <a:gd name="connsiteY34" fmla="*/ 4252684 h 4252684"/>
                <a:gd name="connsiteX35" fmla="*/ 1574036 w 11087099"/>
                <a:gd name="connsiteY35" fmla="*/ 4252684 h 4252684"/>
                <a:gd name="connsiteX36" fmla="*/ 783062 w 11087099"/>
                <a:gd name="connsiteY36" fmla="*/ 4252684 h 4252684"/>
                <a:gd name="connsiteX37" fmla="*/ 0 w 11087099"/>
                <a:gd name="connsiteY37" fmla="*/ 3543889 h 4252684"/>
                <a:gd name="connsiteX38" fmla="*/ 0 w 11087099"/>
                <a:gd name="connsiteY38" fmla="*/ 2920168 h 4252684"/>
                <a:gd name="connsiteX39" fmla="*/ 0 w 11087099"/>
                <a:gd name="connsiteY39" fmla="*/ 2381500 h 4252684"/>
                <a:gd name="connsiteX40" fmla="*/ 0 w 11087099"/>
                <a:gd name="connsiteY40" fmla="*/ 1786131 h 4252684"/>
                <a:gd name="connsiteX41" fmla="*/ 0 w 11087099"/>
                <a:gd name="connsiteY41" fmla="*/ 708795 h 425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1087099" h="4252684" fill="none" extrusionOk="0">
                  <a:moveTo>
                    <a:pt x="0" y="708795"/>
                  </a:moveTo>
                  <a:cubicBezTo>
                    <a:pt x="30622" y="440518"/>
                    <a:pt x="398820" y="34509"/>
                    <a:pt x="783062" y="0"/>
                  </a:cubicBezTo>
                  <a:cubicBezTo>
                    <a:pt x="973448" y="-29353"/>
                    <a:pt x="1284970" y="-29598"/>
                    <a:pt x="1610655" y="0"/>
                  </a:cubicBezTo>
                  <a:cubicBezTo>
                    <a:pt x="1903273" y="-31618"/>
                    <a:pt x="2112238" y="30584"/>
                    <a:pt x="2247828" y="0"/>
                  </a:cubicBezTo>
                  <a:cubicBezTo>
                    <a:pt x="2377948" y="6911"/>
                    <a:pt x="2999273" y="-8671"/>
                    <a:pt x="3170629" y="0"/>
                  </a:cubicBezTo>
                  <a:cubicBezTo>
                    <a:pt x="3343553" y="-59711"/>
                    <a:pt x="3482363" y="-20803"/>
                    <a:pt x="3807802" y="0"/>
                  </a:cubicBezTo>
                  <a:cubicBezTo>
                    <a:pt x="4068237" y="126405"/>
                    <a:pt x="4462028" y="-75849"/>
                    <a:pt x="4730605" y="0"/>
                  </a:cubicBezTo>
                  <a:cubicBezTo>
                    <a:pt x="5041847" y="-50589"/>
                    <a:pt x="5345305" y="-17233"/>
                    <a:pt x="5558197" y="0"/>
                  </a:cubicBezTo>
                  <a:cubicBezTo>
                    <a:pt x="5820835" y="-16375"/>
                    <a:pt x="5864287" y="21710"/>
                    <a:pt x="6004950" y="0"/>
                  </a:cubicBezTo>
                  <a:cubicBezTo>
                    <a:pt x="6136784" y="33313"/>
                    <a:pt x="6597731" y="-72068"/>
                    <a:pt x="6737332" y="0"/>
                  </a:cubicBezTo>
                  <a:cubicBezTo>
                    <a:pt x="6893597" y="80074"/>
                    <a:pt x="7108869" y="-42076"/>
                    <a:pt x="7279296" y="0"/>
                  </a:cubicBezTo>
                  <a:cubicBezTo>
                    <a:pt x="7381808" y="167825"/>
                    <a:pt x="7820118" y="-122084"/>
                    <a:pt x="8202098" y="0"/>
                  </a:cubicBezTo>
                  <a:cubicBezTo>
                    <a:pt x="8525227" y="-12159"/>
                    <a:pt x="8593488" y="-10630"/>
                    <a:pt x="8744061" y="0"/>
                  </a:cubicBezTo>
                  <a:cubicBezTo>
                    <a:pt x="8947790" y="4386"/>
                    <a:pt x="9185598" y="63842"/>
                    <a:pt x="9381233" y="0"/>
                  </a:cubicBezTo>
                  <a:cubicBezTo>
                    <a:pt x="9642273" y="-78776"/>
                    <a:pt x="9816769" y="-11540"/>
                    <a:pt x="10304036" y="0"/>
                  </a:cubicBezTo>
                  <a:cubicBezTo>
                    <a:pt x="10607627" y="-75796"/>
                    <a:pt x="11038828" y="368232"/>
                    <a:pt x="11087099" y="708795"/>
                  </a:cubicBezTo>
                  <a:cubicBezTo>
                    <a:pt x="11056711" y="936166"/>
                    <a:pt x="11065929" y="991057"/>
                    <a:pt x="11087099" y="1247463"/>
                  </a:cubicBezTo>
                  <a:cubicBezTo>
                    <a:pt x="11093561" y="1479694"/>
                    <a:pt x="11078471" y="1592163"/>
                    <a:pt x="11087099" y="1871184"/>
                  </a:cubicBezTo>
                  <a:cubicBezTo>
                    <a:pt x="11121359" y="2190589"/>
                    <a:pt x="11078639" y="2162126"/>
                    <a:pt x="11087099" y="2409851"/>
                  </a:cubicBezTo>
                  <a:cubicBezTo>
                    <a:pt x="11137973" y="2684348"/>
                    <a:pt x="11117823" y="2886488"/>
                    <a:pt x="11087099" y="3005221"/>
                  </a:cubicBezTo>
                  <a:cubicBezTo>
                    <a:pt x="11102638" y="3191611"/>
                    <a:pt x="11028343" y="3385958"/>
                    <a:pt x="11087099" y="3543889"/>
                  </a:cubicBezTo>
                  <a:cubicBezTo>
                    <a:pt x="11044391" y="3986621"/>
                    <a:pt x="10730660" y="4181006"/>
                    <a:pt x="10304036" y="4252684"/>
                  </a:cubicBezTo>
                  <a:cubicBezTo>
                    <a:pt x="10158335" y="4281352"/>
                    <a:pt x="9953647" y="4280233"/>
                    <a:pt x="9762072" y="4252684"/>
                  </a:cubicBezTo>
                  <a:cubicBezTo>
                    <a:pt x="9557926" y="4283135"/>
                    <a:pt x="9401773" y="4224496"/>
                    <a:pt x="9220109" y="4252684"/>
                  </a:cubicBezTo>
                  <a:cubicBezTo>
                    <a:pt x="8994196" y="4247177"/>
                    <a:pt x="8967078" y="4256109"/>
                    <a:pt x="8773356" y="4252684"/>
                  </a:cubicBezTo>
                  <a:cubicBezTo>
                    <a:pt x="8593097" y="4258763"/>
                    <a:pt x="8547385" y="4249222"/>
                    <a:pt x="8326602" y="4252684"/>
                  </a:cubicBezTo>
                  <a:cubicBezTo>
                    <a:pt x="8115285" y="4279231"/>
                    <a:pt x="7647814" y="4297349"/>
                    <a:pt x="7403801" y="4252684"/>
                  </a:cubicBezTo>
                  <a:cubicBezTo>
                    <a:pt x="7159923" y="4308824"/>
                    <a:pt x="7036993" y="4273924"/>
                    <a:pt x="6766628" y="4252684"/>
                  </a:cubicBezTo>
                  <a:cubicBezTo>
                    <a:pt x="6461341" y="4240285"/>
                    <a:pt x="6437017" y="4251840"/>
                    <a:pt x="6224664" y="4252684"/>
                  </a:cubicBezTo>
                  <a:cubicBezTo>
                    <a:pt x="6040904" y="4307627"/>
                    <a:pt x="5673295" y="4135854"/>
                    <a:pt x="5301862" y="4252684"/>
                  </a:cubicBezTo>
                  <a:cubicBezTo>
                    <a:pt x="4983289" y="4268951"/>
                    <a:pt x="4927065" y="4242462"/>
                    <a:pt x="4759900" y="4252684"/>
                  </a:cubicBezTo>
                  <a:cubicBezTo>
                    <a:pt x="4588861" y="4254802"/>
                    <a:pt x="4448512" y="4231029"/>
                    <a:pt x="4313147" y="4252684"/>
                  </a:cubicBezTo>
                  <a:cubicBezTo>
                    <a:pt x="4157661" y="4305985"/>
                    <a:pt x="3723581" y="4219008"/>
                    <a:pt x="3580763" y="4252684"/>
                  </a:cubicBezTo>
                  <a:cubicBezTo>
                    <a:pt x="3423835" y="4344040"/>
                    <a:pt x="3191254" y="4182281"/>
                    <a:pt x="2848381" y="4252684"/>
                  </a:cubicBezTo>
                  <a:cubicBezTo>
                    <a:pt x="2540604" y="4260432"/>
                    <a:pt x="2259422" y="4263894"/>
                    <a:pt x="2115999" y="4252684"/>
                  </a:cubicBezTo>
                  <a:cubicBezTo>
                    <a:pt x="1930183" y="4246828"/>
                    <a:pt x="1846629" y="4289948"/>
                    <a:pt x="1574036" y="4252684"/>
                  </a:cubicBezTo>
                  <a:cubicBezTo>
                    <a:pt x="1272702" y="4162631"/>
                    <a:pt x="1040635" y="4323775"/>
                    <a:pt x="783062" y="4252684"/>
                  </a:cubicBezTo>
                  <a:cubicBezTo>
                    <a:pt x="272093" y="4312712"/>
                    <a:pt x="-114029" y="4022727"/>
                    <a:pt x="0" y="3543889"/>
                  </a:cubicBezTo>
                  <a:cubicBezTo>
                    <a:pt x="-55569" y="3285276"/>
                    <a:pt x="-74350" y="3103317"/>
                    <a:pt x="0" y="2920168"/>
                  </a:cubicBezTo>
                  <a:cubicBezTo>
                    <a:pt x="23202" y="2747300"/>
                    <a:pt x="-53105" y="2617954"/>
                    <a:pt x="0" y="2381500"/>
                  </a:cubicBezTo>
                  <a:cubicBezTo>
                    <a:pt x="46207" y="2174648"/>
                    <a:pt x="57868" y="1921853"/>
                    <a:pt x="0" y="1786131"/>
                  </a:cubicBezTo>
                  <a:cubicBezTo>
                    <a:pt x="-61709" y="1772160"/>
                    <a:pt x="61625" y="1260617"/>
                    <a:pt x="0" y="708795"/>
                  </a:cubicBezTo>
                  <a:close/>
                </a:path>
                <a:path w="11087099" h="4252684" stroke="0" extrusionOk="0">
                  <a:moveTo>
                    <a:pt x="0" y="708795"/>
                  </a:moveTo>
                  <a:cubicBezTo>
                    <a:pt x="126042" y="242397"/>
                    <a:pt x="311008" y="46122"/>
                    <a:pt x="783062" y="0"/>
                  </a:cubicBezTo>
                  <a:cubicBezTo>
                    <a:pt x="939432" y="-56657"/>
                    <a:pt x="1264818" y="10217"/>
                    <a:pt x="1515445" y="0"/>
                  </a:cubicBezTo>
                  <a:cubicBezTo>
                    <a:pt x="1744264" y="4748"/>
                    <a:pt x="1807796" y="5700"/>
                    <a:pt x="2057408" y="0"/>
                  </a:cubicBezTo>
                  <a:cubicBezTo>
                    <a:pt x="2335650" y="11386"/>
                    <a:pt x="2416510" y="9890"/>
                    <a:pt x="2599371" y="0"/>
                  </a:cubicBezTo>
                  <a:cubicBezTo>
                    <a:pt x="2696230" y="41312"/>
                    <a:pt x="3146091" y="-109136"/>
                    <a:pt x="3426964" y="0"/>
                  </a:cubicBezTo>
                  <a:cubicBezTo>
                    <a:pt x="3805362" y="18386"/>
                    <a:pt x="3796927" y="6869"/>
                    <a:pt x="4159346" y="0"/>
                  </a:cubicBezTo>
                  <a:cubicBezTo>
                    <a:pt x="4560909" y="-23936"/>
                    <a:pt x="4649432" y="-17097"/>
                    <a:pt x="5082148" y="0"/>
                  </a:cubicBezTo>
                  <a:cubicBezTo>
                    <a:pt x="5500440" y="13245"/>
                    <a:pt x="5459454" y="-12368"/>
                    <a:pt x="5624111" y="0"/>
                  </a:cubicBezTo>
                  <a:cubicBezTo>
                    <a:pt x="5792624" y="-33115"/>
                    <a:pt x="6135706" y="28062"/>
                    <a:pt x="6261283" y="0"/>
                  </a:cubicBezTo>
                  <a:cubicBezTo>
                    <a:pt x="6353615" y="-6971"/>
                    <a:pt x="6582675" y="-44239"/>
                    <a:pt x="6708037" y="0"/>
                  </a:cubicBezTo>
                  <a:cubicBezTo>
                    <a:pt x="6899401" y="65847"/>
                    <a:pt x="7369005" y="-30891"/>
                    <a:pt x="7535629" y="0"/>
                  </a:cubicBezTo>
                  <a:cubicBezTo>
                    <a:pt x="7722284" y="-2403"/>
                    <a:pt x="7905422" y="35118"/>
                    <a:pt x="8077592" y="0"/>
                  </a:cubicBezTo>
                  <a:cubicBezTo>
                    <a:pt x="8217007" y="25116"/>
                    <a:pt x="8364437" y="15385"/>
                    <a:pt x="8524346" y="0"/>
                  </a:cubicBezTo>
                  <a:cubicBezTo>
                    <a:pt x="8733329" y="-10183"/>
                    <a:pt x="8766433" y="-2656"/>
                    <a:pt x="8971099" y="0"/>
                  </a:cubicBezTo>
                  <a:cubicBezTo>
                    <a:pt x="9141770" y="53652"/>
                    <a:pt x="9375644" y="-33761"/>
                    <a:pt x="9608272" y="0"/>
                  </a:cubicBezTo>
                  <a:cubicBezTo>
                    <a:pt x="9804233" y="61191"/>
                    <a:pt x="10110301" y="-60697"/>
                    <a:pt x="10304036" y="0"/>
                  </a:cubicBezTo>
                  <a:cubicBezTo>
                    <a:pt x="10708097" y="65887"/>
                    <a:pt x="11170036" y="341776"/>
                    <a:pt x="11087099" y="708795"/>
                  </a:cubicBezTo>
                  <a:cubicBezTo>
                    <a:pt x="11099395" y="922439"/>
                    <a:pt x="11037827" y="1043341"/>
                    <a:pt x="11087099" y="1190761"/>
                  </a:cubicBezTo>
                  <a:cubicBezTo>
                    <a:pt x="11058457" y="1323288"/>
                    <a:pt x="11112036" y="1465926"/>
                    <a:pt x="11087099" y="1701078"/>
                  </a:cubicBezTo>
                  <a:cubicBezTo>
                    <a:pt x="11104857" y="1957669"/>
                    <a:pt x="11096802" y="1995753"/>
                    <a:pt x="11087099" y="2296448"/>
                  </a:cubicBezTo>
                  <a:cubicBezTo>
                    <a:pt x="11039071" y="2575995"/>
                    <a:pt x="11086767" y="2776010"/>
                    <a:pt x="11087099" y="2891817"/>
                  </a:cubicBezTo>
                  <a:cubicBezTo>
                    <a:pt x="11016622" y="3002755"/>
                    <a:pt x="10989084" y="3266848"/>
                    <a:pt x="11087099" y="3543889"/>
                  </a:cubicBezTo>
                  <a:cubicBezTo>
                    <a:pt x="10930379" y="3936297"/>
                    <a:pt x="10659630" y="4380304"/>
                    <a:pt x="10304036" y="4252684"/>
                  </a:cubicBezTo>
                  <a:cubicBezTo>
                    <a:pt x="10197938" y="4247154"/>
                    <a:pt x="9990965" y="4230912"/>
                    <a:pt x="9857282" y="4252684"/>
                  </a:cubicBezTo>
                  <a:cubicBezTo>
                    <a:pt x="9670185" y="4252076"/>
                    <a:pt x="9597610" y="4278835"/>
                    <a:pt x="9410529" y="4252684"/>
                  </a:cubicBezTo>
                  <a:cubicBezTo>
                    <a:pt x="9221834" y="4258620"/>
                    <a:pt x="9150324" y="4264568"/>
                    <a:pt x="8963776" y="4252684"/>
                  </a:cubicBezTo>
                  <a:cubicBezTo>
                    <a:pt x="8771717" y="4227899"/>
                    <a:pt x="8631287" y="4269514"/>
                    <a:pt x="8326602" y="4252684"/>
                  </a:cubicBezTo>
                  <a:cubicBezTo>
                    <a:pt x="8044207" y="4210402"/>
                    <a:pt x="7843638" y="4264091"/>
                    <a:pt x="7594220" y="4252684"/>
                  </a:cubicBezTo>
                  <a:cubicBezTo>
                    <a:pt x="7337035" y="4234425"/>
                    <a:pt x="7364972" y="4253396"/>
                    <a:pt x="7147467" y="4252684"/>
                  </a:cubicBezTo>
                  <a:cubicBezTo>
                    <a:pt x="6941053" y="4250587"/>
                    <a:pt x="6748795" y="4288797"/>
                    <a:pt x="6605503" y="4252684"/>
                  </a:cubicBezTo>
                  <a:cubicBezTo>
                    <a:pt x="6453230" y="4217158"/>
                    <a:pt x="6268336" y="4275353"/>
                    <a:pt x="5873121" y="4252684"/>
                  </a:cubicBezTo>
                  <a:cubicBezTo>
                    <a:pt x="5515829" y="4285404"/>
                    <a:pt x="5545906" y="4268721"/>
                    <a:pt x="5235949" y="4252684"/>
                  </a:cubicBezTo>
                  <a:cubicBezTo>
                    <a:pt x="4941364" y="4247325"/>
                    <a:pt x="4924031" y="4261951"/>
                    <a:pt x="4693985" y="4252684"/>
                  </a:cubicBezTo>
                  <a:cubicBezTo>
                    <a:pt x="4452769" y="4242248"/>
                    <a:pt x="4410472" y="4239129"/>
                    <a:pt x="4152022" y="4252684"/>
                  </a:cubicBezTo>
                  <a:cubicBezTo>
                    <a:pt x="3959457" y="4323466"/>
                    <a:pt x="3687047" y="4247012"/>
                    <a:pt x="3229220" y="4252684"/>
                  </a:cubicBezTo>
                  <a:cubicBezTo>
                    <a:pt x="2901734" y="4315015"/>
                    <a:pt x="2595948" y="4239873"/>
                    <a:pt x="2306418" y="4252684"/>
                  </a:cubicBezTo>
                  <a:cubicBezTo>
                    <a:pt x="2044280" y="4273327"/>
                    <a:pt x="2061323" y="4257096"/>
                    <a:pt x="1859664" y="4252684"/>
                  </a:cubicBezTo>
                  <a:cubicBezTo>
                    <a:pt x="1630740" y="4260369"/>
                    <a:pt x="1244876" y="4229883"/>
                    <a:pt x="783062" y="4252684"/>
                  </a:cubicBezTo>
                  <a:cubicBezTo>
                    <a:pt x="206472" y="4244120"/>
                    <a:pt x="-11331" y="3944675"/>
                    <a:pt x="0" y="3543889"/>
                  </a:cubicBezTo>
                  <a:cubicBezTo>
                    <a:pt x="-28271" y="3339549"/>
                    <a:pt x="-17847" y="3198842"/>
                    <a:pt x="0" y="3033572"/>
                  </a:cubicBezTo>
                  <a:cubicBezTo>
                    <a:pt x="34449" y="2833587"/>
                    <a:pt x="21754" y="2676895"/>
                    <a:pt x="0" y="2466553"/>
                  </a:cubicBezTo>
                  <a:cubicBezTo>
                    <a:pt x="-50525" y="2224645"/>
                    <a:pt x="-45883" y="1965886"/>
                    <a:pt x="0" y="1842833"/>
                  </a:cubicBezTo>
                  <a:cubicBezTo>
                    <a:pt x="34358" y="1727551"/>
                    <a:pt x="16659" y="1464629"/>
                    <a:pt x="0" y="1360867"/>
                  </a:cubicBezTo>
                  <a:cubicBezTo>
                    <a:pt x="-24907" y="1264415"/>
                    <a:pt x="-17109" y="926977"/>
                    <a:pt x="0" y="708795"/>
                  </a:cubicBezTo>
                  <a:close/>
                </a:path>
                <a:path w="11087099" h="4252684" fill="none" stroke="0" extrusionOk="0">
                  <a:moveTo>
                    <a:pt x="0" y="708795"/>
                  </a:moveTo>
                  <a:cubicBezTo>
                    <a:pt x="120797" y="300108"/>
                    <a:pt x="328706" y="60055"/>
                    <a:pt x="783062" y="0"/>
                  </a:cubicBezTo>
                  <a:cubicBezTo>
                    <a:pt x="1001549" y="77535"/>
                    <a:pt x="1252820" y="24408"/>
                    <a:pt x="1610655" y="0"/>
                  </a:cubicBezTo>
                  <a:cubicBezTo>
                    <a:pt x="1860256" y="9098"/>
                    <a:pt x="2053294" y="9357"/>
                    <a:pt x="2247828" y="0"/>
                  </a:cubicBezTo>
                  <a:cubicBezTo>
                    <a:pt x="2334494" y="-12432"/>
                    <a:pt x="2976714" y="58003"/>
                    <a:pt x="3170629" y="0"/>
                  </a:cubicBezTo>
                  <a:cubicBezTo>
                    <a:pt x="3353594" y="-57740"/>
                    <a:pt x="3498966" y="-15782"/>
                    <a:pt x="3807802" y="0"/>
                  </a:cubicBezTo>
                  <a:cubicBezTo>
                    <a:pt x="4056266" y="-16053"/>
                    <a:pt x="4394858" y="-8807"/>
                    <a:pt x="4730605" y="0"/>
                  </a:cubicBezTo>
                  <a:cubicBezTo>
                    <a:pt x="5040863" y="89195"/>
                    <a:pt x="5322276" y="46533"/>
                    <a:pt x="5558197" y="0"/>
                  </a:cubicBezTo>
                  <a:cubicBezTo>
                    <a:pt x="5816448" y="7601"/>
                    <a:pt x="5869148" y="2168"/>
                    <a:pt x="6004950" y="0"/>
                  </a:cubicBezTo>
                  <a:cubicBezTo>
                    <a:pt x="6102830" y="-5090"/>
                    <a:pt x="6551619" y="-55045"/>
                    <a:pt x="6737332" y="0"/>
                  </a:cubicBezTo>
                  <a:cubicBezTo>
                    <a:pt x="6920339" y="15241"/>
                    <a:pt x="7145362" y="-29029"/>
                    <a:pt x="7279296" y="0"/>
                  </a:cubicBezTo>
                  <a:cubicBezTo>
                    <a:pt x="7368138" y="-11709"/>
                    <a:pt x="7883683" y="-11684"/>
                    <a:pt x="8202098" y="0"/>
                  </a:cubicBezTo>
                  <a:cubicBezTo>
                    <a:pt x="8537712" y="-41808"/>
                    <a:pt x="8590310" y="-8323"/>
                    <a:pt x="8744061" y="0"/>
                  </a:cubicBezTo>
                  <a:cubicBezTo>
                    <a:pt x="8832632" y="-16039"/>
                    <a:pt x="9111715" y="19658"/>
                    <a:pt x="9381233" y="0"/>
                  </a:cubicBezTo>
                  <a:cubicBezTo>
                    <a:pt x="9625891" y="-56989"/>
                    <a:pt x="9844009" y="67598"/>
                    <a:pt x="10304036" y="0"/>
                  </a:cubicBezTo>
                  <a:cubicBezTo>
                    <a:pt x="10636878" y="169484"/>
                    <a:pt x="11040793" y="359847"/>
                    <a:pt x="11087099" y="708795"/>
                  </a:cubicBezTo>
                  <a:cubicBezTo>
                    <a:pt x="11062746" y="949568"/>
                    <a:pt x="11045636" y="1017094"/>
                    <a:pt x="11087099" y="1247463"/>
                  </a:cubicBezTo>
                  <a:cubicBezTo>
                    <a:pt x="11098962" y="1472836"/>
                    <a:pt x="11049814" y="1577047"/>
                    <a:pt x="11087099" y="1871184"/>
                  </a:cubicBezTo>
                  <a:cubicBezTo>
                    <a:pt x="11128928" y="2164989"/>
                    <a:pt x="11056978" y="2169341"/>
                    <a:pt x="11087099" y="2409851"/>
                  </a:cubicBezTo>
                  <a:cubicBezTo>
                    <a:pt x="11078111" y="2654752"/>
                    <a:pt x="11088534" y="2855925"/>
                    <a:pt x="11087099" y="3005221"/>
                  </a:cubicBezTo>
                  <a:cubicBezTo>
                    <a:pt x="11095823" y="3116177"/>
                    <a:pt x="11080073" y="3355917"/>
                    <a:pt x="11087099" y="3543889"/>
                  </a:cubicBezTo>
                  <a:cubicBezTo>
                    <a:pt x="11120805" y="3981254"/>
                    <a:pt x="10780683" y="4207946"/>
                    <a:pt x="10304036" y="4252684"/>
                  </a:cubicBezTo>
                  <a:cubicBezTo>
                    <a:pt x="10129608" y="4242282"/>
                    <a:pt x="9912343" y="4263174"/>
                    <a:pt x="9762072" y="4252684"/>
                  </a:cubicBezTo>
                  <a:cubicBezTo>
                    <a:pt x="9591396" y="4254243"/>
                    <a:pt x="9457898" y="4299299"/>
                    <a:pt x="9220109" y="4252684"/>
                  </a:cubicBezTo>
                  <a:cubicBezTo>
                    <a:pt x="8989999" y="4242286"/>
                    <a:pt x="8954652" y="4258347"/>
                    <a:pt x="8773356" y="4252684"/>
                  </a:cubicBezTo>
                  <a:cubicBezTo>
                    <a:pt x="8611191" y="4249316"/>
                    <a:pt x="8428532" y="4236575"/>
                    <a:pt x="8326602" y="4252684"/>
                  </a:cubicBezTo>
                  <a:cubicBezTo>
                    <a:pt x="8119684" y="4200548"/>
                    <a:pt x="7686507" y="4217549"/>
                    <a:pt x="7403801" y="4252684"/>
                  </a:cubicBezTo>
                  <a:cubicBezTo>
                    <a:pt x="7155320" y="4275384"/>
                    <a:pt x="7071468" y="4254306"/>
                    <a:pt x="6766628" y="4252684"/>
                  </a:cubicBezTo>
                  <a:cubicBezTo>
                    <a:pt x="6464118" y="4240863"/>
                    <a:pt x="6443996" y="4251790"/>
                    <a:pt x="6224664" y="4252684"/>
                  </a:cubicBezTo>
                  <a:cubicBezTo>
                    <a:pt x="6051661" y="4251241"/>
                    <a:pt x="5573917" y="4271196"/>
                    <a:pt x="5301862" y="4252684"/>
                  </a:cubicBezTo>
                  <a:cubicBezTo>
                    <a:pt x="5010720" y="4248055"/>
                    <a:pt x="4916018" y="4267378"/>
                    <a:pt x="4759900" y="4252684"/>
                  </a:cubicBezTo>
                  <a:cubicBezTo>
                    <a:pt x="4589144" y="4246624"/>
                    <a:pt x="4488503" y="4218625"/>
                    <a:pt x="4313147" y="4252684"/>
                  </a:cubicBezTo>
                  <a:cubicBezTo>
                    <a:pt x="4138513" y="4231557"/>
                    <a:pt x="3710376" y="4238671"/>
                    <a:pt x="3580763" y="4252684"/>
                  </a:cubicBezTo>
                  <a:cubicBezTo>
                    <a:pt x="3339384" y="4223774"/>
                    <a:pt x="3079722" y="4183535"/>
                    <a:pt x="2848381" y="4252684"/>
                  </a:cubicBezTo>
                  <a:cubicBezTo>
                    <a:pt x="2538691" y="4247516"/>
                    <a:pt x="2351968" y="4297712"/>
                    <a:pt x="2115999" y="4252684"/>
                  </a:cubicBezTo>
                  <a:cubicBezTo>
                    <a:pt x="1912909" y="4253062"/>
                    <a:pt x="1851121" y="4267707"/>
                    <a:pt x="1574036" y="4252684"/>
                  </a:cubicBezTo>
                  <a:cubicBezTo>
                    <a:pt x="1305492" y="4207198"/>
                    <a:pt x="1059514" y="4300844"/>
                    <a:pt x="783062" y="4252684"/>
                  </a:cubicBezTo>
                  <a:cubicBezTo>
                    <a:pt x="425517" y="4293641"/>
                    <a:pt x="-237869" y="3998477"/>
                    <a:pt x="0" y="3543889"/>
                  </a:cubicBezTo>
                  <a:cubicBezTo>
                    <a:pt x="-20557" y="3326179"/>
                    <a:pt x="9240" y="3135086"/>
                    <a:pt x="0" y="2920168"/>
                  </a:cubicBezTo>
                  <a:cubicBezTo>
                    <a:pt x="-9777" y="2683781"/>
                    <a:pt x="-7292" y="2595763"/>
                    <a:pt x="0" y="2381500"/>
                  </a:cubicBezTo>
                  <a:cubicBezTo>
                    <a:pt x="26286" y="2146778"/>
                    <a:pt x="64763" y="1901330"/>
                    <a:pt x="0" y="1786131"/>
                  </a:cubicBezTo>
                  <a:cubicBezTo>
                    <a:pt x="-64009" y="1626098"/>
                    <a:pt x="-58555" y="1197201"/>
                    <a:pt x="0" y="708795"/>
                  </a:cubicBezTo>
                  <a:close/>
                </a:path>
                <a:path w="11087099" h="4252684" fill="none" stroke="0" extrusionOk="0">
                  <a:moveTo>
                    <a:pt x="0" y="708795"/>
                  </a:moveTo>
                  <a:cubicBezTo>
                    <a:pt x="55042" y="381007"/>
                    <a:pt x="301192" y="-38067"/>
                    <a:pt x="783062" y="0"/>
                  </a:cubicBezTo>
                  <a:cubicBezTo>
                    <a:pt x="936602" y="36979"/>
                    <a:pt x="1307396" y="36482"/>
                    <a:pt x="1610655" y="0"/>
                  </a:cubicBezTo>
                  <a:cubicBezTo>
                    <a:pt x="1895530" y="-49831"/>
                    <a:pt x="2086714" y="33939"/>
                    <a:pt x="2247828" y="0"/>
                  </a:cubicBezTo>
                  <a:cubicBezTo>
                    <a:pt x="2360415" y="-8343"/>
                    <a:pt x="2984376" y="3881"/>
                    <a:pt x="3170629" y="0"/>
                  </a:cubicBezTo>
                  <a:cubicBezTo>
                    <a:pt x="3358584" y="-39824"/>
                    <a:pt x="3496088" y="-13534"/>
                    <a:pt x="3807802" y="0"/>
                  </a:cubicBezTo>
                  <a:cubicBezTo>
                    <a:pt x="4095144" y="17214"/>
                    <a:pt x="4439181" y="-61424"/>
                    <a:pt x="4730605" y="0"/>
                  </a:cubicBezTo>
                  <a:cubicBezTo>
                    <a:pt x="5036019" y="499"/>
                    <a:pt x="5336545" y="12084"/>
                    <a:pt x="5558197" y="0"/>
                  </a:cubicBezTo>
                  <a:cubicBezTo>
                    <a:pt x="5817337" y="-5218"/>
                    <a:pt x="5867159" y="4182"/>
                    <a:pt x="6004950" y="0"/>
                  </a:cubicBezTo>
                  <a:cubicBezTo>
                    <a:pt x="6106642" y="21841"/>
                    <a:pt x="6556917" y="-64457"/>
                    <a:pt x="6737332" y="0"/>
                  </a:cubicBezTo>
                  <a:cubicBezTo>
                    <a:pt x="6906695" y="65444"/>
                    <a:pt x="7150852" y="-42301"/>
                    <a:pt x="7279296" y="0"/>
                  </a:cubicBezTo>
                  <a:cubicBezTo>
                    <a:pt x="7397674" y="77169"/>
                    <a:pt x="7847865" y="-68284"/>
                    <a:pt x="8202098" y="0"/>
                  </a:cubicBezTo>
                  <a:cubicBezTo>
                    <a:pt x="8536017" y="-26411"/>
                    <a:pt x="8587928" y="-23084"/>
                    <a:pt x="8744061" y="0"/>
                  </a:cubicBezTo>
                  <a:cubicBezTo>
                    <a:pt x="8881124" y="-6617"/>
                    <a:pt x="9139324" y="62052"/>
                    <a:pt x="9381233" y="0"/>
                  </a:cubicBezTo>
                  <a:cubicBezTo>
                    <a:pt x="9616063" y="-86365"/>
                    <a:pt x="9843837" y="36522"/>
                    <a:pt x="10304036" y="0"/>
                  </a:cubicBezTo>
                  <a:cubicBezTo>
                    <a:pt x="10654588" y="20248"/>
                    <a:pt x="11065263" y="326555"/>
                    <a:pt x="11087099" y="708795"/>
                  </a:cubicBezTo>
                  <a:cubicBezTo>
                    <a:pt x="11065558" y="943751"/>
                    <a:pt x="11058114" y="1002586"/>
                    <a:pt x="11087099" y="1247463"/>
                  </a:cubicBezTo>
                  <a:cubicBezTo>
                    <a:pt x="11087098" y="1475276"/>
                    <a:pt x="11087422" y="1568428"/>
                    <a:pt x="11087099" y="1871184"/>
                  </a:cubicBezTo>
                  <a:cubicBezTo>
                    <a:pt x="11131181" y="2184855"/>
                    <a:pt x="11060296" y="2163395"/>
                    <a:pt x="11087099" y="2409851"/>
                  </a:cubicBezTo>
                  <a:cubicBezTo>
                    <a:pt x="11106322" y="2657846"/>
                    <a:pt x="11097792" y="2878616"/>
                    <a:pt x="11087099" y="3005221"/>
                  </a:cubicBezTo>
                  <a:cubicBezTo>
                    <a:pt x="11092774" y="3153094"/>
                    <a:pt x="11036987" y="3344946"/>
                    <a:pt x="11087099" y="3543889"/>
                  </a:cubicBezTo>
                  <a:cubicBezTo>
                    <a:pt x="11119356" y="4016379"/>
                    <a:pt x="10727390" y="4221190"/>
                    <a:pt x="10304036" y="4252684"/>
                  </a:cubicBezTo>
                  <a:cubicBezTo>
                    <a:pt x="10174641" y="4235341"/>
                    <a:pt x="9906711" y="4275651"/>
                    <a:pt x="9762072" y="4252684"/>
                  </a:cubicBezTo>
                  <a:cubicBezTo>
                    <a:pt x="9587761" y="4234569"/>
                    <a:pt x="9431159" y="4253869"/>
                    <a:pt x="9220109" y="4252684"/>
                  </a:cubicBezTo>
                  <a:cubicBezTo>
                    <a:pt x="9000610" y="4248157"/>
                    <a:pt x="8963347" y="4255732"/>
                    <a:pt x="8773356" y="4252684"/>
                  </a:cubicBezTo>
                  <a:cubicBezTo>
                    <a:pt x="8599299" y="4258774"/>
                    <a:pt x="8539700" y="4246507"/>
                    <a:pt x="8326602" y="4252684"/>
                  </a:cubicBezTo>
                  <a:cubicBezTo>
                    <a:pt x="8125476" y="4268882"/>
                    <a:pt x="7681297" y="4274573"/>
                    <a:pt x="7403801" y="4252684"/>
                  </a:cubicBezTo>
                  <a:cubicBezTo>
                    <a:pt x="7153895" y="4289552"/>
                    <a:pt x="7049310" y="4288274"/>
                    <a:pt x="6766628" y="4252684"/>
                  </a:cubicBezTo>
                  <a:cubicBezTo>
                    <a:pt x="6460111" y="4244044"/>
                    <a:pt x="6438103" y="4251216"/>
                    <a:pt x="6224664" y="4252684"/>
                  </a:cubicBezTo>
                  <a:cubicBezTo>
                    <a:pt x="5998580" y="4277486"/>
                    <a:pt x="5614007" y="4247503"/>
                    <a:pt x="5301862" y="4252684"/>
                  </a:cubicBezTo>
                  <a:cubicBezTo>
                    <a:pt x="5000797" y="4258993"/>
                    <a:pt x="4924773" y="4257574"/>
                    <a:pt x="4759900" y="4252684"/>
                  </a:cubicBezTo>
                  <a:cubicBezTo>
                    <a:pt x="4599361" y="4258578"/>
                    <a:pt x="4470622" y="4232903"/>
                    <a:pt x="4313147" y="4252684"/>
                  </a:cubicBezTo>
                  <a:cubicBezTo>
                    <a:pt x="4159330" y="4294687"/>
                    <a:pt x="3732245" y="4221463"/>
                    <a:pt x="3580763" y="4252684"/>
                  </a:cubicBezTo>
                  <a:cubicBezTo>
                    <a:pt x="3409025" y="4312184"/>
                    <a:pt x="3128793" y="4172347"/>
                    <a:pt x="2848381" y="4252684"/>
                  </a:cubicBezTo>
                  <a:cubicBezTo>
                    <a:pt x="2568023" y="4260056"/>
                    <a:pt x="2296470" y="4261899"/>
                    <a:pt x="2115999" y="4252684"/>
                  </a:cubicBezTo>
                  <a:cubicBezTo>
                    <a:pt x="1918577" y="4266889"/>
                    <a:pt x="1851245" y="4277889"/>
                    <a:pt x="1574036" y="4252684"/>
                  </a:cubicBezTo>
                  <a:cubicBezTo>
                    <a:pt x="1291153" y="4180450"/>
                    <a:pt x="1105302" y="4287067"/>
                    <a:pt x="783062" y="4252684"/>
                  </a:cubicBezTo>
                  <a:cubicBezTo>
                    <a:pt x="312839" y="4307512"/>
                    <a:pt x="-191737" y="4034344"/>
                    <a:pt x="0" y="3543889"/>
                  </a:cubicBezTo>
                  <a:cubicBezTo>
                    <a:pt x="-31791" y="3331081"/>
                    <a:pt x="1944" y="3105652"/>
                    <a:pt x="0" y="2920168"/>
                  </a:cubicBezTo>
                  <a:cubicBezTo>
                    <a:pt x="9943" y="2722534"/>
                    <a:pt x="-22154" y="2610796"/>
                    <a:pt x="0" y="2381500"/>
                  </a:cubicBezTo>
                  <a:cubicBezTo>
                    <a:pt x="17541" y="2176360"/>
                    <a:pt x="54854" y="1906627"/>
                    <a:pt x="0" y="1786131"/>
                  </a:cubicBezTo>
                  <a:cubicBezTo>
                    <a:pt x="10344" y="1693789"/>
                    <a:pt x="-48593" y="1276681"/>
                    <a:pt x="0" y="708795"/>
                  </a:cubicBezTo>
                  <a:close/>
                </a:path>
              </a:pathLst>
            </a:custGeom>
            <a:solidFill>
              <a:srgbClr val="FFFFFF">
                <a:alpha val="85098"/>
              </a:srgbClr>
            </a:solidFill>
            <a:ln w="38100">
              <a:extLst>
                <a:ext uri="{C807C97D-BFC1-408E-A445-0C87EB9F89A2}">
                  <ask:lineSketchStyleProps xmlns:ask="http://schemas.microsoft.com/office/drawing/2018/sketchyshapes" sd="3134638580">
                    <a:custGeom>
                      <a:avLst/>
                      <a:gdLst>
                        <a:gd name="connsiteX0" fmla="*/ 0 w 11087099"/>
                        <a:gd name="connsiteY0" fmla="*/ 708795 h 4252684"/>
                        <a:gd name="connsiteX1" fmla="*/ 783062 w 11087099"/>
                        <a:gd name="connsiteY1" fmla="*/ 0 h 4252684"/>
                        <a:gd name="connsiteX2" fmla="*/ 1610655 w 11087099"/>
                        <a:gd name="connsiteY2" fmla="*/ 0 h 4252684"/>
                        <a:gd name="connsiteX3" fmla="*/ 2247828 w 11087099"/>
                        <a:gd name="connsiteY3" fmla="*/ 0 h 4252684"/>
                        <a:gd name="connsiteX4" fmla="*/ 3170629 w 11087099"/>
                        <a:gd name="connsiteY4" fmla="*/ 0 h 4252684"/>
                        <a:gd name="connsiteX5" fmla="*/ 3807802 w 11087099"/>
                        <a:gd name="connsiteY5" fmla="*/ 0 h 4252684"/>
                        <a:gd name="connsiteX6" fmla="*/ 4730605 w 11087099"/>
                        <a:gd name="connsiteY6" fmla="*/ 0 h 4252684"/>
                        <a:gd name="connsiteX7" fmla="*/ 5558197 w 11087099"/>
                        <a:gd name="connsiteY7" fmla="*/ 0 h 4252684"/>
                        <a:gd name="connsiteX8" fmla="*/ 6004950 w 11087099"/>
                        <a:gd name="connsiteY8" fmla="*/ 0 h 4252684"/>
                        <a:gd name="connsiteX9" fmla="*/ 6737332 w 11087099"/>
                        <a:gd name="connsiteY9" fmla="*/ 0 h 4252684"/>
                        <a:gd name="connsiteX10" fmla="*/ 7279296 w 11087099"/>
                        <a:gd name="connsiteY10" fmla="*/ 0 h 4252684"/>
                        <a:gd name="connsiteX11" fmla="*/ 8202098 w 11087099"/>
                        <a:gd name="connsiteY11" fmla="*/ 0 h 4252684"/>
                        <a:gd name="connsiteX12" fmla="*/ 8744061 w 11087099"/>
                        <a:gd name="connsiteY12" fmla="*/ 0 h 4252684"/>
                        <a:gd name="connsiteX13" fmla="*/ 9381233 w 11087099"/>
                        <a:gd name="connsiteY13" fmla="*/ 0 h 4252684"/>
                        <a:gd name="connsiteX14" fmla="*/ 10304036 w 11087099"/>
                        <a:gd name="connsiteY14" fmla="*/ 0 h 4252684"/>
                        <a:gd name="connsiteX15" fmla="*/ 11087099 w 11087099"/>
                        <a:gd name="connsiteY15" fmla="*/ 708795 h 4252684"/>
                        <a:gd name="connsiteX16" fmla="*/ 11087099 w 11087099"/>
                        <a:gd name="connsiteY16" fmla="*/ 1247463 h 4252684"/>
                        <a:gd name="connsiteX17" fmla="*/ 11087099 w 11087099"/>
                        <a:gd name="connsiteY17" fmla="*/ 1871184 h 4252684"/>
                        <a:gd name="connsiteX18" fmla="*/ 11087099 w 11087099"/>
                        <a:gd name="connsiteY18" fmla="*/ 2409851 h 4252684"/>
                        <a:gd name="connsiteX19" fmla="*/ 11087099 w 11087099"/>
                        <a:gd name="connsiteY19" fmla="*/ 3005221 h 4252684"/>
                        <a:gd name="connsiteX20" fmla="*/ 11087099 w 11087099"/>
                        <a:gd name="connsiteY20" fmla="*/ 3543889 h 4252684"/>
                        <a:gd name="connsiteX21" fmla="*/ 10304036 w 11087099"/>
                        <a:gd name="connsiteY21" fmla="*/ 4252684 h 4252684"/>
                        <a:gd name="connsiteX22" fmla="*/ 9762072 w 11087099"/>
                        <a:gd name="connsiteY22" fmla="*/ 4252684 h 4252684"/>
                        <a:gd name="connsiteX23" fmla="*/ 9220109 w 11087099"/>
                        <a:gd name="connsiteY23" fmla="*/ 4252684 h 4252684"/>
                        <a:gd name="connsiteX24" fmla="*/ 8773356 w 11087099"/>
                        <a:gd name="connsiteY24" fmla="*/ 4252684 h 4252684"/>
                        <a:gd name="connsiteX25" fmla="*/ 8326602 w 11087099"/>
                        <a:gd name="connsiteY25" fmla="*/ 4252684 h 4252684"/>
                        <a:gd name="connsiteX26" fmla="*/ 7403801 w 11087099"/>
                        <a:gd name="connsiteY26" fmla="*/ 4252684 h 4252684"/>
                        <a:gd name="connsiteX27" fmla="*/ 6766628 w 11087099"/>
                        <a:gd name="connsiteY27" fmla="*/ 4252684 h 4252684"/>
                        <a:gd name="connsiteX28" fmla="*/ 6224664 w 11087099"/>
                        <a:gd name="connsiteY28" fmla="*/ 4252684 h 4252684"/>
                        <a:gd name="connsiteX29" fmla="*/ 5301862 w 11087099"/>
                        <a:gd name="connsiteY29" fmla="*/ 4252684 h 4252684"/>
                        <a:gd name="connsiteX30" fmla="*/ 4759900 w 11087099"/>
                        <a:gd name="connsiteY30" fmla="*/ 4252684 h 4252684"/>
                        <a:gd name="connsiteX31" fmla="*/ 4313147 w 11087099"/>
                        <a:gd name="connsiteY31" fmla="*/ 4252684 h 4252684"/>
                        <a:gd name="connsiteX32" fmla="*/ 3580763 w 11087099"/>
                        <a:gd name="connsiteY32" fmla="*/ 4252684 h 4252684"/>
                        <a:gd name="connsiteX33" fmla="*/ 2848381 w 11087099"/>
                        <a:gd name="connsiteY33" fmla="*/ 4252684 h 4252684"/>
                        <a:gd name="connsiteX34" fmla="*/ 2115999 w 11087099"/>
                        <a:gd name="connsiteY34" fmla="*/ 4252684 h 4252684"/>
                        <a:gd name="connsiteX35" fmla="*/ 1574036 w 11087099"/>
                        <a:gd name="connsiteY35" fmla="*/ 4252684 h 4252684"/>
                        <a:gd name="connsiteX36" fmla="*/ 783062 w 11087099"/>
                        <a:gd name="connsiteY36" fmla="*/ 4252684 h 4252684"/>
                        <a:gd name="connsiteX37" fmla="*/ 0 w 11087099"/>
                        <a:gd name="connsiteY37" fmla="*/ 3543889 h 4252684"/>
                        <a:gd name="connsiteX38" fmla="*/ 0 w 11087099"/>
                        <a:gd name="connsiteY38" fmla="*/ 2920168 h 4252684"/>
                        <a:gd name="connsiteX39" fmla="*/ 0 w 11087099"/>
                        <a:gd name="connsiteY39" fmla="*/ 2381500 h 4252684"/>
                        <a:gd name="connsiteX40" fmla="*/ 0 w 11087099"/>
                        <a:gd name="connsiteY40" fmla="*/ 1786131 h 4252684"/>
                        <a:gd name="connsiteX41" fmla="*/ 0 w 11087099"/>
                        <a:gd name="connsiteY41" fmla="*/ 708795 h 4252684"/>
                        <a:gd name="connsiteX0" fmla="*/ 0 w 11087099"/>
                        <a:gd name="connsiteY0" fmla="*/ 708795 h 4252684"/>
                        <a:gd name="connsiteX1" fmla="*/ 783062 w 11087099"/>
                        <a:gd name="connsiteY1" fmla="*/ 0 h 4252684"/>
                        <a:gd name="connsiteX2" fmla="*/ 1515445 w 11087099"/>
                        <a:gd name="connsiteY2" fmla="*/ 0 h 4252684"/>
                        <a:gd name="connsiteX3" fmla="*/ 2057408 w 11087099"/>
                        <a:gd name="connsiteY3" fmla="*/ 0 h 4252684"/>
                        <a:gd name="connsiteX4" fmla="*/ 2599371 w 11087099"/>
                        <a:gd name="connsiteY4" fmla="*/ 0 h 4252684"/>
                        <a:gd name="connsiteX5" fmla="*/ 3426964 w 11087099"/>
                        <a:gd name="connsiteY5" fmla="*/ 0 h 4252684"/>
                        <a:gd name="connsiteX6" fmla="*/ 4159346 w 11087099"/>
                        <a:gd name="connsiteY6" fmla="*/ 0 h 4252684"/>
                        <a:gd name="connsiteX7" fmla="*/ 5082148 w 11087099"/>
                        <a:gd name="connsiteY7" fmla="*/ 0 h 4252684"/>
                        <a:gd name="connsiteX8" fmla="*/ 5624111 w 11087099"/>
                        <a:gd name="connsiteY8" fmla="*/ 0 h 4252684"/>
                        <a:gd name="connsiteX9" fmla="*/ 6261283 w 11087099"/>
                        <a:gd name="connsiteY9" fmla="*/ 0 h 4252684"/>
                        <a:gd name="connsiteX10" fmla="*/ 6708037 w 11087099"/>
                        <a:gd name="connsiteY10" fmla="*/ 0 h 4252684"/>
                        <a:gd name="connsiteX11" fmla="*/ 7535629 w 11087099"/>
                        <a:gd name="connsiteY11" fmla="*/ 0 h 4252684"/>
                        <a:gd name="connsiteX12" fmla="*/ 8077592 w 11087099"/>
                        <a:gd name="connsiteY12" fmla="*/ 0 h 4252684"/>
                        <a:gd name="connsiteX13" fmla="*/ 8524346 w 11087099"/>
                        <a:gd name="connsiteY13" fmla="*/ 0 h 4252684"/>
                        <a:gd name="connsiteX14" fmla="*/ 8971099 w 11087099"/>
                        <a:gd name="connsiteY14" fmla="*/ 0 h 4252684"/>
                        <a:gd name="connsiteX15" fmla="*/ 9608272 w 11087099"/>
                        <a:gd name="connsiteY15" fmla="*/ 0 h 4252684"/>
                        <a:gd name="connsiteX16" fmla="*/ 10304036 w 11087099"/>
                        <a:gd name="connsiteY16" fmla="*/ 0 h 4252684"/>
                        <a:gd name="connsiteX17" fmla="*/ 11087099 w 11087099"/>
                        <a:gd name="connsiteY17" fmla="*/ 708795 h 4252684"/>
                        <a:gd name="connsiteX18" fmla="*/ 11087099 w 11087099"/>
                        <a:gd name="connsiteY18" fmla="*/ 1190761 h 4252684"/>
                        <a:gd name="connsiteX19" fmla="*/ 11087099 w 11087099"/>
                        <a:gd name="connsiteY19" fmla="*/ 1701078 h 4252684"/>
                        <a:gd name="connsiteX20" fmla="*/ 11087099 w 11087099"/>
                        <a:gd name="connsiteY20" fmla="*/ 2296448 h 4252684"/>
                        <a:gd name="connsiteX21" fmla="*/ 11087099 w 11087099"/>
                        <a:gd name="connsiteY21" fmla="*/ 2891817 h 4252684"/>
                        <a:gd name="connsiteX22" fmla="*/ 11087099 w 11087099"/>
                        <a:gd name="connsiteY22" fmla="*/ 3543889 h 4252684"/>
                        <a:gd name="connsiteX23" fmla="*/ 10304036 w 11087099"/>
                        <a:gd name="connsiteY23" fmla="*/ 4252684 h 4252684"/>
                        <a:gd name="connsiteX24" fmla="*/ 9857282 w 11087099"/>
                        <a:gd name="connsiteY24" fmla="*/ 4252684 h 4252684"/>
                        <a:gd name="connsiteX25" fmla="*/ 9410529 w 11087099"/>
                        <a:gd name="connsiteY25" fmla="*/ 4252684 h 4252684"/>
                        <a:gd name="connsiteX26" fmla="*/ 8963776 w 11087099"/>
                        <a:gd name="connsiteY26" fmla="*/ 4252684 h 4252684"/>
                        <a:gd name="connsiteX27" fmla="*/ 8326602 w 11087099"/>
                        <a:gd name="connsiteY27" fmla="*/ 4252684 h 4252684"/>
                        <a:gd name="connsiteX28" fmla="*/ 7594220 w 11087099"/>
                        <a:gd name="connsiteY28" fmla="*/ 4252684 h 4252684"/>
                        <a:gd name="connsiteX29" fmla="*/ 7147467 w 11087099"/>
                        <a:gd name="connsiteY29" fmla="*/ 4252684 h 4252684"/>
                        <a:gd name="connsiteX30" fmla="*/ 6605503 w 11087099"/>
                        <a:gd name="connsiteY30" fmla="*/ 4252684 h 4252684"/>
                        <a:gd name="connsiteX31" fmla="*/ 5873121 w 11087099"/>
                        <a:gd name="connsiteY31" fmla="*/ 4252684 h 4252684"/>
                        <a:gd name="connsiteX32" fmla="*/ 5235949 w 11087099"/>
                        <a:gd name="connsiteY32" fmla="*/ 4252684 h 4252684"/>
                        <a:gd name="connsiteX33" fmla="*/ 4693985 w 11087099"/>
                        <a:gd name="connsiteY33" fmla="*/ 4252684 h 4252684"/>
                        <a:gd name="connsiteX34" fmla="*/ 4152022 w 11087099"/>
                        <a:gd name="connsiteY34" fmla="*/ 4252684 h 4252684"/>
                        <a:gd name="connsiteX35" fmla="*/ 3229220 w 11087099"/>
                        <a:gd name="connsiteY35" fmla="*/ 4252684 h 4252684"/>
                        <a:gd name="connsiteX36" fmla="*/ 2306418 w 11087099"/>
                        <a:gd name="connsiteY36" fmla="*/ 4252684 h 4252684"/>
                        <a:gd name="connsiteX37" fmla="*/ 1859664 w 11087099"/>
                        <a:gd name="connsiteY37" fmla="*/ 4252684 h 4252684"/>
                        <a:gd name="connsiteX38" fmla="*/ 783062 w 11087099"/>
                        <a:gd name="connsiteY38" fmla="*/ 4252684 h 4252684"/>
                        <a:gd name="connsiteX39" fmla="*/ 0 w 11087099"/>
                        <a:gd name="connsiteY39" fmla="*/ 3543889 h 4252684"/>
                        <a:gd name="connsiteX40" fmla="*/ 0 w 11087099"/>
                        <a:gd name="connsiteY40" fmla="*/ 3033572 h 4252684"/>
                        <a:gd name="connsiteX41" fmla="*/ 0 w 11087099"/>
                        <a:gd name="connsiteY41" fmla="*/ 2466553 h 4252684"/>
                        <a:gd name="connsiteX42" fmla="*/ 0 w 11087099"/>
                        <a:gd name="connsiteY42" fmla="*/ 1842833 h 4252684"/>
                        <a:gd name="connsiteX43" fmla="*/ 0 w 11087099"/>
                        <a:gd name="connsiteY43" fmla="*/ 1360867 h 4252684"/>
                        <a:gd name="connsiteX44" fmla="*/ 0 w 11087099"/>
                        <a:gd name="connsiteY44" fmla="*/ 708795 h 4252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87099" h="4252684" fill="none" extrusionOk="0">
                          <a:moveTo>
                            <a:pt x="0" y="708795"/>
                          </a:moveTo>
                          <a:cubicBezTo>
                            <a:pt x="28449" y="411567"/>
                            <a:pt x="365522" y="22551"/>
                            <a:pt x="783062" y="0"/>
                          </a:cubicBezTo>
                          <a:cubicBezTo>
                            <a:pt x="986647" y="-14258"/>
                            <a:pt x="1323075" y="8137"/>
                            <a:pt x="1610655" y="0"/>
                          </a:cubicBezTo>
                          <a:cubicBezTo>
                            <a:pt x="1897305" y="-24020"/>
                            <a:pt x="2106273" y="22668"/>
                            <a:pt x="2247828" y="0"/>
                          </a:cubicBezTo>
                          <a:cubicBezTo>
                            <a:pt x="2382202" y="2332"/>
                            <a:pt x="2989512" y="248"/>
                            <a:pt x="3170629" y="0"/>
                          </a:cubicBezTo>
                          <a:cubicBezTo>
                            <a:pt x="3363323" y="-32466"/>
                            <a:pt x="3502517" y="-13871"/>
                            <a:pt x="3807802" y="0"/>
                          </a:cubicBezTo>
                          <a:cubicBezTo>
                            <a:pt x="4080706" y="64584"/>
                            <a:pt x="4448125" y="-62270"/>
                            <a:pt x="4730605" y="0"/>
                          </a:cubicBezTo>
                          <a:cubicBezTo>
                            <a:pt x="5045388" y="-10754"/>
                            <a:pt x="5337756" y="-14739"/>
                            <a:pt x="5558197" y="0"/>
                          </a:cubicBezTo>
                          <a:cubicBezTo>
                            <a:pt x="5816929" y="-6762"/>
                            <a:pt x="5865886" y="16531"/>
                            <a:pt x="6004950" y="0"/>
                          </a:cubicBezTo>
                          <a:cubicBezTo>
                            <a:pt x="6138247" y="18750"/>
                            <a:pt x="6575838" y="-47174"/>
                            <a:pt x="6737332" y="0"/>
                          </a:cubicBezTo>
                          <a:cubicBezTo>
                            <a:pt x="6901893" y="59692"/>
                            <a:pt x="7124651" y="-28096"/>
                            <a:pt x="7279296" y="0"/>
                          </a:cubicBezTo>
                          <a:cubicBezTo>
                            <a:pt x="7401748" y="91720"/>
                            <a:pt x="7840172" y="-52846"/>
                            <a:pt x="8202098" y="0"/>
                          </a:cubicBezTo>
                          <a:cubicBezTo>
                            <a:pt x="8536332" y="-19591"/>
                            <a:pt x="8596176" y="-12576"/>
                            <a:pt x="8744061" y="0"/>
                          </a:cubicBezTo>
                          <a:cubicBezTo>
                            <a:pt x="8921508" y="8994"/>
                            <a:pt x="9156022" y="46676"/>
                            <a:pt x="9381233" y="0"/>
                          </a:cubicBezTo>
                          <a:cubicBezTo>
                            <a:pt x="9642553" y="-67657"/>
                            <a:pt x="9829314" y="3166"/>
                            <a:pt x="10304036" y="0"/>
                          </a:cubicBezTo>
                          <a:cubicBezTo>
                            <a:pt x="10642680" y="-1295"/>
                            <a:pt x="11016319" y="350938"/>
                            <a:pt x="11087099" y="708795"/>
                          </a:cubicBezTo>
                          <a:cubicBezTo>
                            <a:pt x="11059116" y="937268"/>
                            <a:pt x="11063977" y="994589"/>
                            <a:pt x="11087099" y="1247463"/>
                          </a:cubicBezTo>
                          <a:cubicBezTo>
                            <a:pt x="11099450" y="1483604"/>
                            <a:pt x="11066991" y="1578727"/>
                            <a:pt x="11087099" y="1871184"/>
                          </a:cubicBezTo>
                          <a:cubicBezTo>
                            <a:pt x="11120792" y="2185855"/>
                            <a:pt x="11071092" y="2166708"/>
                            <a:pt x="11087099" y="2409851"/>
                          </a:cubicBezTo>
                          <a:cubicBezTo>
                            <a:pt x="11128619" y="2668585"/>
                            <a:pt x="11099640" y="2872097"/>
                            <a:pt x="11087099" y="3005221"/>
                          </a:cubicBezTo>
                          <a:cubicBezTo>
                            <a:pt x="11102176" y="3186528"/>
                            <a:pt x="11038668" y="3379861"/>
                            <a:pt x="11087099" y="3543889"/>
                          </a:cubicBezTo>
                          <a:cubicBezTo>
                            <a:pt x="11054938" y="3968036"/>
                            <a:pt x="10755547" y="4207593"/>
                            <a:pt x="10304036" y="4252684"/>
                          </a:cubicBezTo>
                          <a:cubicBezTo>
                            <a:pt x="10150581" y="4271242"/>
                            <a:pt x="9935843" y="4274410"/>
                            <a:pt x="9762072" y="4252684"/>
                          </a:cubicBezTo>
                          <a:cubicBezTo>
                            <a:pt x="9575320" y="4264456"/>
                            <a:pt x="9424733" y="4247657"/>
                            <a:pt x="9220109" y="4252684"/>
                          </a:cubicBezTo>
                          <a:cubicBezTo>
                            <a:pt x="8996993" y="4243136"/>
                            <a:pt x="8965703" y="4255222"/>
                            <a:pt x="8773356" y="4252684"/>
                          </a:cubicBezTo>
                          <a:cubicBezTo>
                            <a:pt x="8590263" y="4256535"/>
                            <a:pt x="8547817" y="4251320"/>
                            <a:pt x="8326602" y="4252684"/>
                          </a:cubicBezTo>
                          <a:cubicBezTo>
                            <a:pt x="8112383" y="4271152"/>
                            <a:pt x="7642555" y="4263818"/>
                            <a:pt x="7403801" y="4252684"/>
                          </a:cubicBezTo>
                          <a:cubicBezTo>
                            <a:pt x="7164877" y="4293177"/>
                            <a:pt x="7060079" y="4270635"/>
                            <a:pt x="6766628" y="4252684"/>
                          </a:cubicBezTo>
                          <a:cubicBezTo>
                            <a:pt x="6461816" y="4239689"/>
                            <a:pt x="6437845" y="4250605"/>
                            <a:pt x="6224664" y="4252684"/>
                          </a:cubicBezTo>
                          <a:cubicBezTo>
                            <a:pt x="6030841" y="4292891"/>
                            <a:pt x="5633980" y="4200323"/>
                            <a:pt x="5301862" y="4252684"/>
                          </a:cubicBezTo>
                          <a:cubicBezTo>
                            <a:pt x="4992682" y="4261195"/>
                            <a:pt x="4930754" y="4250536"/>
                            <a:pt x="4759900" y="4252684"/>
                          </a:cubicBezTo>
                          <a:cubicBezTo>
                            <a:pt x="4586859" y="4250182"/>
                            <a:pt x="4466775" y="4236614"/>
                            <a:pt x="4313147" y="4252684"/>
                          </a:cubicBezTo>
                          <a:cubicBezTo>
                            <a:pt x="4154633" y="4299454"/>
                            <a:pt x="3734807" y="4227357"/>
                            <a:pt x="3580763" y="4252684"/>
                          </a:cubicBezTo>
                          <a:cubicBezTo>
                            <a:pt x="3418985" y="4312054"/>
                            <a:pt x="3164683" y="4201577"/>
                            <a:pt x="2848381" y="4252684"/>
                          </a:cubicBezTo>
                          <a:cubicBezTo>
                            <a:pt x="2564185" y="4271023"/>
                            <a:pt x="2295202" y="4256220"/>
                            <a:pt x="2115999" y="4252684"/>
                          </a:cubicBezTo>
                          <a:cubicBezTo>
                            <a:pt x="1921168" y="4250348"/>
                            <a:pt x="1846218" y="4287326"/>
                            <a:pt x="1574036" y="4252684"/>
                          </a:cubicBezTo>
                          <a:cubicBezTo>
                            <a:pt x="1283623" y="4186983"/>
                            <a:pt x="1054041" y="4270528"/>
                            <a:pt x="783062" y="4252684"/>
                          </a:cubicBezTo>
                          <a:cubicBezTo>
                            <a:pt x="296989" y="4306957"/>
                            <a:pt x="-83620" y="4001643"/>
                            <a:pt x="0" y="3543889"/>
                          </a:cubicBezTo>
                          <a:cubicBezTo>
                            <a:pt x="-45607" y="3302832"/>
                            <a:pt x="-35859" y="3110226"/>
                            <a:pt x="0" y="2920168"/>
                          </a:cubicBezTo>
                          <a:cubicBezTo>
                            <a:pt x="8382" y="2732669"/>
                            <a:pt x="-35190" y="2625969"/>
                            <a:pt x="0" y="2381500"/>
                          </a:cubicBezTo>
                          <a:cubicBezTo>
                            <a:pt x="35298" y="2148626"/>
                            <a:pt x="39520" y="1918359"/>
                            <a:pt x="0" y="1786131"/>
                          </a:cubicBezTo>
                          <a:cubicBezTo>
                            <a:pt x="-50616" y="1730928"/>
                            <a:pt x="46997" y="1252945"/>
                            <a:pt x="0" y="708795"/>
                          </a:cubicBezTo>
                          <a:close/>
                        </a:path>
                        <a:path w="11087099" h="4252684" stroke="0" extrusionOk="0">
                          <a:moveTo>
                            <a:pt x="0" y="708795"/>
                          </a:moveTo>
                          <a:cubicBezTo>
                            <a:pt x="117776" y="246136"/>
                            <a:pt x="303365" y="19667"/>
                            <a:pt x="783062" y="0"/>
                          </a:cubicBezTo>
                          <a:cubicBezTo>
                            <a:pt x="975859" y="-26208"/>
                            <a:pt x="1272864" y="12839"/>
                            <a:pt x="1515445" y="0"/>
                          </a:cubicBezTo>
                          <a:cubicBezTo>
                            <a:pt x="1747533" y="-4218"/>
                            <a:pt x="1803255" y="-7333"/>
                            <a:pt x="2057408" y="0"/>
                          </a:cubicBezTo>
                          <a:cubicBezTo>
                            <a:pt x="2330825" y="12590"/>
                            <a:pt x="2425821" y="-3376"/>
                            <a:pt x="2599371" y="0"/>
                          </a:cubicBezTo>
                          <a:cubicBezTo>
                            <a:pt x="2725525" y="32969"/>
                            <a:pt x="3097181" y="-61529"/>
                            <a:pt x="3426964" y="0"/>
                          </a:cubicBezTo>
                          <a:cubicBezTo>
                            <a:pt x="3804813" y="16899"/>
                            <a:pt x="3796388" y="6535"/>
                            <a:pt x="4159346" y="0"/>
                          </a:cubicBezTo>
                          <a:cubicBezTo>
                            <a:pt x="4542701" y="-14558"/>
                            <a:pt x="4668150" y="-13611"/>
                            <a:pt x="5082148" y="0"/>
                          </a:cubicBezTo>
                          <a:cubicBezTo>
                            <a:pt x="5495011" y="12913"/>
                            <a:pt x="5448856" y="-6300"/>
                            <a:pt x="5624111" y="0"/>
                          </a:cubicBezTo>
                          <a:cubicBezTo>
                            <a:pt x="5797788" y="-22905"/>
                            <a:pt x="6124227" y="-2772"/>
                            <a:pt x="6261283" y="0"/>
                          </a:cubicBezTo>
                          <a:cubicBezTo>
                            <a:pt x="6386936" y="2419"/>
                            <a:pt x="6555245" y="-19808"/>
                            <a:pt x="6708037" y="0"/>
                          </a:cubicBezTo>
                          <a:cubicBezTo>
                            <a:pt x="6877178" y="35895"/>
                            <a:pt x="7349047" y="3071"/>
                            <a:pt x="7535629" y="0"/>
                          </a:cubicBezTo>
                          <a:cubicBezTo>
                            <a:pt x="7724390" y="-6315"/>
                            <a:pt x="7917057" y="27036"/>
                            <a:pt x="8077592" y="0"/>
                          </a:cubicBezTo>
                          <a:cubicBezTo>
                            <a:pt x="8215703" y="6112"/>
                            <a:pt x="8346321" y="16445"/>
                            <a:pt x="8524346" y="0"/>
                          </a:cubicBezTo>
                          <a:cubicBezTo>
                            <a:pt x="8729392" y="-13990"/>
                            <a:pt x="8763319" y="4743"/>
                            <a:pt x="8971099" y="0"/>
                          </a:cubicBezTo>
                          <a:cubicBezTo>
                            <a:pt x="9160736" y="23347"/>
                            <a:pt x="9400796" y="-2459"/>
                            <a:pt x="9608272" y="0"/>
                          </a:cubicBezTo>
                          <a:cubicBezTo>
                            <a:pt x="9802347" y="16969"/>
                            <a:pt x="10117160" y="-37679"/>
                            <a:pt x="10304036" y="0"/>
                          </a:cubicBezTo>
                          <a:cubicBezTo>
                            <a:pt x="10719339" y="48839"/>
                            <a:pt x="11160359" y="342564"/>
                            <a:pt x="11087099" y="708795"/>
                          </a:cubicBezTo>
                          <a:cubicBezTo>
                            <a:pt x="11098323" y="910336"/>
                            <a:pt x="11062797" y="1034137"/>
                            <a:pt x="11087099" y="1190761"/>
                          </a:cubicBezTo>
                          <a:cubicBezTo>
                            <a:pt x="11076638" y="1335849"/>
                            <a:pt x="11090508" y="1464241"/>
                            <a:pt x="11087099" y="1701078"/>
                          </a:cubicBezTo>
                          <a:cubicBezTo>
                            <a:pt x="11106776" y="1948859"/>
                            <a:pt x="11101155" y="1998872"/>
                            <a:pt x="11087099" y="2296448"/>
                          </a:cubicBezTo>
                          <a:cubicBezTo>
                            <a:pt x="11059947" y="2586526"/>
                            <a:pt x="11081675" y="2768101"/>
                            <a:pt x="11087099" y="2891817"/>
                          </a:cubicBezTo>
                          <a:cubicBezTo>
                            <a:pt x="11067217" y="3019092"/>
                            <a:pt x="11021112" y="3265856"/>
                            <a:pt x="11087099" y="3543889"/>
                          </a:cubicBezTo>
                          <a:cubicBezTo>
                            <a:pt x="10995522" y="3923596"/>
                            <a:pt x="10671360" y="4367838"/>
                            <a:pt x="10304036" y="4252684"/>
                          </a:cubicBezTo>
                          <a:cubicBezTo>
                            <a:pt x="10193399" y="4253593"/>
                            <a:pt x="9990293" y="4252831"/>
                            <a:pt x="9857282" y="4252684"/>
                          </a:cubicBezTo>
                          <a:cubicBezTo>
                            <a:pt x="9666729" y="4255512"/>
                            <a:pt x="9588304" y="4262878"/>
                            <a:pt x="9410529" y="4252684"/>
                          </a:cubicBezTo>
                          <a:cubicBezTo>
                            <a:pt x="9226225" y="4263087"/>
                            <a:pt x="9157193" y="4265785"/>
                            <a:pt x="8963776" y="4252684"/>
                          </a:cubicBezTo>
                          <a:cubicBezTo>
                            <a:pt x="8756701" y="4244429"/>
                            <a:pt x="8611121" y="4251182"/>
                            <a:pt x="8326602" y="4252684"/>
                          </a:cubicBezTo>
                          <a:cubicBezTo>
                            <a:pt x="8054369" y="4244809"/>
                            <a:pt x="7835879" y="4265784"/>
                            <a:pt x="7594220" y="4252684"/>
                          </a:cubicBezTo>
                          <a:cubicBezTo>
                            <a:pt x="7342943" y="4234944"/>
                            <a:pt x="7362836" y="4250871"/>
                            <a:pt x="7147467" y="4252684"/>
                          </a:cubicBezTo>
                          <a:cubicBezTo>
                            <a:pt x="6959236" y="4234055"/>
                            <a:pt x="6743833" y="4284314"/>
                            <a:pt x="6605503" y="4252684"/>
                          </a:cubicBezTo>
                          <a:cubicBezTo>
                            <a:pt x="6453053" y="4222319"/>
                            <a:pt x="6280198" y="4240875"/>
                            <a:pt x="5873121" y="4252684"/>
                          </a:cubicBezTo>
                          <a:cubicBezTo>
                            <a:pt x="5511925" y="4282634"/>
                            <a:pt x="5539634" y="4263351"/>
                            <a:pt x="5235949" y="4252684"/>
                          </a:cubicBezTo>
                          <a:cubicBezTo>
                            <a:pt x="4939406" y="4248404"/>
                            <a:pt x="4926458" y="4260498"/>
                            <a:pt x="4693985" y="4252684"/>
                          </a:cubicBezTo>
                          <a:cubicBezTo>
                            <a:pt x="4452969" y="4240587"/>
                            <a:pt x="4411866" y="4238453"/>
                            <a:pt x="4152022" y="4252684"/>
                          </a:cubicBezTo>
                          <a:cubicBezTo>
                            <a:pt x="3944062" y="4304817"/>
                            <a:pt x="3621394" y="4280423"/>
                            <a:pt x="3229220" y="4252684"/>
                          </a:cubicBezTo>
                          <a:cubicBezTo>
                            <a:pt x="2892818" y="4307647"/>
                            <a:pt x="2543665" y="4250693"/>
                            <a:pt x="2306418" y="4252684"/>
                          </a:cubicBezTo>
                          <a:cubicBezTo>
                            <a:pt x="2045742" y="4271959"/>
                            <a:pt x="2064425" y="4258631"/>
                            <a:pt x="1859664" y="4252684"/>
                          </a:cubicBezTo>
                          <a:cubicBezTo>
                            <a:pt x="1600333" y="4241003"/>
                            <a:pt x="1282749" y="4264113"/>
                            <a:pt x="783062" y="4252684"/>
                          </a:cubicBezTo>
                          <a:cubicBezTo>
                            <a:pt x="282135" y="4270511"/>
                            <a:pt x="-42319" y="3936985"/>
                            <a:pt x="0" y="3543889"/>
                          </a:cubicBezTo>
                          <a:cubicBezTo>
                            <a:pt x="-44766" y="3322765"/>
                            <a:pt x="-13957" y="3213433"/>
                            <a:pt x="0" y="3033572"/>
                          </a:cubicBezTo>
                          <a:cubicBezTo>
                            <a:pt x="30625" y="2823791"/>
                            <a:pt x="15058" y="2687786"/>
                            <a:pt x="0" y="2466553"/>
                          </a:cubicBezTo>
                          <a:cubicBezTo>
                            <a:pt x="-46571" y="2234144"/>
                            <a:pt x="-31748" y="1959500"/>
                            <a:pt x="0" y="1842833"/>
                          </a:cubicBezTo>
                          <a:cubicBezTo>
                            <a:pt x="16388" y="1710232"/>
                            <a:pt x="21954" y="1473654"/>
                            <a:pt x="0" y="1360867"/>
                          </a:cubicBezTo>
                          <a:cubicBezTo>
                            <a:pt x="-5546" y="1232423"/>
                            <a:pt x="-7232" y="923953"/>
                            <a:pt x="0" y="708795"/>
                          </a:cubicBezTo>
                          <a:close/>
                        </a:path>
                        <a:path w="11087099" h="4252684" fill="none" stroke="0" extrusionOk="0">
                          <a:moveTo>
                            <a:pt x="0" y="708795"/>
                          </a:moveTo>
                          <a:cubicBezTo>
                            <a:pt x="60303" y="273343"/>
                            <a:pt x="299724" y="-14903"/>
                            <a:pt x="783062" y="0"/>
                          </a:cubicBezTo>
                          <a:cubicBezTo>
                            <a:pt x="976897" y="15401"/>
                            <a:pt x="1312484" y="48378"/>
                            <a:pt x="1610655" y="0"/>
                          </a:cubicBezTo>
                          <a:cubicBezTo>
                            <a:pt x="1890112" y="-24078"/>
                            <a:pt x="2070969" y="29336"/>
                            <a:pt x="2247828" y="0"/>
                          </a:cubicBezTo>
                          <a:cubicBezTo>
                            <a:pt x="2372031" y="-25156"/>
                            <a:pt x="2963907" y="22697"/>
                            <a:pt x="3170629" y="0"/>
                          </a:cubicBezTo>
                          <a:cubicBezTo>
                            <a:pt x="3366762" y="-28774"/>
                            <a:pt x="3503042" y="-5685"/>
                            <a:pt x="3807802" y="0"/>
                          </a:cubicBezTo>
                          <a:cubicBezTo>
                            <a:pt x="4105464" y="-36208"/>
                            <a:pt x="4353189" y="-21805"/>
                            <a:pt x="4730605" y="0"/>
                          </a:cubicBezTo>
                          <a:cubicBezTo>
                            <a:pt x="5026813" y="53791"/>
                            <a:pt x="5301556" y="42221"/>
                            <a:pt x="5558197" y="0"/>
                          </a:cubicBezTo>
                          <a:cubicBezTo>
                            <a:pt x="5815079" y="12189"/>
                            <a:pt x="5869923" y="-1318"/>
                            <a:pt x="6004950" y="0"/>
                          </a:cubicBezTo>
                          <a:cubicBezTo>
                            <a:pt x="6097128" y="-1584"/>
                            <a:pt x="6528679" y="-59098"/>
                            <a:pt x="6737332" y="0"/>
                          </a:cubicBezTo>
                          <a:cubicBezTo>
                            <a:pt x="6916155" y="32455"/>
                            <a:pt x="7158041" y="-28208"/>
                            <a:pt x="7279296" y="0"/>
                          </a:cubicBezTo>
                          <a:cubicBezTo>
                            <a:pt x="7417933" y="4762"/>
                            <a:pt x="7888127" y="-28595"/>
                            <a:pt x="8202098" y="0"/>
                          </a:cubicBezTo>
                          <a:cubicBezTo>
                            <a:pt x="8541455" y="-34155"/>
                            <a:pt x="8598279" y="-15728"/>
                            <a:pt x="8744061" y="0"/>
                          </a:cubicBezTo>
                          <a:cubicBezTo>
                            <a:pt x="8878892" y="10771"/>
                            <a:pt x="9105138" y="37714"/>
                            <a:pt x="9381233" y="0"/>
                          </a:cubicBezTo>
                          <a:cubicBezTo>
                            <a:pt x="9607817" y="-50383"/>
                            <a:pt x="9867278" y="59527"/>
                            <a:pt x="10304036" y="0"/>
                          </a:cubicBezTo>
                          <a:cubicBezTo>
                            <a:pt x="10709914" y="127534"/>
                            <a:pt x="11070710" y="307369"/>
                            <a:pt x="11087099" y="708795"/>
                          </a:cubicBezTo>
                          <a:cubicBezTo>
                            <a:pt x="11066399" y="943202"/>
                            <a:pt x="11053225" y="1010978"/>
                            <a:pt x="11087099" y="1247463"/>
                          </a:cubicBezTo>
                          <a:cubicBezTo>
                            <a:pt x="11104316" y="1486734"/>
                            <a:pt x="11059006" y="1561475"/>
                            <a:pt x="11087099" y="1871184"/>
                          </a:cubicBezTo>
                          <a:cubicBezTo>
                            <a:pt x="11130875" y="2177458"/>
                            <a:pt x="11051043" y="2171482"/>
                            <a:pt x="11087099" y="2409851"/>
                          </a:cubicBezTo>
                          <a:cubicBezTo>
                            <a:pt x="11091194" y="2634241"/>
                            <a:pt x="11069144" y="2871528"/>
                            <a:pt x="11087099" y="3005221"/>
                          </a:cubicBezTo>
                          <a:cubicBezTo>
                            <a:pt x="11091574" y="3129630"/>
                            <a:pt x="11074380" y="3352000"/>
                            <a:pt x="11087099" y="3543889"/>
                          </a:cubicBezTo>
                          <a:cubicBezTo>
                            <a:pt x="11121219" y="3991421"/>
                            <a:pt x="10776418" y="4250700"/>
                            <a:pt x="10304036" y="4252684"/>
                          </a:cubicBezTo>
                          <a:cubicBezTo>
                            <a:pt x="10138506" y="4225414"/>
                            <a:pt x="9909339" y="4270378"/>
                            <a:pt x="9762072" y="4252684"/>
                          </a:cubicBezTo>
                          <a:cubicBezTo>
                            <a:pt x="9608726" y="4219997"/>
                            <a:pt x="9462935" y="4285296"/>
                            <a:pt x="9220109" y="4252684"/>
                          </a:cubicBezTo>
                          <a:cubicBezTo>
                            <a:pt x="8999581" y="4242018"/>
                            <a:pt x="8952466" y="4252687"/>
                            <a:pt x="8773356" y="4252684"/>
                          </a:cubicBezTo>
                          <a:cubicBezTo>
                            <a:pt x="8588538" y="4254500"/>
                            <a:pt x="8540949" y="4252126"/>
                            <a:pt x="8326602" y="4252684"/>
                          </a:cubicBezTo>
                          <a:cubicBezTo>
                            <a:pt x="8117972" y="4246110"/>
                            <a:pt x="7647355" y="4232473"/>
                            <a:pt x="7403801" y="4252684"/>
                          </a:cubicBezTo>
                          <a:cubicBezTo>
                            <a:pt x="7165553" y="4274113"/>
                            <a:pt x="7064364" y="4276126"/>
                            <a:pt x="6766628" y="4252684"/>
                          </a:cubicBezTo>
                          <a:cubicBezTo>
                            <a:pt x="6463698" y="4238772"/>
                            <a:pt x="6443531" y="4251291"/>
                            <a:pt x="6224664" y="4252684"/>
                          </a:cubicBezTo>
                          <a:cubicBezTo>
                            <a:pt x="5990384" y="4251206"/>
                            <a:pt x="5580680" y="4304127"/>
                            <a:pt x="5301862" y="4252684"/>
                          </a:cubicBezTo>
                          <a:cubicBezTo>
                            <a:pt x="5011436" y="4251860"/>
                            <a:pt x="4932219" y="4259995"/>
                            <a:pt x="4759900" y="4252684"/>
                          </a:cubicBezTo>
                          <a:cubicBezTo>
                            <a:pt x="4589702" y="4250231"/>
                            <a:pt x="4493691" y="4238956"/>
                            <a:pt x="4313147" y="4252684"/>
                          </a:cubicBezTo>
                          <a:cubicBezTo>
                            <a:pt x="4157442" y="4241436"/>
                            <a:pt x="3740127" y="4216968"/>
                            <a:pt x="3580763" y="4252684"/>
                          </a:cubicBezTo>
                          <a:cubicBezTo>
                            <a:pt x="3344867" y="4268077"/>
                            <a:pt x="3072642" y="4188470"/>
                            <a:pt x="2848381" y="4252684"/>
                          </a:cubicBezTo>
                          <a:cubicBezTo>
                            <a:pt x="2584387" y="4239889"/>
                            <a:pt x="2330493" y="4283546"/>
                            <a:pt x="2115999" y="4252684"/>
                          </a:cubicBezTo>
                          <a:cubicBezTo>
                            <a:pt x="1907278" y="4265736"/>
                            <a:pt x="1847619" y="4265595"/>
                            <a:pt x="1574036" y="4252684"/>
                          </a:cubicBezTo>
                          <a:cubicBezTo>
                            <a:pt x="1311347" y="4226570"/>
                            <a:pt x="1079327" y="4255873"/>
                            <a:pt x="783062" y="4252684"/>
                          </a:cubicBezTo>
                          <a:cubicBezTo>
                            <a:pt x="443052" y="4293431"/>
                            <a:pt x="-125117" y="3991998"/>
                            <a:pt x="0" y="3543889"/>
                          </a:cubicBezTo>
                          <a:cubicBezTo>
                            <a:pt x="-27583" y="3335703"/>
                            <a:pt x="20746" y="3114420"/>
                            <a:pt x="0" y="2920168"/>
                          </a:cubicBezTo>
                          <a:cubicBezTo>
                            <a:pt x="2579" y="2700977"/>
                            <a:pt x="-17140" y="2614384"/>
                            <a:pt x="0" y="2381500"/>
                          </a:cubicBezTo>
                          <a:cubicBezTo>
                            <a:pt x="26105" y="2139467"/>
                            <a:pt x="48679" y="1902599"/>
                            <a:pt x="0" y="1786131"/>
                          </a:cubicBezTo>
                          <a:cubicBezTo>
                            <a:pt x="-8154" y="1642117"/>
                            <a:pt x="-32787" y="1251089"/>
                            <a:pt x="0" y="708795"/>
                          </a:cubicBezTo>
                          <a:close/>
                        </a:path>
                      </a:pathLst>
                    </a:cu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algn="just"/>
              <a:r>
                <a:rPr lang="en-US" sz="4000" b="1" dirty="0">
                  <a:solidFill>
                    <a:srgbClr val="002060"/>
                  </a:solidFill>
                  <a:latin typeface="Times New Roman" pitchFamily="18" charset="0"/>
                  <a:cs typeface="Times New Roman" pitchFamily="18" charset="0"/>
                </a:rPr>
                <a:t>Ý </a:t>
              </a:r>
              <a:r>
                <a:rPr lang="en-US" sz="4000" b="1" dirty="0" err="1">
                  <a:solidFill>
                    <a:srgbClr val="002060"/>
                  </a:solidFill>
                  <a:latin typeface="Times New Roman" pitchFamily="18" charset="0"/>
                  <a:cs typeface="Times New Roman" pitchFamily="18" charset="0"/>
                </a:rPr>
                <a:t>nghĩa</a:t>
              </a:r>
              <a:r>
                <a:rPr lang="en-US" sz="4000" b="1">
                  <a:solidFill>
                    <a:srgbClr val="002060"/>
                  </a:solidFill>
                  <a:latin typeface="Times New Roman" pitchFamily="18" charset="0"/>
                  <a:cs typeface="Times New Roman" pitchFamily="18" charset="0"/>
                </a:rPr>
                <a:t> : </a:t>
              </a:r>
              <a:r>
                <a:rPr lang="en-US" sz="4000" b="1" dirty="0">
                  <a:solidFill>
                    <a:srgbClr val="FF0000"/>
                  </a:solidFill>
                  <a:latin typeface="Times New Roman" pitchFamily="18" charset="0"/>
                  <a:cs typeface="Times New Roman" pitchFamily="18" charset="0"/>
                </a:rPr>
                <a:t>Ca </a:t>
              </a:r>
              <a:r>
                <a:rPr lang="en-US" sz="4000" b="1" dirty="0" err="1">
                  <a:solidFill>
                    <a:srgbClr val="FF0000"/>
                  </a:solidFill>
                  <a:latin typeface="Times New Roman" pitchFamily="18" charset="0"/>
                  <a:cs typeface="Times New Roman" pitchFamily="18" charset="0"/>
                </a:rPr>
                <a:t>ngợi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Nguyễn</a:t>
              </a:r>
              <a:r>
                <a:rPr lang="en-US" sz="4000" b="1" dirty="0">
                  <a:solidFill>
                    <a:srgbClr val="FF0000"/>
                  </a:solidFill>
                  <a:latin typeface="Times New Roman" pitchFamily="18" charset="0"/>
                  <a:cs typeface="Times New Roman" pitchFamily="18" charset="0"/>
                </a:rPr>
                <a:t> Khoa </a:t>
              </a:r>
              <a:r>
                <a:rPr lang="en-US" sz="4000" b="1" dirty="0" err="1">
                  <a:solidFill>
                    <a:srgbClr val="FF0000"/>
                  </a:solidFill>
                  <a:latin typeface="Times New Roman" pitchFamily="18" charset="0"/>
                  <a:cs typeface="Times New Roman" pitchFamily="18" charset="0"/>
                </a:rPr>
                <a:t>Đăng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minh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tài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trí</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giỏi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xét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xử</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các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vụ</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án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có</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trừng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trị</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bọn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cướp</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bảo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vệ</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cuộc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sống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yên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bình</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cho</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nhân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dân</a:t>
              </a:r>
              <a:r>
                <a:rPr lang="en-US" sz="4000" b="1" dirty="0">
                  <a:solidFill>
                    <a:srgbClr val="FF0000"/>
                  </a:solidFill>
                  <a:latin typeface="Times New Roman" pitchFamily="18" charset="0"/>
                  <a:cs typeface="Times New Roman" pitchFamily="18" charset="0"/>
                </a:rPr>
                <a:t>.</a:t>
              </a:r>
            </a:p>
          </p:txBody>
        </p:sp>
        <p:pic>
          <p:nvPicPr>
            <p:cNvPr id="3" name="Picture 2">
              <a:extLst>
                <a:ext uri="{FF2B5EF4-FFF2-40B4-BE49-F238E27FC236}">
                  <a16:creationId xmlns:a16="http://schemas.microsoft.com/office/drawing/2014/main" id="{CBB21297-C88C-4C6A-AC1C-A0A1579DB2A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7273" y1="42328" x2="72500" y2="45150"/>
                          <a14:foregroundMark x1="68409" y1="59612" x2="70000" y2="58201"/>
                          <a14:backgroundMark x1="24318" y1="72487" x2="65000" y2="82716"/>
                          <a14:backgroundMark x1="65000" y1="82716" x2="65000" y2="82716"/>
                          <a14:backgroundMark x1="25000" y1="48677" x2="41591" y2="87302"/>
                          <a14:backgroundMark x1="53864" y1="55379" x2="63409" y2="98236"/>
                          <a14:backgroundMark x1="37955" y1="64374" x2="84545" y2="84832"/>
                          <a14:backgroundMark x1="75909" y1="56966" x2="76591" y2="87302"/>
                          <a14:backgroundMark x1="76591" y1="87302" x2="76591" y2="87302"/>
                          <a14:backgroundMark x1="61818" y1="55379" x2="59318" y2="76896"/>
                          <a14:backgroundMark x1="67045" y1="53616" x2="64091" y2="60670"/>
                          <a14:backgroundMark x1="41364" y1="49383" x2="29545" y2="59965"/>
                          <a14:backgroundMark x1="50000" y1="54321" x2="46136" y2="54850"/>
                        </a14:backgroundRemoval>
                      </a14:imgEffect>
                    </a14:imgLayer>
                  </a14:imgProps>
                </a:ext>
              </a:extLst>
            </a:blip>
            <a:stretch>
              <a:fillRect/>
            </a:stretch>
          </p:blipFill>
          <p:spPr>
            <a:xfrm>
              <a:off x="8435727" y="-975928"/>
              <a:ext cx="3418286" cy="4404928"/>
            </a:xfrm>
            <a:prstGeom prst="rect">
              <a:avLst/>
            </a:prstGeom>
          </p:spPr>
        </p:pic>
      </p:grpSp>
    </p:spTree>
    <p:extLst>
      <p:ext uri="{BB962C8B-B14F-4D97-AF65-F5344CB8AC3E}">
        <p14:creationId xmlns:p14="http://schemas.microsoft.com/office/powerpoint/2010/main" val="126616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3"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grpSp>
        <p:nvGrpSpPr>
          <p:cNvPr id="20" name="组合 19">
            <a:extLst>
              <a:ext uri="{FF2B5EF4-FFF2-40B4-BE49-F238E27FC236}">
                <a16:creationId xmlns:a16="http://schemas.microsoft.com/office/drawing/2014/main" id="{64FAE63D-38F0-40D0-B7DC-03A684391548}"/>
              </a:ext>
            </a:extLst>
          </p:cNvPr>
          <p:cNvGrpSpPr/>
          <p:nvPr/>
        </p:nvGrpSpPr>
        <p:grpSpPr>
          <a:xfrm>
            <a:off x="0" y="5442857"/>
            <a:ext cx="12191522" cy="1429657"/>
            <a:chOff x="-1574800" y="3443514"/>
            <a:chExt cx="11785600" cy="1229164"/>
          </a:xfrm>
        </p:grpSpPr>
        <p:pic>
          <p:nvPicPr>
            <p:cNvPr id="5" name="图片 4">
              <a:extLst>
                <a:ext uri="{FF2B5EF4-FFF2-40B4-BE49-F238E27FC236}">
                  <a16:creationId xmlns:a16="http://schemas.microsoft.com/office/drawing/2014/main" id="{2ADD7D66-28F6-4A8A-A65F-120D60349CE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8000" y="3443514"/>
              <a:ext cx="5892800" cy="1223425"/>
            </a:xfrm>
            <a:prstGeom prst="rect">
              <a:avLst/>
            </a:prstGeom>
          </p:spPr>
        </p:pic>
        <p:pic>
          <p:nvPicPr>
            <p:cNvPr id="19" name="图片 18">
              <a:extLst>
                <a:ext uri="{FF2B5EF4-FFF2-40B4-BE49-F238E27FC236}">
                  <a16:creationId xmlns:a16="http://schemas.microsoft.com/office/drawing/2014/main" id="{A0C515C6-24C9-4B2E-9217-74362D02E2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574800" y="3449253"/>
              <a:ext cx="5892800" cy="1223425"/>
            </a:xfrm>
            <a:prstGeom prst="rect">
              <a:avLst/>
            </a:prstGeom>
          </p:spPr>
        </p:pic>
      </p:grpSp>
      <p:sp>
        <p:nvSpPr>
          <p:cNvPr id="2" name="Cloud 1">
            <a:extLst>
              <a:ext uri="{FF2B5EF4-FFF2-40B4-BE49-F238E27FC236}">
                <a16:creationId xmlns:a16="http://schemas.microsoft.com/office/drawing/2014/main" id="{C177362D-DBC2-417A-B56B-65637D2B9109}"/>
              </a:ext>
            </a:extLst>
          </p:cNvPr>
          <p:cNvSpPr/>
          <p:nvPr/>
        </p:nvSpPr>
        <p:spPr>
          <a:xfrm>
            <a:off x="3150992" y="238323"/>
            <a:ext cx="6432919" cy="1631282"/>
          </a:xfrm>
          <a:prstGeom prst="cloud">
            <a:avLst/>
          </a:prstGeom>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effectLst>
                  <a:outerShdw blurRad="38100" dist="38100" dir="2700000" algn="tl">
                    <a:srgbClr val="000000">
                      <a:alpha val="43137"/>
                    </a:srgbClr>
                  </a:outerShdw>
                </a:effectLst>
                <a:latin typeface="#9Slide07 SVNUT Triumph Press" panose="00000500000000000000" pitchFamily="2" charset="0"/>
              </a:rPr>
              <a:t>Đánh</a:t>
            </a:r>
            <a:r>
              <a:rPr lang="en-US" sz="3600" b="1" dirty="0">
                <a:solidFill>
                  <a:prstClr val="black"/>
                </a:solidFill>
                <a:effectLst>
                  <a:outerShdw blurRad="38100" dist="38100" dir="2700000" algn="tl">
                    <a:srgbClr val="000000">
                      <a:alpha val="43137"/>
                    </a:srgbClr>
                  </a:outerShdw>
                </a:effectLst>
                <a:latin typeface="#9Slide07 SVNUT Triumph Press" panose="00000500000000000000" pitchFamily="2" charset="0"/>
              </a:rPr>
              <a:t> </a:t>
            </a:r>
            <a:r>
              <a:rPr lang="en-US" sz="3600" b="1" dirty="0" err="1">
                <a:solidFill>
                  <a:prstClr val="black"/>
                </a:solidFill>
                <a:effectLst>
                  <a:outerShdw blurRad="38100" dist="38100" dir="2700000" algn="tl">
                    <a:srgbClr val="000000">
                      <a:alpha val="43137"/>
                    </a:srgbClr>
                  </a:outerShdw>
                </a:effectLst>
                <a:latin typeface="#9Slide07 SVNUT Triumph Press" panose="00000500000000000000" pitchFamily="2" charset="0"/>
              </a:rPr>
              <a:t>giá</a:t>
            </a:r>
            <a:r>
              <a:rPr lang="en-US" sz="3600" b="1" dirty="0">
                <a:solidFill>
                  <a:prstClr val="black"/>
                </a:solidFill>
                <a:effectLst>
                  <a:outerShdw blurRad="38100" dist="38100" dir="2700000" algn="tl">
                    <a:srgbClr val="000000">
                      <a:alpha val="43137"/>
                    </a:srgbClr>
                  </a:outerShdw>
                </a:effectLst>
                <a:latin typeface="#9Slide07 SVNUT Triumph Press" panose="00000500000000000000" pitchFamily="2" charset="0"/>
              </a:rPr>
              <a:t> </a:t>
            </a:r>
            <a:r>
              <a:rPr lang="en-US" sz="3600" b="1" dirty="0" err="1">
                <a:solidFill>
                  <a:prstClr val="black"/>
                </a:solidFill>
                <a:effectLst>
                  <a:outerShdw blurRad="38100" dist="38100" dir="2700000" algn="tl">
                    <a:srgbClr val="000000">
                      <a:alpha val="43137"/>
                    </a:srgbClr>
                  </a:outerShdw>
                </a:effectLst>
                <a:latin typeface="#9Slide07 SVNUT Triumph Press" panose="00000500000000000000" pitchFamily="2" charset="0"/>
              </a:rPr>
              <a:t>mục</a:t>
            </a:r>
            <a:r>
              <a:rPr lang="en-US" sz="3600" b="1" dirty="0">
                <a:solidFill>
                  <a:prstClr val="black"/>
                </a:solidFill>
                <a:effectLst>
                  <a:outerShdw blurRad="38100" dist="38100" dir="2700000" algn="tl">
                    <a:srgbClr val="000000">
                      <a:alpha val="43137"/>
                    </a:srgbClr>
                  </a:outerShdw>
                </a:effectLst>
                <a:latin typeface="#9Slide07 SVNUT Triumph Press" panose="00000500000000000000" pitchFamily="2" charset="0"/>
              </a:rPr>
              <a:t> </a:t>
            </a:r>
            <a:r>
              <a:rPr lang="en-US" sz="3600" b="1" dirty="0" err="1">
                <a:solidFill>
                  <a:prstClr val="black"/>
                </a:solidFill>
                <a:effectLst>
                  <a:outerShdw blurRad="38100" dist="38100" dir="2700000" algn="tl">
                    <a:srgbClr val="000000">
                      <a:alpha val="43137"/>
                    </a:srgbClr>
                  </a:outerShdw>
                </a:effectLst>
                <a:latin typeface="#9Slide07 SVNUT Triumph Press" panose="00000500000000000000" pitchFamily="2" charset="0"/>
              </a:rPr>
              <a:t>tiêu</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7 SVNUT Triumph Press" panose="00000500000000000000" pitchFamily="2" charset="0"/>
            </a:endParaRPr>
          </a:p>
        </p:txBody>
      </p:sp>
      <p:grpSp>
        <p:nvGrpSpPr>
          <p:cNvPr id="6" name="Group 5">
            <a:extLst>
              <a:ext uri="{FF2B5EF4-FFF2-40B4-BE49-F238E27FC236}">
                <a16:creationId xmlns:a16="http://schemas.microsoft.com/office/drawing/2014/main" id="{7AC61952-0C71-4497-B156-A1083FCAFA66}"/>
              </a:ext>
            </a:extLst>
          </p:cNvPr>
          <p:cNvGrpSpPr/>
          <p:nvPr/>
        </p:nvGrpSpPr>
        <p:grpSpPr>
          <a:xfrm>
            <a:off x="867347" y="2094656"/>
            <a:ext cx="10506506" cy="1175370"/>
            <a:chOff x="867347" y="2094656"/>
            <a:chExt cx="10506506" cy="1175370"/>
          </a:xfrm>
        </p:grpSpPr>
        <p:sp>
          <p:nvSpPr>
            <p:cNvPr id="4" name="Rectangle: Rounded Corners 3">
              <a:extLst>
                <a:ext uri="{FF2B5EF4-FFF2-40B4-BE49-F238E27FC236}">
                  <a16:creationId xmlns:a16="http://schemas.microsoft.com/office/drawing/2014/main" id="{A01A6EE4-BE2F-47BA-9FCA-3F88973A759A}"/>
                </a:ext>
              </a:extLst>
            </p:cNvPr>
            <p:cNvSpPr/>
            <p:nvPr/>
          </p:nvSpPr>
          <p:spPr>
            <a:xfrm>
              <a:off x="1361051" y="2111181"/>
              <a:ext cx="10012802" cy="1052189"/>
            </a:xfrm>
            <a:custGeom>
              <a:avLst/>
              <a:gdLst>
                <a:gd name="connsiteX0" fmla="*/ 0 w 10012802"/>
                <a:gd name="connsiteY0" fmla="*/ 175368 h 1052189"/>
                <a:gd name="connsiteX1" fmla="*/ 175368 w 10012802"/>
                <a:gd name="connsiteY1" fmla="*/ 0 h 1052189"/>
                <a:gd name="connsiteX2" fmla="*/ 9837434 w 10012802"/>
                <a:gd name="connsiteY2" fmla="*/ 0 h 1052189"/>
                <a:gd name="connsiteX3" fmla="*/ 10012802 w 10012802"/>
                <a:gd name="connsiteY3" fmla="*/ 175368 h 1052189"/>
                <a:gd name="connsiteX4" fmla="*/ 10012802 w 10012802"/>
                <a:gd name="connsiteY4" fmla="*/ 876821 h 1052189"/>
                <a:gd name="connsiteX5" fmla="*/ 9837434 w 10012802"/>
                <a:gd name="connsiteY5" fmla="*/ 1052189 h 1052189"/>
                <a:gd name="connsiteX6" fmla="*/ 175368 w 10012802"/>
                <a:gd name="connsiteY6" fmla="*/ 1052189 h 1052189"/>
                <a:gd name="connsiteX7" fmla="*/ 0 w 10012802"/>
                <a:gd name="connsiteY7" fmla="*/ 876821 h 1052189"/>
                <a:gd name="connsiteX8" fmla="*/ 0 w 10012802"/>
                <a:gd name="connsiteY8" fmla="*/ 175368 h 105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2802" h="1052189" fill="none" extrusionOk="0">
                  <a:moveTo>
                    <a:pt x="0" y="175368"/>
                  </a:moveTo>
                  <a:cubicBezTo>
                    <a:pt x="-5037" y="74173"/>
                    <a:pt x="67004" y="8881"/>
                    <a:pt x="175368" y="0"/>
                  </a:cubicBezTo>
                  <a:cubicBezTo>
                    <a:pt x="2319736" y="-124994"/>
                    <a:pt x="5834171" y="-10734"/>
                    <a:pt x="9837434" y="0"/>
                  </a:cubicBezTo>
                  <a:cubicBezTo>
                    <a:pt x="9931106" y="-315"/>
                    <a:pt x="10013730" y="96755"/>
                    <a:pt x="10012802" y="175368"/>
                  </a:cubicBezTo>
                  <a:cubicBezTo>
                    <a:pt x="9958137" y="401107"/>
                    <a:pt x="10002356" y="786431"/>
                    <a:pt x="10012802" y="876821"/>
                  </a:cubicBezTo>
                  <a:cubicBezTo>
                    <a:pt x="10007574" y="970489"/>
                    <a:pt x="9942067" y="1060188"/>
                    <a:pt x="9837434" y="1052189"/>
                  </a:cubicBezTo>
                  <a:cubicBezTo>
                    <a:pt x="7193013" y="1185492"/>
                    <a:pt x="2843801" y="1056600"/>
                    <a:pt x="175368" y="1052189"/>
                  </a:cubicBezTo>
                  <a:cubicBezTo>
                    <a:pt x="90087" y="1065876"/>
                    <a:pt x="5571" y="987107"/>
                    <a:pt x="0" y="876821"/>
                  </a:cubicBezTo>
                  <a:cubicBezTo>
                    <a:pt x="56169" y="796339"/>
                    <a:pt x="850" y="328878"/>
                    <a:pt x="0" y="175368"/>
                  </a:cubicBezTo>
                  <a:close/>
                </a:path>
                <a:path w="10012802" h="1052189" stroke="0" extrusionOk="0">
                  <a:moveTo>
                    <a:pt x="0" y="175368"/>
                  </a:moveTo>
                  <a:cubicBezTo>
                    <a:pt x="5057" y="87802"/>
                    <a:pt x="85779" y="1173"/>
                    <a:pt x="175368" y="0"/>
                  </a:cubicBezTo>
                  <a:cubicBezTo>
                    <a:pt x="4205529" y="-128372"/>
                    <a:pt x="8498856" y="60133"/>
                    <a:pt x="9837434" y="0"/>
                  </a:cubicBezTo>
                  <a:cubicBezTo>
                    <a:pt x="9949314" y="-8437"/>
                    <a:pt x="9998316" y="67662"/>
                    <a:pt x="10012802" y="175368"/>
                  </a:cubicBezTo>
                  <a:cubicBezTo>
                    <a:pt x="9958494" y="482555"/>
                    <a:pt x="9991405" y="573079"/>
                    <a:pt x="10012802" y="876821"/>
                  </a:cubicBezTo>
                  <a:cubicBezTo>
                    <a:pt x="10020401" y="991458"/>
                    <a:pt x="9938340" y="1067850"/>
                    <a:pt x="9837434" y="1052189"/>
                  </a:cubicBezTo>
                  <a:cubicBezTo>
                    <a:pt x="7745592" y="1183499"/>
                    <a:pt x="2437717" y="1195688"/>
                    <a:pt x="175368" y="1052189"/>
                  </a:cubicBezTo>
                  <a:cubicBezTo>
                    <a:pt x="83735" y="1048623"/>
                    <a:pt x="869" y="970629"/>
                    <a:pt x="0" y="876821"/>
                  </a:cubicBezTo>
                  <a:cubicBezTo>
                    <a:pt x="-47963" y="572528"/>
                    <a:pt x="30639" y="256675"/>
                    <a:pt x="0" y="175368"/>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Kể</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lại</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được</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từng</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đoạn</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và</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toàn</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bộ</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câu</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chuyện</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dựa</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vào</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tranh</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minh</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họa</a:t>
              </a:r>
              <a:r>
                <a:rPr kumimoji="0" lang="en-US" sz="3200" b="0" i="0" u="none" strike="noStrike" kern="1200" cap="none" spc="0" normalizeH="0" baseline="0" noProof="0" dirty="0">
                  <a:ln>
                    <a:noFill/>
                  </a:ln>
                  <a:solidFill>
                    <a:prstClr val="black"/>
                  </a:solidFill>
                  <a:effectLst/>
                  <a:uLnTx/>
                  <a:uFillTx/>
                  <a:latin typeface="Arial"/>
                  <a:cs typeface="+mn-cs"/>
                </a:rPr>
                <a:t>.</a:t>
              </a:r>
            </a:p>
          </p:txBody>
        </p:sp>
        <p:pic>
          <p:nvPicPr>
            <p:cNvPr id="3" name="Picture 2">
              <a:extLst>
                <a:ext uri="{FF2B5EF4-FFF2-40B4-BE49-F238E27FC236}">
                  <a16:creationId xmlns:a16="http://schemas.microsoft.com/office/drawing/2014/main" id="{9C60B9CD-A8E2-4247-8B28-50D9F1B6ED7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52" b="26636" l="8164" r="32916"/>
                      </a14:imgEffect>
                    </a14:imgLayer>
                  </a14:imgProps>
                </a:ext>
              </a:extLst>
            </a:blip>
            <a:srcRect l="5070" t="3254" r="63990" b="70766"/>
            <a:stretch/>
          </p:blipFill>
          <p:spPr>
            <a:xfrm rot="7000357">
              <a:off x="773126" y="2188877"/>
              <a:ext cx="1175370" cy="986928"/>
            </a:xfrm>
            <a:prstGeom prst="rect">
              <a:avLst/>
            </a:prstGeom>
          </p:spPr>
        </p:pic>
      </p:grpSp>
      <p:grpSp>
        <p:nvGrpSpPr>
          <p:cNvPr id="10" name="Group 9">
            <a:extLst>
              <a:ext uri="{FF2B5EF4-FFF2-40B4-BE49-F238E27FC236}">
                <a16:creationId xmlns:a16="http://schemas.microsoft.com/office/drawing/2014/main" id="{7FAE8724-4E9D-4DFD-B7C7-E2A57EABD04A}"/>
              </a:ext>
            </a:extLst>
          </p:cNvPr>
          <p:cNvGrpSpPr/>
          <p:nvPr/>
        </p:nvGrpSpPr>
        <p:grpSpPr>
          <a:xfrm>
            <a:off x="867341" y="3542554"/>
            <a:ext cx="10506512" cy="1175370"/>
            <a:chOff x="867341" y="2174942"/>
            <a:chExt cx="10795270" cy="1175370"/>
          </a:xfrm>
        </p:grpSpPr>
        <p:sp>
          <p:nvSpPr>
            <p:cNvPr id="11" name="Rectangle: Rounded Corners 10">
              <a:extLst>
                <a:ext uri="{FF2B5EF4-FFF2-40B4-BE49-F238E27FC236}">
                  <a16:creationId xmlns:a16="http://schemas.microsoft.com/office/drawing/2014/main" id="{59C3CD02-1D7D-41DF-9462-2ECD8A96A284}"/>
                </a:ext>
              </a:extLst>
            </p:cNvPr>
            <p:cNvSpPr/>
            <p:nvPr/>
          </p:nvSpPr>
          <p:spPr>
            <a:xfrm>
              <a:off x="1361051" y="2223476"/>
              <a:ext cx="10301560" cy="914400"/>
            </a:xfrm>
            <a:custGeom>
              <a:avLst/>
              <a:gdLst>
                <a:gd name="connsiteX0" fmla="*/ 0 w 10301560"/>
                <a:gd name="connsiteY0" fmla="*/ 152403 h 914400"/>
                <a:gd name="connsiteX1" fmla="*/ 152403 w 10301560"/>
                <a:gd name="connsiteY1" fmla="*/ 0 h 914400"/>
                <a:gd name="connsiteX2" fmla="*/ 10149157 w 10301560"/>
                <a:gd name="connsiteY2" fmla="*/ 0 h 914400"/>
                <a:gd name="connsiteX3" fmla="*/ 10301560 w 10301560"/>
                <a:gd name="connsiteY3" fmla="*/ 152403 h 914400"/>
                <a:gd name="connsiteX4" fmla="*/ 10301560 w 10301560"/>
                <a:gd name="connsiteY4" fmla="*/ 761997 h 914400"/>
                <a:gd name="connsiteX5" fmla="*/ 10149157 w 10301560"/>
                <a:gd name="connsiteY5" fmla="*/ 914400 h 914400"/>
                <a:gd name="connsiteX6" fmla="*/ 152403 w 10301560"/>
                <a:gd name="connsiteY6" fmla="*/ 914400 h 914400"/>
                <a:gd name="connsiteX7" fmla="*/ 0 w 10301560"/>
                <a:gd name="connsiteY7" fmla="*/ 761997 h 914400"/>
                <a:gd name="connsiteX8" fmla="*/ 0 w 10301560"/>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1560" h="914400" fill="none" extrusionOk="0">
                  <a:moveTo>
                    <a:pt x="0" y="152403"/>
                  </a:moveTo>
                  <a:cubicBezTo>
                    <a:pt x="-4849" y="64054"/>
                    <a:pt x="64382" y="2971"/>
                    <a:pt x="152403" y="0"/>
                  </a:cubicBezTo>
                  <a:cubicBezTo>
                    <a:pt x="2222817" y="-124994"/>
                    <a:pt x="8875593" y="-10734"/>
                    <a:pt x="10149157" y="0"/>
                  </a:cubicBezTo>
                  <a:cubicBezTo>
                    <a:pt x="10231091" y="-221"/>
                    <a:pt x="10302356" y="83865"/>
                    <a:pt x="10301560" y="152403"/>
                  </a:cubicBezTo>
                  <a:cubicBezTo>
                    <a:pt x="10341260" y="293742"/>
                    <a:pt x="10347218" y="494009"/>
                    <a:pt x="10301560" y="761997"/>
                  </a:cubicBezTo>
                  <a:cubicBezTo>
                    <a:pt x="10299827" y="845111"/>
                    <a:pt x="10239971" y="921231"/>
                    <a:pt x="10149157" y="914400"/>
                  </a:cubicBezTo>
                  <a:cubicBezTo>
                    <a:pt x="7357048" y="1047703"/>
                    <a:pt x="2314355" y="918811"/>
                    <a:pt x="152403" y="914400"/>
                  </a:cubicBezTo>
                  <a:cubicBezTo>
                    <a:pt x="71072" y="917758"/>
                    <a:pt x="4092" y="856033"/>
                    <a:pt x="0" y="761997"/>
                  </a:cubicBezTo>
                  <a:cubicBezTo>
                    <a:pt x="21168" y="654598"/>
                    <a:pt x="8568" y="363327"/>
                    <a:pt x="0" y="152403"/>
                  </a:cubicBezTo>
                  <a:close/>
                </a:path>
                <a:path w="10301560" h="914400" stroke="0" extrusionOk="0">
                  <a:moveTo>
                    <a:pt x="0" y="152403"/>
                  </a:moveTo>
                  <a:cubicBezTo>
                    <a:pt x="5080" y="77563"/>
                    <a:pt x="84138" y="2568"/>
                    <a:pt x="152403" y="0"/>
                  </a:cubicBezTo>
                  <a:cubicBezTo>
                    <a:pt x="4424571" y="-128372"/>
                    <a:pt x="6668111" y="60133"/>
                    <a:pt x="10149157" y="0"/>
                  </a:cubicBezTo>
                  <a:cubicBezTo>
                    <a:pt x="10237745" y="-2481"/>
                    <a:pt x="10294305" y="62798"/>
                    <a:pt x="10301560" y="152403"/>
                  </a:cubicBezTo>
                  <a:cubicBezTo>
                    <a:pt x="10352343" y="313343"/>
                    <a:pt x="10258874" y="568748"/>
                    <a:pt x="10301560" y="761997"/>
                  </a:cubicBezTo>
                  <a:cubicBezTo>
                    <a:pt x="10304414" y="852846"/>
                    <a:pt x="10235627" y="923285"/>
                    <a:pt x="10149157" y="914400"/>
                  </a:cubicBezTo>
                  <a:cubicBezTo>
                    <a:pt x="6849627" y="1045710"/>
                    <a:pt x="4609880" y="1057899"/>
                    <a:pt x="152403" y="914400"/>
                  </a:cubicBezTo>
                  <a:cubicBezTo>
                    <a:pt x="78705" y="907247"/>
                    <a:pt x="3754" y="833006"/>
                    <a:pt x="0" y="761997"/>
                  </a:cubicBezTo>
                  <a:cubicBezTo>
                    <a:pt x="52234" y="605095"/>
                    <a:pt x="9888" y="304723"/>
                    <a:pt x="0" y="152403"/>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cs typeface="+mn-cs"/>
                </a:rPr>
                <a:t>Biết</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theo</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dõi</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nhận</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xét</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và</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đánh</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giá</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lời</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kể</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của</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bạn</a:t>
              </a:r>
              <a:r>
                <a:rPr kumimoji="0" lang="en-US" sz="3200" b="0" i="0" u="none" strike="noStrike" kern="1200" cap="none" spc="0" normalizeH="0" baseline="0" noProof="0" dirty="0">
                  <a:ln>
                    <a:noFill/>
                  </a:ln>
                  <a:solidFill>
                    <a:prstClr val="black"/>
                  </a:solidFill>
                  <a:effectLst/>
                  <a:uLnTx/>
                  <a:uFillTx/>
                  <a:latin typeface="Arial"/>
                  <a:cs typeface="+mn-cs"/>
                </a:rPr>
                <a:t>.</a:t>
              </a:r>
            </a:p>
          </p:txBody>
        </p:sp>
        <p:pic>
          <p:nvPicPr>
            <p:cNvPr id="12" name="Picture 11">
              <a:extLst>
                <a:ext uri="{FF2B5EF4-FFF2-40B4-BE49-F238E27FC236}">
                  <a16:creationId xmlns:a16="http://schemas.microsoft.com/office/drawing/2014/main" id="{8243DB38-6379-4E40-AE0D-27641038421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52" b="26636" l="8164" r="32916"/>
                      </a14:imgEffect>
                    </a14:imgLayer>
                  </a14:imgProps>
                </a:ext>
              </a:extLst>
            </a:blip>
            <a:srcRect l="5070" t="3254" r="63990" b="70766"/>
            <a:stretch/>
          </p:blipFill>
          <p:spPr>
            <a:xfrm rot="7000357">
              <a:off x="773120" y="2269163"/>
              <a:ext cx="1175370" cy="986928"/>
            </a:xfrm>
            <a:prstGeom prst="rect">
              <a:avLst/>
            </a:prstGeom>
          </p:spPr>
        </p:pic>
      </p:grpSp>
      <p:grpSp>
        <p:nvGrpSpPr>
          <p:cNvPr id="13" name="Group 12">
            <a:extLst>
              <a:ext uri="{FF2B5EF4-FFF2-40B4-BE49-F238E27FC236}">
                <a16:creationId xmlns:a16="http://schemas.microsoft.com/office/drawing/2014/main" id="{B30DE37F-1C36-4BC4-8BC3-753C124CF3CB}"/>
              </a:ext>
            </a:extLst>
          </p:cNvPr>
          <p:cNvGrpSpPr/>
          <p:nvPr/>
        </p:nvGrpSpPr>
        <p:grpSpPr>
          <a:xfrm>
            <a:off x="656051" y="4972114"/>
            <a:ext cx="10717802" cy="1175370"/>
            <a:chOff x="867347" y="2094656"/>
            <a:chExt cx="9963124" cy="1175370"/>
          </a:xfrm>
        </p:grpSpPr>
        <p:sp>
          <p:nvSpPr>
            <p:cNvPr id="14" name="Rectangle: Rounded Corners 13">
              <a:extLst>
                <a:ext uri="{FF2B5EF4-FFF2-40B4-BE49-F238E27FC236}">
                  <a16:creationId xmlns:a16="http://schemas.microsoft.com/office/drawing/2014/main" id="{774FD762-D540-4C66-B5E9-B4BE7CA357BB}"/>
                </a:ext>
              </a:extLst>
            </p:cNvPr>
            <p:cNvSpPr/>
            <p:nvPr/>
          </p:nvSpPr>
          <p:spPr>
            <a:xfrm>
              <a:off x="1361051" y="2111182"/>
              <a:ext cx="9469420" cy="914400"/>
            </a:xfrm>
            <a:custGeom>
              <a:avLst/>
              <a:gdLst>
                <a:gd name="connsiteX0" fmla="*/ 0 w 9469420"/>
                <a:gd name="connsiteY0" fmla="*/ 152403 h 914400"/>
                <a:gd name="connsiteX1" fmla="*/ 152403 w 9469420"/>
                <a:gd name="connsiteY1" fmla="*/ 0 h 914400"/>
                <a:gd name="connsiteX2" fmla="*/ 9317017 w 9469420"/>
                <a:gd name="connsiteY2" fmla="*/ 0 h 914400"/>
                <a:gd name="connsiteX3" fmla="*/ 9469420 w 9469420"/>
                <a:gd name="connsiteY3" fmla="*/ 152403 h 914400"/>
                <a:gd name="connsiteX4" fmla="*/ 9469420 w 9469420"/>
                <a:gd name="connsiteY4" fmla="*/ 761997 h 914400"/>
                <a:gd name="connsiteX5" fmla="*/ 9317017 w 9469420"/>
                <a:gd name="connsiteY5" fmla="*/ 914400 h 914400"/>
                <a:gd name="connsiteX6" fmla="*/ 152403 w 9469420"/>
                <a:gd name="connsiteY6" fmla="*/ 914400 h 914400"/>
                <a:gd name="connsiteX7" fmla="*/ 0 w 9469420"/>
                <a:gd name="connsiteY7" fmla="*/ 761997 h 914400"/>
                <a:gd name="connsiteX8" fmla="*/ 0 w 9469420"/>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9420" h="914400" fill="none" extrusionOk="0">
                  <a:moveTo>
                    <a:pt x="0" y="152403"/>
                  </a:moveTo>
                  <a:cubicBezTo>
                    <a:pt x="-4849" y="64054"/>
                    <a:pt x="64382" y="2971"/>
                    <a:pt x="152403" y="0"/>
                  </a:cubicBezTo>
                  <a:cubicBezTo>
                    <a:pt x="2468589" y="-124994"/>
                    <a:pt x="5592868" y="-10734"/>
                    <a:pt x="9317017" y="0"/>
                  </a:cubicBezTo>
                  <a:cubicBezTo>
                    <a:pt x="9398951" y="-221"/>
                    <a:pt x="9470216" y="83865"/>
                    <a:pt x="9469420" y="152403"/>
                  </a:cubicBezTo>
                  <a:cubicBezTo>
                    <a:pt x="9509120" y="293742"/>
                    <a:pt x="9515078" y="494009"/>
                    <a:pt x="9469420" y="761997"/>
                  </a:cubicBezTo>
                  <a:cubicBezTo>
                    <a:pt x="9467687" y="845111"/>
                    <a:pt x="9407831" y="921231"/>
                    <a:pt x="9317017" y="914400"/>
                  </a:cubicBezTo>
                  <a:cubicBezTo>
                    <a:pt x="7220106" y="1047703"/>
                    <a:pt x="2403934" y="918811"/>
                    <a:pt x="152403" y="914400"/>
                  </a:cubicBezTo>
                  <a:cubicBezTo>
                    <a:pt x="71072" y="917758"/>
                    <a:pt x="4092" y="856033"/>
                    <a:pt x="0" y="761997"/>
                  </a:cubicBezTo>
                  <a:cubicBezTo>
                    <a:pt x="21168" y="654598"/>
                    <a:pt x="8568" y="363327"/>
                    <a:pt x="0" y="152403"/>
                  </a:cubicBezTo>
                  <a:close/>
                </a:path>
                <a:path w="9469420" h="914400" stroke="0" extrusionOk="0">
                  <a:moveTo>
                    <a:pt x="0" y="152403"/>
                  </a:moveTo>
                  <a:cubicBezTo>
                    <a:pt x="5080" y="77563"/>
                    <a:pt x="84138" y="2568"/>
                    <a:pt x="152403" y="0"/>
                  </a:cubicBezTo>
                  <a:cubicBezTo>
                    <a:pt x="3214301" y="-128372"/>
                    <a:pt x="7668208" y="60133"/>
                    <a:pt x="9317017" y="0"/>
                  </a:cubicBezTo>
                  <a:cubicBezTo>
                    <a:pt x="9405605" y="-2481"/>
                    <a:pt x="9462165" y="62798"/>
                    <a:pt x="9469420" y="152403"/>
                  </a:cubicBezTo>
                  <a:cubicBezTo>
                    <a:pt x="9520203" y="313343"/>
                    <a:pt x="9426734" y="568748"/>
                    <a:pt x="9469420" y="761997"/>
                  </a:cubicBezTo>
                  <a:cubicBezTo>
                    <a:pt x="9472274" y="852846"/>
                    <a:pt x="9403487" y="923285"/>
                    <a:pt x="9317017" y="914400"/>
                  </a:cubicBezTo>
                  <a:cubicBezTo>
                    <a:pt x="6961359" y="1045710"/>
                    <a:pt x="3145944" y="1057899"/>
                    <a:pt x="152403" y="914400"/>
                  </a:cubicBezTo>
                  <a:cubicBezTo>
                    <a:pt x="78705" y="907247"/>
                    <a:pt x="3754" y="833006"/>
                    <a:pt x="0" y="761997"/>
                  </a:cubicBezTo>
                  <a:cubicBezTo>
                    <a:pt x="52234" y="605095"/>
                    <a:pt x="9888" y="304723"/>
                    <a:pt x="0" y="152403"/>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
                  <a:cs typeface="+mn-cs"/>
                </a:rPr>
                <a:t>Hiểu</a:t>
              </a:r>
              <a:r>
                <a:rPr kumimoji="0" lang="en-US" sz="3200" b="0" i="0" u="none" strike="noStrike" kern="1200" cap="none" spc="0" normalizeH="0" baseline="0" noProof="0" dirty="0">
                  <a:ln>
                    <a:noFill/>
                  </a:ln>
                  <a:solidFill>
                    <a:prstClr val="black"/>
                  </a:solidFill>
                  <a:effectLst/>
                  <a:uLnTx/>
                  <a:uFillTx/>
                  <a:latin typeface="Arial"/>
                  <a:cs typeface="+mn-cs"/>
                </a:rPr>
                <a:t> ý </a:t>
              </a:r>
              <a:r>
                <a:rPr kumimoji="0" lang="en-US" sz="3200" b="0" i="0" u="none" strike="noStrike" kern="1200" cap="none" spc="0" normalizeH="0" baseline="0" noProof="0" dirty="0" err="1">
                  <a:ln>
                    <a:noFill/>
                  </a:ln>
                  <a:solidFill>
                    <a:prstClr val="black"/>
                  </a:solidFill>
                  <a:effectLst/>
                  <a:uLnTx/>
                  <a:uFillTx/>
                  <a:latin typeface="Arial"/>
                  <a:cs typeface="+mn-cs"/>
                </a:rPr>
                <a:t>nghĩa</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câu</a:t>
              </a:r>
              <a:r>
                <a:rPr kumimoji="0" lang="en-US" sz="3200" b="0" i="0" u="none" strike="noStrike" kern="1200" cap="none" spc="0" normalizeH="0" baseline="0" noProof="0" dirty="0">
                  <a:ln>
                    <a:noFill/>
                  </a:ln>
                  <a:solidFill>
                    <a:prstClr val="black"/>
                  </a:solidFill>
                  <a:effectLst/>
                  <a:uLnTx/>
                  <a:uFillTx/>
                  <a:latin typeface="Arial"/>
                  <a:cs typeface="+mn-cs"/>
                </a:rPr>
                <a:t> </a:t>
              </a:r>
              <a:r>
                <a:rPr kumimoji="0" lang="en-US" sz="3200" b="0" i="0" u="none" strike="noStrike" kern="1200" cap="none" spc="0" normalizeH="0" baseline="0" noProof="0" dirty="0" err="1">
                  <a:ln>
                    <a:noFill/>
                  </a:ln>
                  <a:solidFill>
                    <a:prstClr val="black"/>
                  </a:solidFill>
                  <a:effectLst/>
                  <a:uLnTx/>
                  <a:uFillTx/>
                  <a:latin typeface="Arial"/>
                  <a:cs typeface="+mn-cs"/>
                </a:rPr>
                <a:t>chuyện</a:t>
              </a:r>
              <a:r>
                <a:rPr kumimoji="0" lang="en-US" sz="3200" b="0" i="0" u="none" strike="noStrike" kern="1200" cap="none" spc="0" normalizeH="0" baseline="0" noProof="0" dirty="0">
                  <a:ln>
                    <a:noFill/>
                  </a:ln>
                  <a:solidFill>
                    <a:prstClr val="black"/>
                  </a:solidFill>
                  <a:effectLst/>
                  <a:uLnTx/>
                  <a:uFillTx/>
                  <a:latin typeface="Arial"/>
                  <a:cs typeface="+mn-cs"/>
                </a:rPr>
                <a:t>. </a:t>
              </a:r>
            </a:p>
          </p:txBody>
        </p:sp>
        <p:pic>
          <p:nvPicPr>
            <p:cNvPr id="15" name="Picture 14">
              <a:extLst>
                <a:ext uri="{FF2B5EF4-FFF2-40B4-BE49-F238E27FC236}">
                  <a16:creationId xmlns:a16="http://schemas.microsoft.com/office/drawing/2014/main" id="{9FCAA771-3936-4E2E-834B-2FA35F59088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852" b="26636" l="8164" r="32916"/>
                      </a14:imgEffect>
                    </a14:imgLayer>
                  </a14:imgProps>
                </a:ext>
              </a:extLst>
            </a:blip>
            <a:srcRect l="5070" t="3254" r="63990" b="70766"/>
            <a:stretch/>
          </p:blipFill>
          <p:spPr>
            <a:xfrm rot="7000357">
              <a:off x="773126" y="2188877"/>
              <a:ext cx="1175370" cy="986928"/>
            </a:xfrm>
            <a:prstGeom prst="rect">
              <a:avLst/>
            </a:prstGeom>
          </p:spPr>
        </p:pic>
      </p:grpSp>
      <p:pic>
        <p:nvPicPr>
          <p:cNvPr id="7" name="Picture 6">
            <a:extLst>
              <a:ext uri="{FF2B5EF4-FFF2-40B4-BE49-F238E27FC236}">
                <a16:creationId xmlns:a16="http://schemas.microsoft.com/office/drawing/2014/main" id="{FB882225-AD8F-4A6C-92D2-14D0EFA0DA3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7" b="96707" l="2683" r="96707">
                        <a14:foregroundMark x1="29024" y1="8049" x2="13415" y2="20122"/>
                        <a14:foregroundMark x1="13415" y1="20122" x2="13780" y2="50244"/>
                        <a14:foregroundMark x1="13780" y1="50244" x2="20488" y2="65854"/>
                        <a14:foregroundMark x1="20488" y1="65854" x2="22927" y2="68415"/>
                        <a14:foregroundMark x1="30366" y1="6585" x2="41951" y2="4756"/>
                        <a14:foregroundMark x1="41951" y1="4756" x2="59024" y2="5732"/>
                        <a14:foregroundMark x1="59024" y1="5732" x2="74146" y2="11951"/>
                        <a14:foregroundMark x1="74146" y1="11951" x2="87683" y2="27195"/>
                        <a14:foregroundMark x1="87683" y1="27195" x2="94268" y2="48415"/>
                        <a14:foregroundMark x1="94268" y1="48415" x2="91341" y2="73171"/>
                        <a14:foregroundMark x1="91341" y1="73171" x2="56463" y2="90732"/>
                        <a14:foregroundMark x1="56463" y1="90732" x2="37439" y2="94024"/>
                        <a14:foregroundMark x1="37439" y1="94024" x2="24878" y2="84390"/>
                        <a14:foregroundMark x1="24878" y1="84390" x2="9878" y2="29390"/>
                        <a14:foregroundMark x1="9878" y1="29390" x2="9756" y2="21585"/>
                        <a14:foregroundMark x1="31220" y1="3659" x2="40732" y2="2927"/>
                        <a14:foregroundMark x1="40732" y1="2927" x2="68049" y2="9756"/>
                        <a14:foregroundMark x1="68049" y1="9756" x2="68171" y2="10122"/>
                        <a14:foregroundMark x1="57561" y1="4268" x2="39634" y2="64390"/>
                        <a14:foregroundMark x1="39024" y1="6951" x2="44756" y2="61829"/>
                        <a14:foregroundMark x1="66707" y1="20488" x2="29634" y2="52683"/>
                        <a14:foregroundMark x1="88293" y1="33415" x2="65244" y2="90122"/>
                        <a14:foregroundMark x1="91463" y1="27683" x2="95732" y2="68171"/>
                        <a14:foregroundMark x1="96829" y1="38537" x2="97195" y2="59268"/>
                        <a14:foregroundMark x1="95488" y1="37195" x2="87927" y2="18902"/>
                        <a14:foregroundMark x1="87927" y1="18902" x2="66585" y2="4634"/>
                        <a14:foregroundMark x1="66585" y1="4634" x2="51829" y2="3049"/>
                        <a14:foregroundMark x1="51829" y1="3049" x2="45366" y2="4268"/>
                        <a14:foregroundMark x1="11951" y1="21951" x2="5610" y2="32195"/>
                        <a14:foregroundMark x1="5610" y1="32195" x2="1707" y2="48293"/>
                        <a14:foregroundMark x1="1707" y1="48293" x2="3415" y2="63293"/>
                        <a14:foregroundMark x1="3415" y1="63293" x2="8902" y2="76220"/>
                        <a14:foregroundMark x1="8902" y1="76220" x2="17439" y2="85122"/>
                        <a14:foregroundMark x1="17439" y1="85122" x2="55854" y2="94512"/>
                        <a14:foregroundMark x1="55854" y1="94512" x2="68659" y2="93902"/>
                        <a14:foregroundMark x1="68659" y1="93902" x2="88537" y2="76707"/>
                        <a14:foregroundMark x1="88537" y1="76707" x2="88780" y2="75122"/>
                        <a14:foregroundMark x1="8780" y1="30732" x2="1707" y2="47195"/>
                        <a14:foregroundMark x1="1707" y1="47195" x2="2683" y2="61098"/>
                        <a14:foregroundMark x1="2683" y1="61098" x2="5732" y2="69024"/>
                        <a14:foregroundMark x1="35610" y1="95244" x2="44512" y2="96829"/>
                        <a14:foregroundMark x1="44512" y1="96829" x2="56220" y2="94390"/>
                        <a14:foregroundMark x1="56220" y1="94390" x2="64024" y2="94390"/>
                        <a14:foregroundMark x1="60122" y1="96707" x2="48537" y2="95854"/>
                        <a14:backgroundMark x1="22927" y1="2927" x2="7683" y2="14390"/>
                      </a14:backgroundRemoval>
                    </a14:imgEffect>
                  </a14:imgLayer>
                </a14:imgProps>
              </a:ext>
            </a:extLst>
          </a:blip>
          <a:stretch>
            <a:fillRect/>
          </a:stretch>
        </p:blipFill>
        <p:spPr>
          <a:xfrm>
            <a:off x="576946" y="1935681"/>
            <a:ext cx="1220411" cy="1220411"/>
          </a:xfrm>
          <a:prstGeom prst="rect">
            <a:avLst/>
          </a:prstGeom>
        </p:spPr>
      </p:pic>
      <p:pic>
        <p:nvPicPr>
          <p:cNvPr id="17" name="Picture 16">
            <a:extLst>
              <a:ext uri="{FF2B5EF4-FFF2-40B4-BE49-F238E27FC236}">
                <a16:creationId xmlns:a16="http://schemas.microsoft.com/office/drawing/2014/main" id="{48332E5E-CA63-4C33-A143-2F55FBD5924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7" b="96707" l="2683" r="96707">
                        <a14:foregroundMark x1="29024" y1="8049" x2="13415" y2="20122"/>
                        <a14:foregroundMark x1="13415" y1="20122" x2="13780" y2="50244"/>
                        <a14:foregroundMark x1="13780" y1="50244" x2="20488" y2="65854"/>
                        <a14:foregroundMark x1="20488" y1="65854" x2="22927" y2="68415"/>
                        <a14:foregroundMark x1="30366" y1="6585" x2="41951" y2="4756"/>
                        <a14:foregroundMark x1="41951" y1="4756" x2="59024" y2="5732"/>
                        <a14:foregroundMark x1="59024" y1="5732" x2="74146" y2="11951"/>
                        <a14:foregroundMark x1="74146" y1="11951" x2="87683" y2="27195"/>
                        <a14:foregroundMark x1="87683" y1="27195" x2="94268" y2="48415"/>
                        <a14:foregroundMark x1="94268" y1="48415" x2="91341" y2="73171"/>
                        <a14:foregroundMark x1="91341" y1="73171" x2="56463" y2="90732"/>
                        <a14:foregroundMark x1="56463" y1="90732" x2="37439" y2="94024"/>
                        <a14:foregroundMark x1="37439" y1="94024" x2="24878" y2="84390"/>
                        <a14:foregroundMark x1="24878" y1="84390" x2="9878" y2="29390"/>
                        <a14:foregroundMark x1="9878" y1="29390" x2="9756" y2="21585"/>
                        <a14:foregroundMark x1="31220" y1="3659" x2="40732" y2="2927"/>
                        <a14:foregroundMark x1="40732" y1="2927" x2="68049" y2="9756"/>
                        <a14:foregroundMark x1="68049" y1="9756" x2="68171" y2="10122"/>
                        <a14:foregroundMark x1="57561" y1="4268" x2="39634" y2="64390"/>
                        <a14:foregroundMark x1="39024" y1="6951" x2="44756" y2="61829"/>
                        <a14:foregroundMark x1="66707" y1="20488" x2="29634" y2="52683"/>
                        <a14:foregroundMark x1="88293" y1="33415" x2="65244" y2="90122"/>
                        <a14:foregroundMark x1="91463" y1="27683" x2="95732" y2="68171"/>
                        <a14:foregroundMark x1="96829" y1="38537" x2="97195" y2="59268"/>
                        <a14:foregroundMark x1="95488" y1="37195" x2="87927" y2="18902"/>
                        <a14:foregroundMark x1="87927" y1="18902" x2="66585" y2="4634"/>
                        <a14:foregroundMark x1="66585" y1="4634" x2="51829" y2="3049"/>
                        <a14:foregroundMark x1="51829" y1="3049" x2="45366" y2="4268"/>
                        <a14:foregroundMark x1="11951" y1="21951" x2="5610" y2="32195"/>
                        <a14:foregroundMark x1="5610" y1="32195" x2="1707" y2="48293"/>
                        <a14:foregroundMark x1="1707" y1="48293" x2="3415" y2="63293"/>
                        <a14:foregroundMark x1="3415" y1="63293" x2="8902" y2="76220"/>
                        <a14:foregroundMark x1="8902" y1="76220" x2="17439" y2="85122"/>
                        <a14:foregroundMark x1="17439" y1="85122" x2="55854" y2="94512"/>
                        <a14:foregroundMark x1="55854" y1="94512" x2="68659" y2="93902"/>
                        <a14:foregroundMark x1="68659" y1="93902" x2="88537" y2="76707"/>
                        <a14:foregroundMark x1="88537" y1="76707" x2="88780" y2="75122"/>
                        <a14:foregroundMark x1="8780" y1="30732" x2="1707" y2="47195"/>
                        <a14:foregroundMark x1="1707" y1="47195" x2="2683" y2="61098"/>
                        <a14:foregroundMark x1="2683" y1="61098" x2="5732" y2="69024"/>
                        <a14:foregroundMark x1="35610" y1="95244" x2="44512" y2="96829"/>
                        <a14:foregroundMark x1="44512" y1="96829" x2="56220" y2="94390"/>
                        <a14:foregroundMark x1="56220" y1="94390" x2="64024" y2="94390"/>
                        <a14:foregroundMark x1="60122" y1="96707" x2="48537" y2="95854"/>
                        <a14:backgroundMark x1="22927" y1="2927" x2="7683" y2="14390"/>
                      </a14:backgroundRemoval>
                    </a14:imgEffect>
                  </a14:imgLayer>
                </a14:imgProps>
              </a:ext>
            </a:extLst>
          </a:blip>
          <a:stretch>
            <a:fillRect/>
          </a:stretch>
        </p:blipFill>
        <p:spPr>
          <a:xfrm>
            <a:off x="560924" y="3393174"/>
            <a:ext cx="1220411" cy="1220411"/>
          </a:xfrm>
          <a:prstGeom prst="rect">
            <a:avLst/>
          </a:prstGeom>
        </p:spPr>
      </p:pic>
      <p:pic>
        <p:nvPicPr>
          <p:cNvPr id="21" name="Picture 20">
            <a:extLst>
              <a:ext uri="{FF2B5EF4-FFF2-40B4-BE49-F238E27FC236}">
                <a16:creationId xmlns:a16="http://schemas.microsoft.com/office/drawing/2014/main" id="{CCB8C181-A74C-46A4-A7D0-FE9AD83C11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927" b="96707" l="2683" r="96707">
                        <a14:foregroundMark x1="29024" y1="8049" x2="13415" y2="20122"/>
                        <a14:foregroundMark x1="13415" y1="20122" x2="13780" y2="50244"/>
                        <a14:foregroundMark x1="13780" y1="50244" x2="20488" y2="65854"/>
                        <a14:foregroundMark x1="20488" y1="65854" x2="22927" y2="68415"/>
                        <a14:foregroundMark x1="30366" y1="6585" x2="41951" y2="4756"/>
                        <a14:foregroundMark x1="41951" y1="4756" x2="59024" y2="5732"/>
                        <a14:foregroundMark x1="59024" y1="5732" x2="74146" y2="11951"/>
                        <a14:foregroundMark x1="74146" y1="11951" x2="87683" y2="27195"/>
                        <a14:foregroundMark x1="87683" y1="27195" x2="94268" y2="48415"/>
                        <a14:foregroundMark x1="94268" y1="48415" x2="91341" y2="73171"/>
                        <a14:foregroundMark x1="91341" y1="73171" x2="56463" y2="90732"/>
                        <a14:foregroundMark x1="56463" y1="90732" x2="37439" y2="94024"/>
                        <a14:foregroundMark x1="37439" y1="94024" x2="24878" y2="84390"/>
                        <a14:foregroundMark x1="24878" y1="84390" x2="9878" y2="29390"/>
                        <a14:foregroundMark x1="9878" y1="29390" x2="9756" y2="21585"/>
                        <a14:foregroundMark x1="31220" y1="3659" x2="40732" y2="2927"/>
                        <a14:foregroundMark x1="40732" y1="2927" x2="68049" y2="9756"/>
                        <a14:foregroundMark x1="68049" y1="9756" x2="68171" y2="10122"/>
                        <a14:foregroundMark x1="57561" y1="4268" x2="39634" y2="64390"/>
                        <a14:foregroundMark x1="39024" y1="6951" x2="44756" y2="61829"/>
                        <a14:foregroundMark x1="66707" y1="20488" x2="29634" y2="52683"/>
                        <a14:foregroundMark x1="88293" y1="33415" x2="65244" y2="90122"/>
                        <a14:foregroundMark x1="91463" y1="27683" x2="95732" y2="68171"/>
                        <a14:foregroundMark x1="96829" y1="38537" x2="97195" y2="59268"/>
                        <a14:foregroundMark x1="95488" y1="37195" x2="87927" y2="18902"/>
                        <a14:foregroundMark x1="87927" y1="18902" x2="66585" y2="4634"/>
                        <a14:foregroundMark x1="66585" y1="4634" x2="51829" y2="3049"/>
                        <a14:foregroundMark x1="51829" y1="3049" x2="45366" y2="4268"/>
                        <a14:foregroundMark x1="11951" y1="21951" x2="5610" y2="32195"/>
                        <a14:foregroundMark x1="5610" y1="32195" x2="1707" y2="48293"/>
                        <a14:foregroundMark x1="1707" y1="48293" x2="3415" y2="63293"/>
                        <a14:foregroundMark x1="3415" y1="63293" x2="8902" y2="76220"/>
                        <a14:foregroundMark x1="8902" y1="76220" x2="17439" y2="85122"/>
                        <a14:foregroundMark x1="17439" y1="85122" x2="55854" y2="94512"/>
                        <a14:foregroundMark x1="55854" y1="94512" x2="68659" y2="93902"/>
                        <a14:foregroundMark x1="68659" y1="93902" x2="88537" y2="76707"/>
                        <a14:foregroundMark x1="88537" y1="76707" x2="88780" y2="75122"/>
                        <a14:foregroundMark x1="8780" y1="30732" x2="1707" y2="47195"/>
                        <a14:foregroundMark x1="1707" y1="47195" x2="2683" y2="61098"/>
                        <a14:foregroundMark x1="2683" y1="61098" x2="5732" y2="69024"/>
                        <a14:foregroundMark x1="35610" y1="95244" x2="44512" y2="96829"/>
                        <a14:foregroundMark x1="44512" y1="96829" x2="56220" y2="94390"/>
                        <a14:foregroundMark x1="56220" y1="94390" x2="64024" y2="94390"/>
                        <a14:foregroundMark x1="60122" y1="96707" x2="48537" y2="95854"/>
                        <a14:backgroundMark x1="22927" y1="2927" x2="7683" y2="14390"/>
                      </a14:backgroundRemoval>
                    </a14:imgEffect>
                  </a14:imgLayer>
                </a14:imgProps>
              </a:ext>
            </a:extLst>
          </a:blip>
          <a:stretch>
            <a:fillRect/>
          </a:stretch>
        </p:blipFill>
        <p:spPr>
          <a:xfrm>
            <a:off x="573399" y="4823296"/>
            <a:ext cx="1220411" cy="1220411"/>
          </a:xfrm>
          <a:prstGeom prst="rect">
            <a:avLst/>
          </a:prstGeom>
        </p:spPr>
      </p:pic>
    </p:spTree>
    <p:custDataLst>
      <p:tags r:id="rId1"/>
    </p:custDataLst>
    <p:extLst>
      <p:ext uri="{BB962C8B-B14F-4D97-AF65-F5344CB8AC3E}">
        <p14:creationId xmlns:p14="http://schemas.microsoft.com/office/powerpoint/2010/main" val="65731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subTnLst>
                                    <p:audio>
                                      <p:cMediaNode>
                                        <p:cTn display="0" masterRel="sameClick">
                                          <p:stCondLst>
                                            <p:cond evt="begin" delay="0">
                                              <p:tn val="27"/>
                                            </p:cond>
                                          </p:stCondLst>
                                          <p:endCondLst>
                                            <p:cond evt="onStopAudio" delay="0">
                                              <p:tgtEl>
                                                <p:sldTgt/>
                                              </p:tgtEl>
                                            </p:cond>
                                          </p:endCondLst>
                                        </p:cTn>
                                        <p:tgtEl>
                                          <p:sndTgt r:embed="rId4"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subTnLst>
                                    <p:audio>
                                      <p:cMediaNode>
                                        <p:cTn display="0" masterRel="sameClick">
                                          <p:stCondLst>
                                            <p:cond evt="begin" delay="0">
                                              <p:tn val="32"/>
                                            </p:cond>
                                          </p:stCondLst>
                                          <p:endCondLst>
                                            <p:cond evt="onStopAudio" delay="0">
                                              <p:tgtEl>
                                                <p:sldTgt/>
                                              </p:tgtEl>
                                            </p:cond>
                                          </p:endCondLst>
                                        </p:cTn>
                                        <p:tgtEl>
                                          <p:sndTgt r:embed="rId4"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pic>
        <p:nvPicPr>
          <p:cNvPr id="8" name="图片 7">
            <a:extLst>
              <a:ext uri="{FF2B5EF4-FFF2-40B4-BE49-F238E27FC236}">
                <a16:creationId xmlns:a16="http://schemas.microsoft.com/office/drawing/2014/main" id="{425F1658-DD93-43EF-B4DA-E9668712A8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652" y="266522"/>
            <a:ext cx="454882" cy="454882"/>
          </a:xfrm>
          <a:prstGeom prst="rect">
            <a:avLst/>
          </a:prstGeom>
        </p:spPr>
      </p:pic>
      <p:grpSp>
        <p:nvGrpSpPr>
          <p:cNvPr id="3" name="Group 2">
            <a:extLst>
              <a:ext uri="{FF2B5EF4-FFF2-40B4-BE49-F238E27FC236}">
                <a16:creationId xmlns:a16="http://schemas.microsoft.com/office/drawing/2014/main" id="{02BF7F0D-89E9-4A4E-8030-DAE8E665D82D}"/>
              </a:ext>
            </a:extLst>
          </p:cNvPr>
          <p:cNvGrpSpPr/>
          <p:nvPr/>
        </p:nvGrpSpPr>
        <p:grpSpPr>
          <a:xfrm>
            <a:off x="1849948" y="-701632"/>
            <a:ext cx="11284708" cy="7271801"/>
            <a:chOff x="1849948" y="-701632"/>
            <a:chExt cx="11284708" cy="7271801"/>
          </a:xfrm>
        </p:grpSpPr>
        <p:pic>
          <p:nvPicPr>
            <p:cNvPr id="35" name="图片 34">
              <a:extLst>
                <a:ext uri="{FF2B5EF4-FFF2-40B4-BE49-F238E27FC236}">
                  <a16:creationId xmlns:a16="http://schemas.microsoft.com/office/drawing/2014/main" id="{85A26CAA-7F12-4908-985E-6F34F8F4CF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9948" y="-701632"/>
              <a:ext cx="11284708" cy="7271801"/>
            </a:xfrm>
            <a:prstGeom prst="rect">
              <a:avLst/>
            </a:prstGeom>
          </p:spPr>
        </p:pic>
        <p:sp>
          <p:nvSpPr>
            <p:cNvPr id="2" name="Rectangle 1"/>
            <p:cNvSpPr/>
            <p:nvPr/>
          </p:nvSpPr>
          <p:spPr>
            <a:xfrm>
              <a:off x="3957532" y="812310"/>
              <a:ext cx="6862868" cy="3364062"/>
            </a:xfrm>
            <a:prstGeom prst="rect">
              <a:avLst/>
            </a:prstGeom>
          </p:spPr>
          <p:txBody>
            <a:bodyPr wrap="square">
              <a:spAutoFit/>
            </a:bodyPr>
            <a:lstStyle/>
            <a:p>
              <a:pPr algn="ctr">
                <a:lnSpc>
                  <a:spcPct val="115000"/>
                </a:lnSpc>
                <a:spcAft>
                  <a:spcPts val="800"/>
                </a:spcAft>
              </a:pPr>
              <a:r>
                <a:rPr lang="en-US" sz="4800" b="1" dirty="0" err="1">
                  <a:solidFill>
                    <a:srgbClr val="BB253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Dặn</a:t>
              </a:r>
              <a:r>
                <a:rPr lang="en-US" sz="4800" b="1" dirty="0">
                  <a:solidFill>
                    <a:srgbClr val="BB253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r>
                <a:rPr lang="en-US" sz="4800" b="1" dirty="0" err="1">
                  <a:solidFill>
                    <a:srgbClr val="BB253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dò</a:t>
              </a:r>
              <a:endParaRPr lang="en-US" sz="4800" b="1" dirty="0">
                <a:solidFill>
                  <a:srgbClr val="BB253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marL="514350" indent="-514350">
                <a:lnSpc>
                  <a:spcPct val="115000"/>
                </a:lnSpc>
                <a:spcAft>
                  <a:spcPts val="800"/>
                </a:spcAft>
                <a:buAutoNum type="arabicPeriod"/>
              </a:pPr>
              <a:r>
                <a:rPr lang="en-US" sz="3200" dirty="0" err="1">
                  <a:effectLst/>
                  <a:latin typeface="Arial" panose="020B0604020202020204" pitchFamily="34" charset="0"/>
                  <a:ea typeface="Calibri" panose="020F0502020204030204" pitchFamily="34" charset="0"/>
                  <a:cs typeface="Arial" panose="020B0604020202020204" pitchFamily="34" charset="0"/>
                </a:rPr>
                <a:t>Kể</a:t>
              </a: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lại</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câu</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chuyện</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cho</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người</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thân</a:t>
              </a:r>
              <a:r>
                <a:rPr lang="en-US" sz="3200" dirty="0">
                  <a:latin typeface="Arial" panose="020B0604020202020204" pitchFamily="34" charset="0"/>
                  <a:ea typeface="Calibri" panose="020F0502020204030204" pitchFamily="34" charset="0"/>
                  <a:cs typeface="Arial" panose="020B0604020202020204" pitchFamily="34" charset="0"/>
                </a:rPr>
                <a:t> </a:t>
              </a:r>
              <a:r>
                <a:rPr lang="en-US" sz="3200" dirty="0" err="1">
                  <a:latin typeface="Arial" panose="020B0604020202020204" pitchFamily="34" charset="0"/>
                  <a:ea typeface="Calibri" panose="020F0502020204030204" pitchFamily="34" charset="0"/>
                  <a:cs typeface="Arial" panose="020B0604020202020204" pitchFamily="34" charset="0"/>
                </a:rPr>
                <a:t>nghe</a:t>
              </a:r>
              <a:r>
                <a:rPr lang="en-US" sz="3200" dirty="0">
                  <a:latin typeface="Arial" panose="020B0604020202020204" pitchFamily="34" charset="0"/>
                  <a:ea typeface="Calibri" panose="020F0502020204030204" pitchFamily="34" charset="0"/>
                  <a:cs typeface="Arial" panose="020B0604020202020204" pitchFamily="34" charset="0"/>
                </a:rPr>
                <a:t>.</a:t>
              </a:r>
            </a:p>
            <a:p>
              <a:pPr marL="457200" indent="-457200">
                <a:lnSpc>
                  <a:spcPct val="115000"/>
                </a:lnSpc>
                <a:spcAft>
                  <a:spcPts val="800"/>
                </a:spcAft>
                <a:buAutoNum type="arabicPeriod"/>
              </a:pPr>
              <a:r>
                <a:rPr lang="en-US" sz="3200" i="0" dirty="0" err="1">
                  <a:effectLst/>
                  <a:latin typeface="Arial" panose="020B0604020202020204" pitchFamily="34" charset="0"/>
                  <a:cs typeface="Arial" panose="020B0604020202020204" pitchFamily="34" charset="0"/>
                </a:rPr>
                <a:t>Chuẩn</a:t>
              </a:r>
              <a:r>
                <a:rPr lang="en-US" sz="3200" i="0" dirty="0">
                  <a:effectLst/>
                  <a:latin typeface="Arial" panose="020B0604020202020204" pitchFamily="34" charset="0"/>
                  <a:cs typeface="Arial" panose="020B0604020202020204" pitchFamily="34" charset="0"/>
                </a:rPr>
                <a:t> </a:t>
              </a:r>
              <a:r>
                <a:rPr lang="en-US" sz="3200" i="0" dirty="0" err="1">
                  <a:effectLst/>
                  <a:latin typeface="Arial" panose="020B0604020202020204" pitchFamily="34" charset="0"/>
                  <a:cs typeface="Arial" panose="020B0604020202020204" pitchFamily="34" charset="0"/>
                </a:rPr>
                <a:t>bị</a:t>
              </a:r>
              <a:r>
                <a:rPr lang="en-US" sz="3200" i="0" dirty="0">
                  <a:effectLst/>
                  <a:latin typeface="Arial" panose="020B0604020202020204" pitchFamily="34" charset="0"/>
                  <a:cs typeface="Arial" panose="020B0604020202020204" pitchFamily="34" charset="0"/>
                </a:rPr>
                <a:t> </a:t>
              </a:r>
              <a:r>
                <a:rPr lang="en-US" sz="3200" i="0" dirty="0" err="1">
                  <a:effectLst/>
                  <a:latin typeface="Arial" panose="020B0604020202020204" pitchFamily="34" charset="0"/>
                  <a:cs typeface="Arial" panose="020B0604020202020204" pitchFamily="34" charset="0"/>
                </a:rPr>
                <a:t>bài</a:t>
              </a:r>
              <a:r>
                <a:rPr lang="en-US" sz="3200" i="0" dirty="0">
                  <a:effectLst/>
                  <a:latin typeface="Arial" panose="020B0604020202020204" pitchFamily="34" charset="0"/>
                  <a:cs typeface="Arial" panose="020B0604020202020204" pitchFamily="34" charset="0"/>
                </a:rPr>
                <a:t> </a:t>
              </a:r>
              <a:r>
                <a:rPr lang="en-US" sz="3200" i="0" dirty="0" err="1">
                  <a:effectLst/>
                  <a:latin typeface="Arial" panose="020B0604020202020204" pitchFamily="34" charset="0"/>
                  <a:cs typeface="Arial" panose="020B0604020202020204" pitchFamily="34" charset="0"/>
                </a:rPr>
                <a:t>sau</a:t>
              </a:r>
              <a:r>
                <a:rPr lang="en-US" sz="3200"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Kể</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chuyện</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đã</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nghe</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đã</a:t>
              </a:r>
              <a:r>
                <a:rPr lang="en-US" sz="3200" b="1" i="0" dirty="0">
                  <a:effectLst/>
                  <a:latin typeface="Arial" panose="020B0604020202020204" pitchFamily="34" charset="0"/>
                  <a:cs typeface="Arial" panose="020B0604020202020204" pitchFamily="34" charset="0"/>
                </a:rPr>
                <a:t> </a:t>
              </a:r>
              <a:r>
                <a:rPr lang="en-US" sz="3200" b="1" i="0" dirty="0" err="1">
                  <a:effectLst/>
                  <a:latin typeface="Arial" panose="020B0604020202020204" pitchFamily="34" charset="0"/>
                  <a:cs typeface="Arial" panose="020B0604020202020204" pitchFamily="34" charset="0"/>
                </a:rPr>
                <a:t>đọc</a:t>
              </a:r>
              <a:r>
                <a:rPr lang="en-US" sz="3200" b="1" i="0" dirty="0">
                  <a:effectLst/>
                  <a:latin typeface="Arial" panose="020B0604020202020204" pitchFamily="34" charset="0"/>
                  <a:cs typeface="Arial" panose="020B0604020202020204" pitchFamily="34" charset="0"/>
                </a:rPr>
                <a:t>.</a:t>
              </a:r>
              <a:endParaRPr lang="en-US" sz="3200" b="1"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8" descr="A picture containing sky, outdoor, transport, watercraft&#10;&#10;Description automatically generated">
            <a:extLst>
              <a:ext uri="{FF2B5EF4-FFF2-40B4-BE49-F238E27FC236}">
                <a16:creationId xmlns:a16="http://schemas.microsoft.com/office/drawing/2014/main" id="{D3CF9F0D-460B-4CEC-ACA9-FC61C2B4238D}"/>
              </a:ext>
            </a:extLst>
          </p:cNvPr>
          <p:cNvPicPr>
            <a:picLocks noChangeAspect="1"/>
          </p:cNvPicPr>
          <p:nvPr/>
        </p:nvPicPr>
        <p:blipFill rotWithShape="1">
          <a:blip r:embed="rId6">
            <a:extLst>
              <a:ext uri="{28A0092B-C50C-407E-A947-70E740481C1C}">
                <a14:useLocalDpi xmlns:a14="http://schemas.microsoft.com/office/drawing/2010/main" val="0"/>
              </a:ext>
            </a:extLst>
          </a:blip>
          <a:srcRect l="33403" t="19681" r="29661" b="17873"/>
          <a:stretch/>
        </p:blipFill>
        <p:spPr>
          <a:xfrm>
            <a:off x="0" y="3316406"/>
            <a:ext cx="2793083" cy="3541594"/>
          </a:xfrm>
          <a:prstGeom prst="rect">
            <a:avLst/>
          </a:prstGeom>
        </p:spPr>
      </p:pic>
      <p:sp>
        <p:nvSpPr>
          <p:cNvPr id="12" name="Rectangle 11">
            <a:extLst>
              <a:ext uri="{FF2B5EF4-FFF2-40B4-BE49-F238E27FC236}">
                <a16:creationId xmlns:a16="http://schemas.microsoft.com/office/drawing/2014/main" id="{E2075327-E132-4043-B10A-2FEE49ECF9FD}"/>
              </a:ext>
            </a:extLst>
          </p:cNvPr>
          <p:cNvSpPr/>
          <p:nvPr/>
        </p:nvSpPr>
        <p:spPr>
          <a:xfrm>
            <a:off x="2793083" y="5868537"/>
            <a:ext cx="9398439" cy="992420"/>
          </a:xfrm>
          <a:prstGeom prst="rect">
            <a:avLst/>
          </a:prstGeom>
          <a:solidFill>
            <a:srgbClr val="8BD1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711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 y="0"/>
            <a:ext cx="12191522" cy="6858000"/>
          </a:xfrm>
          <a:prstGeom prst="rect">
            <a:avLst/>
          </a:prstGeom>
        </p:spPr>
      </p:pic>
      <p:grpSp>
        <p:nvGrpSpPr>
          <p:cNvPr id="20" name="组合 19">
            <a:extLst>
              <a:ext uri="{FF2B5EF4-FFF2-40B4-BE49-F238E27FC236}">
                <a16:creationId xmlns:a16="http://schemas.microsoft.com/office/drawing/2014/main" id="{64FAE63D-38F0-40D0-B7DC-03A684391548}"/>
              </a:ext>
            </a:extLst>
          </p:cNvPr>
          <p:cNvGrpSpPr/>
          <p:nvPr/>
        </p:nvGrpSpPr>
        <p:grpSpPr>
          <a:xfrm>
            <a:off x="0" y="5442857"/>
            <a:ext cx="12191522" cy="1429657"/>
            <a:chOff x="-1574800" y="3443514"/>
            <a:chExt cx="11785600" cy="1229164"/>
          </a:xfrm>
        </p:grpSpPr>
        <p:pic>
          <p:nvPicPr>
            <p:cNvPr id="5" name="图片 4">
              <a:extLst>
                <a:ext uri="{FF2B5EF4-FFF2-40B4-BE49-F238E27FC236}">
                  <a16:creationId xmlns:a16="http://schemas.microsoft.com/office/drawing/2014/main" id="{2ADD7D66-28F6-4A8A-A65F-120D60349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8000" y="3443514"/>
              <a:ext cx="5892800" cy="1223425"/>
            </a:xfrm>
            <a:prstGeom prst="rect">
              <a:avLst/>
            </a:prstGeom>
          </p:spPr>
        </p:pic>
        <p:pic>
          <p:nvPicPr>
            <p:cNvPr id="19" name="图片 18">
              <a:extLst>
                <a:ext uri="{FF2B5EF4-FFF2-40B4-BE49-F238E27FC236}">
                  <a16:creationId xmlns:a16="http://schemas.microsoft.com/office/drawing/2014/main" id="{A0C515C6-24C9-4B2E-9217-74362D02E2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574800" y="3449253"/>
              <a:ext cx="5892800" cy="1223425"/>
            </a:xfrm>
            <a:prstGeom prst="rect">
              <a:avLst/>
            </a:prstGeom>
          </p:spPr>
        </p:pic>
      </p:grpSp>
      <p:sp>
        <p:nvSpPr>
          <p:cNvPr id="2" name="Cloud 1">
            <a:extLst>
              <a:ext uri="{FF2B5EF4-FFF2-40B4-BE49-F238E27FC236}">
                <a16:creationId xmlns:a16="http://schemas.microsoft.com/office/drawing/2014/main" id="{C177362D-DBC2-417A-B56B-65637D2B9109}"/>
              </a:ext>
            </a:extLst>
          </p:cNvPr>
          <p:cNvSpPr/>
          <p:nvPr/>
        </p:nvSpPr>
        <p:spPr>
          <a:xfrm>
            <a:off x="3939380" y="164729"/>
            <a:ext cx="4774839" cy="1631282"/>
          </a:xfrm>
          <a:prstGeom prst="cloud">
            <a:avLst/>
          </a:prstGeom>
          <a:ln w="38100">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Mục</a:t>
            </a:r>
            <a:r>
              <a:rPr lang="en-US" sz="5400" b="1" dirty="0">
                <a:solidFill>
                  <a:schemeClr val="tx1"/>
                </a:solidFill>
                <a:effectLst>
                  <a:outerShdw blurRad="38100" dist="38100" dir="2700000" algn="tl">
                    <a:srgbClr val="000000">
                      <a:alpha val="43137"/>
                    </a:srgbClr>
                  </a:outerShdw>
                </a:effectLst>
                <a:latin typeface="#9Slide07 SVNUT Triumph Press" panose="00000500000000000000" pitchFamily="2" charset="0"/>
              </a:rPr>
              <a:t> </a:t>
            </a:r>
            <a:r>
              <a:rPr lang="en-US" sz="5400" b="1" dirty="0" err="1">
                <a:solidFill>
                  <a:schemeClr val="tx1"/>
                </a:solidFill>
                <a:effectLst>
                  <a:outerShdw blurRad="38100" dist="38100" dir="2700000" algn="tl">
                    <a:srgbClr val="000000">
                      <a:alpha val="43137"/>
                    </a:srgbClr>
                  </a:outerShdw>
                </a:effectLst>
                <a:latin typeface="#9Slide07 SVNUT Triumph Press" panose="00000500000000000000" pitchFamily="2" charset="0"/>
              </a:rPr>
              <a:t>tiêu</a:t>
            </a:r>
            <a:endParaRPr lang="en-US" sz="5400" b="1" dirty="0">
              <a:solidFill>
                <a:schemeClr val="tx1"/>
              </a:solidFill>
              <a:effectLst>
                <a:outerShdw blurRad="38100" dist="38100" dir="2700000" algn="tl">
                  <a:srgbClr val="000000">
                    <a:alpha val="43137"/>
                  </a:srgbClr>
                </a:outerShdw>
              </a:effectLst>
              <a:latin typeface="#9Slide07 SVNUT Triumph Press" panose="00000500000000000000" pitchFamily="2" charset="0"/>
            </a:endParaRPr>
          </a:p>
        </p:txBody>
      </p:sp>
      <p:grpSp>
        <p:nvGrpSpPr>
          <p:cNvPr id="6" name="Group 5">
            <a:extLst>
              <a:ext uri="{FF2B5EF4-FFF2-40B4-BE49-F238E27FC236}">
                <a16:creationId xmlns:a16="http://schemas.microsoft.com/office/drawing/2014/main" id="{7AC61952-0C71-4497-B156-A1083FCAFA66}"/>
              </a:ext>
            </a:extLst>
          </p:cNvPr>
          <p:cNvGrpSpPr/>
          <p:nvPr/>
        </p:nvGrpSpPr>
        <p:grpSpPr>
          <a:xfrm>
            <a:off x="867347" y="2094656"/>
            <a:ext cx="10506506" cy="1175370"/>
            <a:chOff x="867347" y="2094656"/>
            <a:chExt cx="10506506" cy="1175370"/>
          </a:xfrm>
        </p:grpSpPr>
        <p:sp>
          <p:nvSpPr>
            <p:cNvPr id="4" name="Rectangle: Rounded Corners 3">
              <a:extLst>
                <a:ext uri="{FF2B5EF4-FFF2-40B4-BE49-F238E27FC236}">
                  <a16:creationId xmlns:a16="http://schemas.microsoft.com/office/drawing/2014/main" id="{A01A6EE4-BE2F-47BA-9FCA-3F88973A759A}"/>
                </a:ext>
              </a:extLst>
            </p:cNvPr>
            <p:cNvSpPr/>
            <p:nvPr/>
          </p:nvSpPr>
          <p:spPr>
            <a:xfrm>
              <a:off x="1361051" y="2111181"/>
              <a:ext cx="10012802" cy="1052189"/>
            </a:xfrm>
            <a:custGeom>
              <a:avLst/>
              <a:gdLst>
                <a:gd name="connsiteX0" fmla="*/ 0 w 10012802"/>
                <a:gd name="connsiteY0" fmla="*/ 175368 h 1052189"/>
                <a:gd name="connsiteX1" fmla="*/ 175368 w 10012802"/>
                <a:gd name="connsiteY1" fmla="*/ 0 h 1052189"/>
                <a:gd name="connsiteX2" fmla="*/ 9837434 w 10012802"/>
                <a:gd name="connsiteY2" fmla="*/ 0 h 1052189"/>
                <a:gd name="connsiteX3" fmla="*/ 10012802 w 10012802"/>
                <a:gd name="connsiteY3" fmla="*/ 175368 h 1052189"/>
                <a:gd name="connsiteX4" fmla="*/ 10012802 w 10012802"/>
                <a:gd name="connsiteY4" fmla="*/ 876821 h 1052189"/>
                <a:gd name="connsiteX5" fmla="*/ 9837434 w 10012802"/>
                <a:gd name="connsiteY5" fmla="*/ 1052189 h 1052189"/>
                <a:gd name="connsiteX6" fmla="*/ 175368 w 10012802"/>
                <a:gd name="connsiteY6" fmla="*/ 1052189 h 1052189"/>
                <a:gd name="connsiteX7" fmla="*/ 0 w 10012802"/>
                <a:gd name="connsiteY7" fmla="*/ 876821 h 1052189"/>
                <a:gd name="connsiteX8" fmla="*/ 0 w 10012802"/>
                <a:gd name="connsiteY8" fmla="*/ 175368 h 1052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12802" h="1052189" fill="none" extrusionOk="0">
                  <a:moveTo>
                    <a:pt x="0" y="175368"/>
                  </a:moveTo>
                  <a:cubicBezTo>
                    <a:pt x="-5037" y="74173"/>
                    <a:pt x="67004" y="8881"/>
                    <a:pt x="175368" y="0"/>
                  </a:cubicBezTo>
                  <a:cubicBezTo>
                    <a:pt x="2319736" y="-124994"/>
                    <a:pt x="5834171" y="-10734"/>
                    <a:pt x="9837434" y="0"/>
                  </a:cubicBezTo>
                  <a:cubicBezTo>
                    <a:pt x="9931106" y="-315"/>
                    <a:pt x="10013730" y="96755"/>
                    <a:pt x="10012802" y="175368"/>
                  </a:cubicBezTo>
                  <a:cubicBezTo>
                    <a:pt x="9958137" y="401107"/>
                    <a:pt x="10002356" y="786431"/>
                    <a:pt x="10012802" y="876821"/>
                  </a:cubicBezTo>
                  <a:cubicBezTo>
                    <a:pt x="10007574" y="970489"/>
                    <a:pt x="9942067" y="1060188"/>
                    <a:pt x="9837434" y="1052189"/>
                  </a:cubicBezTo>
                  <a:cubicBezTo>
                    <a:pt x="7193013" y="1185492"/>
                    <a:pt x="2843801" y="1056600"/>
                    <a:pt x="175368" y="1052189"/>
                  </a:cubicBezTo>
                  <a:cubicBezTo>
                    <a:pt x="90087" y="1065876"/>
                    <a:pt x="5571" y="987107"/>
                    <a:pt x="0" y="876821"/>
                  </a:cubicBezTo>
                  <a:cubicBezTo>
                    <a:pt x="56169" y="796339"/>
                    <a:pt x="850" y="328878"/>
                    <a:pt x="0" y="175368"/>
                  </a:cubicBezTo>
                  <a:close/>
                </a:path>
                <a:path w="10012802" h="1052189" stroke="0" extrusionOk="0">
                  <a:moveTo>
                    <a:pt x="0" y="175368"/>
                  </a:moveTo>
                  <a:cubicBezTo>
                    <a:pt x="5057" y="87802"/>
                    <a:pt x="85779" y="1173"/>
                    <a:pt x="175368" y="0"/>
                  </a:cubicBezTo>
                  <a:cubicBezTo>
                    <a:pt x="4205529" y="-128372"/>
                    <a:pt x="8498856" y="60133"/>
                    <a:pt x="9837434" y="0"/>
                  </a:cubicBezTo>
                  <a:cubicBezTo>
                    <a:pt x="9949314" y="-8437"/>
                    <a:pt x="9998316" y="67662"/>
                    <a:pt x="10012802" y="175368"/>
                  </a:cubicBezTo>
                  <a:cubicBezTo>
                    <a:pt x="9958494" y="482555"/>
                    <a:pt x="9991405" y="573079"/>
                    <a:pt x="10012802" y="876821"/>
                  </a:cubicBezTo>
                  <a:cubicBezTo>
                    <a:pt x="10020401" y="991458"/>
                    <a:pt x="9938340" y="1067850"/>
                    <a:pt x="9837434" y="1052189"/>
                  </a:cubicBezTo>
                  <a:cubicBezTo>
                    <a:pt x="7745592" y="1183499"/>
                    <a:pt x="2437717" y="1195688"/>
                    <a:pt x="175368" y="1052189"/>
                  </a:cubicBezTo>
                  <a:cubicBezTo>
                    <a:pt x="83735" y="1048623"/>
                    <a:pt x="869" y="970629"/>
                    <a:pt x="0" y="876821"/>
                  </a:cubicBezTo>
                  <a:cubicBezTo>
                    <a:pt x="-47963" y="572528"/>
                    <a:pt x="30639" y="256675"/>
                    <a:pt x="0" y="175368"/>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a:t>   </a:t>
              </a:r>
              <a:r>
                <a:rPr lang="en-US" sz="3200" dirty="0" err="1"/>
                <a:t>Kể</a:t>
              </a:r>
              <a:r>
                <a:rPr lang="en-US" sz="3200" dirty="0"/>
                <a:t> </a:t>
              </a:r>
              <a:r>
                <a:rPr lang="en-US" sz="3200" dirty="0" err="1"/>
                <a:t>lại</a:t>
              </a:r>
              <a:r>
                <a:rPr lang="en-US" sz="3200" dirty="0"/>
                <a:t> </a:t>
              </a:r>
              <a:r>
                <a:rPr lang="en-US" sz="3200" dirty="0" err="1"/>
                <a:t>được</a:t>
              </a:r>
              <a:r>
                <a:rPr lang="en-US" sz="3200" dirty="0"/>
                <a:t> </a:t>
              </a:r>
              <a:r>
                <a:rPr lang="en-US" sz="3200" dirty="0" err="1"/>
                <a:t>từng</a:t>
              </a:r>
              <a:r>
                <a:rPr lang="en-US" sz="3200" dirty="0"/>
                <a:t> </a:t>
              </a:r>
              <a:r>
                <a:rPr lang="en-US" sz="3200" dirty="0" err="1"/>
                <a:t>đoạn</a:t>
              </a:r>
              <a:r>
                <a:rPr lang="en-US" sz="3200" dirty="0"/>
                <a:t> </a:t>
              </a:r>
              <a:r>
                <a:rPr lang="en-US" sz="3200" dirty="0" err="1"/>
                <a:t>và</a:t>
              </a:r>
              <a:r>
                <a:rPr lang="en-US" sz="3200" dirty="0"/>
                <a:t> </a:t>
              </a:r>
              <a:r>
                <a:rPr lang="en-US" sz="3200" dirty="0" err="1"/>
                <a:t>toàn</a:t>
              </a:r>
              <a:r>
                <a:rPr lang="en-US" sz="3200" dirty="0"/>
                <a:t> </a:t>
              </a:r>
              <a:r>
                <a:rPr lang="en-US" sz="3200" dirty="0" err="1"/>
                <a:t>bộ</a:t>
              </a:r>
              <a:r>
                <a:rPr lang="en-US" sz="3200" dirty="0"/>
                <a:t> </a:t>
              </a:r>
              <a:r>
                <a:rPr lang="en-US" sz="3200" dirty="0" err="1"/>
                <a:t>câu</a:t>
              </a:r>
              <a:r>
                <a:rPr lang="en-US" sz="3200" dirty="0"/>
                <a:t> </a:t>
              </a:r>
              <a:r>
                <a:rPr lang="en-US" sz="3200" dirty="0" err="1"/>
                <a:t>chuyện</a:t>
              </a:r>
              <a:r>
                <a:rPr lang="en-US" sz="3200" dirty="0"/>
                <a:t> </a:t>
              </a:r>
              <a:r>
                <a:rPr lang="en-US" sz="3200" dirty="0" err="1"/>
                <a:t>dựa</a:t>
              </a:r>
              <a:r>
                <a:rPr lang="en-US" sz="3200" dirty="0"/>
                <a:t> </a:t>
              </a:r>
              <a:r>
                <a:rPr lang="en-US" sz="3200" dirty="0" err="1"/>
                <a:t>vào</a:t>
              </a:r>
              <a:r>
                <a:rPr lang="en-US" sz="3200" dirty="0"/>
                <a:t> </a:t>
              </a:r>
              <a:r>
                <a:rPr lang="en-US" sz="3200" dirty="0" err="1"/>
                <a:t>tranh</a:t>
              </a:r>
              <a:r>
                <a:rPr lang="en-US" sz="3200" dirty="0"/>
                <a:t> </a:t>
              </a:r>
              <a:r>
                <a:rPr lang="en-US" sz="3200" dirty="0" err="1"/>
                <a:t>minh</a:t>
              </a:r>
              <a:r>
                <a:rPr lang="en-US" sz="3200" dirty="0"/>
                <a:t> </a:t>
              </a:r>
              <a:r>
                <a:rPr lang="en-US" sz="3200" dirty="0" err="1"/>
                <a:t>họa</a:t>
              </a:r>
              <a:r>
                <a:rPr lang="en-US" sz="3200" dirty="0"/>
                <a:t>.</a:t>
              </a:r>
            </a:p>
          </p:txBody>
        </p:sp>
        <p:pic>
          <p:nvPicPr>
            <p:cNvPr id="3" name="Picture 2">
              <a:extLst>
                <a:ext uri="{FF2B5EF4-FFF2-40B4-BE49-F238E27FC236}">
                  <a16:creationId xmlns:a16="http://schemas.microsoft.com/office/drawing/2014/main" id="{9C60B9CD-A8E2-4247-8B28-50D9F1B6ED7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2" b="26636" l="8164" r="32916"/>
                      </a14:imgEffect>
                    </a14:imgLayer>
                  </a14:imgProps>
                </a:ext>
              </a:extLst>
            </a:blip>
            <a:srcRect l="5070" t="3254" r="63990" b="70766"/>
            <a:stretch/>
          </p:blipFill>
          <p:spPr>
            <a:xfrm rot="7000357">
              <a:off x="773126" y="2188877"/>
              <a:ext cx="1175370" cy="986928"/>
            </a:xfrm>
            <a:prstGeom prst="rect">
              <a:avLst/>
            </a:prstGeom>
          </p:spPr>
        </p:pic>
      </p:grpSp>
      <p:grpSp>
        <p:nvGrpSpPr>
          <p:cNvPr id="10" name="Group 9">
            <a:extLst>
              <a:ext uri="{FF2B5EF4-FFF2-40B4-BE49-F238E27FC236}">
                <a16:creationId xmlns:a16="http://schemas.microsoft.com/office/drawing/2014/main" id="{7FAE8724-4E9D-4DFD-B7C7-E2A57EABD04A}"/>
              </a:ext>
            </a:extLst>
          </p:cNvPr>
          <p:cNvGrpSpPr/>
          <p:nvPr/>
        </p:nvGrpSpPr>
        <p:grpSpPr>
          <a:xfrm>
            <a:off x="867341" y="3542554"/>
            <a:ext cx="10506512" cy="1175370"/>
            <a:chOff x="867341" y="2174942"/>
            <a:chExt cx="10795270" cy="1175370"/>
          </a:xfrm>
        </p:grpSpPr>
        <p:sp>
          <p:nvSpPr>
            <p:cNvPr id="11" name="Rectangle: Rounded Corners 10">
              <a:extLst>
                <a:ext uri="{FF2B5EF4-FFF2-40B4-BE49-F238E27FC236}">
                  <a16:creationId xmlns:a16="http://schemas.microsoft.com/office/drawing/2014/main" id="{59C3CD02-1D7D-41DF-9462-2ECD8A96A284}"/>
                </a:ext>
              </a:extLst>
            </p:cNvPr>
            <p:cNvSpPr/>
            <p:nvPr/>
          </p:nvSpPr>
          <p:spPr>
            <a:xfrm>
              <a:off x="1361051" y="2223476"/>
              <a:ext cx="10301560" cy="914400"/>
            </a:xfrm>
            <a:custGeom>
              <a:avLst/>
              <a:gdLst>
                <a:gd name="connsiteX0" fmla="*/ 0 w 10301560"/>
                <a:gd name="connsiteY0" fmla="*/ 152403 h 914400"/>
                <a:gd name="connsiteX1" fmla="*/ 152403 w 10301560"/>
                <a:gd name="connsiteY1" fmla="*/ 0 h 914400"/>
                <a:gd name="connsiteX2" fmla="*/ 10149157 w 10301560"/>
                <a:gd name="connsiteY2" fmla="*/ 0 h 914400"/>
                <a:gd name="connsiteX3" fmla="*/ 10301560 w 10301560"/>
                <a:gd name="connsiteY3" fmla="*/ 152403 h 914400"/>
                <a:gd name="connsiteX4" fmla="*/ 10301560 w 10301560"/>
                <a:gd name="connsiteY4" fmla="*/ 761997 h 914400"/>
                <a:gd name="connsiteX5" fmla="*/ 10149157 w 10301560"/>
                <a:gd name="connsiteY5" fmla="*/ 914400 h 914400"/>
                <a:gd name="connsiteX6" fmla="*/ 152403 w 10301560"/>
                <a:gd name="connsiteY6" fmla="*/ 914400 h 914400"/>
                <a:gd name="connsiteX7" fmla="*/ 0 w 10301560"/>
                <a:gd name="connsiteY7" fmla="*/ 761997 h 914400"/>
                <a:gd name="connsiteX8" fmla="*/ 0 w 10301560"/>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01560" h="914400" fill="none" extrusionOk="0">
                  <a:moveTo>
                    <a:pt x="0" y="152403"/>
                  </a:moveTo>
                  <a:cubicBezTo>
                    <a:pt x="-4849" y="64054"/>
                    <a:pt x="64382" y="2971"/>
                    <a:pt x="152403" y="0"/>
                  </a:cubicBezTo>
                  <a:cubicBezTo>
                    <a:pt x="2222817" y="-124994"/>
                    <a:pt x="8875593" y="-10734"/>
                    <a:pt x="10149157" y="0"/>
                  </a:cubicBezTo>
                  <a:cubicBezTo>
                    <a:pt x="10231091" y="-221"/>
                    <a:pt x="10302356" y="83865"/>
                    <a:pt x="10301560" y="152403"/>
                  </a:cubicBezTo>
                  <a:cubicBezTo>
                    <a:pt x="10341260" y="293742"/>
                    <a:pt x="10347218" y="494009"/>
                    <a:pt x="10301560" y="761997"/>
                  </a:cubicBezTo>
                  <a:cubicBezTo>
                    <a:pt x="10299827" y="845111"/>
                    <a:pt x="10239971" y="921231"/>
                    <a:pt x="10149157" y="914400"/>
                  </a:cubicBezTo>
                  <a:cubicBezTo>
                    <a:pt x="7357048" y="1047703"/>
                    <a:pt x="2314355" y="918811"/>
                    <a:pt x="152403" y="914400"/>
                  </a:cubicBezTo>
                  <a:cubicBezTo>
                    <a:pt x="71072" y="917758"/>
                    <a:pt x="4092" y="856033"/>
                    <a:pt x="0" y="761997"/>
                  </a:cubicBezTo>
                  <a:cubicBezTo>
                    <a:pt x="21168" y="654598"/>
                    <a:pt x="8568" y="363327"/>
                    <a:pt x="0" y="152403"/>
                  </a:cubicBezTo>
                  <a:close/>
                </a:path>
                <a:path w="10301560" h="914400" stroke="0" extrusionOk="0">
                  <a:moveTo>
                    <a:pt x="0" y="152403"/>
                  </a:moveTo>
                  <a:cubicBezTo>
                    <a:pt x="5080" y="77563"/>
                    <a:pt x="84138" y="2568"/>
                    <a:pt x="152403" y="0"/>
                  </a:cubicBezTo>
                  <a:cubicBezTo>
                    <a:pt x="4424571" y="-128372"/>
                    <a:pt x="6668111" y="60133"/>
                    <a:pt x="10149157" y="0"/>
                  </a:cubicBezTo>
                  <a:cubicBezTo>
                    <a:pt x="10237745" y="-2481"/>
                    <a:pt x="10294305" y="62798"/>
                    <a:pt x="10301560" y="152403"/>
                  </a:cubicBezTo>
                  <a:cubicBezTo>
                    <a:pt x="10352343" y="313343"/>
                    <a:pt x="10258874" y="568748"/>
                    <a:pt x="10301560" y="761997"/>
                  </a:cubicBezTo>
                  <a:cubicBezTo>
                    <a:pt x="10304414" y="852846"/>
                    <a:pt x="10235627" y="923285"/>
                    <a:pt x="10149157" y="914400"/>
                  </a:cubicBezTo>
                  <a:cubicBezTo>
                    <a:pt x="6849627" y="1045710"/>
                    <a:pt x="4609880" y="1057899"/>
                    <a:pt x="152403" y="914400"/>
                  </a:cubicBezTo>
                  <a:cubicBezTo>
                    <a:pt x="78705" y="907247"/>
                    <a:pt x="3754" y="833006"/>
                    <a:pt x="0" y="761997"/>
                  </a:cubicBezTo>
                  <a:cubicBezTo>
                    <a:pt x="52234" y="605095"/>
                    <a:pt x="9888" y="304723"/>
                    <a:pt x="0" y="152403"/>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t>Biết</a:t>
              </a:r>
              <a:r>
                <a:rPr lang="en-US" sz="3200" dirty="0"/>
                <a:t> </a:t>
              </a:r>
              <a:r>
                <a:rPr lang="en-US" sz="3200" dirty="0" err="1"/>
                <a:t>theo</a:t>
              </a:r>
              <a:r>
                <a:rPr lang="en-US" sz="3200" dirty="0"/>
                <a:t> </a:t>
              </a:r>
              <a:r>
                <a:rPr lang="en-US" sz="3200" dirty="0" err="1"/>
                <a:t>dõi</a:t>
              </a:r>
              <a:r>
                <a:rPr lang="en-US" sz="3200" dirty="0"/>
                <a:t>, </a:t>
              </a:r>
              <a:r>
                <a:rPr lang="en-US" sz="3200" dirty="0" err="1"/>
                <a:t>nhận</a:t>
              </a:r>
              <a:r>
                <a:rPr lang="en-US" sz="3200" dirty="0"/>
                <a:t> </a:t>
              </a:r>
              <a:r>
                <a:rPr lang="en-US" sz="3200" dirty="0" err="1"/>
                <a:t>xét</a:t>
              </a:r>
              <a:r>
                <a:rPr lang="en-US" sz="3200" dirty="0"/>
                <a:t> </a:t>
              </a:r>
              <a:r>
                <a:rPr lang="en-US" sz="3200" dirty="0" err="1"/>
                <a:t>và</a:t>
              </a:r>
              <a:r>
                <a:rPr lang="en-US" sz="3200" dirty="0"/>
                <a:t> </a:t>
              </a:r>
              <a:r>
                <a:rPr lang="en-US" sz="3200" dirty="0" err="1"/>
                <a:t>đánh</a:t>
              </a:r>
              <a:r>
                <a:rPr lang="en-US" sz="3200" dirty="0"/>
                <a:t> </a:t>
              </a:r>
              <a:r>
                <a:rPr lang="en-US" sz="3200" dirty="0" err="1"/>
                <a:t>giá</a:t>
              </a:r>
              <a:r>
                <a:rPr lang="en-US" sz="3200" dirty="0"/>
                <a:t> </a:t>
              </a:r>
              <a:r>
                <a:rPr lang="en-US" sz="3200" dirty="0" err="1"/>
                <a:t>lời</a:t>
              </a:r>
              <a:r>
                <a:rPr lang="en-US" sz="3200" dirty="0"/>
                <a:t> </a:t>
              </a:r>
              <a:r>
                <a:rPr lang="en-US" sz="3200" dirty="0" err="1"/>
                <a:t>kể</a:t>
              </a:r>
              <a:r>
                <a:rPr lang="en-US" sz="3200" dirty="0"/>
                <a:t> </a:t>
              </a:r>
              <a:r>
                <a:rPr lang="en-US" sz="3200" dirty="0" err="1"/>
                <a:t>của</a:t>
              </a:r>
              <a:r>
                <a:rPr lang="en-US" sz="3200" dirty="0"/>
                <a:t> </a:t>
              </a:r>
              <a:r>
                <a:rPr lang="en-US" sz="3200" dirty="0" err="1"/>
                <a:t>bạn</a:t>
              </a:r>
              <a:r>
                <a:rPr lang="en-US" sz="3200" dirty="0"/>
                <a:t>.</a:t>
              </a:r>
            </a:p>
          </p:txBody>
        </p:sp>
        <p:pic>
          <p:nvPicPr>
            <p:cNvPr id="12" name="Picture 11">
              <a:extLst>
                <a:ext uri="{FF2B5EF4-FFF2-40B4-BE49-F238E27FC236}">
                  <a16:creationId xmlns:a16="http://schemas.microsoft.com/office/drawing/2014/main" id="{8243DB38-6379-4E40-AE0D-27641038421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2" b="26636" l="8164" r="32916"/>
                      </a14:imgEffect>
                    </a14:imgLayer>
                  </a14:imgProps>
                </a:ext>
              </a:extLst>
            </a:blip>
            <a:srcRect l="5070" t="3254" r="63990" b="70766"/>
            <a:stretch/>
          </p:blipFill>
          <p:spPr>
            <a:xfrm rot="7000357">
              <a:off x="773120" y="2269163"/>
              <a:ext cx="1175370" cy="986928"/>
            </a:xfrm>
            <a:prstGeom prst="rect">
              <a:avLst/>
            </a:prstGeom>
          </p:spPr>
        </p:pic>
      </p:grpSp>
      <p:grpSp>
        <p:nvGrpSpPr>
          <p:cNvPr id="13" name="Group 12">
            <a:extLst>
              <a:ext uri="{FF2B5EF4-FFF2-40B4-BE49-F238E27FC236}">
                <a16:creationId xmlns:a16="http://schemas.microsoft.com/office/drawing/2014/main" id="{B30DE37F-1C36-4BC4-8BC3-753C124CF3CB}"/>
              </a:ext>
            </a:extLst>
          </p:cNvPr>
          <p:cNvGrpSpPr/>
          <p:nvPr/>
        </p:nvGrpSpPr>
        <p:grpSpPr>
          <a:xfrm>
            <a:off x="656051" y="4972114"/>
            <a:ext cx="10717802" cy="1175370"/>
            <a:chOff x="867347" y="2094656"/>
            <a:chExt cx="9963124" cy="1175370"/>
          </a:xfrm>
        </p:grpSpPr>
        <p:sp>
          <p:nvSpPr>
            <p:cNvPr id="14" name="Rectangle: Rounded Corners 13">
              <a:extLst>
                <a:ext uri="{FF2B5EF4-FFF2-40B4-BE49-F238E27FC236}">
                  <a16:creationId xmlns:a16="http://schemas.microsoft.com/office/drawing/2014/main" id="{774FD762-D540-4C66-B5E9-B4BE7CA357BB}"/>
                </a:ext>
              </a:extLst>
            </p:cNvPr>
            <p:cNvSpPr/>
            <p:nvPr/>
          </p:nvSpPr>
          <p:spPr>
            <a:xfrm>
              <a:off x="1361051" y="2111182"/>
              <a:ext cx="9469420" cy="914400"/>
            </a:xfrm>
            <a:custGeom>
              <a:avLst/>
              <a:gdLst>
                <a:gd name="connsiteX0" fmla="*/ 0 w 9469420"/>
                <a:gd name="connsiteY0" fmla="*/ 152403 h 914400"/>
                <a:gd name="connsiteX1" fmla="*/ 152403 w 9469420"/>
                <a:gd name="connsiteY1" fmla="*/ 0 h 914400"/>
                <a:gd name="connsiteX2" fmla="*/ 9317017 w 9469420"/>
                <a:gd name="connsiteY2" fmla="*/ 0 h 914400"/>
                <a:gd name="connsiteX3" fmla="*/ 9469420 w 9469420"/>
                <a:gd name="connsiteY3" fmla="*/ 152403 h 914400"/>
                <a:gd name="connsiteX4" fmla="*/ 9469420 w 9469420"/>
                <a:gd name="connsiteY4" fmla="*/ 761997 h 914400"/>
                <a:gd name="connsiteX5" fmla="*/ 9317017 w 9469420"/>
                <a:gd name="connsiteY5" fmla="*/ 914400 h 914400"/>
                <a:gd name="connsiteX6" fmla="*/ 152403 w 9469420"/>
                <a:gd name="connsiteY6" fmla="*/ 914400 h 914400"/>
                <a:gd name="connsiteX7" fmla="*/ 0 w 9469420"/>
                <a:gd name="connsiteY7" fmla="*/ 761997 h 914400"/>
                <a:gd name="connsiteX8" fmla="*/ 0 w 9469420"/>
                <a:gd name="connsiteY8"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69420" h="914400" fill="none" extrusionOk="0">
                  <a:moveTo>
                    <a:pt x="0" y="152403"/>
                  </a:moveTo>
                  <a:cubicBezTo>
                    <a:pt x="-4849" y="64054"/>
                    <a:pt x="64382" y="2971"/>
                    <a:pt x="152403" y="0"/>
                  </a:cubicBezTo>
                  <a:cubicBezTo>
                    <a:pt x="2468589" y="-124994"/>
                    <a:pt x="5592868" y="-10734"/>
                    <a:pt x="9317017" y="0"/>
                  </a:cubicBezTo>
                  <a:cubicBezTo>
                    <a:pt x="9398951" y="-221"/>
                    <a:pt x="9470216" y="83865"/>
                    <a:pt x="9469420" y="152403"/>
                  </a:cubicBezTo>
                  <a:cubicBezTo>
                    <a:pt x="9509120" y="293742"/>
                    <a:pt x="9515078" y="494009"/>
                    <a:pt x="9469420" y="761997"/>
                  </a:cubicBezTo>
                  <a:cubicBezTo>
                    <a:pt x="9467687" y="845111"/>
                    <a:pt x="9407831" y="921231"/>
                    <a:pt x="9317017" y="914400"/>
                  </a:cubicBezTo>
                  <a:cubicBezTo>
                    <a:pt x="7220106" y="1047703"/>
                    <a:pt x="2403934" y="918811"/>
                    <a:pt x="152403" y="914400"/>
                  </a:cubicBezTo>
                  <a:cubicBezTo>
                    <a:pt x="71072" y="917758"/>
                    <a:pt x="4092" y="856033"/>
                    <a:pt x="0" y="761997"/>
                  </a:cubicBezTo>
                  <a:cubicBezTo>
                    <a:pt x="21168" y="654598"/>
                    <a:pt x="8568" y="363327"/>
                    <a:pt x="0" y="152403"/>
                  </a:cubicBezTo>
                  <a:close/>
                </a:path>
                <a:path w="9469420" h="914400" stroke="0" extrusionOk="0">
                  <a:moveTo>
                    <a:pt x="0" y="152403"/>
                  </a:moveTo>
                  <a:cubicBezTo>
                    <a:pt x="5080" y="77563"/>
                    <a:pt x="84138" y="2568"/>
                    <a:pt x="152403" y="0"/>
                  </a:cubicBezTo>
                  <a:cubicBezTo>
                    <a:pt x="3214301" y="-128372"/>
                    <a:pt x="7668208" y="60133"/>
                    <a:pt x="9317017" y="0"/>
                  </a:cubicBezTo>
                  <a:cubicBezTo>
                    <a:pt x="9405605" y="-2481"/>
                    <a:pt x="9462165" y="62798"/>
                    <a:pt x="9469420" y="152403"/>
                  </a:cubicBezTo>
                  <a:cubicBezTo>
                    <a:pt x="9520203" y="313343"/>
                    <a:pt x="9426734" y="568748"/>
                    <a:pt x="9469420" y="761997"/>
                  </a:cubicBezTo>
                  <a:cubicBezTo>
                    <a:pt x="9472274" y="852846"/>
                    <a:pt x="9403487" y="923285"/>
                    <a:pt x="9317017" y="914400"/>
                  </a:cubicBezTo>
                  <a:cubicBezTo>
                    <a:pt x="6961359" y="1045710"/>
                    <a:pt x="3145944" y="1057899"/>
                    <a:pt x="152403" y="914400"/>
                  </a:cubicBezTo>
                  <a:cubicBezTo>
                    <a:pt x="78705" y="907247"/>
                    <a:pt x="3754" y="833006"/>
                    <a:pt x="0" y="761997"/>
                  </a:cubicBezTo>
                  <a:cubicBezTo>
                    <a:pt x="52234" y="605095"/>
                    <a:pt x="9888" y="304723"/>
                    <a:pt x="0" y="152403"/>
                  </a:cubicBezTo>
                  <a:close/>
                </a:path>
              </a:pathLst>
            </a:custGeom>
            <a:ln>
              <a:extLst>
                <a:ext uri="{C807C97D-BFC1-408E-A445-0C87EB9F89A2}">
                  <ask:lineSketchStyleProps xmlns:ask="http://schemas.microsoft.com/office/drawing/2018/sketchyshapes" sd="642596878">
                    <a:prstGeom prst="roundRect">
                      <a:avLst/>
                    </a:prstGeom>
                    <ask:type>
                      <ask:lineSketchCurved/>
                    </ask:type>
                  </ask:lineSketchStyleProps>
                </a:ext>
              </a:extLs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dirty="0" err="1"/>
                <a:t>Hiểu</a:t>
              </a:r>
              <a:r>
                <a:rPr lang="en-US" sz="3200" dirty="0"/>
                <a:t> ý </a:t>
              </a:r>
              <a:r>
                <a:rPr lang="en-US" sz="3200" dirty="0" err="1"/>
                <a:t>nghĩa</a:t>
              </a:r>
              <a:r>
                <a:rPr lang="en-US" sz="3200" dirty="0"/>
                <a:t> </a:t>
              </a:r>
              <a:r>
                <a:rPr lang="en-US" sz="3200" dirty="0" err="1"/>
                <a:t>câu</a:t>
              </a:r>
              <a:r>
                <a:rPr lang="en-US" sz="3200" dirty="0"/>
                <a:t> </a:t>
              </a:r>
              <a:r>
                <a:rPr lang="en-US" sz="3200" dirty="0" err="1"/>
                <a:t>chuyện</a:t>
              </a:r>
              <a:r>
                <a:rPr lang="en-US" sz="3200" dirty="0"/>
                <a:t>. </a:t>
              </a:r>
            </a:p>
          </p:txBody>
        </p:sp>
        <p:pic>
          <p:nvPicPr>
            <p:cNvPr id="15" name="Picture 14">
              <a:extLst>
                <a:ext uri="{FF2B5EF4-FFF2-40B4-BE49-F238E27FC236}">
                  <a16:creationId xmlns:a16="http://schemas.microsoft.com/office/drawing/2014/main" id="{9FCAA771-3936-4E2E-834B-2FA35F59088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852" b="26636" l="8164" r="32916"/>
                      </a14:imgEffect>
                    </a14:imgLayer>
                  </a14:imgProps>
                </a:ext>
              </a:extLst>
            </a:blip>
            <a:srcRect l="5070" t="3254" r="63990" b="70766"/>
            <a:stretch/>
          </p:blipFill>
          <p:spPr>
            <a:xfrm rot="7000357">
              <a:off x="773126" y="2188877"/>
              <a:ext cx="1175370" cy="986928"/>
            </a:xfrm>
            <a:prstGeom prst="rect">
              <a:avLst/>
            </a:prstGeom>
          </p:spPr>
        </p:pic>
      </p:grpSp>
    </p:spTree>
    <p:custDataLst>
      <p:tags r:id="rId1"/>
    </p:custDataLst>
    <p:extLst>
      <p:ext uri="{BB962C8B-B14F-4D97-AF65-F5344CB8AC3E}">
        <p14:creationId xmlns:p14="http://schemas.microsoft.com/office/powerpoint/2010/main" val="391611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22">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Freeform: Shape 24">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26">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Rectangle 3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图片 17" descr="A blue sky with clouds&#10;&#10;Description automatically generated with low confidence">
            <a:extLst>
              <a:ext uri="{FF2B5EF4-FFF2-40B4-BE49-F238E27FC236}">
                <a16:creationId xmlns:a16="http://schemas.microsoft.com/office/drawing/2014/main" id="{AD4B66F5-45E6-4FFE-9626-20BEC519E8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311" y="517600"/>
            <a:ext cx="4833832" cy="2743200"/>
          </a:xfrm>
          <a:prstGeom prst="rect">
            <a:avLst/>
          </a:prstGeom>
        </p:spPr>
      </p:pic>
      <p:pic>
        <p:nvPicPr>
          <p:cNvPr id="17" name="Picture 16" descr="A person in a garment&#10;&#10;Description automatically generated with low confidence">
            <a:extLst>
              <a:ext uri="{FF2B5EF4-FFF2-40B4-BE49-F238E27FC236}">
                <a16:creationId xmlns:a16="http://schemas.microsoft.com/office/drawing/2014/main" id="{9DC533D2-2E66-41FF-9A74-5AEA79595833}"/>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39" b="97500" l="52891" r="92500">
                        <a14:foregroundMark x1="78203" y1="10139" x2="76875" y2="26250"/>
                        <a14:foregroundMark x1="53359" y1="26250" x2="61016" y2="35833"/>
                        <a14:foregroundMark x1="61016" y1="35833" x2="61328" y2="35972"/>
                        <a14:foregroundMark x1="92500" y1="42500" x2="90000" y2="51389"/>
                        <a14:foregroundMark x1="90000" y1="51389" x2="90000" y2="51806"/>
                        <a14:foregroundMark x1="84609" y1="84167" x2="85234" y2="97500"/>
                        <a14:foregroundMark x1="74844" y1="17500" x2="74844" y2="26944"/>
                        <a14:foregroundMark x1="74844" y1="26944" x2="74844" y2="26944"/>
                        <a14:foregroundMark x1="53828" y1="25000" x2="56328" y2="29167"/>
                        <a14:foregroundMark x1="54609" y1="25139" x2="56328" y2="28750"/>
                        <a14:foregroundMark x1="55625" y1="25972" x2="56406" y2="27778"/>
                        <a14:foregroundMark x1="52891" y1="28194" x2="54766" y2="29167"/>
                        <a14:backgroundMark x1="53672" y1="19722" x2="57734" y2="22778"/>
                        <a14:backgroundMark x1="57734" y1="22778" x2="67344" y2="21944"/>
                        <a14:backgroundMark x1="55234" y1="41528" x2="55234" y2="51806"/>
                        <a14:backgroundMark x1="82031" y1="22639" x2="90938" y2="29444"/>
                        <a14:backgroundMark x1="90938" y1="29444" x2="93438" y2="30417"/>
                        <a14:backgroundMark x1="90938" y1="35556" x2="94844" y2="41667"/>
                      </a14:backgroundRemoval>
                    </a14:imgEffect>
                  </a14:imgLayer>
                </a14:imgProps>
              </a:ext>
            </a:extLst>
          </a:blip>
          <a:srcRect l="52619" t="7619" r="3929"/>
          <a:stretch/>
        </p:blipFill>
        <p:spPr>
          <a:xfrm>
            <a:off x="8038310" y="1572126"/>
            <a:ext cx="3846532" cy="4600074"/>
          </a:xfrm>
          <a:prstGeom prst="rect">
            <a:avLst/>
          </a:prstGeom>
        </p:spPr>
      </p:pic>
      <p:grpSp>
        <p:nvGrpSpPr>
          <p:cNvPr id="8" name="Group 7">
            <a:extLst>
              <a:ext uri="{FF2B5EF4-FFF2-40B4-BE49-F238E27FC236}">
                <a16:creationId xmlns:a16="http://schemas.microsoft.com/office/drawing/2014/main" id="{C82CA3B0-1E72-44E5-BAC7-A97C01EDE682}"/>
              </a:ext>
            </a:extLst>
          </p:cNvPr>
          <p:cNvGrpSpPr/>
          <p:nvPr/>
        </p:nvGrpSpPr>
        <p:grpSpPr>
          <a:xfrm>
            <a:off x="438912" y="628451"/>
            <a:ext cx="6555446" cy="5264698"/>
            <a:chOff x="438912" y="628451"/>
            <a:chExt cx="6555446" cy="5264698"/>
          </a:xfrm>
        </p:grpSpPr>
        <p:sp>
          <p:nvSpPr>
            <p:cNvPr id="7" name="Rectangle: Rounded Corners 6">
              <a:extLst>
                <a:ext uri="{FF2B5EF4-FFF2-40B4-BE49-F238E27FC236}">
                  <a16:creationId xmlns:a16="http://schemas.microsoft.com/office/drawing/2014/main" id="{D4C90DB3-E8A6-4EA9-BC8B-ECC853500423}"/>
                </a:ext>
              </a:extLst>
            </p:cNvPr>
            <p:cNvSpPr/>
            <p:nvPr/>
          </p:nvSpPr>
          <p:spPr>
            <a:xfrm>
              <a:off x="438912" y="628451"/>
              <a:ext cx="6555446" cy="5264698"/>
            </a:xfrm>
            <a:prstGeom prst="roundRect">
              <a:avLst/>
            </a:prstGeom>
            <a:ln w="38100" cmpd="dbl">
              <a:prstDash val="dashDot"/>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p>
          </p:txBody>
        </p:sp>
        <p:sp>
          <p:nvSpPr>
            <p:cNvPr id="35" name="TextBox 34">
              <a:extLst>
                <a:ext uri="{FF2B5EF4-FFF2-40B4-BE49-F238E27FC236}">
                  <a16:creationId xmlns:a16="http://schemas.microsoft.com/office/drawing/2014/main" id="{8B4693C1-7E81-4951-8100-377B8AD32539}"/>
                </a:ext>
              </a:extLst>
            </p:cNvPr>
            <p:cNvSpPr txBox="1"/>
            <p:nvPr/>
          </p:nvSpPr>
          <p:spPr>
            <a:xfrm>
              <a:off x="514385" y="1152144"/>
              <a:ext cx="6178453" cy="4414467"/>
            </a:xfrm>
            <a:prstGeom prst="rect">
              <a:avLst/>
            </a:prstGeom>
          </p:spPr>
          <p:txBody>
            <a:bodyPr vert="horz" lIns="91440" tIns="45720" rIns="91440" bIns="45720" rtlCol="0">
              <a:noAutofit/>
            </a:bodyPr>
            <a:lstStyle/>
            <a:p>
              <a:pPr algn="just">
                <a:lnSpc>
                  <a:spcPct val="90000"/>
                </a:lnSpc>
                <a:spcAft>
                  <a:spcPts val="600"/>
                </a:spcAft>
              </a:pPr>
              <a:r>
                <a:rPr lang="en-US" sz="3200" dirty="0" err="1"/>
                <a:t>Nguyễn</a:t>
              </a:r>
              <a:r>
                <a:rPr lang="en-US" sz="3200" dirty="0"/>
                <a:t> Khoa </a:t>
              </a:r>
              <a:r>
                <a:rPr lang="en-US" sz="3200" dirty="0" err="1"/>
                <a:t>Đăng</a:t>
              </a:r>
              <a:r>
                <a:rPr lang="en-US" sz="3200" dirty="0"/>
                <a:t> (1691- 1725) </a:t>
              </a:r>
              <a:r>
                <a:rPr lang="en-US" sz="3200" dirty="0" err="1"/>
                <a:t>quê</a:t>
              </a:r>
              <a:r>
                <a:rPr lang="en-US" sz="3200" dirty="0"/>
                <a:t> </a:t>
              </a:r>
              <a:r>
                <a:rPr lang="en-US" sz="3200" dirty="0" err="1"/>
                <a:t>Thừa</a:t>
              </a:r>
              <a:r>
                <a:rPr lang="en-US" sz="3200" dirty="0"/>
                <a:t> </a:t>
              </a:r>
              <a:r>
                <a:rPr lang="en-US" sz="3200" dirty="0" err="1"/>
                <a:t>Thiên</a:t>
              </a:r>
              <a:r>
                <a:rPr lang="en-US" sz="3200" dirty="0"/>
                <a:t> </a:t>
              </a:r>
              <a:r>
                <a:rPr lang="en-US" sz="3200" dirty="0" err="1"/>
                <a:t>Huế</a:t>
              </a:r>
              <a:r>
                <a:rPr lang="en-US" sz="3200" dirty="0"/>
                <a:t>. </a:t>
              </a:r>
              <a:r>
                <a:rPr lang="en-US" sz="3200" dirty="0" err="1"/>
                <a:t>Ông</a:t>
              </a:r>
              <a:r>
                <a:rPr lang="en-US" sz="3200" dirty="0"/>
                <a:t> </a:t>
              </a:r>
              <a:r>
                <a:rPr lang="en-US" sz="3200" dirty="0" err="1"/>
                <a:t>là</a:t>
              </a:r>
              <a:r>
                <a:rPr lang="en-US" sz="3200" dirty="0"/>
                <a:t> </a:t>
              </a:r>
              <a:r>
                <a:rPr lang="en-US" sz="3200" dirty="0" err="1"/>
                <a:t>một</a:t>
              </a:r>
              <a:r>
                <a:rPr lang="en-US" sz="3200" dirty="0"/>
                <a:t> </a:t>
              </a:r>
              <a:r>
                <a:rPr lang="en-US" sz="3200" dirty="0" err="1"/>
                <a:t>vị</a:t>
              </a:r>
              <a:r>
                <a:rPr lang="en-US" sz="3200" dirty="0"/>
                <a:t> </a:t>
              </a:r>
              <a:r>
                <a:rPr lang="en-US" sz="3200" dirty="0" err="1"/>
                <a:t>quan</a:t>
              </a:r>
              <a:r>
                <a:rPr lang="en-US" sz="3200" dirty="0"/>
                <a:t> </a:t>
              </a:r>
              <a:r>
                <a:rPr lang="en-US" sz="3200" dirty="0" err="1"/>
                <a:t>thời</a:t>
              </a:r>
              <a:r>
                <a:rPr lang="en-US" sz="3200" dirty="0"/>
                <a:t> </a:t>
              </a:r>
              <a:r>
                <a:rPr lang="en-US" sz="3200" dirty="0" err="1"/>
                <a:t>chúa</a:t>
              </a:r>
              <a:r>
                <a:rPr lang="en-US" sz="3200" dirty="0"/>
                <a:t> </a:t>
              </a:r>
              <a:r>
                <a:rPr lang="en-US" sz="3200" dirty="0" err="1"/>
                <a:t>Nguyễn</a:t>
              </a:r>
              <a:r>
                <a:rPr lang="en-US" sz="3200" dirty="0"/>
                <a:t>, </a:t>
              </a:r>
              <a:r>
                <a:rPr lang="en-US" sz="3200" dirty="0" err="1"/>
                <a:t>văn</a:t>
              </a:r>
              <a:r>
                <a:rPr lang="en-US" sz="3200" dirty="0"/>
                <a:t> </a:t>
              </a:r>
              <a:r>
                <a:rPr lang="en-US" sz="3200" dirty="0" err="1"/>
                <a:t>võ</a:t>
              </a:r>
              <a:r>
                <a:rPr lang="en-US" sz="3200" dirty="0"/>
                <a:t> </a:t>
              </a:r>
              <a:r>
                <a:rPr lang="en-US" sz="3200" dirty="0" err="1"/>
                <a:t>toàn</a:t>
              </a:r>
              <a:r>
                <a:rPr lang="en-US" sz="3200" dirty="0"/>
                <a:t> </a:t>
              </a:r>
              <a:r>
                <a:rPr lang="en-US" sz="3200" dirty="0" err="1"/>
                <a:t>tài</a:t>
              </a:r>
              <a:r>
                <a:rPr lang="en-US" sz="3200" dirty="0"/>
                <a:t>, </a:t>
              </a:r>
              <a:r>
                <a:rPr lang="en-US" sz="3200" dirty="0" err="1"/>
                <a:t>rất</a:t>
              </a:r>
              <a:r>
                <a:rPr lang="en-US" sz="3200" dirty="0"/>
                <a:t> </a:t>
              </a:r>
              <a:r>
                <a:rPr lang="en-US" sz="3200" dirty="0" err="1"/>
                <a:t>có</a:t>
              </a:r>
              <a:r>
                <a:rPr lang="en-US" sz="3200" dirty="0"/>
                <a:t> </a:t>
              </a:r>
              <a:r>
                <a:rPr lang="en-US" sz="3200" dirty="0" err="1"/>
                <a:t>tài</a:t>
              </a:r>
              <a:r>
                <a:rPr lang="en-US" sz="3200" dirty="0"/>
                <a:t> </a:t>
              </a:r>
              <a:r>
                <a:rPr lang="en-US" sz="3200" dirty="0" err="1"/>
                <a:t>xét</a:t>
              </a:r>
              <a:r>
                <a:rPr lang="en-US" sz="3200" dirty="0"/>
                <a:t> </a:t>
              </a:r>
              <a:r>
                <a:rPr lang="en-US" sz="3200" dirty="0" err="1"/>
                <a:t>xử</a:t>
              </a:r>
              <a:r>
                <a:rPr lang="en-US" sz="3200" dirty="0"/>
                <a:t> </a:t>
              </a:r>
              <a:r>
                <a:rPr lang="en-US" sz="3200" dirty="0" err="1"/>
                <a:t>các</a:t>
              </a:r>
              <a:r>
                <a:rPr lang="en-US" sz="3200" dirty="0"/>
                <a:t> </a:t>
              </a:r>
              <a:r>
                <a:rPr lang="en-US" sz="3200" dirty="0" err="1"/>
                <a:t>vụ</a:t>
              </a:r>
              <a:r>
                <a:rPr lang="en-US" sz="3200" dirty="0"/>
                <a:t> </a:t>
              </a:r>
              <a:r>
                <a:rPr lang="en-US" sz="3200" dirty="0" err="1"/>
                <a:t>án</a:t>
              </a:r>
              <a:r>
                <a:rPr lang="en-US" sz="3200" dirty="0"/>
                <a:t>, </a:t>
              </a:r>
              <a:r>
                <a:rPr lang="en-US" sz="3200" dirty="0" err="1"/>
                <a:t>đem</a:t>
              </a:r>
              <a:r>
                <a:rPr lang="en-US" sz="3200" dirty="0"/>
                <a:t> </a:t>
              </a:r>
              <a:r>
                <a:rPr lang="en-US" sz="3200" dirty="0" err="1"/>
                <a:t>lại</a:t>
              </a:r>
              <a:r>
                <a:rPr lang="en-US" sz="3200" dirty="0"/>
                <a:t> </a:t>
              </a:r>
              <a:r>
                <a:rPr lang="en-US" sz="3200" dirty="0" err="1"/>
                <a:t>sự</a:t>
              </a:r>
              <a:r>
                <a:rPr lang="en-US" sz="3200" dirty="0"/>
                <a:t> </a:t>
              </a:r>
              <a:r>
                <a:rPr lang="en-US" sz="3200" dirty="0" err="1"/>
                <a:t>công</a:t>
              </a:r>
              <a:r>
                <a:rPr lang="en-US" sz="3200" dirty="0"/>
                <a:t> </a:t>
              </a:r>
              <a:r>
                <a:rPr lang="en-US" sz="3200" dirty="0" err="1"/>
                <a:t>bằng</a:t>
              </a:r>
              <a:r>
                <a:rPr lang="en-US" sz="3200" dirty="0"/>
                <a:t> </a:t>
              </a:r>
              <a:r>
                <a:rPr lang="en-US" sz="3200" dirty="0" err="1"/>
                <a:t>cho</a:t>
              </a:r>
              <a:r>
                <a:rPr lang="en-US" sz="3200" dirty="0"/>
                <a:t> </a:t>
              </a:r>
              <a:r>
                <a:rPr lang="en-US" sz="3200" dirty="0" err="1"/>
                <a:t>người</a:t>
              </a:r>
              <a:r>
                <a:rPr lang="en-US" sz="3200" dirty="0"/>
                <a:t> </a:t>
              </a:r>
              <a:r>
                <a:rPr lang="en-US" sz="3200" dirty="0" err="1"/>
                <a:t>lương</a:t>
              </a:r>
              <a:r>
                <a:rPr lang="en-US" sz="3200" dirty="0"/>
                <a:t> </a:t>
              </a:r>
              <a:r>
                <a:rPr lang="en-US" sz="3200" dirty="0" err="1"/>
                <a:t>thiện</a:t>
              </a:r>
              <a:r>
                <a:rPr lang="en-US" sz="3200" dirty="0"/>
                <a:t>. </a:t>
              </a:r>
              <a:r>
                <a:rPr lang="en-US" sz="3200" dirty="0" err="1"/>
                <a:t>Ông</a:t>
              </a:r>
              <a:r>
                <a:rPr lang="en-US" sz="3200" dirty="0"/>
                <a:t> </a:t>
              </a:r>
              <a:r>
                <a:rPr lang="en-US" sz="3200" dirty="0" err="1"/>
                <a:t>cũng</a:t>
              </a:r>
              <a:r>
                <a:rPr lang="en-US" sz="3200" dirty="0"/>
                <a:t> </a:t>
              </a:r>
              <a:r>
                <a:rPr lang="en-US" sz="3200" dirty="0" err="1"/>
                <a:t>là</a:t>
              </a:r>
              <a:r>
                <a:rPr lang="en-US" sz="3200" dirty="0"/>
                <a:t> </a:t>
              </a:r>
              <a:r>
                <a:rPr lang="en-US" sz="3200" dirty="0" err="1"/>
                <a:t>người</a:t>
              </a:r>
              <a:r>
                <a:rPr lang="en-US" sz="3200" dirty="0"/>
                <a:t> </a:t>
              </a:r>
              <a:r>
                <a:rPr lang="en-US" sz="3200" dirty="0" err="1"/>
                <a:t>có</a:t>
              </a:r>
              <a:r>
                <a:rPr lang="en-US" sz="3200" dirty="0"/>
                <a:t> </a:t>
              </a:r>
              <a:r>
                <a:rPr lang="en-US" sz="3200" dirty="0" err="1"/>
                <a:t>công</a:t>
              </a:r>
              <a:r>
                <a:rPr lang="en-US" sz="3200" dirty="0"/>
                <a:t> </a:t>
              </a:r>
              <a:r>
                <a:rPr lang="en-US" sz="3200" dirty="0" err="1"/>
                <a:t>lớn</a:t>
              </a:r>
              <a:r>
                <a:rPr lang="en-US" sz="3200" dirty="0"/>
                <a:t> </a:t>
              </a:r>
              <a:r>
                <a:rPr lang="en-US" sz="3200" dirty="0" err="1"/>
                <a:t>trừng</a:t>
              </a:r>
              <a:r>
                <a:rPr lang="en-US" sz="3200" dirty="0"/>
                <a:t> </a:t>
              </a:r>
              <a:r>
                <a:rPr lang="en-US" sz="3200" dirty="0" err="1"/>
                <a:t>trị</a:t>
              </a:r>
              <a:r>
                <a:rPr lang="en-US" sz="3200" dirty="0"/>
                <a:t> </a:t>
              </a:r>
              <a:r>
                <a:rPr lang="en-US" sz="3200" dirty="0" err="1"/>
                <a:t>bọn</a:t>
              </a:r>
              <a:r>
                <a:rPr lang="en-US" sz="3200" dirty="0"/>
                <a:t> </a:t>
              </a:r>
              <a:r>
                <a:rPr lang="en-US" sz="3200" dirty="0" err="1"/>
                <a:t>cướp</a:t>
              </a:r>
              <a:r>
                <a:rPr lang="en-US" sz="3200" dirty="0"/>
                <a:t>, </a:t>
              </a:r>
              <a:r>
                <a:rPr lang="en-US" sz="3200" dirty="0" err="1"/>
                <a:t>tiêu</a:t>
              </a:r>
              <a:r>
                <a:rPr lang="en-US" sz="3200" dirty="0"/>
                <a:t> </a:t>
              </a:r>
              <a:r>
                <a:rPr lang="en-US" sz="3200" dirty="0" err="1"/>
                <a:t>diệt</a:t>
              </a:r>
              <a:r>
                <a:rPr lang="en-US" sz="3200" dirty="0"/>
                <a:t> </a:t>
              </a:r>
              <a:r>
                <a:rPr lang="en-US" sz="3200" dirty="0" err="1"/>
                <a:t>chúng</a:t>
              </a:r>
              <a:r>
                <a:rPr lang="en-US" sz="3200" dirty="0"/>
                <a:t> </a:t>
              </a:r>
              <a:r>
                <a:rPr lang="en-US" sz="3200" dirty="0" err="1"/>
                <a:t>đến</a:t>
              </a:r>
              <a:r>
                <a:rPr lang="en-US" sz="3200" dirty="0"/>
                <a:t> </a:t>
              </a:r>
              <a:r>
                <a:rPr lang="en-US" sz="3200" dirty="0" err="1"/>
                <a:t>tận</a:t>
              </a:r>
              <a:r>
                <a:rPr lang="en-US" sz="3200" dirty="0"/>
                <a:t> </a:t>
              </a:r>
              <a:r>
                <a:rPr lang="en-US" sz="3200" dirty="0" err="1"/>
                <a:t>sào</a:t>
              </a:r>
              <a:r>
                <a:rPr lang="en-US" sz="3200" dirty="0"/>
                <a:t> </a:t>
              </a:r>
              <a:r>
                <a:rPr lang="en-US" sz="3200" dirty="0" err="1"/>
                <a:t>huyệt</a:t>
              </a:r>
              <a:r>
                <a:rPr lang="en-US" sz="3200" dirty="0"/>
                <a:t>.</a:t>
              </a:r>
            </a:p>
          </p:txBody>
        </p:sp>
      </p:grpSp>
    </p:spTree>
    <p:custDataLst>
      <p:tags r:id="rId1"/>
    </p:custDataLst>
    <p:extLst>
      <p:ext uri="{BB962C8B-B14F-4D97-AF65-F5344CB8AC3E}">
        <p14:creationId xmlns:p14="http://schemas.microsoft.com/office/powerpoint/2010/main" val="113032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 y="-35955"/>
            <a:ext cx="12190413" cy="6904514"/>
          </a:xfrm>
          <a:prstGeom prst="rect">
            <a:avLst/>
          </a:prstGeom>
        </p:spPr>
      </p:pic>
      <p:pic>
        <p:nvPicPr>
          <p:cNvPr id="2" name="图片 1" descr="唯美浪漫 水墨背景"/>
          <p:cNvPicPr>
            <a:picLocks noChangeAspect="1"/>
          </p:cNvPicPr>
          <p:nvPr/>
        </p:nvPicPr>
        <p:blipFill>
          <a:blip r:embed="rId4"/>
          <a:stretch>
            <a:fillRect/>
          </a:stretch>
        </p:blipFill>
        <p:spPr>
          <a:xfrm>
            <a:off x="3792045" y="5100074"/>
            <a:ext cx="8428678" cy="1792074"/>
          </a:xfrm>
          <a:prstGeom prst="rect">
            <a:avLst/>
          </a:prstGeom>
        </p:spPr>
      </p:pic>
      <p:pic>
        <p:nvPicPr>
          <p:cNvPr id="50" name="图片 49" descr="581d  e9aca31bd"/>
          <p:cNvPicPr>
            <a:picLocks noChangeAspect="1"/>
          </p:cNvPicPr>
          <p:nvPr/>
        </p:nvPicPr>
        <p:blipFill rotWithShape="1">
          <a:blip r:embed="rId5"/>
          <a:srcRect t="24163"/>
          <a:stretch/>
        </p:blipFill>
        <p:spPr>
          <a:xfrm>
            <a:off x="8309746" y="-26934"/>
            <a:ext cx="3895006" cy="2537833"/>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7" y="4974482"/>
            <a:ext cx="5475238" cy="1883072"/>
          </a:xfrm>
          <a:prstGeom prst="rect">
            <a:avLst/>
          </a:prstGeom>
        </p:spPr>
      </p:pic>
      <p:grpSp>
        <p:nvGrpSpPr>
          <p:cNvPr id="7" name="Group 6">
            <a:extLst>
              <a:ext uri="{FF2B5EF4-FFF2-40B4-BE49-F238E27FC236}">
                <a16:creationId xmlns:a16="http://schemas.microsoft.com/office/drawing/2014/main" id="{961DCB95-3C82-4E62-ABF2-E45AF575BBE2}"/>
              </a:ext>
            </a:extLst>
          </p:cNvPr>
          <p:cNvGrpSpPr/>
          <p:nvPr/>
        </p:nvGrpSpPr>
        <p:grpSpPr>
          <a:xfrm>
            <a:off x="1698171" y="554016"/>
            <a:ext cx="9027886" cy="2871386"/>
            <a:chOff x="1698171" y="554016"/>
            <a:chExt cx="9027886" cy="2871386"/>
          </a:xfrm>
        </p:grpSpPr>
        <p:sp>
          <p:nvSpPr>
            <p:cNvPr id="3" name="Rectangle: Rounded Corners 2">
              <a:extLst>
                <a:ext uri="{FF2B5EF4-FFF2-40B4-BE49-F238E27FC236}">
                  <a16:creationId xmlns:a16="http://schemas.microsoft.com/office/drawing/2014/main" id="{A4E50F9A-260D-4A5B-9FC2-A8956C4E3177}"/>
                </a:ext>
              </a:extLst>
            </p:cNvPr>
            <p:cNvSpPr/>
            <p:nvPr/>
          </p:nvSpPr>
          <p:spPr>
            <a:xfrm>
              <a:off x="1698171" y="554016"/>
              <a:ext cx="9027886" cy="2854674"/>
            </a:xfrm>
            <a:prstGeom prst="roundRect">
              <a:avLst/>
            </a:prstGeom>
            <a:solidFill>
              <a:srgbClr val="FFFFFF">
                <a:alpha val="78824"/>
              </a:srgbClr>
            </a:solidFill>
            <a:ln>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0D393EE0-1A9F-40AD-80B2-A632A448A8FF}"/>
                </a:ext>
              </a:extLst>
            </p:cNvPr>
            <p:cNvSpPr txBox="1"/>
            <p:nvPr/>
          </p:nvSpPr>
          <p:spPr>
            <a:xfrm>
              <a:off x="1698171" y="870857"/>
              <a:ext cx="8534400" cy="2554545"/>
            </a:xfrm>
            <a:prstGeom prst="rect">
              <a:avLst/>
            </a:prstGeom>
            <a:noFill/>
          </p:spPr>
          <p:txBody>
            <a:bodyPr wrap="square" rtlCol="0">
              <a:spAutoFit/>
            </a:bodyPr>
            <a:lstStyle/>
            <a:p>
              <a:pPr algn="ctr"/>
              <a:r>
                <a:rPr lang="en-US" sz="6000" b="1" dirty="0" err="1">
                  <a:solidFill>
                    <a:srgbClr val="002060"/>
                  </a:solidFill>
                  <a:latin typeface="#9Slide07 TALUHLA" pitchFamily="2" charset="0"/>
                </a:rPr>
                <a:t>Kể</a:t>
              </a:r>
              <a:r>
                <a:rPr lang="en-US" sz="6000" b="1" dirty="0">
                  <a:solidFill>
                    <a:srgbClr val="002060"/>
                  </a:solidFill>
                  <a:latin typeface="#9Slide07 TALUHLA" pitchFamily="2" charset="0"/>
                </a:rPr>
                <a:t> </a:t>
              </a:r>
              <a:r>
                <a:rPr lang="en-US" sz="6000" b="1" dirty="0" err="1">
                  <a:solidFill>
                    <a:srgbClr val="002060"/>
                  </a:solidFill>
                  <a:latin typeface="#9Slide07 TALUHLA" pitchFamily="2" charset="0"/>
                </a:rPr>
                <a:t>chuyện</a:t>
              </a:r>
              <a:endParaRPr lang="en-US" sz="6000" b="1" dirty="0">
                <a:solidFill>
                  <a:srgbClr val="002060"/>
                </a:solidFill>
                <a:latin typeface="#9Slide07 TALUHLA" pitchFamily="2" charset="0"/>
              </a:endParaRPr>
            </a:p>
            <a:p>
              <a:pPr algn="ctr"/>
              <a:r>
                <a:rPr lang="en-US" sz="6000" b="1" dirty="0" err="1">
                  <a:solidFill>
                    <a:srgbClr val="FF0000"/>
                  </a:solidFill>
                  <a:effectLst>
                    <a:outerShdw blurRad="38100" dist="38100" dir="2700000" algn="tl">
                      <a:srgbClr val="000000">
                        <a:alpha val="43137"/>
                      </a:srgbClr>
                    </a:outerShdw>
                  </a:effectLst>
                  <a:latin typeface="#9Slide07 TALUHLA" pitchFamily="2" charset="0"/>
                </a:rPr>
                <a:t>Ông</a:t>
              </a:r>
              <a:r>
                <a:rPr lang="en-US" sz="6000" b="1" dirty="0">
                  <a:solidFill>
                    <a:srgbClr val="FF0000"/>
                  </a:solidFill>
                  <a:effectLst>
                    <a:outerShdw blurRad="38100" dist="38100" dir="2700000" algn="tl">
                      <a:srgbClr val="000000">
                        <a:alpha val="43137"/>
                      </a:srgbClr>
                    </a:outerShdw>
                  </a:effectLst>
                  <a:latin typeface="#9Slide07 TALUHLA" pitchFamily="2" charset="0"/>
                </a:rPr>
                <a:t> </a:t>
              </a:r>
              <a:r>
                <a:rPr lang="en-US" sz="6000" b="1" dirty="0" err="1">
                  <a:solidFill>
                    <a:srgbClr val="FF0000"/>
                  </a:solidFill>
                  <a:effectLst>
                    <a:outerShdw blurRad="38100" dist="38100" dir="2700000" algn="tl">
                      <a:srgbClr val="000000">
                        <a:alpha val="43137"/>
                      </a:srgbClr>
                    </a:outerShdw>
                  </a:effectLst>
                  <a:latin typeface="#9Slide07 TALUHLA" pitchFamily="2" charset="0"/>
                </a:rPr>
                <a:t>Nguyễn</a:t>
              </a:r>
              <a:r>
                <a:rPr lang="en-US" sz="6000" b="1" dirty="0">
                  <a:solidFill>
                    <a:srgbClr val="FF0000"/>
                  </a:solidFill>
                  <a:effectLst>
                    <a:outerShdw blurRad="38100" dist="38100" dir="2700000" algn="tl">
                      <a:srgbClr val="000000">
                        <a:alpha val="43137"/>
                      </a:srgbClr>
                    </a:outerShdw>
                  </a:effectLst>
                  <a:latin typeface="#9Slide07 TALUHLA" pitchFamily="2" charset="0"/>
                </a:rPr>
                <a:t> Khoa </a:t>
              </a:r>
              <a:r>
                <a:rPr lang="en-US" sz="6000" b="1" dirty="0" err="1">
                  <a:solidFill>
                    <a:srgbClr val="FF0000"/>
                  </a:solidFill>
                  <a:effectLst>
                    <a:outerShdw blurRad="38100" dist="38100" dir="2700000" algn="tl">
                      <a:srgbClr val="000000">
                        <a:alpha val="43137"/>
                      </a:srgbClr>
                    </a:outerShdw>
                  </a:effectLst>
                  <a:latin typeface="#9Slide07 TALUHLA" pitchFamily="2" charset="0"/>
                </a:rPr>
                <a:t>Đăng</a:t>
              </a:r>
              <a:endParaRPr lang="en-US" sz="6000" b="1" dirty="0">
                <a:solidFill>
                  <a:srgbClr val="FF0000"/>
                </a:solidFill>
                <a:effectLst>
                  <a:outerShdw blurRad="38100" dist="38100" dir="2700000" algn="tl">
                    <a:srgbClr val="000000">
                      <a:alpha val="43137"/>
                    </a:srgbClr>
                  </a:outerShdw>
                </a:effectLst>
                <a:latin typeface="#9Slide07 TALUHLA" pitchFamily="2" charset="0"/>
              </a:endParaRPr>
            </a:p>
            <a:p>
              <a:pPr algn="r"/>
              <a:r>
                <a:rPr lang="en-US" sz="3600" b="1" dirty="0">
                  <a:latin typeface="#9Slide07 TALUHLA" pitchFamily="2" charset="0"/>
                </a:rPr>
                <a:t>Trang 40</a:t>
              </a:r>
            </a:p>
          </p:txBody>
        </p:sp>
      </p:grpSp>
      <p:pic>
        <p:nvPicPr>
          <p:cNvPr id="10" name="Picture 9">
            <a:extLst>
              <a:ext uri="{FF2B5EF4-FFF2-40B4-BE49-F238E27FC236}">
                <a16:creationId xmlns:a16="http://schemas.microsoft.com/office/drawing/2014/main" id="{4B0617F7-0183-4DE8-A936-CC750318A3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39" b="97500" l="52891" r="92500">
                        <a14:foregroundMark x1="78203" y1="10139" x2="76875" y2="26250"/>
                        <a14:foregroundMark x1="53359" y1="26250" x2="61016" y2="35833"/>
                        <a14:foregroundMark x1="61016" y1="35833" x2="61328" y2="35972"/>
                        <a14:foregroundMark x1="92500" y1="42500" x2="90000" y2="51389"/>
                        <a14:foregroundMark x1="90000" y1="51389" x2="90000" y2="51806"/>
                        <a14:foregroundMark x1="84609" y1="84167" x2="85234" y2="97500"/>
                        <a14:foregroundMark x1="74844" y1="17500" x2="74844" y2="26944"/>
                        <a14:foregroundMark x1="74844" y1="26944" x2="74844" y2="26944"/>
                        <a14:foregroundMark x1="53828" y1="25000" x2="56328" y2="29167"/>
                        <a14:foregroundMark x1="54609" y1="25139" x2="56328" y2="28750"/>
                        <a14:foregroundMark x1="55625" y1="25972" x2="56406" y2="27778"/>
                        <a14:foregroundMark x1="52891" y1="28194" x2="54766" y2="29167"/>
                        <a14:backgroundMark x1="53672" y1="19722" x2="57734" y2="22778"/>
                        <a14:backgroundMark x1="57734" y1="22778" x2="67344" y2="21944"/>
                        <a14:backgroundMark x1="55234" y1="41528" x2="55234" y2="51806"/>
                        <a14:backgroundMark x1="82031" y1="22639" x2="90938" y2="29444"/>
                        <a14:backgroundMark x1="90938" y1="29444" x2="93438" y2="30417"/>
                        <a14:backgroundMark x1="90938" y1="35556" x2="94844" y2="41667"/>
                      </a14:backgroundRemoval>
                    </a14:imgEffect>
                  </a14:imgLayer>
                </a14:imgProps>
              </a:ext>
            </a:extLst>
          </a:blip>
          <a:srcRect l="52619" t="7619" r="3929"/>
          <a:stretch/>
        </p:blipFill>
        <p:spPr>
          <a:xfrm>
            <a:off x="5112846" y="3188503"/>
            <a:ext cx="3196900" cy="3823141"/>
          </a:xfrm>
          <a:prstGeom prst="rect">
            <a:avLst/>
          </a:prstGeom>
        </p:spPr>
      </p:pic>
    </p:spTree>
    <p:extLst>
      <p:ext uri="{BB962C8B-B14F-4D97-AF65-F5344CB8AC3E}">
        <p14:creationId xmlns:p14="http://schemas.microsoft.com/office/powerpoint/2010/main" val="428145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 calcmode="lin" valueType="num">
                                      <p:cBhvr additive="base">
                                        <p:cTn id="12" dur="500" fill="hold"/>
                                        <p:tgtEl>
                                          <p:spTgt spid="50"/>
                                        </p:tgtEl>
                                        <p:attrNameLst>
                                          <p:attrName>ppt_x</p:attrName>
                                        </p:attrNameLst>
                                      </p:cBhvr>
                                      <p:tavLst>
                                        <p:tav tm="0">
                                          <p:val>
                                            <p:strVal val="1+#ppt_w/2"/>
                                          </p:val>
                                        </p:tav>
                                        <p:tav tm="100000">
                                          <p:val>
                                            <p:strVal val="#ppt_x"/>
                                          </p:val>
                                        </p:tav>
                                      </p:tavLst>
                                    </p:anim>
                                    <p:anim calcmode="lin" valueType="num">
                                      <p:cBhvr additive="base">
                                        <p:cTn id="13" dur="500" fill="hold"/>
                                        <p:tgtEl>
                                          <p:spTgt spid="50"/>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D1F7"/>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04F448E-3F84-4B7D-96CE-47383EAFA4CC}"/>
              </a:ext>
            </a:extLst>
          </p:cNvPr>
          <p:cNvGrpSpPr/>
          <p:nvPr/>
        </p:nvGrpSpPr>
        <p:grpSpPr>
          <a:xfrm>
            <a:off x="333828" y="1427530"/>
            <a:ext cx="11524343" cy="5468062"/>
            <a:chOff x="1132115" y="1127580"/>
            <a:chExt cx="10813142" cy="5468062"/>
          </a:xfrm>
        </p:grpSpPr>
        <p:sp>
          <p:nvSpPr>
            <p:cNvPr id="3" name="TextBox 2"/>
            <p:cNvSpPr txBox="1"/>
            <p:nvPr/>
          </p:nvSpPr>
          <p:spPr>
            <a:xfrm>
              <a:off x="1132115" y="3210100"/>
              <a:ext cx="10813142" cy="3385542"/>
            </a:xfrm>
            <a:prstGeom prst="rect">
              <a:avLst/>
            </a:prstGeom>
            <a:noFill/>
          </p:spPr>
          <p:txBody>
            <a:bodyPr wrap="square" rtlCol="0">
              <a:spAutoFit/>
            </a:bodyPr>
            <a:lstStyle/>
            <a:p>
              <a:pPr algn="just"/>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Một lần, có anh hàng dầu gánh hàng ra chợ bán. Lợi dụng lúc anh bận đong dầu, có kẻ thò tay vào bị lấy trộm tiền. Khi biết bị mất tiền, anh hàng dầu nhớ hồi nãy có một người mù quanh quẩn bên gánh hàng, đuổi mấy cũng không đi. Anh đoán hắn là kẻ cắp, bèn gửi gánh hàng cho người quen rồi đi tìm người mù. Người này ra sức chối, nói rằng mình mù biết tiền để đâu mà lấy. Hai bên xô xát, lính bắt họ giải lên quan án Nguyễn Khoa Đăng.</a:t>
              </a:r>
            </a:p>
            <a:p>
              <a:endParaRPr lang="en-US"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42C08C5-9430-4FA2-97D7-00F1C809D033}"/>
                </a:ext>
              </a:extLst>
            </p:cNvPr>
            <p:cNvPicPr>
              <a:picLocks noChangeAspect="1"/>
            </p:cNvPicPr>
            <p:nvPr/>
          </p:nvPicPr>
          <p:blipFill>
            <a:blip r:embed="rId2"/>
            <a:stretch>
              <a:fillRect/>
            </a:stretch>
          </p:blipFill>
          <p:spPr>
            <a:xfrm>
              <a:off x="1466981" y="1127580"/>
              <a:ext cx="2127688" cy="1835055"/>
            </a:xfrm>
            <a:prstGeom prst="rect">
              <a:avLst/>
            </a:prstGeom>
          </p:spPr>
        </p:pic>
      </p:grpSp>
      <p:pic>
        <p:nvPicPr>
          <p:cNvPr id="6" name="Picture 2" descr="Picture 030">
            <a:extLst>
              <a:ext uri="{FF2B5EF4-FFF2-40B4-BE49-F238E27FC236}">
                <a16:creationId xmlns:a16="http://schemas.microsoft.com/office/drawing/2014/main" id="{84E9C797-7B8B-4A91-8937-C9E592480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71" y="48202"/>
            <a:ext cx="4393563" cy="329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7049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D1F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6CB28EF-3720-4F38-A8F0-DAF59EECF0F0}"/>
              </a:ext>
            </a:extLst>
          </p:cNvPr>
          <p:cNvGrpSpPr/>
          <p:nvPr/>
        </p:nvGrpSpPr>
        <p:grpSpPr>
          <a:xfrm>
            <a:off x="102681" y="320457"/>
            <a:ext cx="12585318" cy="6991577"/>
            <a:chOff x="642363" y="828457"/>
            <a:chExt cx="10905481" cy="6991577"/>
          </a:xfrm>
        </p:grpSpPr>
        <p:sp>
          <p:nvSpPr>
            <p:cNvPr id="3" name="TextBox 2"/>
            <p:cNvSpPr txBox="1"/>
            <p:nvPr/>
          </p:nvSpPr>
          <p:spPr>
            <a:xfrm>
              <a:off x="642363" y="3418829"/>
              <a:ext cx="9360836" cy="4401205"/>
            </a:xfrm>
            <a:prstGeom prst="rect">
              <a:avLst/>
            </a:prstGeom>
            <a:noFill/>
          </p:spPr>
          <p:txBody>
            <a:bodyPr wrap="square" rtlCol="0">
              <a:spAutoFit/>
            </a:bodyPr>
            <a:lstStyle/>
            <a:p>
              <a:pPr algn="just"/>
              <a:r>
                <a:rPr lang="en-US" sz="2800" dirty="0">
                  <a:solidFill>
                    <a:prstClr val="black"/>
                  </a:solidFill>
                </a:rPr>
                <a:t>	</a:t>
              </a:r>
              <a:r>
                <a:rPr lang="vi-VN" sz="2800" dirty="0">
                  <a:solidFill>
                    <a:prstClr val="black"/>
                  </a:solidFill>
                </a:rPr>
                <a:t>Khi người mù móc tiền ra, quan sai người múc ra một chậu nước, bỏ số tiền vào chậu. Một lát thấy trên mặt  nước có váng dầu nổi lên. Người mù hết đường chối cãi, đành nhận tội.</a:t>
              </a:r>
            </a:p>
            <a:p>
              <a:pPr algn="just"/>
              <a:r>
                <a:rPr lang="en-US" sz="2800" dirty="0">
                  <a:solidFill>
                    <a:prstClr val="black"/>
                  </a:solidFill>
                </a:rPr>
                <a:t>	</a:t>
              </a:r>
              <a:r>
                <a:rPr lang="vi-VN" sz="2800" dirty="0" err="1">
                  <a:solidFill>
                    <a:prstClr val="black"/>
                  </a:solidFill>
                </a:rPr>
                <a:t>Vụ</a:t>
              </a:r>
              <a:r>
                <a:rPr lang="vi-VN" sz="2800" dirty="0">
                  <a:solidFill>
                    <a:prstClr val="black"/>
                  </a:solidFill>
                </a:rPr>
                <a:t> án tưởng đã xong, không ngờ quan lại phán:</a:t>
              </a:r>
            </a:p>
            <a:p>
              <a:pPr algn="just"/>
              <a:r>
                <a:rPr lang="en-US" sz="2800" dirty="0">
                  <a:solidFill>
                    <a:prstClr val="black"/>
                  </a:solidFill>
                </a:rPr>
                <a:t>	</a:t>
              </a:r>
              <a:r>
                <a:rPr lang="vi-VN" sz="2800" dirty="0">
                  <a:solidFill>
                    <a:prstClr val="black"/>
                  </a:solidFill>
                </a:rPr>
                <a:t>- Tên ăn cắp này là kẻ giả mù vì nếu mù thật thì làm sao hắn biết người bán dầu để tiền ở đâu mà lấy.</a:t>
              </a:r>
            </a:p>
            <a:p>
              <a:pPr algn="just"/>
              <a:r>
                <a:rPr lang="en-US" sz="2800" dirty="0">
                  <a:solidFill>
                    <a:prstClr val="black"/>
                  </a:solidFill>
                </a:rPr>
                <a:t>	</a:t>
              </a:r>
              <a:r>
                <a:rPr lang="vi-VN" sz="2800" dirty="0">
                  <a:solidFill>
                    <a:prstClr val="black"/>
                  </a:solidFill>
                </a:rPr>
                <a:t>Ông sai lính nọc tên mù ra đánh, kì đến khi hắn mở mắt mới thôi. Lúc đầu, người mù còn chối, chỉ sau 3 roi hắn đành mở cả hai mắt.</a:t>
              </a:r>
            </a:p>
            <a:p>
              <a:endParaRPr lang="en-US" sz="2800" dirty="0">
                <a:solidFill>
                  <a:prstClr val="black"/>
                </a:solidFill>
              </a:endParaRPr>
            </a:p>
          </p:txBody>
        </p:sp>
        <p:sp>
          <p:nvSpPr>
            <p:cNvPr id="5" name="TextBox 4"/>
            <p:cNvSpPr txBox="1"/>
            <p:nvPr/>
          </p:nvSpPr>
          <p:spPr>
            <a:xfrm>
              <a:off x="642364" y="828457"/>
              <a:ext cx="6967107" cy="3108543"/>
            </a:xfrm>
            <a:prstGeom prst="rect">
              <a:avLst/>
            </a:prstGeom>
            <a:noFill/>
          </p:spPr>
          <p:txBody>
            <a:bodyPr wrap="square" rtlCol="0">
              <a:spAutoFit/>
            </a:bodyPr>
            <a:lstStyle/>
            <a:p>
              <a:r>
                <a:rPr lang="en-US" sz="2800" dirty="0">
                  <a:solidFill>
                    <a:prstClr val="black"/>
                  </a:solidFill>
                </a:rPr>
                <a:t>       	</a:t>
              </a:r>
              <a:r>
                <a:rPr lang="vi-VN" sz="2800" dirty="0" err="1">
                  <a:solidFill>
                    <a:prstClr val="black"/>
                  </a:solidFill>
                </a:rPr>
                <a:t>Thấy</a:t>
              </a:r>
              <a:r>
                <a:rPr lang="vi-VN" sz="2800" dirty="0">
                  <a:solidFill>
                    <a:prstClr val="black"/>
                  </a:solidFill>
                </a:rPr>
                <a:t> người mù khăng khăng chối không ăn cắp tiền, quan hỏi:</a:t>
              </a:r>
            </a:p>
            <a:p>
              <a:r>
                <a:rPr lang="en-US" sz="2800" dirty="0">
                  <a:solidFill>
                    <a:prstClr val="black"/>
                  </a:solidFill>
                </a:rPr>
                <a:t>	</a:t>
              </a:r>
              <a:r>
                <a:rPr lang="vi-VN" sz="2800" dirty="0">
                  <a:solidFill>
                    <a:prstClr val="black"/>
                  </a:solidFill>
                </a:rPr>
                <a:t>-  Anh có mang tiền theo không?</a:t>
              </a:r>
            </a:p>
            <a:p>
              <a:r>
                <a:rPr lang="en-US" sz="2800" dirty="0">
                  <a:solidFill>
                    <a:prstClr val="black"/>
                  </a:solidFill>
                </a:rPr>
                <a:t>	</a:t>
              </a:r>
              <a:r>
                <a:rPr lang="vi-VN" sz="2800" dirty="0" err="1">
                  <a:solidFill>
                    <a:prstClr val="black"/>
                  </a:solidFill>
                </a:rPr>
                <a:t>Người</a:t>
              </a:r>
              <a:r>
                <a:rPr lang="vi-VN" sz="2800" dirty="0">
                  <a:solidFill>
                    <a:prstClr val="black"/>
                  </a:solidFill>
                </a:rPr>
                <a:t> mù đáp:</a:t>
              </a:r>
            </a:p>
            <a:p>
              <a:r>
                <a:rPr lang="en-US" sz="2800" dirty="0">
                  <a:solidFill>
                    <a:prstClr val="black"/>
                  </a:solidFill>
                </a:rPr>
                <a:t>	</a:t>
              </a:r>
              <a:r>
                <a:rPr lang="vi-VN" sz="2800" dirty="0">
                  <a:solidFill>
                    <a:prstClr val="black"/>
                  </a:solidFill>
                </a:rPr>
                <a:t>-  Có, nhưng đấy là tiền của tôi.</a:t>
              </a:r>
            </a:p>
            <a:p>
              <a:r>
                <a:rPr lang="en-US" sz="2800" dirty="0">
                  <a:solidFill>
                    <a:prstClr val="black"/>
                  </a:solidFill>
                </a:rPr>
                <a:t>	</a:t>
              </a:r>
              <a:r>
                <a:rPr lang="vi-VN" sz="2800" dirty="0">
                  <a:solidFill>
                    <a:prstClr val="black"/>
                  </a:solidFill>
                </a:rPr>
                <a:t>-  Cứ đưa đây. Của ai rồi sẽ rõ.</a:t>
              </a:r>
            </a:p>
            <a:p>
              <a:endParaRPr lang="en-US" sz="2800" dirty="0">
                <a:solidFill>
                  <a:prstClr val="black"/>
                </a:solidFill>
              </a:endParaRPr>
            </a:p>
          </p:txBody>
        </p:sp>
        <p:pic>
          <p:nvPicPr>
            <p:cNvPr id="6" name="Picture 5">
              <a:extLst>
                <a:ext uri="{FF2B5EF4-FFF2-40B4-BE49-F238E27FC236}">
                  <a16:creationId xmlns:a16="http://schemas.microsoft.com/office/drawing/2014/main" id="{1F177135-BB99-4F0C-B169-01E1807CB796}"/>
                </a:ext>
              </a:extLst>
            </p:cNvPr>
            <p:cNvPicPr>
              <a:picLocks noChangeAspect="1"/>
            </p:cNvPicPr>
            <p:nvPr/>
          </p:nvPicPr>
          <p:blipFill>
            <a:blip r:embed="rId2"/>
            <a:stretch>
              <a:fillRect/>
            </a:stretch>
          </p:blipFill>
          <p:spPr>
            <a:xfrm>
              <a:off x="9420156" y="5279214"/>
              <a:ext cx="2127688" cy="1835055"/>
            </a:xfrm>
            <a:prstGeom prst="rect">
              <a:avLst/>
            </a:prstGeom>
          </p:spPr>
        </p:pic>
      </p:grpSp>
      <p:pic>
        <p:nvPicPr>
          <p:cNvPr id="7" name="Picture 3" descr="Picture 032">
            <a:extLst>
              <a:ext uri="{FF2B5EF4-FFF2-40B4-BE49-F238E27FC236}">
                <a16:creationId xmlns:a16="http://schemas.microsoft.com/office/drawing/2014/main" id="{C36A6EBE-98CA-4B0F-B543-3762B8606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786" y="98094"/>
            <a:ext cx="3706556" cy="281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891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D1F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6B6A688-845D-4EC8-A9DD-F8C8146925BC}"/>
              </a:ext>
            </a:extLst>
          </p:cNvPr>
          <p:cNvGrpSpPr/>
          <p:nvPr/>
        </p:nvGrpSpPr>
        <p:grpSpPr>
          <a:xfrm>
            <a:off x="-27349" y="266941"/>
            <a:ext cx="12030664" cy="7078860"/>
            <a:chOff x="-27349" y="266941"/>
            <a:chExt cx="12030664" cy="7078860"/>
          </a:xfrm>
        </p:grpSpPr>
        <p:sp>
          <p:nvSpPr>
            <p:cNvPr id="4" name="TextBox 3"/>
            <p:cNvSpPr txBox="1"/>
            <p:nvPr/>
          </p:nvSpPr>
          <p:spPr>
            <a:xfrm>
              <a:off x="188685" y="266941"/>
              <a:ext cx="6589485" cy="3539430"/>
            </a:xfrm>
            <a:prstGeom prst="rect">
              <a:avLst/>
            </a:prstGeom>
            <a:noFill/>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Trong thời kì ông Nguyễn Khoa Đăng làm quan án, ở Quảng Trị có truông nhà Hồ là nơi bọn gian phi dùng làm sào huyệt đón đường cướp của.</a:t>
              </a:r>
              <a:r>
                <a:rPr lang="en-US" sz="2800" dirty="0">
                  <a:solidFill>
                    <a:prstClr val="black"/>
                  </a:solidFill>
                  <a:latin typeface="Arial" panose="020B0604020202020204" pitchFamily="34" charset="0"/>
                  <a:cs typeface="Arial" panose="020B0604020202020204" pitchFamily="34" charset="0"/>
                </a:rPr>
                <a:t> </a:t>
              </a:r>
            </a:p>
            <a:p>
              <a:pPr algn="just"/>
              <a:r>
                <a:rPr lang="vi-VN" sz="2800" dirty="0">
                  <a:solidFill>
                    <a:prstClr val="black"/>
                  </a:solidFill>
                  <a:latin typeface="Arial" panose="020B0604020202020204" pitchFamily="34" charset="0"/>
                  <a:cs typeface="Arial" panose="020B0604020202020204" pitchFamily="34" charset="0"/>
                </a:rPr>
                <a:t>  </a:t>
              </a:r>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Để bắt bọn cướp, quan sai chế một loại hòm gỗ kín có lỗ thông hơi, vừa một người ngồi, có khóa bên trong để người ở trong có thể mở tung ra dễ dàng. </a:t>
              </a:r>
              <a:endParaRPr lang="en-US" sz="2800" dirty="0">
                <a:solidFill>
                  <a:prstClr val="black"/>
                </a:solidFill>
                <a:latin typeface="Arial" panose="020B0604020202020204" pitchFamily="34" charset="0"/>
                <a:cs typeface="Arial" panose="020B0604020202020204" pitchFamily="34" charset="0"/>
              </a:endParaRPr>
            </a:p>
          </p:txBody>
        </p:sp>
        <p:sp>
          <p:nvSpPr>
            <p:cNvPr id="5" name="TextBox 4"/>
            <p:cNvSpPr txBox="1"/>
            <p:nvPr/>
          </p:nvSpPr>
          <p:spPr>
            <a:xfrm>
              <a:off x="-27349" y="3806371"/>
              <a:ext cx="12030664" cy="3539430"/>
            </a:xfrm>
            <a:prstGeom prst="rect">
              <a:avLst/>
            </a:prstGeom>
            <a:noFill/>
          </p:spPr>
          <p:txBody>
            <a:bodyPr wrap="square" rtlCol="0">
              <a:spAutoFit/>
            </a:bodyPr>
            <a:lstStyle/>
            <a:p>
              <a:pPr algn="just"/>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Ông kén một số võ sĩ, đem theo vũ khí, ngồi vào hòm. Rồi sai quân sĩ ăn mặc như dân thường, khiêng những hòm ấy qua truông, ra vẻ như khiêng những hòm của cải nặng. Lại cho người đánh tiếng có một vị quan to ở ngoài Bắc sắp sửa về quê sẽ đi qua truông cùng những hòm của cải quý. Bọn cướp đánh hơi, nghĩ đây là cơ hội làm ăn hiếm có, rình lúc đoàn người đi qua cửa truông thì cướp, rồi hí hửng khiêng những hòm nặng ấy về tận sào huyệt.</a:t>
              </a:r>
            </a:p>
            <a:p>
              <a:endParaRPr lang="en-US" sz="2800" dirty="0">
                <a:solidFill>
                  <a:prstClr val="black"/>
                </a:solidFill>
                <a:latin typeface="Arial" panose="020B0604020202020204" pitchFamily="34" charset="0"/>
                <a:cs typeface="Arial" panose="020B0604020202020204" pitchFamily="34" charset="0"/>
              </a:endParaRPr>
            </a:p>
          </p:txBody>
        </p:sp>
      </p:grpSp>
      <p:pic>
        <p:nvPicPr>
          <p:cNvPr id="7" name="Picture 4" descr="Picture 033">
            <a:extLst>
              <a:ext uri="{FF2B5EF4-FFF2-40B4-BE49-F238E27FC236}">
                <a16:creationId xmlns:a16="http://schemas.microsoft.com/office/drawing/2014/main" id="{F7A62639-345D-4AC5-8B9E-DC820FB68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3300" y="136237"/>
            <a:ext cx="4703350" cy="356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7748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BD1F7"/>
        </a:solidFill>
        <a:effectLst/>
      </p:bgPr>
    </p:bg>
    <p:spTree>
      <p:nvGrpSpPr>
        <p:cNvPr id="1" name=""/>
        <p:cNvGrpSpPr/>
        <p:nvPr/>
      </p:nvGrpSpPr>
      <p:grpSpPr>
        <a:xfrm>
          <a:off x="0" y="0"/>
          <a:ext cx="0" cy="0"/>
          <a:chOff x="0" y="0"/>
          <a:chExt cx="0" cy="0"/>
        </a:xfrm>
      </p:grpSpPr>
      <p:pic>
        <p:nvPicPr>
          <p:cNvPr id="6" name="Picture 5" descr="Copy (2) of Picture 030">
            <a:extLst>
              <a:ext uri="{FF2B5EF4-FFF2-40B4-BE49-F238E27FC236}">
                <a16:creationId xmlns:a16="http://schemas.microsoft.com/office/drawing/2014/main" id="{D537CFE3-B2D5-4A9F-89AD-D847787E8C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9313" y="43406"/>
            <a:ext cx="4572000" cy="343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37BD815A-7946-4A11-B423-91E8E6693DE2}"/>
              </a:ext>
            </a:extLst>
          </p:cNvPr>
          <p:cNvGrpSpPr/>
          <p:nvPr/>
        </p:nvGrpSpPr>
        <p:grpSpPr>
          <a:xfrm>
            <a:off x="-884173" y="427724"/>
            <a:ext cx="12780998" cy="6642719"/>
            <a:chOff x="-884173" y="427724"/>
            <a:chExt cx="12780998" cy="6642719"/>
          </a:xfrm>
        </p:grpSpPr>
        <p:grpSp>
          <p:nvGrpSpPr>
            <p:cNvPr id="5" name="Group 4">
              <a:extLst>
                <a:ext uri="{FF2B5EF4-FFF2-40B4-BE49-F238E27FC236}">
                  <a16:creationId xmlns:a16="http://schemas.microsoft.com/office/drawing/2014/main" id="{499EEC5E-6928-4E40-A4AA-0C27BEBEAF57}"/>
                </a:ext>
              </a:extLst>
            </p:cNvPr>
            <p:cNvGrpSpPr/>
            <p:nvPr/>
          </p:nvGrpSpPr>
          <p:grpSpPr>
            <a:xfrm>
              <a:off x="-884173" y="427724"/>
              <a:ext cx="7881739" cy="6642719"/>
              <a:chOff x="-884173" y="427724"/>
              <a:chExt cx="7881739" cy="6642719"/>
            </a:xfrm>
          </p:grpSpPr>
          <p:sp>
            <p:nvSpPr>
              <p:cNvPr id="3" name="TextBox 2"/>
              <p:cNvSpPr txBox="1"/>
              <p:nvPr/>
            </p:nvSpPr>
            <p:spPr>
              <a:xfrm>
                <a:off x="370688" y="427724"/>
                <a:ext cx="6626878" cy="3816429"/>
              </a:xfrm>
              <a:prstGeom prst="rect">
                <a:avLst/>
              </a:prstGeom>
              <a:noFill/>
            </p:spPr>
            <p:txBody>
              <a:bodyPr wrap="square" rtlCol="0">
                <a:spAutoFit/>
              </a:bodyPr>
              <a:lstStyle/>
              <a:p>
                <a:pPr algn="just"/>
                <a:r>
                  <a:rPr lang="en-US" sz="2800" dirty="0">
                    <a:solidFill>
                      <a:prstClr val="black"/>
                    </a:solidFill>
                    <a:latin typeface="Arial" panose="020B0604020202020204" pitchFamily="34" charset="0"/>
                    <a:cs typeface="Arial" panose="020B0604020202020204" pitchFamily="34" charset="0"/>
                  </a:rPr>
                  <a:t>	</a:t>
                </a:r>
                <a:r>
                  <a:rPr lang="vi-VN" sz="2800" dirty="0" err="1">
                    <a:solidFill>
                      <a:prstClr val="black"/>
                    </a:solidFill>
                    <a:latin typeface="Arial" panose="020B0604020202020204" pitchFamily="34" charset="0"/>
                    <a:cs typeface="Arial" panose="020B0604020202020204" pitchFamily="34" charset="0"/>
                  </a:rPr>
                  <a:t>Về</a:t>
                </a:r>
                <a:r>
                  <a:rPr lang="vi-VN" sz="2800" dirty="0">
                    <a:solidFill>
                      <a:prstClr val="black"/>
                    </a:solidFill>
                    <a:latin typeface="Arial" panose="020B0604020202020204" pitchFamily="34" charset="0"/>
                    <a:cs typeface="Arial" panose="020B0604020202020204" pitchFamily="34" charset="0"/>
                  </a:rPr>
                  <a:t> đến nơi, vừa đặt hòm xuống thì những cái hòm bật mở toang, các võ sĩ ngồi trong tay lăm lăm vũ khí bất ngờ xông ra đánh giết bọn cướp. Đang lúc hoảng hốt chưa kịp đối phó thì phục binh của triều đình từ ngoài ùn ùn kéo vào đông như kiến cỏ, bọn cướp đành chắp tay xin tha mạng.</a:t>
                </a:r>
              </a:p>
              <a:p>
                <a:pPr algn="just"/>
                <a:endParaRPr lang="en-US" sz="2000" dirty="0">
                  <a:solidFill>
                    <a:prstClr val="black"/>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C849CE9-7DFB-452A-ACBF-AF185235B7F4}"/>
                  </a:ext>
                </a:extLst>
              </p:cNvPr>
              <p:cNvPicPr>
                <a:picLocks noChangeAspect="1"/>
              </p:cNvPicPr>
              <p:nvPr/>
            </p:nvPicPr>
            <p:blipFill>
              <a:blip r:embed="rId3"/>
              <a:stretch>
                <a:fillRect/>
              </a:stretch>
            </p:blipFill>
            <p:spPr>
              <a:xfrm>
                <a:off x="-884173" y="5235388"/>
                <a:ext cx="2127688" cy="1835055"/>
              </a:xfrm>
              <a:prstGeom prst="rect">
                <a:avLst/>
              </a:prstGeom>
            </p:spPr>
          </p:pic>
        </p:grpSp>
        <p:sp>
          <p:nvSpPr>
            <p:cNvPr id="8" name="TextBox 7">
              <a:extLst>
                <a:ext uri="{FF2B5EF4-FFF2-40B4-BE49-F238E27FC236}">
                  <a16:creationId xmlns:a16="http://schemas.microsoft.com/office/drawing/2014/main" id="{6AC99DF1-8393-42BD-9947-FC5F8351AD4F}"/>
                </a:ext>
              </a:extLst>
            </p:cNvPr>
            <p:cNvSpPr txBox="1"/>
            <p:nvPr/>
          </p:nvSpPr>
          <p:spPr>
            <a:xfrm>
              <a:off x="462013" y="3909086"/>
              <a:ext cx="11434812" cy="1815882"/>
            </a:xfrm>
            <a:prstGeom prst="rect">
              <a:avLst/>
            </a:prstGeom>
            <a:noFill/>
          </p:spPr>
          <p:txBody>
            <a:bodyPr wrap="square">
              <a:spAutoFit/>
            </a:bodyPr>
            <a:lstStyle/>
            <a:p>
              <a:pPr algn="just"/>
              <a:r>
                <a:rPr lang="en-US" sz="2800" dirty="0">
                  <a:solidFill>
                    <a:prstClr val="black"/>
                  </a:solidFill>
                </a:rPr>
                <a:t>	</a:t>
              </a:r>
              <a:r>
                <a:rPr lang="vi-VN" sz="2800" dirty="0" err="1">
                  <a:solidFill>
                    <a:prstClr val="black"/>
                  </a:solidFill>
                </a:rPr>
                <a:t>Bọn</a:t>
              </a:r>
              <a:r>
                <a:rPr lang="vi-VN" sz="2800" dirty="0">
                  <a:solidFill>
                    <a:prstClr val="black"/>
                  </a:solidFill>
                </a:rPr>
                <a:t> cướp ấy, Nguyễn Khoa Đăng đưa đi khai khẩn đất hoang ở biên giới, lập thành những đồn điền rộng lớn. Sau đó, ông cho đưa dân đến lập làng xóm ở dọc hai bên truông khiến một vùng núi rừng xưa vắng vẻ trở thành những xóm làng dân cư đông đúc bình yên.</a:t>
              </a:r>
            </a:p>
          </p:txBody>
        </p:sp>
      </p:grpSp>
    </p:spTree>
    <p:extLst>
      <p:ext uri="{BB962C8B-B14F-4D97-AF65-F5344CB8AC3E}">
        <p14:creationId xmlns:p14="http://schemas.microsoft.com/office/powerpoint/2010/main" val="2366024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1DCF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777FF6-E326-4BFF-B7DD-5A57AC38E99C}"/>
              </a:ext>
            </a:extLst>
          </p:cNvPr>
          <p:cNvGrpSpPr/>
          <p:nvPr/>
        </p:nvGrpSpPr>
        <p:grpSpPr>
          <a:xfrm>
            <a:off x="208765" y="5188343"/>
            <a:ext cx="7634786" cy="1117526"/>
            <a:chOff x="208765" y="5188343"/>
            <a:chExt cx="7634786" cy="1117526"/>
          </a:xfrm>
        </p:grpSpPr>
        <p:sp>
          <p:nvSpPr>
            <p:cNvPr id="20" name="Rectangle: Rounded Corners 19">
              <a:extLst>
                <a:ext uri="{FF2B5EF4-FFF2-40B4-BE49-F238E27FC236}">
                  <a16:creationId xmlns:a16="http://schemas.microsoft.com/office/drawing/2014/main" id="{06F381D7-D116-46D3-9159-C87B4B7E7194}"/>
                </a:ext>
              </a:extLst>
            </p:cNvPr>
            <p:cNvSpPr/>
            <p:nvPr/>
          </p:nvSpPr>
          <p:spPr>
            <a:xfrm>
              <a:off x="208765" y="5188343"/>
              <a:ext cx="7634786" cy="1117526"/>
            </a:xfrm>
            <a:prstGeom prst="roundRect">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 name="TextBox 6"/>
            <p:cNvSpPr txBox="1">
              <a:spLocks noChangeArrowheads="1"/>
            </p:cNvSpPr>
            <p:nvPr/>
          </p:nvSpPr>
          <p:spPr bwMode="auto">
            <a:xfrm>
              <a:off x="208765" y="5270062"/>
              <a:ext cx="7086600" cy="954088"/>
            </a:xfrm>
            <a:prstGeom prst="rect">
              <a:avLst/>
            </a:prstGeom>
            <a:noFill/>
            <a:ln w="9525">
              <a:noFill/>
              <a:miter lim="800000"/>
              <a:headEnd/>
              <a:tailEnd/>
            </a:ln>
          </p:spPr>
          <p:txBody>
            <a:bodyPr>
              <a:spAutoFit/>
            </a:bodyPr>
            <a:lstStyle/>
            <a:p>
              <a:pPr algn="r" fontAlgn="base">
                <a:spcBef>
                  <a:spcPct val="0"/>
                </a:spcBef>
                <a:spcAft>
                  <a:spcPct val="0"/>
                </a:spcAft>
              </a:pPr>
              <a:r>
                <a:rPr lang="en-US" sz="2800" b="1" dirty="0" err="1">
                  <a:solidFill>
                    <a:prstClr val="black"/>
                  </a:solidFill>
                  <a:latin typeface="+mj-lt"/>
                  <a:cs typeface="Times New Roman" pitchFamily="18" charset="0"/>
                </a:rPr>
                <a:t>phục</a:t>
              </a:r>
              <a:r>
                <a:rPr lang="en-US" sz="2800" b="1" dirty="0">
                  <a:solidFill>
                    <a:prstClr val="black"/>
                  </a:solidFill>
                  <a:latin typeface="+mj-lt"/>
                  <a:cs typeface="Times New Roman" pitchFamily="18" charset="0"/>
                </a:rPr>
                <a:t> </a:t>
              </a:r>
              <a:r>
                <a:rPr lang="en-US" sz="2800" b="1" dirty="0" err="1">
                  <a:solidFill>
                    <a:prstClr val="black"/>
                  </a:solidFill>
                  <a:latin typeface="+mj-lt"/>
                  <a:cs typeface="Times New Roman" pitchFamily="18" charset="0"/>
                </a:rPr>
                <a:t>binh</a:t>
              </a:r>
              <a:r>
                <a:rPr lang="en-US" sz="2800" b="1" dirty="0">
                  <a:solidFill>
                    <a:prstClr val="black"/>
                  </a:solidFill>
                  <a:latin typeface="+mj-lt"/>
                  <a:cs typeface="Times New Roman" pitchFamily="18" charset="0"/>
                </a:rPr>
                <a:t>: </a:t>
              </a:r>
              <a:r>
                <a:rPr lang="en-US" sz="2800" b="1" dirty="0" err="1">
                  <a:solidFill>
                    <a:srgbClr val="FF0066"/>
                  </a:solidFill>
                  <a:latin typeface="+mj-lt"/>
                  <a:cs typeface="Times New Roman" pitchFamily="18" charset="0"/>
                </a:rPr>
                <a:t>quân</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lính</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nấp</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rình</a:t>
              </a:r>
              <a:r>
                <a:rPr lang="en-US" sz="2800" b="1" dirty="0">
                  <a:solidFill>
                    <a:srgbClr val="FF0066"/>
                  </a:solidFill>
                  <a:latin typeface="+mj-lt"/>
                  <a:cs typeface="Times New Roman" pitchFamily="18" charset="0"/>
                </a:rPr>
                <a:t>, ở </a:t>
              </a:r>
              <a:r>
                <a:rPr lang="en-US" sz="2800" b="1" dirty="0" err="1">
                  <a:solidFill>
                    <a:srgbClr val="FF0066"/>
                  </a:solidFill>
                  <a:latin typeface="+mj-lt"/>
                  <a:cs typeface="Times New Roman" pitchFamily="18" charset="0"/>
                </a:rPr>
                <a:t>những</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chỗ</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kín</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đáo</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chờ</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lệnh</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là</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xông</a:t>
              </a:r>
              <a:r>
                <a:rPr lang="en-US" sz="2800" b="1" dirty="0">
                  <a:solidFill>
                    <a:srgbClr val="FF0066"/>
                  </a:solidFill>
                  <a:latin typeface="+mj-lt"/>
                  <a:cs typeface="Times New Roman" pitchFamily="18" charset="0"/>
                </a:rPr>
                <a:t> ra </a:t>
              </a:r>
              <a:r>
                <a:rPr lang="en-US" sz="2800" b="1" dirty="0" err="1">
                  <a:solidFill>
                    <a:srgbClr val="FF0066"/>
                  </a:solidFill>
                  <a:latin typeface="+mj-lt"/>
                  <a:cs typeface="Times New Roman" pitchFamily="18" charset="0"/>
                </a:rPr>
                <a:t>tấn</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công</a:t>
              </a:r>
              <a:r>
                <a:rPr lang="en-US" sz="2800" b="1" dirty="0">
                  <a:solidFill>
                    <a:srgbClr val="FF0066"/>
                  </a:solidFill>
                  <a:latin typeface="+mj-lt"/>
                  <a:cs typeface="Times New Roman" pitchFamily="18" charset="0"/>
                </a:rPr>
                <a:t>.</a:t>
              </a:r>
            </a:p>
          </p:txBody>
        </p:sp>
      </p:grpSp>
      <p:grpSp>
        <p:nvGrpSpPr>
          <p:cNvPr id="16" name="Group 15">
            <a:extLst>
              <a:ext uri="{FF2B5EF4-FFF2-40B4-BE49-F238E27FC236}">
                <a16:creationId xmlns:a16="http://schemas.microsoft.com/office/drawing/2014/main" id="{6E4EFF98-6AD8-4CAF-834F-C21385872FE1}"/>
              </a:ext>
            </a:extLst>
          </p:cNvPr>
          <p:cNvGrpSpPr/>
          <p:nvPr/>
        </p:nvGrpSpPr>
        <p:grpSpPr>
          <a:xfrm>
            <a:off x="8180492" y="813741"/>
            <a:ext cx="3802743" cy="4724947"/>
            <a:chOff x="3943811" y="-2374700"/>
            <a:chExt cx="4304379" cy="4724947"/>
          </a:xfrm>
        </p:grpSpPr>
        <p:grpSp>
          <p:nvGrpSpPr>
            <p:cNvPr id="14" name="Group 13">
              <a:extLst>
                <a:ext uri="{FF2B5EF4-FFF2-40B4-BE49-F238E27FC236}">
                  <a16:creationId xmlns:a16="http://schemas.microsoft.com/office/drawing/2014/main" id="{C64A4FD7-7CA3-4EF5-8325-98C2E4675CD8}"/>
                </a:ext>
              </a:extLst>
            </p:cNvPr>
            <p:cNvGrpSpPr/>
            <p:nvPr/>
          </p:nvGrpSpPr>
          <p:grpSpPr>
            <a:xfrm>
              <a:off x="3943811" y="-2374700"/>
              <a:ext cx="4304379" cy="4724947"/>
              <a:chOff x="3988750" y="-2537141"/>
              <a:chExt cx="4304379" cy="4724947"/>
            </a:xfrm>
          </p:grpSpPr>
          <p:pic>
            <p:nvPicPr>
              <p:cNvPr id="13" name="Picture 12">
                <a:extLst>
                  <a:ext uri="{FF2B5EF4-FFF2-40B4-BE49-F238E27FC236}">
                    <a16:creationId xmlns:a16="http://schemas.microsoft.com/office/drawing/2014/main" id="{F8F15F2B-29F2-455B-872B-4CBAD34EF0BA}"/>
                  </a:ext>
                </a:extLst>
              </p:cNvPr>
              <p:cNvPicPr>
                <a:picLocks noChangeAspect="1"/>
              </p:cNvPicPr>
              <p:nvPr/>
            </p:nvPicPr>
            <p:blipFill rotWithShape="1">
              <a:blip r:embed="rId2"/>
              <a:srcRect b="24510"/>
              <a:stretch/>
            </p:blipFill>
            <p:spPr>
              <a:xfrm>
                <a:off x="3988750" y="-2537141"/>
                <a:ext cx="4304379" cy="4003720"/>
              </a:xfrm>
              <a:prstGeom prst="rect">
                <a:avLst/>
              </a:prstGeom>
            </p:spPr>
          </p:pic>
          <p:pic>
            <p:nvPicPr>
              <p:cNvPr id="9" name="Picture 8">
                <a:extLst>
                  <a:ext uri="{FF2B5EF4-FFF2-40B4-BE49-F238E27FC236}">
                    <a16:creationId xmlns:a16="http://schemas.microsoft.com/office/drawing/2014/main" id="{FE651975-275E-4788-8094-853498E28D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1720" y1="58511" x2="29247" y2="70922"/>
                          </a14:backgroundRemoval>
                        </a14:imgEffect>
                      </a14:imgLayer>
                    </a14:imgProps>
                  </a:ext>
                </a:extLst>
              </a:blip>
              <a:stretch>
                <a:fillRect/>
              </a:stretch>
            </p:blipFill>
            <p:spPr>
              <a:xfrm>
                <a:off x="5494380" y="-652283"/>
                <a:ext cx="2388026" cy="2840089"/>
              </a:xfrm>
              <a:prstGeom prst="rect">
                <a:avLst/>
              </a:prstGeom>
            </p:spPr>
          </p:pic>
        </p:grpSp>
        <p:sp>
          <p:nvSpPr>
            <p:cNvPr id="15" name="TextBox 14">
              <a:extLst>
                <a:ext uri="{FF2B5EF4-FFF2-40B4-BE49-F238E27FC236}">
                  <a16:creationId xmlns:a16="http://schemas.microsoft.com/office/drawing/2014/main" id="{DECB9C3C-91BA-4105-935D-A59A016D737C}"/>
                </a:ext>
              </a:extLst>
            </p:cNvPr>
            <p:cNvSpPr txBox="1"/>
            <p:nvPr/>
          </p:nvSpPr>
          <p:spPr>
            <a:xfrm>
              <a:off x="4383315" y="-1617210"/>
              <a:ext cx="3628571" cy="1754326"/>
            </a:xfrm>
            <a:prstGeom prst="rect">
              <a:avLst/>
            </a:prstGeom>
            <a:noFill/>
          </p:spPr>
          <p:txBody>
            <a:bodyPr wrap="square" rtlCol="0">
              <a:spAutoFit/>
            </a:bodyPr>
            <a:lstStyle/>
            <a:p>
              <a:pPr algn="ctr"/>
              <a:r>
                <a:rPr lang="en-US" sz="5400" dirty="0" err="1">
                  <a:solidFill>
                    <a:schemeClr val="bg1"/>
                  </a:solidFill>
                  <a:latin typeface="#9Slide07 SVNUT Triumph Press" panose="00000500000000000000" pitchFamily="2" charset="0"/>
                </a:rPr>
                <a:t>Giải</a:t>
              </a:r>
              <a:r>
                <a:rPr lang="en-US" sz="5400" dirty="0">
                  <a:solidFill>
                    <a:schemeClr val="bg1"/>
                  </a:solidFill>
                  <a:latin typeface="#9Slide07 SVNUT Triumph Press" panose="00000500000000000000" pitchFamily="2" charset="0"/>
                </a:rPr>
                <a:t> </a:t>
              </a:r>
              <a:r>
                <a:rPr lang="en-US" sz="5400" dirty="0" err="1">
                  <a:solidFill>
                    <a:schemeClr val="bg1"/>
                  </a:solidFill>
                  <a:latin typeface="#9Slide07 SVNUT Triumph Press" panose="00000500000000000000" pitchFamily="2" charset="0"/>
                </a:rPr>
                <a:t>nghĩa</a:t>
              </a:r>
              <a:r>
                <a:rPr lang="en-US" sz="5400" dirty="0">
                  <a:solidFill>
                    <a:schemeClr val="bg1"/>
                  </a:solidFill>
                  <a:latin typeface="#9Slide07 SVNUT Triumph Press" panose="00000500000000000000" pitchFamily="2" charset="0"/>
                </a:rPr>
                <a:t> </a:t>
              </a:r>
              <a:r>
                <a:rPr lang="en-US" sz="5400" dirty="0" err="1">
                  <a:solidFill>
                    <a:schemeClr val="bg1"/>
                  </a:solidFill>
                  <a:latin typeface="#9Slide07 SVNUT Triumph Press" panose="00000500000000000000" pitchFamily="2" charset="0"/>
                </a:rPr>
                <a:t>từ</a:t>
              </a:r>
              <a:endParaRPr lang="en-US" sz="5400" dirty="0">
                <a:solidFill>
                  <a:schemeClr val="bg1"/>
                </a:solidFill>
                <a:latin typeface="#9Slide07 SVNUT Triumph Press" panose="00000500000000000000" pitchFamily="2" charset="0"/>
              </a:endParaRPr>
            </a:p>
          </p:txBody>
        </p:sp>
      </p:grpSp>
      <p:pic>
        <p:nvPicPr>
          <p:cNvPr id="2" name="Picture 1">
            <a:extLst>
              <a:ext uri="{FF2B5EF4-FFF2-40B4-BE49-F238E27FC236}">
                <a16:creationId xmlns:a16="http://schemas.microsoft.com/office/drawing/2014/main" id="{0BF94287-8832-4783-82D2-5C985C01F65B}"/>
              </a:ext>
            </a:extLst>
          </p:cNvPr>
          <p:cNvPicPr>
            <a:picLocks noChangeAspect="1"/>
          </p:cNvPicPr>
          <p:nvPr/>
        </p:nvPicPr>
        <p:blipFill rotWithShape="1">
          <a:blip r:embed="rId5"/>
          <a:srcRect t="33712" r="38346" b="15946"/>
          <a:stretch/>
        </p:blipFill>
        <p:spPr>
          <a:xfrm>
            <a:off x="1603993" y="1434678"/>
            <a:ext cx="4338978" cy="1922780"/>
          </a:xfrm>
          <a:prstGeom prst="rect">
            <a:avLst/>
          </a:prstGeom>
          <a:ln>
            <a:noFill/>
          </a:ln>
          <a:effectLst>
            <a:softEdge rad="112500"/>
          </a:effectLst>
        </p:spPr>
      </p:pic>
      <p:grpSp>
        <p:nvGrpSpPr>
          <p:cNvPr id="4" name="Group 3">
            <a:extLst>
              <a:ext uri="{FF2B5EF4-FFF2-40B4-BE49-F238E27FC236}">
                <a16:creationId xmlns:a16="http://schemas.microsoft.com/office/drawing/2014/main" id="{57490F4E-F8D1-431F-ADDE-8EC9B1C0CF22}"/>
              </a:ext>
            </a:extLst>
          </p:cNvPr>
          <p:cNvGrpSpPr/>
          <p:nvPr/>
        </p:nvGrpSpPr>
        <p:grpSpPr>
          <a:xfrm>
            <a:off x="208765" y="337025"/>
            <a:ext cx="7634786" cy="954088"/>
            <a:chOff x="89390" y="1954880"/>
            <a:chExt cx="7634786" cy="954088"/>
          </a:xfrm>
        </p:grpSpPr>
        <p:sp>
          <p:nvSpPr>
            <p:cNvPr id="3" name="Rectangle: Rounded Corners 2">
              <a:extLst>
                <a:ext uri="{FF2B5EF4-FFF2-40B4-BE49-F238E27FC236}">
                  <a16:creationId xmlns:a16="http://schemas.microsoft.com/office/drawing/2014/main" id="{5067C239-2773-487B-B84C-DCF46EC74838}"/>
                </a:ext>
              </a:extLst>
            </p:cNvPr>
            <p:cNvSpPr/>
            <p:nvPr/>
          </p:nvSpPr>
          <p:spPr>
            <a:xfrm>
              <a:off x="89390" y="1954880"/>
              <a:ext cx="7634786" cy="954088"/>
            </a:xfrm>
            <a:prstGeom prst="roundRect">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5" name="TextBox 4"/>
            <p:cNvSpPr txBox="1">
              <a:spLocks noChangeArrowheads="1"/>
            </p:cNvSpPr>
            <p:nvPr/>
          </p:nvSpPr>
          <p:spPr bwMode="auto">
            <a:xfrm>
              <a:off x="208765" y="2169986"/>
              <a:ext cx="7081169"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dirty="0" err="1">
                  <a:solidFill>
                    <a:prstClr val="black"/>
                  </a:solidFill>
                  <a:latin typeface="+mj-lt"/>
                  <a:cs typeface="Times New Roman" pitchFamily="18" charset="0"/>
                </a:rPr>
                <a:t>truông</a:t>
              </a:r>
              <a:r>
                <a:rPr lang="en-US" sz="2800" b="1" dirty="0">
                  <a:solidFill>
                    <a:prstClr val="black"/>
                  </a:solidFill>
                  <a:latin typeface="+mj-lt"/>
                  <a:cs typeface="Times New Roman" pitchFamily="18" charset="0"/>
                </a:rPr>
                <a:t>: </a:t>
              </a:r>
              <a:r>
                <a:rPr lang="en-US" sz="2800" b="1" dirty="0" err="1">
                  <a:solidFill>
                    <a:srgbClr val="FF0066"/>
                  </a:solidFill>
                  <a:latin typeface="+mj-lt"/>
                  <a:cs typeface="Times New Roman" pitchFamily="18" charset="0"/>
                </a:rPr>
                <a:t>vùng</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đất</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hoang</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rộng</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có</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nhiều</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cây</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cỏ</a:t>
              </a:r>
              <a:r>
                <a:rPr lang="en-US" sz="2800" b="1" dirty="0">
                  <a:solidFill>
                    <a:srgbClr val="FF0066"/>
                  </a:solidFill>
                  <a:latin typeface="+mj-lt"/>
                  <a:cs typeface="Times New Roman" pitchFamily="18" charset="0"/>
                </a:rPr>
                <a:t>.</a:t>
              </a:r>
            </a:p>
          </p:txBody>
        </p:sp>
      </p:grpSp>
      <p:grpSp>
        <p:nvGrpSpPr>
          <p:cNvPr id="10" name="Group 9">
            <a:extLst>
              <a:ext uri="{FF2B5EF4-FFF2-40B4-BE49-F238E27FC236}">
                <a16:creationId xmlns:a16="http://schemas.microsoft.com/office/drawing/2014/main" id="{F8D9181B-1435-4D08-81FD-967D6C8C39BD}"/>
              </a:ext>
            </a:extLst>
          </p:cNvPr>
          <p:cNvGrpSpPr/>
          <p:nvPr/>
        </p:nvGrpSpPr>
        <p:grpSpPr>
          <a:xfrm>
            <a:off x="208765" y="3599042"/>
            <a:ext cx="7634786" cy="954088"/>
            <a:chOff x="208765" y="3599042"/>
            <a:chExt cx="7634786" cy="954088"/>
          </a:xfrm>
        </p:grpSpPr>
        <p:sp>
          <p:nvSpPr>
            <p:cNvPr id="18" name="Rectangle: Rounded Corners 17">
              <a:extLst>
                <a:ext uri="{FF2B5EF4-FFF2-40B4-BE49-F238E27FC236}">
                  <a16:creationId xmlns:a16="http://schemas.microsoft.com/office/drawing/2014/main" id="{8C09D600-4869-49CE-A1A0-421F6181FEB4}"/>
                </a:ext>
              </a:extLst>
            </p:cNvPr>
            <p:cNvSpPr/>
            <p:nvPr/>
          </p:nvSpPr>
          <p:spPr>
            <a:xfrm>
              <a:off x="208765" y="3599042"/>
              <a:ext cx="7634786" cy="954088"/>
            </a:xfrm>
            <a:prstGeom prst="roundRect">
              <a:avLst/>
            </a:prstGeom>
            <a:ln>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p:cNvSpPr txBox="1">
              <a:spLocks noChangeArrowheads="1"/>
            </p:cNvSpPr>
            <p:nvPr/>
          </p:nvSpPr>
          <p:spPr bwMode="auto">
            <a:xfrm>
              <a:off x="484729" y="3814476"/>
              <a:ext cx="6577506" cy="523220"/>
            </a:xfrm>
            <a:prstGeom prst="rect">
              <a:avLst/>
            </a:prstGeom>
            <a:noFill/>
            <a:ln w="9525">
              <a:noFill/>
              <a:miter lim="800000"/>
              <a:headEnd/>
              <a:tailEnd/>
            </a:ln>
          </p:spPr>
          <p:txBody>
            <a:bodyPr wrap="none">
              <a:spAutoFit/>
            </a:bodyPr>
            <a:lstStyle/>
            <a:p>
              <a:pPr fontAlgn="base">
                <a:spcBef>
                  <a:spcPct val="0"/>
                </a:spcBef>
                <a:spcAft>
                  <a:spcPct val="0"/>
                </a:spcAft>
              </a:pPr>
              <a:r>
                <a:rPr lang="en-US" sz="2800" b="1" dirty="0" err="1">
                  <a:solidFill>
                    <a:prstClr val="black"/>
                  </a:solidFill>
                  <a:latin typeface="+mj-lt"/>
                  <a:cs typeface="Times New Roman" pitchFamily="18" charset="0"/>
                </a:rPr>
                <a:t>sào</a:t>
              </a:r>
              <a:r>
                <a:rPr lang="en-US" sz="2800" b="1" dirty="0">
                  <a:solidFill>
                    <a:prstClr val="black"/>
                  </a:solidFill>
                  <a:latin typeface="+mj-lt"/>
                  <a:cs typeface="Times New Roman" pitchFamily="18" charset="0"/>
                </a:rPr>
                <a:t> </a:t>
              </a:r>
              <a:r>
                <a:rPr lang="en-US" sz="2800" b="1" dirty="0" err="1">
                  <a:solidFill>
                    <a:prstClr val="black"/>
                  </a:solidFill>
                  <a:latin typeface="+mj-lt"/>
                  <a:cs typeface="Times New Roman" pitchFamily="18" charset="0"/>
                </a:rPr>
                <a:t>huyệt</a:t>
              </a:r>
              <a:r>
                <a:rPr lang="en-US" sz="2800" b="1" dirty="0">
                  <a:solidFill>
                    <a:prstClr val="black"/>
                  </a:solidFill>
                  <a:latin typeface="+mj-lt"/>
                  <a:cs typeface="Times New Roman" pitchFamily="18" charset="0"/>
                </a:rPr>
                <a:t>: </a:t>
              </a:r>
              <a:r>
                <a:rPr lang="en-US" sz="2800" b="1" dirty="0">
                  <a:solidFill>
                    <a:srgbClr val="FF0066"/>
                  </a:solidFill>
                  <a:latin typeface="+mj-lt"/>
                  <a:cs typeface="Times New Roman" pitchFamily="18" charset="0"/>
                </a:rPr>
                <a:t>ổ </a:t>
              </a:r>
              <a:r>
                <a:rPr lang="en-US" sz="2800" b="1" dirty="0" err="1">
                  <a:solidFill>
                    <a:srgbClr val="FF0066"/>
                  </a:solidFill>
                  <a:latin typeface="+mj-lt"/>
                  <a:cs typeface="Times New Roman" pitchFamily="18" charset="0"/>
                </a:rPr>
                <a:t>của</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bọn</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trộm</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cướp</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tội</a:t>
              </a:r>
              <a:r>
                <a:rPr lang="en-US" sz="2800" b="1" dirty="0">
                  <a:solidFill>
                    <a:srgbClr val="FF0066"/>
                  </a:solidFill>
                  <a:latin typeface="+mj-lt"/>
                  <a:cs typeface="Times New Roman" pitchFamily="18" charset="0"/>
                </a:rPr>
                <a:t> </a:t>
              </a:r>
              <a:r>
                <a:rPr lang="en-US" sz="2800" b="1" dirty="0" err="1">
                  <a:solidFill>
                    <a:srgbClr val="FF0066"/>
                  </a:solidFill>
                  <a:latin typeface="+mj-lt"/>
                  <a:cs typeface="Times New Roman" pitchFamily="18" charset="0"/>
                </a:rPr>
                <a:t>phạm</a:t>
              </a:r>
              <a:r>
                <a:rPr lang="en-US" sz="2800" b="1" dirty="0">
                  <a:solidFill>
                    <a:srgbClr val="FF0066"/>
                  </a:solidFill>
                  <a:latin typeface="+mj-lt"/>
                  <a:cs typeface="Times New Roman" pitchFamily="18" charset="0"/>
                </a:rPr>
                <a:t>.</a:t>
              </a:r>
              <a:endParaRPr lang="en-US" sz="2800" b="1" dirty="0">
                <a:solidFill>
                  <a:prstClr val="black"/>
                </a:solidFill>
                <a:latin typeface="+mj-lt"/>
                <a:cs typeface="Times New Roman"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夏季出游2"/>
  <p:tag name="INKNOELEADERBOARD" val="-1633617488"/>
</p:tagLst>
</file>

<file path=ppt/tags/tag2.xml><?xml version="1.0" encoding="utf-8"?>
<p:tagLst xmlns:a="http://schemas.openxmlformats.org/drawingml/2006/main" xmlns:r="http://schemas.openxmlformats.org/officeDocument/2006/relationships" xmlns:p="http://schemas.openxmlformats.org/presentationml/2006/main">
  <p:tag name="TIMING" val="|1.2"/>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ags/tag6.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Game cướp biển template" id="{B277E9CE-684E-430F-8348-8A184A941504}" vid="{4BD1F867-75C0-4A78-BFE3-AA21B81F090B}"/>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rnj4kvej">
      <a:majorFont>
        <a:latin typeface="Arial"/>
        <a:ea typeface="LiSu"/>
        <a:cs typeface=""/>
      </a:majorFont>
      <a:minorFont>
        <a:latin typeface="Arial"/>
        <a:ea typeface="LiS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GAME - Đi tìm kho báu</Template>
  <TotalTime>559</TotalTime>
  <Words>1149</Words>
  <Application>Microsoft Office PowerPoint</Application>
  <PresentationFormat>Màn hình rộng</PresentationFormat>
  <Paragraphs>64</Paragraphs>
  <Slides>15</Slides>
  <Notes>9</Notes>
  <HiddenSlides>0</HiddenSlides>
  <MMClips>0</MMClips>
  <ScaleCrop>false</ScaleCrop>
  <HeadingPairs>
    <vt:vector size="6" baseType="variant">
      <vt:variant>
        <vt:lpstr>Phông được Dùng</vt:lpstr>
      </vt:variant>
      <vt:variant>
        <vt:i4>8</vt:i4>
      </vt:variant>
      <vt:variant>
        <vt:lpstr>Chủ đề</vt:lpstr>
      </vt:variant>
      <vt:variant>
        <vt:i4>5</vt:i4>
      </vt:variant>
      <vt:variant>
        <vt:lpstr>Tiêu đề Bản chiếu</vt:lpstr>
      </vt:variant>
      <vt:variant>
        <vt:i4>15</vt:i4>
      </vt:variant>
    </vt:vector>
  </HeadingPairs>
  <TitlesOfParts>
    <vt:vector size="28" baseType="lpstr">
      <vt:lpstr>等线</vt:lpstr>
      <vt:lpstr>等线 Light</vt:lpstr>
      <vt:lpstr>#9Slide07 SVNUT Triumph Press</vt:lpstr>
      <vt:lpstr>#9Slide07 TALUHLA</vt:lpstr>
      <vt:lpstr>Arial</vt:lpstr>
      <vt:lpstr>Calibri</vt:lpstr>
      <vt:lpstr>Cambria</vt:lpstr>
      <vt:lpstr>Times New Roman</vt:lpstr>
      <vt:lpstr>Office 主题​​</vt:lpstr>
      <vt:lpstr>1_Office 主题​​</vt:lpstr>
      <vt:lpstr>1_Default Design</vt:lpstr>
      <vt:lpstr>Office Theme</vt:lpstr>
      <vt:lpstr>Chủ đề của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Hiền Lưu Thu</dc:creator>
  <cp:lastModifiedBy>WINDOWS</cp:lastModifiedBy>
  <cp:revision>61</cp:revision>
  <dcterms:created xsi:type="dcterms:W3CDTF">2020-08-25T09:17:35Z</dcterms:created>
  <dcterms:modified xsi:type="dcterms:W3CDTF">2024-02-06T05:14:16Z</dcterms:modified>
</cp:coreProperties>
</file>