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9" r:id="rId4"/>
    <p:sldId id="260" r:id="rId5"/>
    <p:sldId id="275" r:id="rId6"/>
    <p:sldId id="277" r:id="rId7"/>
    <p:sldId id="262" r:id="rId8"/>
    <p:sldId id="264" r:id="rId9"/>
    <p:sldId id="279" r:id="rId10"/>
    <p:sldId id="265" r:id="rId11"/>
    <p:sldId id="280" r:id="rId12"/>
    <p:sldId id="267" r:id="rId13"/>
    <p:sldId id="272" r:id="rId14"/>
    <p:sldId id="281" r:id="rId15"/>
    <p:sldId id="270" r:id="rId16"/>
    <p:sldId id="282" r:id="rId17"/>
    <p:sldId id="283" r:id="rId18"/>
    <p:sldId id="269" r:id="rId19"/>
    <p:sldId id="268" r:id="rId20"/>
    <p:sldId id="284" r:id="rId21"/>
    <p:sldId id="285" r:id="rId22"/>
    <p:sldId id="289" r:id="rId23"/>
    <p:sldId id="287" r:id="rId24"/>
  </p:sldIdLst>
  <p:sldSz cx="18288000" cy="10287000"/>
  <p:notesSz cx="6858000" cy="9144000"/>
  <p:embeddedFontLst>
    <p:embeddedFont>
      <p:font typeface="#9Slide05 SVNUT Triumph" charset="0"/>
      <p:italic r:id="rId26"/>
    </p:embeddedFont>
    <p:embeddedFont>
      <p:font typeface="Calibri" pitchFamily="34" charset="0"/>
      <p:regular r:id="rId27"/>
      <p:bold r:id="rId28"/>
      <p:italic r:id="rId29"/>
      <p:boldItalic r:id="rId30"/>
    </p:embeddedFont>
    <p:embeddedFont>
      <p:font typeface="Alata" charset="0"/>
      <p:regular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94A37"/>
    <a:srgbClr val="6A36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2998" autoAdjust="0"/>
  </p:normalViewPr>
  <p:slideViewPr>
    <p:cSldViewPr>
      <p:cViewPr varScale="1">
        <p:scale>
          <a:sx n="45" d="100"/>
          <a:sy n="45" d="100"/>
        </p:scale>
        <p:origin x="-588"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pPr/>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pPr/>
              <a:t>‹#›</a:t>
            </a:fld>
            <a:endParaRPr lang="en-US"/>
          </a:p>
        </p:txBody>
      </p:sp>
    </p:spTree>
    <p:extLst>
      <p:ext uri="{BB962C8B-B14F-4D97-AF65-F5344CB8AC3E}">
        <p14:creationId xmlns:p14="http://schemas.microsoft.com/office/powerpoint/2010/main" xmlns=""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FD3D9-B1D0-4660-BE3C-1DBFBC1952F1}" type="slidenum">
              <a:rPr lang="en-US" smtClean="0"/>
              <a:pPr/>
              <a:t>11</a:t>
            </a:fld>
            <a:endParaRPr lang="en-US"/>
          </a:p>
        </p:txBody>
      </p:sp>
    </p:spTree>
    <p:extLst>
      <p:ext uri="{BB962C8B-B14F-4D97-AF65-F5344CB8AC3E}">
        <p14:creationId xmlns:p14="http://schemas.microsoft.com/office/powerpoint/2010/main" xmlns="" val="187417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79382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5358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5370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6994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41139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843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8273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497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33402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41485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39217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692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712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7761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422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8183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717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0429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617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26346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5459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59835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6253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10545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37928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92909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0117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9840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531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7566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5868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2810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8178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62" r:id="rId38"/>
    <p:sldLayoutId id="2147483661" r:id="rId39"/>
    <p:sldLayoutId id="2147483660" r:id="rId40"/>
    <p:sldLayoutId id="2147483656" r:id="rId41"/>
    <p:sldLayoutId id="2147483657" r:id="rId42"/>
    <p:sldLayoutId id="2147483658" r:id="rId43"/>
    <p:sldLayoutId id="2147483659"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18" Type="http://schemas.openxmlformats.org/officeDocument/2006/relationships/image" Target="../media/image15.svg"/><Relationship Id="rId26"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91.png"/><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image" Target="../media/image133.sv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8.jpeg"/><Relationship Id="rId7" Type="http://schemas.openxmlformats.org/officeDocument/2006/relationships/image" Target="../media/image13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33.sv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30.png"/><Relationship Id="rId3" Type="http://schemas.openxmlformats.org/officeDocument/2006/relationships/image" Target="../media/image144.svg"/><Relationship Id="rId7" Type="http://schemas.openxmlformats.org/officeDocument/2006/relationships/image" Target="../media/image146.svg"/><Relationship Id="rId12" Type="http://schemas.openxmlformats.org/officeDocument/2006/relationships/image" Target="../media/image148.svg"/><Relationship Id="rId17" Type="http://schemas.openxmlformats.org/officeDocument/2006/relationships/image" Target="../media/image9.svg"/><Relationship Id="rId2" Type="http://schemas.openxmlformats.org/officeDocument/2006/relationships/image" Target="../media/image94.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135.svg"/><Relationship Id="rId15" Type="http://schemas.openxmlformats.org/officeDocument/2006/relationships/image" Target="../media/image30.svg"/><Relationship Id="rId10" Type="http://schemas.openxmlformats.org/officeDocument/2006/relationships/image" Target="../media/image98.png"/><Relationship Id="rId4" Type="http://schemas.openxmlformats.org/officeDocument/2006/relationships/image" Target="../media/image87.png"/><Relationship Id="rId9" Type="http://schemas.openxmlformats.org/officeDocument/2006/relationships/image" Target="../media/image97.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05.png"/><Relationship Id="rId18" Type="http://schemas.openxmlformats.org/officeDocument/2006/relationships/image" Target="../media/image108.png"/><Relationship Id="rId3" Type="http://schemas.openxmlformats.org/officeDocument/2006/relationships/image" Target="../media/image100.png"/><Relationship Id="rId21" Type="http://schemas.openxmlformats.org/officeDocument/2006/relationships/image" Target="../media/image110.png"/><Relationship Id="rId7" Type="http://schemas.openxmlformats.org/officeDocument/2006/relationships/image" Target="../media/image102.png"/><Relationship Id="rId12" Type="http://schemas.openxmlformats.org/officeDocument/2006/relationships/image" Target="../media/image156.svg"/><Relationship Id="rId17" Type="http://schemas.openxmlformats.org/officeDocument/2006/relationships/image" Target="../media/image107.png"/><Relationship Id="rId25" Type="http://schemas.openxmlformats.org/officeDocument/2006/relationships/image" Target="../media/image135.svg"/><Relationship Id="rId2" Type="http://schemas.openxmlformats.org/officeDocument/2006/relationships/image" Target="../media/image1.jpeg"/><Relationship Id="rId16" Type="http://schemas.openxmlformats.org/officeDocument/2006/relationships/image" Target="../media/image160.svg"/><Relationship Id="rId20" Type="http://schemas.openxmlformats.org/officeDocument/2006/relationships/image" Target="../media/image162.svg"/><Relationship Id="rId1" Type="http://schemas.openxmlformats.org/officeDocument/2006/relationships/slideLayout" Target="../slideLayouts/slideLayout7.xml"/><Relationship Id="rId6" Type="http://schemas.openxmlformats.org/officeDocument/2006/relationships/image" Target="../media/image152.svg"/><Relationship Id="rId11" Type="http://schemas.openxmlformats.org/officeDocument/2006/relationships/image" Target="../media/image104.png"/><Relationship Id="rId24" Type="http://schemas.openxmlformats.org/officeDocument/2006/relationships/image" Target="../media/image87.png"/><Relationship Id="rId5" Type="http://schemas.openxmlformats.org/officeDocument/2006/relationships/image" Target="../media/image101.png"/><Relationship Id="rId15" Type="http://schemas.openxmlformats.org/officeDocument/2006/relationships/image" Target="../media/image106.png"/><Relationship Id="rId23" Type="http://schemas.openxmlformats.org/officeDocument/2006/relationships/image" Target="../media/image111.png"/><Relationship Id="rId10" Type="http://schemas.openxmlformats.org/officeDocument/2006/relationships/image" Target="../media/image9.svg"/><Relationship Id="rId19" Type="http://schemas.openxmlformats.org/officeDocument/2006/relationships/image" Target="../media/image109.png"/><Relationship Id="rId4" Type="http://schemas.openxmlformats.org/officeDocument/2006/relationships/image" Target="../media/image150.svg"/><Relationship Id="rId9" Type="http://schemas.openxmlformats.org/officeDocument/2006/relationships/image" Target="../media/image103.png"/><Relationship Id="rId14" Type="http://schemas.openxmlformats.org/officeDocument/2006/relationships/image" Target="../media/image158.svg"/><Relationship Id="rId22" Type="http://schemas.openxmlformats.org/officeDocument/2006/relationships/image" Target="../media/image164.sv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80.png"/><Relationship Id="rId18" Type="http://schemas.openxmlformats.org/officeDocument/2006/relationships/image" Target="../media/image128.svg"/><Relationship Id="rId3" Type="http://schemas.openxmlformats.org/officeDocument/2006/relationships/image" Target="../media/image76.png"/><Relationship Id="rId21" Type="http://schemas.openxmlformats.org/officeDocument/2006/relationships/image" Target="../media/image16.png"/><Relationship Id="rId7" Type="http://schemas.openxmlformats.org/officeDocument/2006/relationships/image" Target="../media/image46.png"/><Relationship Id="rId12" Type="http://schemas.openxmlformats.org/officeDocument/2006/relationships/image" Target="../media/image55.svg"/><Relationship Id="rId17" Type="http://schemas.openxmlformats.org/officeDocument/2006/relationships/image" Target="../media/image83.png"/><Relationship Id="rId2" Type="http://schemas.openxmlformats.org/officeDocument/2006/relationships/image" Target="../media/image1.jpeg"/><Relationship Id="rId16" Type="http://schemas.openxmlformats.org/officeDocument/2006/relationships/image" Target="../media/image126.svg"/><Relationship Id="rId20" Type="http://schemas.openxmlformats.org/officeDocument/2006/relationships/image" Target="../media/image130.sv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79.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image" Target="../media/image120.svg"/><Relationship Id="rId19" Type="http://schemas.openxmlformats.org/officeDocument/2006/relationships/image" Target="../media/image84.png"/><Relationship Id="rId4" Type="http://schemas.openxmlformats.org/officeDocument/2006/relationships/image" Target="../media/image116.svg"/><Relationship Id="rId9" Type="http://schemas.openxmlformats.org/officeDocument/2006/relationships/image" Target="../media/image78.png"/><Relationship Id="rId14" Type="http://schemas.openxmlformats.org/officeDocument/2006/relationships/image" Target="../media/image122.svg"/></Relationships>
</file>

<file path=ppt/slides/_rels/slide15.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17.png"/><Relationship Id="rId18" Type="http://schemas.openxmlformats.org/officeDocument/2006/relationships/image" Target="../media/image30.svg"/><Relationship Id="rId3" Type="http://schemas.openxmlformats.org/officeDocument/2006/relationships/image" Target="../media/image86.png"/><Relationship Id="rId7" Type="http://schemas.openxmlformats.org/officeDocument/2006/relationships/image" Target="../media/image114.png"/><Relationship Id="rId12" Type="http://schemas.openxmlformats.org/officeDocument/2006/relationships/image" Target="../media/image171.svg"/><Relationship Id="rId17" Type="http://schemas.openxmlformats.org/officeDocument/2006/relationships/image" Target="../media/image21.png"/><Relationship Id="rId2" Type="http://schemas.openxmlformats.org/officeDocument/2006/relationships/image" Target="../media/image112.jpeg"/><Relationship Id="rId16" Type="http://schemas.openxmlformats.org/officeDocument/2006/relationships/image" Target="../media/image175.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16.png"/><Relationship Id="rId5" Type="http://schemas.openxmlformats.org/officeDocument/2006/relationships/image" Target="../media/image113.png"/><Relationship Id="rId15" Type="http://schemas.openxmlformats.org/officeDocument/2006/relationships/image" Target="../media/image118.png"/><Relationship Id="rId10" Type="http://schemas.openxmlformats.org/officeDocument/2006/relationships/image" Target="../media/image169.svg"/><Relationship Id="rId19" Type="http://schemas.openxmlformats.org/officeDocument/2006/relationships/image" Target="../media/image22.png"/><Relationship Id="rId4" Type="http://schemas.openxmlformats.org/officeDocument/2006/relationships/image" Target="../media/image133.svg"/><Relationship Id="rId9" Type="http://schemas.openxmlformats.org/officeDocument/2006/relationships/image" Target="../media/image115.png"/><Relationship Id="rId14" Type="http://schemas.openxmlformats.org/officeDocument/2006/relationships/image" Target="../media/image173.svg"/></Relationships>
</file>

<file path=ppt/slides/_rels/slide16.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17.png"/><Relationship Id="rId18" Type="http://schemas.openxmlformats.org/officeDocument/2006/relationships/image" Target="../media/image30.svg"/><Relationship Id="rId3" Type="http://schemas.openxmlformats.org/officeDocument/2006/relationships/image" Target="../media/image86.png"/><Relationship Id="rId7" Type="http://schemas.openxmlformats.org/officeDocument/2006/relationships/image" Target="../media/image114.png"/><Relationship Id="rId12" Type="http://schemas.openxmlformats.org/officeDocument/2006/relationships/image" Target="../media/image171.svg"/><Relationship Id="rId17" Type="http://schemas.openxmlformats.org/officeDocument/2006/relationships/image" Target="../media/image21.png"/><Relationship Id="rId2" Type="http://schemas.openxmlformats.org/officeDocument/2006/relationships/image" Target="../media/image112.jpeg"/><Relationship Id="rId16" Type="http://schemas.openxmlformats.org/officeDocument/2006/relationships/image" Target="../media/image175.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16.png"/><Relationship Id="rId5" Type="http://schemas.openxmlformats.org/officeDocument/2006/relationships/image" Target="../media/image113.png"/><Relationship Id="rId15" Type="http://schemas.openxmlformats.org/officeDocument/2006/relationships/image" Target="../media/image118.png"/><Relationship Id="rId10" Type="http://schemas.openxmlformats.org/officeDocument/2006/relationships/image" Target="../media/image169.svg"/><Relationship Id="rId19" Type="http://schemas.openxmlformats.org/officeDocument/2006/relationships/image" Target="../media/image22.png"/><Relationship Id="rId4" Type="http://schemas.openxmlformats.org/officeDocument/2006/relationships/image" Target="../media/image133.svg"/><Relationship Id="rId9" Type="http://schemas.openxmlformats.org/officeDocument/2006/relationships/image" Target="../media/image115.png"/><Relationship Id="rId14" Type="http://schemas.openxmlformats.org/officeDocument/2006/relationships/image" Target="../media/image173.svg"/></Relationships>
</file>

<file path=ppt/slides/_rels/slide17.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17.png"/><Relationship Id="rId18" Type="http://schemas.openxmlformats.org/officeDocument/2006/relationships/image" Target="../media/image120.png"/><Relationship Id="rId3" Type="http://schemas.openxmlformats.org/officeDocument/2006/relationships/image" Target="../media/image86.png"/><Relationship Id="rId7" Type="http://schemas.openxmlformats.org/officeDocument/2006/relationships/image" Target="../media/image114.png"/><Relationship Id="rId12" Type="http://schemas.openxmlformats.org/officeDocument/2006/relationships/image" Target="../media/image171.svg"/><Relationship Id="rId17" Type="http://schemas.openxmlformats.org/officeDocument/2006/relationships/image" Target="../media/image119.png"/><Relationship Id="rId2" Type="http://schemas.openxmlformats.org/officeDocument/2006/relationships/image" Target="../media/image112.jpeg"/><Relationship Id="rId16" Type="http://schemas.openxmlformats.org/officeDocument/2006/relationships/image" Target="../media/image175.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16.png"/><Relationship Id="rId5" Type="http://schemas.openxmlformats.org/officeDocument/2006/relationships/image" Target="../media/image113.png"/><Relationship Id="rId15" Type="http://schemas.openxmlformats.org/officeDocument/2006/relationships/image" Target="../media/image118.png"/><Relationship Id="rId10" Type="http://schemas.openxmlformats.org/officeDocument/2006/relationships/image" Target="../media/image169.svg"/><Relationship Id="rId19" Type="http://schemas.openxmlformats.org/officeDocument/2006/relationships/image" Target="../media/image160.svg"/><Relationship Id="rId4" Type="http://schemas.openxmlformats.org/officeDocument/2006/relationships/image" Target="../media/image133.svg"/><Relationship Id="rId9" Type="http://schemas.openxmlformats.org/officeDocument/2006/relationships/image" Target="../media/image115.png"/><Relationship Id="rId14" Type="http://schemas.openxmlformats.org/officeDocument/2006/relationships/image" Target="../media/image173.svg"/></Relationships>
</file>

<file path=ppt/slides/_rels/slide18.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26.png"/><Relationship Id="rId18" Type="http://schemas.openxmlformats.org/officeDocument/2006/relationships/image" Target="../media/image191.svg"/><Relationship Id="rId3" Type="http://schemas.openxmlformats.org/officeDocument/2006/relationships/image" Target="../media/image122.png"/><Relationship Id="rId21" Type="http://schemas.openxmlformats.org/officeDocument/2006/relationships/image" Target="../media/image130.png"/><Relationship Id="rId7" Type="http://schemas.openxmlformats.org/officeDocument/2006/relationships/image" Target="../media/image123.png"/><Relationship Id="rId12" Type="http://schemas.openxmlformats.org/officeDocument/2006/relationships/image" Target="../media/image185.svg"/><Relationship Id="rId17" Type="http://schemas.openxmlformats.org/officeDocument/2006/relationships/image" Target="../media/image128.png"/><Relationship Id="rId2" Type="http://schemas.openxmlformats.org/officeDocument/2006/relationships/image" Target="../media/image121.jpeg"/><Relationship Id="rId16" Type="http://schemas.openxmlformats.org/officeDocument/2006/relationships/image" Target="../media/image189.svg"/><Relationship Id="rId20" Type="http://schemas.openxmlformats.org/officeDocument/2006/relationships/image" Target="../media/image193.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125.png"/><Relationship Id="rId24" Type="http://schemas.openxmlformats.org/officeDocument/2006/relationships/image" Target="../media/image131.png"/><Relationship Id="rId5" Type="http://schemas.openxmlformats.org/officeDocument/2006/relationships/image" Target="../media/image62.png"/><Relationship Id="rId15" Type="http://schemas.openxmlformats.org/officeDocument/2006/relationships/image" Target="../media/image127.png"/><Relationship Id="rId23" Type="http://schemas.openxmlformats.org/officeDocument/2006/relationships/image" Target="../media/image30.png"/><Relationship Id="rId10" Type="http://schemas.openxmlformats.org/officeDocument/2006/relationships/image" Target="../media/image183.svg"/><Relationship Id="rId19" Type="http://schemas.openxmlformats.org/officeDocument/2006/relationships/image" Target="../media/image129.png"/><Relationship Id="rId4" Type="http://schemas.openxmlformats.org/officeDocument/2006/relationships/image" Target="../media/image179.svg"/><Relationship Id="rId9" Type="http://schemas.openxmlformats.org/officeDocument/2006/relationships/image" Target="../media/image124.png"/><Relationship Id="rId14" Type="http://schemas.openxmlformats.org/officeDocument/2006/relationships/image" Target="../media/image187.svg"/><Relationship Id="rId22" Type="http://schemas.openxmlformats.org/officeDocument/2006/relationships/image" Target="../media/image195.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7.svg"/><Relationship Id="rId18" Type="http://schemas.openxmlformats.org/officeDocument/2006/relationships/image" Target="../media/image134.png"/><Relationship Id="rId3" Type="http://schemas.openxmlformats.org/officeDocument/2006/relationships/image" Target="../media/image87.png"/><Relationship Id="rId7" Type="http://schemas.openxmlformats.org/officeDocument/2006/relationships/image" Target="../media/image92.svg"/><Relationship Id="rId12" Type="http://schemas.openxmlformats.org/officeDocument/2006/relationships/image" Target="../media/image133.png"/><Relationship Id="rId17" Type="http://schemas.openxmlformats.org/officeDocument/2006/relationships/image" Target="../media/image30.svg"/><Relationship Id="rId2" Type="http://schemas.openxmlformats.org/officeDocument/2006/relationships/image" Target="../media/image112.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6.png"/><Relationship Id="rId5" Type="http://schemas.openxmlformats.org/officeDocument/2006/relationships/image" Target="../media/image132.png"/><Relationship Id="rId15" Type="http://schemas.openxmlformats.org/officeDocument/2006/relationships/image" Target="../media/image169.svg"/><Relationship Id="rId10" Type="http://schemas.openxmlformats.org/officeDocument/2006/relationships/image" Target="../media/image22.svg"/><Relationship Id="rId19" Type="http://schemas.openxmlformats.org/officeDocument/2006/relationships/image" Target="../media/image9.svg"/><Relationship Id="rId4" Type="http://schemas.openxmlformats.org/officeDocument/2006/relationships/image" Target="../media/image135.svg"/><Relationship Id="rId9" Type="http://schemas.openxmlformats.org/officeDocument/2006/relationships/image" Target="../media/image15.png"/><Relationship Id="rId14"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svg"/><Relationship Id="rId18" Type="http://schemas.openxmlformats.org/officeDocument/2006/relationships/image" Target="../media/image27.png"/><Relationship Id="rId26" Type="http://schemas.openxmlformats.org/officeDocument/2006/relationships/image" Target="../media/image14.png"/><Relationship Id="rId3" Type="http://schemas.openxmlformats.org/officeDocument/2006/relationships/image" Target="../media/image19.png"/><Relationship Id="rId21" Type="http://schemas.openxmlformats.org/officeDocument/2006/relationships/image" Target="../media/image15.png"/><Relationship Id="rId7" Type="http://schemas.openxmlformats.org/officeDocument/2006/relationships/image" Target="../media/image30.svg"/><Relationship Id="rId12" Type="http://schemas.openxmlformats.org/officeDocument/2006/relationships/image" Target="../media/image24.png"/><Relationship Id="rId17" Type="http://schemas.openxmlformats.org/officeDocument/2006/relationships/image" Target="../media/image38.svg"/><Relationship Id="rId25" Type="http://schemas.openxmlformats.org/officeDocument/2006/relationships/image" Target="../media/image30.png"/><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2.svg"/><Relationship Id="rId24" Type="http://schemas.openxmlformats.org/officeDocument/2006/relationships/image" Target="../media/image42.svg"/><Relationship Id="rId5" Type="http://schemas.openxmlformats.org/officeDocument/2006/relationships/image" Target="../media/image20.png"/><Relationship Id="rId15" Type="http://schemas.openxmlformats.org/officeDocument/2006/relationships/image" Target="../media/image36.svg"/><Relationship Id="rId23" Type="http://schemas.openxmlformats.org/officeDocument/2006/relationships/image" Target="../media/image29.png"/><Relationship Id="rId10" Type="http://schemas.openxmlformats.org/officeDocument/2006/relationships/image" Target="../media/image23.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5.png"/><Relationship Id="rId22" Type="http://schemas.openxmlformats.org/officeDocument/2006/relationships/image" Target="../media/image22.svg"/><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svg"/><Relationship Id="rId3" Type="http://schemas.openxmlformats.org/officeDocument/2006/relationships/image" Target="../media/image87.png"/><Relationship Id="rId7" Type="http://schemas.openxmlformats.org/officeDocument/2006/relationships/image" Target="../media/image92.svg"/><Relationship Id="rId12" Type="http://schemas.openxmlformats.org/officeDocument/2006/relationships/image" Target="../media/image22.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36.png"/><Relationship Id="rId5" Type="http://schemas.openxmlformats.org/officeDocument/2006/relationships/image" Target="../media/image132.png"/><Relationship Id="rId15" Type="http://schemas.openxmlformats.org/officeDocument/2006/relationships/image" Target="../media/image30.svg"/><Relationship Id="rId10" Type="http://schemas.openxmlformats.org/officeDocument/2006/relationships/image" Target="../media/image160.svg"/><Relationship Id="rId4" Type="http://schemas.openxmlformats.org/officeDocument/2006/relationships/image" Target="../media/image135.svg"/><Relationship Id="rId9" Type="http://schemas.openxmlformats.org/officeDocument/2006/relationships/image" Target="../media/image135.png"/><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92.svg"/><Relationship Id="rId12" Type="http://schemas.openxmlformats.org/officeDocument/2006/relationships/image" Target="../media/image9.sv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22.png"/><Relationship Id="rId5" Type="http://schemas.openxmlformats.org/officeDocument/2006/relationships/image" Target="../media/image132.png"/><Relationship Id="rId10" Type="http://schemas.openxmlformats.org/officeDocument/2006/relationships/image" Target="../media/image59.png"/><Relationship Id="rId4" Type="http://schemas.openxmlformats.org/officeDocument/2006/relationships/image" Target="../media/image135.svg"/><Relationship Id="rId9" Type="http://schemas.openxmlformats.org/officeDocument/2006/relationships/image" Target="../media/image160.svg"/><Relationship Id="rId14" Type="http://schemas.openxmlformats.org/officeDocument/2006/relationships/image" Target="../media/image30.sv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svg"/><Relationship Id="rId18" Type="http://schemas.openxmlformats.org/officeDocument/2006/relationships/image" Target="../media/image27.png"/><Relationship Id="rId26" Type="http://schemas.openxmlformats.org/officeDocument/2006/relationships/image" Target="../media/image14.png"/><Relationship Id="rId3" Type="http://schemas.openxmlformats.org/officeDocument/2006/relationships/image" Target="../media/image19.png"/><Relationship Id="rId21" Type="http://schemas.openxmlformats.org/officeDocument/2006/relationships/image" Target="../media/image15.png"/><Relationship Id="rId7" Type="http://schemas.openxmlformats.org/officeDocument/2006/relationships/image" Target="../media/image30.svg"/><Relationship Id="rId12" Type="http://schemas.openxmlformats.org/officeDocument/2006/relationships/image" Target="../media/image24.png"/><Relationship Id="rId17" Type="http://schemas.openxmlformats.org/officeDocument/2006/relationships/image" Target="../media/image38.svg"/><Relationship Id="rId25" Type="http://schemas.openxmlformats.org/officeDocument/2006/relationships/image" Target="../media/image30.png"/><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2.svg"/><Relationship Id="rId24" Type="http://schemas.openxmlformats.org/officeDocument/2006/relationships/image" Target="../media/image42.svg"/><Relationship Id="rId5" Type="http://schemas.openxmlformats.org/officeDocument/2006/relationships/image" Target="../media/image20.png"/><Relationship Id="rId15" Type="http://schemas.openxmlformats.org/officeDocument/2006/relationships/image" Target="../media/image36.svg"/><Relationship Id="rId23" Type="http://schemas.openxmlformats.org/officeDocument/2006/relationships/image" Target="../media/image29.png"/><Relationship Id="rId10" Type="http://schemas.openxmlformats.org/officeDocument/2006/relationships/image" Target="../media/image23.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5.png"/><Relationship Id="rId22"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41.png"/><Relationship Id="rId18" Type="http://schemas.openxmlformats.org/officeDocument/2006/relationships/image" Target="../media/image173.svg"/><Relationship Id="rId26" Type="http://schemas.openxmlformats.org/officeDocument/2006/relationships/image" Target="../media/image146.png"/><Relationship Id="rId3" Type="http://schemas.openxmlformats.org/officeDocument/2006/relationships/image" Target="../media/image137.png"/><Relationship Id="rId21" Type="http://schemas.openxmlformats.org/officeDocument/2006/relationships/image" Target="../media/image143.png"/><Relationship Id="rId7" Type="http://schemas.openxmlformats.org/officeDocument/2006/relationships/image" Target="../media/image115.png"/><Relationship Id="rId12" Type="http://schemas.openxmlformats.org/officeDocument/2006/relationships/image" Target="../media/image205.svg"/><Relationship Id="rId17" Type="http://schemas.openxmlformats.org/officeDocument/2006/relationships/image" Target="../media/image117.png"/><Relationship Id="rId25" Type="http://schemas.openxmlformats.org/officeDocument/2006/relationships/image" Target="../media/image213.svg"/><Relationship Id="rId2" Type="http://schemas.openxmlformats.org/officeDocument/2006/relationships/image" Target="../media/image112.jpeg"/><Relationship Id="rId16" Type="http://schemas.openxmlformats.org/officeDocument/2006/relationships/image" Target="../media/image167.svg"/><Relationship Id="rId20" Type="http://schemas.openxmlformats.org/officeDocument/2006/relationships/image" Target="../media/image209.svg"/><Relationship Id="rId29"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201.svg"/><Relationship Id="rId11" Type="http://schemas.openxmlformats.org/officeDocument/2006/relationships/image" Target="../media/image140.png"/><Relationship Id="rId24" Type="http://schemas.openxmlformats.org/officeDocument/2006/relationships/image" Target="../media/image145.png"/><Relationship Id="rId5" Type="http://schemas.openxmlformats.org/officeDocument/2006/relationships/image" Target="../media/image138.png"/><Relationship Id="rId15" Type="http://schemas.openxmlformats.org/officeDocument/2006/relationships/image" Target="../media/image133.png"/><Relationship Id="rId23" Type="http://schemas.openxmlformats.org/officeDocument/2006/relationships/image" Target="../media/image211.svg"/><Relationship Id="rId28" Type="http://schemas.openxmlformats.org/officeDocument/2006/relationships/image" Target="../media/image195.svg"/><Relationship Id="rId10" Type="http://schemas.openxmlformats.org/officeDocument/2006/relationships/image" Target="../media/image203.svg"/><Relationship Id="rId19" Type="http://schemas.openxmlformats.org/officeDocument/2006/relationships/image" Target="../media/image142.png"/><Relationship Id="rId4" Type="http://schemas.openxmlformats.org/officeDocument/2006/relationships/image" Target="../media/image199.svg"/><Relationship Id="rId9" Type="http://schemas.openxmlformats.org/officeDocument/2006/relationships/image" Target="../media/image139.png"/><Relationship Id="rId14" Type="http://schemas.openxmlformats.org/officeDocument/2006/relationships/image" Target="../media/image207.svg"/><Relationship Id="rId22" Type="http://schemas.openxmlformats.org/officeDocument/2006/relationships/image" Target="../media/image144.png"/><Relationship Id="rId27" Type="http://schemas.openxmlformats.org/officeDocument/2006/relationships/image" Target="../media/image130.png"/><Relationship Id="rId30" Type="http://schemas.openxmlformats.org/officeDocument/2006/relationships/image" Target="../media/image147.pn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8.png"/><Relationship Id="rId18" Type="http://schemas.openxmlformats.org/officeDocument/2006/relationships/image" Target="../media/image61.svg"/><Relationship Id="rId26" Type="http://schemas.openxmlformats.org/officeDocument/2006/relationships/image" Target="../media/image15.png"/><Relationship Id="rId3" Type="http://schemas.openxmlformats.org/officeDocument/2006/relationships/image" Target="../media/image33.png"/><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media/image55.svg"/><Relationship Id="rId17" Type="http://schemas.openxmlformats.org/officeDocument/2006/relationships/image" Target="../media/image40.png"/><Relationship Id="rId25" Type="http://schemas.openxmlformats.org/officeDocument/2006/relationships/image" Target="../media/image14.png"/><Relationship Id="rId2" Type="http://schemas.openxmlformats.org/officeDocument/2006/relationships/image" Target="../media/image32.jpe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7.png"/><Relationship Id="rId24" Type="http://schemas.openxmlformats.org/officeDocument/2006/relationships/image" Target="../media/image67.svg"/><Relationship Id="rId32"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image" Target="../media/image21.png"/><Relationship Id="rId10" Type="http://schemas.openxmlformats.org/officeDocument/2006/relationships/image" Target="../media/image53.svg"/><Relationship Id="rId19" Type="http://schemas.openxmlformats.org/officeDocument/2006/relationships/image" Target="../media/image41.png"/><Relationship Id="rId31" Type="http://schemas.openxmlformats.org/officeDocument/2006/relationships/image" Target="../media/image9.svg"/><Relationship Id="rId4" Type="http://schemas.openxmlformats.org/officeDocument/2006/relationships/image" Target="../media/image47.svg"/><Relationship Id="rId9" Type="http://schemas.openxmlformats.org/officeDocument/2006/relationships/image" Target="../media/image36.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2.svg"/><Relationship Id="rId30"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4.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4.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3.svg"/><Relationship Id="rId18"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79.svg"/><Relationship Id="rId12" Type="http://schemas.openxmlformats.org/officeDocument/2006/relationships/image" Target="../media/image54.png"/><Relationship Id="rId17" Type="http://schemas.openxmlformats.org/officeDocument/2006/relationships/image" Target="../media/image58.png"/><Relationship Id="rId2" Type="http://schemas.openxmlformats.org/officeDocument/2006/relationships/image" Target="../media/image49.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1.svg"/><Relationship Id="rId5" Type="http://schemas.openxmlformats.org/officeDocument/2006/relationships/image" Target="../media/image77.svg"/><Relationship Id="rId15" Type="http://schemas.openxmlformats.org/officeDocument/2006/relationships/image" Target="../media/image56.png"/><Relationship Id="rId10" Type="http://schemas.openxmlformats.org/officeDocument/2006/relationships/image" Target="../media/image53.png"/><Relationship Id="rId9" Type="http://schemas.openxmlformats.org/officeDocument/2006/relationships/image" Target="../media/image9.svg"/><Relationship Id="rId1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1.svg"/><Relationship Id="rId1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79.sv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image" Target="../media/image49.jpe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svg"/><Relationship Id="rId5" Type="http://schemas.openxmlformats.org/officeDocument/2006/relationships/image" Target="../media/image77.svg"/><Relationship Id="rId15" Type="http://schemas.openxmlformats.org/officeDocument/2006/relationships/image" Target="../media/image83.svg"/><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86.sv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66.png"/><Relationship Id="rId18" Type="http://schemas.openxmlformats.org/officeDocument/2006/relationships/image" Target="../media/image102.svg"/><Relationship Id="rId26" Type="http://schemas.openxmlformats.org/officeDocument/2006/relationships/image" Target="../media/image110.svg"/><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96.svg"/><Relationship Id="rId17" Type="http://schemas.openxmlformats.org/officeDocument/2006/relationships/image" Target="../media/image68.png"/><Relationship Id="rId25" Type="http://schemas.openxmlformats.org/officeDocument/2006/relationships/image" Target="../media/image72.png"/><Relationship Id="rId2" Type="http://schemas.openxmlformats.org/officeDocument/2006/relationships/image" Target="../media/image49.jpeg"/><Relationship Id="rId16" Type="http://schemas.openxmlformats.org/officeDocument/2006/relationships/image" Target="../media/image100.svg"/><Relationship Id="rId20" Type="http://schemas.openxmlformats.org/officeDocument/2006/relationships/image" Target="../media/image104.sv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65.png"/><Relationship Id="rId24" Type="http://schemas.openxmlformats.org/officeDocument/2006/relationships/image" Target="../media/image108.svg"/><Relationship Id="rId5" Type="http://schemas.openxmlformats.org/officeDocument/2006/relationships/image" Target="../media/image62.png"/><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image" Target="../media/image73.png"/><Relationship Id="rId10" Type="http://schemas.openxmlformats.org/officeDocument/2006/relationships/image" Target="../media/image94.svg"/><Relationship Id="rId19" Type="http://schemas.openxmlformats.org/officeDocument/2006/relationships/image" Target="../media/image69.png"/><Relationship Id="rId4" Type="http://schemas.openxmlformats.org/officeDocument/2006/relationships/image" Target="../media/image88.svg"/><Relationship Id="rId9" Type="http://schemas.openxmlformats.org/officeDocument/2006/relationships/image" Target="../media/image64.png"/><Relationship Id="rId14" Type="http://schemas.openxmlformats.org/officeDocument/2006/relationships/image" Target="../media/image98.svg"/><Relationship Id="rId22" Type="http://schemas.openxmlformats.org/officeDocument/2006/relationships/image" Target="../media/image106.svg"/><Relationship Id="rId27"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79.png"/><Relationship Id="rId18" Type="http://schemas.openxmlformats.org/officeDocument/2006/relationships/image" Target="../media/image124.svg"/><Relationship Id="rId26" Type="http://schemas.openxmlformats.org/officeDocument/2006/relationships/image" Target="../media/image59.png"/><Relationship Id="rId3" Type="http://schemas.openxmlformats.org/officeDocument/2006/relationships/image" Target="../media/image75.png"/><Relationship Id="rId21" Type="http://schemas.openxmlformats.org/officeDocument/2006/relationships/image" Target="../media/image83.png"/><Relationship Id="rId7" Type="http://schemas.openxmlformats.org/officeDocument/2006/relationships/image" Target="../media/image77.png"/><Relationship Id="rId12" Type="http://schemas.openxmlformats.org/officeDocument/2006/relationships/image" Target="../media/image120.svg"/><Relationship Id="rId17" Type="http://schemas.openxmlformats.org/officeDocument/2006/relationships/image" Target="../media/image81.png"/><Relationship Id="rId25" Type="http://schemas.openxmlformats.org/officeDocument/2006/relationships/image" Target="../media/image85.png"/><Relationship Id="rId2" Type="http://schemas.openxmlformats.org/officeDocument/2006/relationships/image" Target="../media/image1.jpeg"/><Relationship Id="rId16" Type="http://schemas.openxmlformats.org/officeDocument/2006/relationships/image" Target="../media/image122.svg"/><Relationship Id="rId20"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78.png"/><Relationship Id="rId24" Type="http://schemas.openxmlformats.org/officeDocument/2006/relationships/image" Target="../media/image130.svg"/><Relationship Id="rId5" Type="http://schemas.openxmlformats.org/officeDocument/2006/relationships/image" Target="../media/image76.png"/><Relationship Id="rId15" Type="http://schemas.openxmlformats.org/officeDocument/2006/relationships/image" Target="../media/image80.png"/><Relationship Id="rId23" Type="http://schemas.openxmlformats.org/officeDocument/2006/relationships/image" Target="../media/image84.png"/><Relationship Id="rId10" Type="http://schemas.openxmlformats.org/officeDocument/2006/relationships/image" Target="../media/image71.svg"/><Relationship Id="rId19" Type="http://schemas.openxmlformats.org/officeDocument/2006/relationships/image" Target="../media/image82.png"/><Relationship Id="rId4" Type="http://schemas.openxmlformats.org/officeDocument/2006/relationships/image" Target="../media/image114.svg"/><Relationship Id="rId9" Type="http://schemas.openxmlformats.org/officeDocument/2006/relationships/image" Target="../media/image46.png"/><Relationship Id="rId14" Type="http://schemas.openxmlformats.org/officeDocument/2006/relationships/image" Target="../media/image55.svg"/><Relationship Id="rId22" Type="http://schemas.openxmlformats.org/officeDocument/2006/relationships/image" Target="../media/image1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7"/>
          <a:stretch>
            <a:fillRect/>
          </a:stretch>
        </p:blipFill>
        <p:spPr>
          <a:xfrm>
            <a:off x="5656619" y="602202"/>
            <a:ext cx="7982489" cy="4132778"/>
          </a:xfrm>
          <a:prstGeom prst="rect">
            <a:avLst/>
          </a:prstGeom>
        </p:spPr>
      </p:pic>
      <p:sp>
        <p:nvSpPr>
          <p:cNvPr id="16" name="Hộp Văn bản 15">
            <a:extLst>
              <a:ext uri="{FF2B5EF4-FFF2-40B4-BE49-F238E27FC236}">
                <a16:creationId xmlns:a16="http://schemas.microsoft.com/office/drawing/2014/main" xmlns="" id="{2378FF2E-23B9-3E02-ECF4-064F2D65C234}"/>
              </a:ext>
            </a:extLst>
          </p:cNvPr>
          <p:cNvSpPr txBox="1"/>
          <p:nvPr/>
        </p:nvSpPr>
        <p:spPr>
          <a:xfrm>
            <a:off x="4267200" y="1104900"/>
            <a:ext cx="9398425" cy="646331"/>
          </a:xfrm>
          <a:prstGeom prst="rect">
            <a:avLst/>
          </a:prstGeom>
          <a:noFill/>
        </p:spPr>
        <p:txBody>
          <a:bodyPr wrap="square" rtlCol="0">
            <a:spAutoFit/>
          </a:bodyPr>
          <a:lstStyle/>
          <a:p>
            <a:pPr algn="ctr"/>
            <a:r>
              <a:rPr lang="en-US" sz="3600" dirty="0" err="1">
                <a:solidFill>
                  <a:srgbClr val="00B050"/>
                </a:solidFill>
              </a:rPr>
              <a:t>Trường</a:t>
            </a:r>
            <a:r>
              <a:rPr lang="en-US" sz="3600" dirty="0">
                <a:solidFill>
                  <a:srgbClr val="00B050"/>
                </a:solidFill>
              </a:rPr>
              <a:t> </a:t>
            </a:r>
            <a:r>
              <a:rPr lang="en-US" sz="3600" dirty="0" err="1">
                <a:solidFill>
                  <a:srgbClr val="00B050"/>
                </a:solidFill>
              </a:rPr>
              <a:t>Tiểu</a:t>
            </a:r>
            <a:r>
              <a:rPr lang="en-US" sz="3600" dirty="0">
                <a:solidFill>
                  <a:srgbClr val="00B050"/>
                </a:solidFill>
              </a:rPr>
              <a:t> </a:t>
            </a:r>
            <a:r>
              <a:rPr lang="en-US" sz="3600" dirty="0" err="1">
                <a:solidFill>
                  <a:srgbClr val="00B050"/>
                </a:solidFill>
              </a:rPr>
              <a:t>học</a:t>
            </a:r>
            <a:r>
              <a:rPr lang="en-US" sz="3600" dirty="0">
                <a:solidFill>
                  <a:srgbClr val="00B050"/>
                </a:solidFill>
              </a:rPr>
              <a:t> </a:t>
            </a:r>
            <a:r>
              <a:rPr lang="en-US" sz="3600" dirty="0" err="1">
                <a:solidFill>
                  <a:srgbClr val="00B050"/>
                </a:solidFill>
              </a:rPr>
              <a:t>Ngọc</a:t>
            </a:r>
            <a:r>
              <a:rPr lang="en-US" sz="3600" dirty="0">
                <a:solidFill>
                  <a:srgbClr val="00B050"/>
                </a:solidFill>
              </a:rPr>
              <a:t> </a:t>
            </a:r>
            <a:r>
              <a:rPr lang="en-US" sz="3600" dirty="0" err="1">
                <a:solidFill>
                  <a:srgbClr val="00B050"/>
                </a:solidFill>
              </a:rPr>
              <a:t>Lâm</a:t>
            </a:r>
            <a:endParaRPr lang="vi-VN" sz="3600" dirty="0">
              <a:solidFill>
                <a:srgbClr val="00B05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71146"/>
            <a:ext cx="18288000" cy="10287000"/>
          </a:xfrm>
          <a:prstGeom prst="rect">
            <a:avLst/>
          </a:prstGeom>
        </p:spPr>
      </p:pic>
      <p:grpSp>
        <p:nvGrpSpPr>
          <p:cNvPr id="3" name="Group 3"/>
          <p:cNvGrpSpPr>
            <a:grpSpLocks noChangeAspect="1"/>
          </p:cNvGrpSpPr>
          <p:nvPr/>
        </p:nvGrpSpPr>
        <p:grpSpPr>
          <a:xfrm>
            <a:off x="1251234" y="3962879"/>
            <a:ext cx="3718901" cy="519990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dirty="0" err="1">
                <a:solidFill>
                  <a:schemeClr val="accent2">
                    <a:lumMod val="50000"/>
                  </a:schemeClr>
                </a:solidFill>
                <a:latin typeface="Times New Roman" pitchFamily="18" charset="0"/>
                <a:cs typeface="Times New Roman" pitchFamily="18" charset="0"/>
              </a:rPr>
              <a:t>Mục</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đích</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của</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việc</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tạo</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ra</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luật</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tục</a:t>
            </a:r>
            <a:r>
              <a:rPr lang="en-US" sz="5100" b="1" spc="153" dirty="0">
                <a:solidFill>
                  <a:schemeClr val="accent2">
                    <a:lumMod val="50000"/>
                  </a:schemeClr>
                </a:solidFill>
                <a:latin typeface="Baloo"/>
              </a:rPr>
              <a:t>.</a:t>
            </a:r>
          </a:p>
        </p:txBody>
      </p:sp>
      <p:sp>
        <p:nvSpPr>
          <p:cNvPr id="31" name="TextBox 31"/>
          <p:cNvSpPr txBox="1"/>
          <p:nvPr/>
        </p:nvSpPr>
        <p:spPr>
          <a:xfrm>
            <a:off x="2083162" y="852443"/>
            <a:ext cx="3405114" cy="487313"/>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pic>
        <p:nvPicPr>
          <p:cNvPr id="32" name="Picture 32"/>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9389251">
            <a:off x="2657605" y="2858768"/>
            <a:ext cx="852289" cy="915210"/>
          </a:xfrm>
          <a:prstGeom prst="rect">
            <a:avLst/>
          </a:prstGeom>
        </p:spPr>
      </p:pic>
      <p:sp>
        <p:nvSpPr>
          <p:cNvPr id="33" name="TextBox 33"/>
          <p:cNvSpPr txBox="1"/>
          <p:nvPr/>
        </p:nvSpPr>
        <p:spPr>
          <a:xfrm>
            <a:off x="2853618" y="3172971"/>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1</a:t>
            </a:r>
          </a:p>
        </p:txBody>
      </p:sp>
      <p:pic>
        <p:nvPicPr>
          <p:cNvPr id="34" name="Picture 34"/>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9389251">
            <a:off x="6685366" y="2837117"/>
            <a:ext cx="852289" cy="915210"/>
          </a:xfrm>
          <a:prstGeom prst="rect">
            <a:avLst/>
          </a:prstGeom>
        </p:spPr>
      </p:pic>
      <p:sp>
        <p:nvSpPr>
          <p:cNvPr id="35" name="TextBox 35"/>
          <p:cNvSpPr txBox="1"/>
          <p:nvPr/>
        </p:nvSpPr>
        <p:spPr>
          <a:xfrm>
            <a:off x="6901161"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2</a:t>
            </a:r>
          </a:p>
        </p:txBody>
      </p:sp>
      <p:pic>
        <p:nvPicPr>
          <p:cNvPr id="36" name="Picture 36"/>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9389251">
            <a:off x="10681029" y="2837117"/>
            <a:ext cx="852289" cy="915210"/>
          </a:xfrm>
          <a:prstGeom prst="rect">
            <a:avLst/>
          </a:prstGeom>
        </p:spPr>
      </p:pic>
      <p:sp>
        <p:nvSpPr>
          <p:cNvPr id="37" name="TextBox 37"/>
          <p:cNvSpPr txBox="1"/>
          <p:nvPr/>
        </p:nvSpPr>
        <p:spPr>
          <a:xfrm>
            <a:off x="10896825"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3</a:t>
            </a:r>
          </a:p>
        </p:txBody>
      </p:sp>
      <p:pic>
        <p:nvPicPr>
          <p:cNvPr id="38" name="Picture 38"/>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9389251">
            <a:off x="14629982" y="2858768"/>
            <a:ext cx="852289" cy="915210"/>
          </a:xfrm>
          <a:prstGeom prst="rect">
            <a:avLst/>
          </a:prstGeom>
        </p:spPr>
      </p:pic>
      <p:sp>
        <p:nvSpPr>
          <p:cNvPr id="39" name="TextBox 39"/>
          <p:cNvSpPr txBox="1"/>
          <p:nvPr/>
        </p:nvSpPr>
        <p:spPr>
          <a:xfrm>
            <a:off x="14845778" y="3180703"/>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4</a:t>
            </a:r>
          </a:p>
        </p:txBody>
      </p:sp>
      <p:sp>
        <p:nvSpPr>
          <p:cNvPr id="40" name="TextBox 28"/>
          <p:cNvSpPr txBox="1"/>
          <p:nvPr/>
        </p:nvSpPr>
        <p:spPr>
          <a:xfrm>
            <a:off x="1251234" y="1451178"/>
            <a:ext cx="16198566" cy="1573123"/>
          </a:xfrm>
          <a:prstGeom prst="rect">
            <a:avLst/>
          </a:prstGeom>
        </p:spPr>
        <p:txBody>
          <a:bodyPr wrap="square" lIns="0" tIns="0" rIns="0" bIns="0" rtlCol="0" anchor="t">
            <a:spAutoFit/>
          </a:bodyPr>
          <a:lstStyle/>
          <a:p>
            <a:pPr algn="ctr">
              <a:lnSpc>
                <a:spcPts val="4012"/>
              </a:lnSpc>
            </a:pPr>
            <a:r>
              <a:rPr lang="vi-VN" sz="4400" spc="102" dirty="0" err="1">
                <a:solidFill>
                  <a:schemeClr val="accent6">
                    <a:lumMod val="50000"/>
                  </a:schemeClr>
                </a:solidFill>
                <a:latin typeface="+mj-lt"/>
              </a:rPr>
              <a:t>Để</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đảm</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bảo</a:t>
            </a:r>
            <a:r>
              <a:rPr lang="vi-VN" sz="4400" spc="102" dirty="0">
                <a:solidFill>
                  <a:schemeClr val="accent6">
                    <a:lumMod val="50000"/>
                  </a:schemeClr>
                </a:solidFill>
                <a:latin typeface="+mj-lt"/>
              </a:rPr>
              <a:t> an ninh, </a:t>
            </a:r>
            <a:r>
              <a:rPr lang="vi-VN" sz="4400" spc="102" dirty="0" err="1">
                <a:solidFill>
                  <a:schemeClr val="accent6">
                    <a:lumMod val="50000"/>
                  </a:schemeClr>
                </a:solidFill>
                <a:latin typeface="+mj-lt"/>
              </a:rPr>
              <a:t>trật</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tự</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gìn</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giữ</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cuộc</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sống</a:t>
            </a:r>
            <a:r>
              <a:rPr lang="vi-VN" sz="4400" spc="102" dirty="0">
                <a:solidFill>
                  <a:schemeClr val="accent6">
                    <a:lumMod val="50000"/>
                  </a:schemeClr>
                </a:solidFill>
                <a:latin typeface="+mj-lt"/>
              </a:rPr>
              <a:t> thanh </a:t>
            </a:r>
            <a:r>
              <a:rPr lang="vi-VN" sz="4400" spc="102" dirty="0" err="1">
                <a:solidFill>
                  <a:schemeClr val="accent6">
                    <a:lumMod val="50000"/>
                  </a:schemeClr>
                </a:solidFill>
                <a:latin typeface="+mj-lt"/>
              </a:rPr>
              <a:t>bình</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tổ</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chức</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nào</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cộng</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đồng</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nào</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cũng</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có</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những</a:t>
            </a:r>
            <a:r>
              <a:rPr lang="vi-VN" sz="4400" spc="102" dirty="0">
                <a:solidFill>
                  <a:schemeClr val="accent6">
                    <a:lumMod val="50000"/>
                  </a:schemeClr>
                </a:solidFill>
                <a:latin typeface="+mj-lt"/>
              </a:rPr>
              <a:t> quy </a:t>
            </a:r>
            <a:r>
              <a:rPr lang="vi-VN" sz="4400" spc="102" dirty="0" err="1">
                <a:solidFill>
                  <a:schemeClr val="accent6">
                    <a:lumMod val="50000"/>
                  </a:schemeClr>
                </a:solidFill>
                <a:latin typeface="+mj-lt"/>
              </a:rPr>
              <a:t>định</a:t>
            </a:r>
            <a:r>
              <a:rPr lang="vi-VN" sz="4400" spc="102" dirty="0">
                <a:solidFill>
                  <a:schemeClr val="accent6">
                    <a:lumMod val="50000"/>
                  </a:schemeClr>
                </a:solidFill>
                <a:latin typeface="+mj-lt"/>
              </a:rPr>
              <a:t> yêu </a:t>
            </a:r>
            <a:r>
              <a:rPr lang="vi-VN" sz="4400" spc="102" dirty="0" err="1">
                <a:solidFill>
                  <a:schemeClr val="accent6">
                    <a:lumMod val="50000"/>
                  </a:schemeClr>
                </a:solidFill>
                <a:latin typeface="+mj-lt"/>
              </a:rPr>
              <a:t>cầu</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mọi</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người</a:t>
            </a:r>
            <a:r>
              <a:rPr lang="vi-VN" sz="4400" spc="102" dirty="0">
                <a:solidFill>
                  <a:schemeClr val="accent6">
                    <a:lumMod val="50000"/>
                  </a:schemeClr>
                </a:solidFill>
                <a:latin typeface="+mj-lt"/>
              </a:rPr>
              <a:t> </a:t>
            </a:r>
            <a:r>
              <a:rPr lang="vi-VN" sz="4400" spc="102" dirty="0" err="1">
                <a:solidFill>
                  <a:schemeClr val="accent6">
                    <a:lumMod val="50000"/>
                  </a:schemeClr>
                </a:solidFill>
                <a:latin typeface="+mj-lt"/>
              </a:rPr>
              <a:t>phải</a:t>
            </a:r>
            <a:r>
              <a:rPr lang="vi-VN" sz="4400" spc="102" dirty="0">
                <a:solidFill>
                  <a:schemeClr val="accent6">
                    <a:lumMod val="50000"/>
                  </a:schemeClr>
                </a:solidFill>
                <a:latin typeface="+mj-lt"/>
              </a:rPr>
              <a:t> tuân theo</a:t>
            </a:r>
            <a:r>
              <a:rPr lang="en-US" sz="4400" spc="102" dirty="0">
                <a:solidFill>
                  <a:schemeClr val="accent6">
                    <a:lumMod val="50000"/>
                  </a:schemeClr>
                </a:solidFill>
                <a:latin typeface="+mj-lt"/>
              </a:rPr>
              <a:t>.</a:t>
            </a:r>
          </a:p>
        </p:txBody>
      </p:sp>
      <p:grpSp>
        <p:nvGrpSpPr>
          <p:cNvPr id="42" name="Group 3"/>
          <p:cNvGrpSpPr>
            <a:grpSpLocks noChangeAspect="1"/>
          </p:cNvGrpSpPr>
          <p:nvPr/>
        </p:nvGrpSpPr>
        <p:grpSpPr>
          <a:xfrm>
            <a:off x="5357994" y="3905995"/>
            <a:ext cx="3718901" cy="5199905"/>
            <a:chOff x="0" y="0"/>
            <a:chExt cx="4828540" cy="4716780"/>
          </a:xfrm>
        </p:grpSpPr>
        <p:sp>
          <p:nvSpPr>
            <p:cNvPr id="43"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4" name="Group 3"/>
          <p:cNvGrpSpPr>
            <a:grpSpLocks noChangeAspect="1"/>
          </p:cNvGrpSpPr>
          <p:nvPr/>
        </p:nvGrpSpPr>
        <p:grpSpPr>
          <a:xfrm>
            <a:off x="9371458" y="4101548"/>
            <a:ext cx="3718901" cy="5199905"/>
            <a:chOff x="0" y="0"/>
            <a:chExt cx="4828540" cy="4716780"/>
          </a:xfrm>
        </p:grpSpPr>
        <p:sp>
          <p:nvSpPr>
            <p:cNvPr id="45"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6" name="Group 3"/>
          <p:cNvGrpSpPr>
            <a:grpSpLocks noChangeAspect="1"/>
          </p:cNvGrpSpPr>
          <p:nvPr/>
        </p:nvGrpSpPr>
        <p:grpSpPr>
          <a:xfrm>
            <a:off x="13350160" y="4123199"/>
            <a:ext cx="3718901" cy="5199905"/>
            <a:chOff x="0" y="0"/>
            <a:chExt cx="4828540" cy="4716780"/>
          </a:xfrm>
        </p:grpSpPr>
        <p:sp>
          <p:nvSpPr>
            <p:cNvPr id="47"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pic>
        <p:nvPicPr>
          <p:cNvPr id="48" name="Picture 4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3620382" y="4414807"/>
            <a:ext cx="3182370" cy="4196751"/>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559417" y="4414807"/>
            <a:ext cx="3126744" cy="4054344"/>
          </a:xfrm>
          <a:prstGeom prst="rect">
            <a:avLst/>
          </a:prstGeom>
        </p:spPr>
      </p:pic>
      <p:pic>
        <p:nvPicPr>
          <p:cNvPr id="54" name="Picture 53"/>
          <p:cNvPicPr>
            <a:picLocks noChangeAspect="1"/>
          </p:cNvPicPr>
          <p:nvPr/>
        </p:nvPicPr>
        <p:blipFill>
          <a:blip r:embed="rId11"/>
          <a:stretch>
            <a:fillRect/>
          </a:stretch>
        </p:blipFill>
        <p:spPr>
          <a:xfrm>
            <a:off x="5887684" y="4414807"/>
            <a:ext cx="3108597" cy="4174401"/>
          </a:xfrm>
          <a:prstGeom prst="rect">
            <a:avLst/>
          </a:prstGeom>
        </p:spPr>
      </p:pic>
      <p:sp>
        <p:nvSpPr>
          <p:cNvPr id="27" name="TextBox 27"/>
          <p:cNvSpPr txBox="1"/>
          <p:nvPr/>
        </p:nvSpPr>
        <p:spPr>
          <a:xfrm>
            <a:off x="13610589" y="8572500"/>
            <a:ext cx="3462385" cy="1600438"/>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p>
          <a:p>
            <a:pPr algn="ctr">
              <a:lnSpc>
                <a:spcPct val="130000"/>
              </a:lnSpc>
            </a:pPr>
            <a:r>
              <a:rPr lang="en-US" sz="4000" b="1" spc="90" dirty="0" err="1">
                <a:ln>
                  <a:solidFill>
                    <a:schemeClr val="accent6">
                      <a:lumMod val="50000"/>
                    </a:schemeClr>
                  </a:solidFill>
                </a:ln>
                <a:solidFill>
                  <a:srgbClr val="FDE5BE"/>
                </a:solidFill>
                <a:latin typeface="Baloo"/>
              </a:rPr>
              <a:t>bệnh</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viện</a:t>
            </a:r>
            <a:endParaRPr lang="en-US" sz="4000" b="1" spc="90" dirty="0">
              <a:ln>
                <a:solidFill>
                  <a:schemeClr val="accent6">
                    <a:lumMod val="50000"/>
                  </a:schemeClr>
                </a:solidFill>
              </a:ln>
              <a:solidFill>
                <a:srgbClr val="FDE5BE"/>
              </a:solidFill>
              <a:latin typeface="Baloo"/>
            </a:endParaRPr>
          </a:p>
        </p:txBody>
      </p:sp>
      <p:sp>
        <p:nvSpPr>
          <p:cNvPr id="51" name="TextBox 27"/>
          <p:cNvSpPr txBox="1"/>
          <p:nvPr/>
        </p:nvSpPr>
        <p:spPr>
          <a:xfrm>
            <a:off x="1760442" y="8572500"/>
            <a:ext cx="2811558" cy="1535805"/>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br>
              <a:rPr lang="en-US" sz="4000" b="1" spc="90" dirty="0">
                <a:ln>
                  <a:solidFill>
                    <a:schemeClr val="accent6">
                      <a:lumMod val="50000"/>
                    </a:schemeClr>
                  </a:solidFill>
                </a:ln>
                <a:solidFill>
                  <a:srgbClr val="FDE5BE"/>
                </a:solidFill>
                <a:latin typeface="Baloo"/>
              </a:rPr>
            </a:br>
            <a:r>
              <a:rPr lang="en-US" sz="4000" b="1" spc="90" dirty="0" err="1">
                <a:ln>
                  <a:solidFill>
                    <a:schemeClr val="accent6">
                      <a:lumMod val="50000"/>
                    </a:schemeClr>
                  </a:solidFill>
                </a:ln>
                <a:solidFill>
                  <a:srgbClr val="FDE5BE"/>
                </a:solidFill>
                <a:latin typeface="Baloo"/>
              </a:rPr>
              <a:t>lớp</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học</a:t>
            </a:r>
            <a:endParaRPr lang="en-US" sz="4000" b="1" spc="90" dirty="0">
              <a:ln>
                <a:solidFill>
                  <a:schemeClr val="accent6">
                    <a:lumMod val="50000"/>
                  </a:schemeClr>
                </a:solidFill>
              </a:ln>
              <a:solidFill>
                <a:srgbClr val="FDE5BE"/>
              </a:solidFill>
              <a:latin typeface="Baloo"/>
            </a:endParaRPr>
          </a:p>
        </p:txBody>
      </p:sp>
      <p:sp>
        <p:nvSpPr>
          <p:cNvPr id="50" name="TextBox 27"/>
          <p:cNvSpPr txBox="1"/>
          <p:nvPr/>
        </p:nvSpPr>
        <p:spPr>
          <a:xfrm>
            <a:off x="5334000" y="8572500"/>
            <a:ext cx="3883182"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 quy </a:t>
            </a:r>
          </a:p>
          <a:p>
            <a:pPr algn="ctr">
              <a:lnSpc>
                <a:spcPct val="130000"/>
              </a:lnSpc>
            </a:pPr>
            <a:r>
              <a:rPr lang="en-US" sz="4000" b="1" spc="90">
                <a:ln>
                  <a:solidFill>
                    <a:schemeClr val="accent6">
                      <a:lumMod val="50000"/>
                    </a:schemeClr>
                  </a:solidFill>
                </a:ln>
                <a:solidFill>
                  <a:srgbClr val="FDE5BE"/>
                </a:solidFill>
                <a:latin typeface="Baloo"/>
              </a:rPr>
              <a:t>nhà trường</a:t>
            </a:r>
          </a:p>
        </p:txBody>
      </p:sp>
      <p:pic>
        <p:nvPicPr>
          <p:cNvPr id="5" name="Picture 4"/>
          <p:cNvPicPr>
            <a:picLocks noChangeAspect="1"/>
          </p:cNvPicPr>
          <p:nvPr/>
        </p:nvPicPr>
        <p:blipFill>
          <a:blip r:embed="rId12"/>
          <a:stretch>
            <a:fillRect/>
          </a:stretch>
        </p:blipFill>
        <p:spPr>
          <a:xfrm>
            <a:off x="9898667" y="4414807"/>
            <a:ext cx="2926089" cy="4191249"/>
          </a:xfrm>
          <a:prstGeom prst="rect">
            <a:avLst/>
          </a:prstGeom>
        </p:spPr>
      </p:pic>
      <p:sp>
        <p:nvSpPr>
          <p:cNvPr id="49" name="TextBox 27"/>
          <p:cNvSpPr txBox="1"/>
          <p:nvPr/>
        </p:nvSpPr>
        <p:spPr>
          <a:xfrm>
            <a:off x="9507023" y="8572500"/>
            <a:ext cx="3462385"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a:t>
            </a:r>
            <a:r>
              <a:rPr lang="en-US" sz="3200" spc="90">
                <a:ln>
                  <a:solidFill>
                    <a:schemeClr val="accent6">
                      <a:lumMod val="50000"/>
                    </a:schemeClr>
                  </a:solidFill>
                </a:ln>
                <a:solidFill>
                  <a:srgbClr val="FDE5BE"/>
                </a:solidFill>
                <a:latin typeface="Baloo"/>
              </a:rPr>
              <a:t> </a:t>
            </a:r>
            <a:r>
              <a:rPr lang="en-US" sz="4000" b="1" spc="90">
                <a:ln>
                  <a:solidFill>
                    <a:schemeClr val="accent6">
                      <a:lumMod val="50000"/>
                    </a:schemeClr>
                  </a:solidFill>
                </a:ln>
                <a:solidFill>
                  <a:srgbClr val="FDE5BE"/>
                </a:solidFill>
                <a:latin typeface="Baloo"/>
              </a:rPr>
              <a:t>quy </a:t>
            </a:r>
          </a:p>
          <a:p>
            <a:pPr algn="ctr">
              <a:lnSpc>
                <a:spcPct val="130000"/>
              </a:lnSpc>
            </a:pPr>
            <a:r>
              <a:rPr lang="en-US" sz="4000" b="1" spc="90">
                <a:ln>
                  <a:solidFill>
                    <a:schemeClr val="accent6">
                      <a:lumMod val="50000"/>
                    </a:schemeClr>
                  </a:solidFill>
                </a:ln>
                <a:solidFill>
                  <a:srgbClr val="FDE5BE"/>
                </a:solidFill>
                <a:latin typeface="Baloo"/>
              </a:rPr>
              <a:t>cơ quan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51" grpId="0"/>
      <p:bldP spid="50"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95" t="1522" r="676" b="15279"/>
          <a:stretch>
            <a:fillRect/>
          </a:stretch>
        </p:blipFill>
        <p:spPr>
          <a:xfrm>
            <a:off x="5080" y="240741"/>
            <a:ext cx="18288000" cy="10287000"/>
          </a:xfrm>
          <a:prstGeom prst="rect">
            <a:avLst/>
          </a:prstGeom>
        </p:spPr>
      </p:pic>
      <p:grpSp>
        <p:nvGrpSpPr>
          <p:cNvPr id="19" name="Group 19"/>
          <p:cNvGrpSpPr/>
          <p:nvPr/>
        </p:nvGrpSpPr>
        <p:grpSpPr>
          <a:xfrm>
            <a:off x="-1752600" y="-9747"/>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dirty="0" err="1">
                <a:solidFill>
                  <a:schemeClr val="accent2">
                    <a:lumMod val="50000"/>
                  </a:schemeClr>
                </a:solidFill>
                <a:latin typeface="Times New Roman" pitchFamily="18" charset="0"/>
                <a:cs typeface="Times New Roman" pitchFamily="18" charset="0"/>
              </a:rPr>
              <a:t>Mục</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đích</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của</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việc</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tạo</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ra</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luật</a:t>
            </a:r>
            <a:r>
              <a:rPr lang="en-US" sz="5100" b="1" spc="153" dirty="0">
                <a:solidFill>
                  <a:schemeClr val="accent2">
                    <a:lumMod val="50000"/>
                  </a:schemeClr>
                </a:solidFill>
                <a:latin typeface="Times New Roman" pitchFamily="18" charset="0"/>
                <a:cs typeface="Times New Roman" pitchFamily="18" charset="0"/>
              </a:rPr>
              <a:t> </a:t>
            </a:r>
            <a:r>
              <a:rPr lang="en-US" sz="5100" b="1" spc="153" dirty="0" err="1">
                <a:solidFill>
                  <a:schemeClr val="accent2">
                    <a:lumMod val="50000"/>
                  </a:schemeClr>
                </a:solidFill>
                <a:latin typeface="Times New Roman" pitchFamily="18" charset="0"/>
                <a:cs typeface="Times New Roman" pitchFamily="18" charset="0"/>
              </a:rPr>
              <a:t>tục</a:t>
            </a:r>
            <a:r>
              <a:rPr lang="en-US" sz="5100" b="1" spc="153" dirty="0">
                <a:solidFill>
                  <a:schemeClr val="accent2">
                    <a:lumMod val="50000"/>
                  </a:schemeClr>
                </a:solidFill>
                <a:latin typeface="Times New Roman" pitchFamily="18" charset="0"/>
                <a:cs typeface="Times New Roman" pitchFamily="18" charset="0"/>
              </a:rPr>
              <a:t>.</a:t>
            </a:r>
          </a:p>
        </p:txBody>
      </p:sp>
      <p:sp>
        <p:nvSpPr>
          <p:cNvPr id="31" name="TextBox 31"/>
          <p:cNvSpPr txBox="1"/>
          <p:nvPr/>
        </p:nvSpPr>
        <p:spPr>
          <a:xfrm>
            <a:off x="2083162" y="852443"/>
            <a:ext cx="3405114" cy="642484"/>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sp>
        <p:nvSpPr>
          <p:cNvPr id="40" name="TextBox 28"/>
          <p:cNvSpPr txBox="1"/>
          <p:nvPr/>
        </p:nvSpPr>
        <p:spPr>
          <a:xfrm>
            <a:off x="2083162" y="1562100"/>
            <a:ext cx="15976238" cy="1025922"/>
          </a:xfrm>
          <a:prstGeom prst="rect">
            <a:avLst/>
          </a:prstGeom>
        </p:spPr>
        <p:txBody>
          <a:bodyPr wrap="square" lIns="0" tIns="0" rIns="0" bIns="0" rtlCol="0" anchor="t">
            <a:spAutoFit/>
          </a:bodyPr>
          <a:lstStyle/>
          <a:p>
            <a:pPr algn="ctr">
              <a:lnSpc>
                <a:spcPts val="4012"/>
              </a:lnSpc>
            </a:pPr>
            <a:r>
              <a:rPr lang="en-US" sz="3400" b="1" spc="102" dirty="0" err="1">
                <a:solidFill>
                  <a:schemeClr val="accent6">
                    <a:lumMod val="50000"/>
                  </a:schemeClr>
                </a:solidFill>
                <a:latin typeface="Times New Roman" pitchFamily="18" charset="0"/>
                <a:cs typeface="Times New Roman" pitchFamily="18" charset="0"/>
              </a:rPr>
              <a:t>Trong</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bất</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kì</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nhà</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nước</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nào</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cũng</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có</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bộ</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luật</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riêng</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để</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tạo</a:t>
            </a:r>
            <a:r>
              <a:rPr lang="en-US" sz="3400" b="1" spc="102" dirty="0">
                <a:solidFill>
                  <a:schemeClr val="accent6">
                    <a:lumMod val="50000"/>
                  </a:schemeClr>
                </a:solidFill>
                <a:latin typeface="Times New Roman" pitchFamily="18" charset="0"/>
                <a:cs typeface="Times New Roman" pitchFamily="18" charset="0"/>
              </a:rPr>
              <a:t> ra </a:t>
            </a:r>
            <a:r>
              <a:rPr lang="en-US" sz="3400" b="1" spc="102" dirty="0" err="1">
                <a:solidFill>
                  <a:schemeClr val="accent6">
                    <a:lumMod val="50000"/>
                  </a:schemeClr>
                </a:solidFill>
                <a:latin typeface="Times New Roman" pitchFamily="18" charset="0"/>
                <a:cs typeface="Times New Roman" pitchFamily="18" charset="0"/>
              </a:rPr>
              <a:t>sự</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bình</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yên</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ổn</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định</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văn</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minh</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và</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công</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bằng</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cho</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đất</a:t>
            </a:r>
            <a:r>
              <a:rPr lang="en-US" sz="3400" b="1" spc="102" dirty="0">
                <a:solidFill>
                  <a:schemeClr val="accent6">
                    <a:lumMod val="50000"/>
                  </a:schemeClr>
                </a:solidFill>
                <a:latin typeface="Times New Roman" pitchFamily="18" charset="0"/>
                <a:cs typeface="Times New Roman" pitchFamily="18" charset="0"/>
              </a:rPr>
              <a:t> </a:t>
            </a:r>
            <a:r>
              <a:rPr lang="en-US" sz="3400" b="1" spc="102" dirty="0" err="1">
                <a:solidFill>
                  <a:schemeClr val="accent6">
                    <a:lumMod val="50000"/>
                  </a:schemeClr>
                </a:solidFill>
                <a:latin typeface="Times New Roman" pitchFamily="18" charset="0"/>
                <a:cs typeface="Times New Roman" pitchFamily="18" charset="0"/>
              </a:rPr>
              <a:t>nước</a:t>
            </a:r>
            <a:r>
              <a:rPr lang="en-US" sz="3400" b="1" spc="102" dirty="0">
                <a:solidFill>
                  <a:schemeClr val="accent6">
                    <a:lumMod val="50000"/>
                  </a:schemeClr>
                </a:solidFill>
                <a:latin typeface="Times New Roman" pitchFamily="18" charset="0"/>
                <a:cs typeface="Times New Roman" pitchFamily="18" charset="0"/>
              </a:rPr>
              <a:t>.</a:t>
            </a:r>
          </a:p>
        </p:txBody>
      </p:sp>
      <p:pic>
        <p:nvPicPr>
          <p:cNvPr id="5" name="Picture 4"/>
          <p:cNvPicPr>
            <a:picLocks noChangeAspect="1"/>
          </p:cNvPicPr>
          <p:nvPr/>
        </p:nvPicPr>
        <p:blipFill>
          <a:blip r:embed="rId8"/>
          <a:stretch>
            <a:fillRect/>
          </a:stretch>
        </p:blipFill>
        <p:spPr>
          <a:xfrm>
            <a:off x="2362200" y="2629032"/>
            <a:ext cx="13868400" cy="7633097"/>
          </a:xfrm>
          <a:prstGeom prst="rect">
            <a:avLst/>
          </a:prstGeom>
        </p:spPr>
      </p:pic>
    </p:spTree>
    <p:extLst>
      <p:ext uri="{BB962C8B-B14F-4D97-AF65-F5344CB8AC3E}">
        <p14:creationId xmlns:p14="http://schemas.microsoft.com/office/powerpoint/2010/main" xmlns="" val="2961409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cstate="print">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8" cstate="print">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9" cstate="print">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10" cstate="print">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Times New Roman" pitchFamily="18" charset="0"/>
                <a:cs typeface="Times New Roman" pitchFamily="18" charset="0"/>
              </a:rPr>
              <a:t>1. </a:t>
            </a:r>
            <a:r>
              <a:rPr lang="en-US" sz="5400" spc="180" dirty="0" err="1">
                <a:solidFill>
                  <a:srgbClr val="C00000"/>
                </a:solidFill>
                <a:latin typeface="Times New Roman" pitchFamily="18" charset="0"/>
                <a:cs typeface="Times New Roman" pitchFamily="18" charset="0"/>
              </a:rPr>
              <a:t>Người</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xưa</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đã</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đặt</a:t>
            </a:r>
            <a:r>
              <a:rPr lang="en-US" sz="5400" spc="180" dirty="0">
                <a:solidFill>
                  <a:srgbClr val="C00000"/>
                </a:solidFill>
                <a:latin typeface="Times New Roman" pitchFamily="18" charset="0"/>
                <a:cs typeface="Times New Roman" pitchFamily="18" charset="0"/>
              </a:rPr>
              <a:t> ra </a:t>
            </a:r>
            <a:r>
              <a:rPr lang="en-US" sz="5400" spc="180" dirty="0" err="1">
                <a:solidFill>
                  <a:srgbClr val="C00000"/>
                </a:solidFill>
                <a:latin typeface="Times New Roman" pitchFamily="18" charset="0"/>
                <a:cs typeface="Times New Roman" pitchFamily="18" charset="0"/>
              </a:rPr>
              <a:t>luật</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tục</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để</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làm</a:t>
            </a:r>
            <a:r>
              <a:rPr lang="en-US" sz="5400" spc="180" dirty="0">
                <a:solidFill>
                  <a:srgbClr val="C00000"/>
                </a:solidFill>
                <a:latin typeface="Times New Roman" pitchFamily="18" charset="0"/>
                <a:cs typeface="Times New Roman" pitchFamily="18" charset="0"/>
              </a:rPr>
              <a:t> </a:t>
            </a:r>
            <a:r>
              <a:rPr lang="en-US" sz="5400" spc="180" dirty="0" err="1">
                <a:solidFill>
                  <a:srgbClr val="C00000"/>
                </a:solidFill>
                <a:latin typeface="Times New Roman" pitchFamily="18" charset="0"/>
                <a:cs typeface="Times New Roman" pitchFamily="18" charset="0"/>
              </a:rPr>
              <a:t>gì</a:t>
            </a:r>
            <a:r>
              <a:rPr lang="en-US" sz="5400" spc="180" dirty="0">
                <a:solidFill>
                  <a:srgbClr val="C00000"/>
                </a:solidFill>
                <a:latin typeface="Times New Roman" pitchFamily="18" charset="0"/>
                <a:cs typeface="Times New Roman" pitchFamily="18" charset="0"/>
              </a:rPr>
              <a:t>?</a:t>
            </a:r>
          </a:p>
        </p:txBody>
      </p:sp>
      <p:sp>
        <p:nvSpPr>
          <p:cNvPr id="52" name="TextBox 39"/>
          <p:cNvSpPr txBox="1"/>
          <p:nvPr/>
        </p:nvSpPr>
        <p:spPr>
          <a:xfrm>
            <a:off x="4790543" y="1943100"/>
            <a:ext cx="13497457" cy="1017971"/>
          </a:xfrm>
          <a:prstGeom prst="rect">
            <a:avLst/>
          </a:prstGeom>
        </p:spPr>
        <p:txBody>
          <a:bodyPr wrap="square" lIns="0" tIns="0" rIns="0" bIns="0" rtlCol="0" anchor="t">
            <a:spAutoFit/>
          </a:bodyPr>
          <a:lstStyle/>
          <a:p>
            <a:pPr algn="just">
              <a:lnSpc>
                <a:spcPct val="130000"/>
              </a:lnSpc>
            </a:pPr>
            <a:r>
              <a:rPr lang="en-US" sz="5400" spc="180" dirty="0" smtClean="0">
                <a:solidFill>
                  <a:srgbClr val="8F5E3F"/>
                </a:solidFill>
                <a:latin typeface="Baloo"/>
              </a:rPr>
              <a:t> </a:t>
            </a:r>
            <a:endParaRPr lang="en-US" sz="5400" spc="180" dirty="0">
              <a:solidFill>
                <a:srgbClr val="8F5E3F"/>
              </a:solidFill>
              <a:latin typeface="Baloo"/>
            </a:endParaRP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3">
            <a:extLst>
              <a:ext uri="{28A0092B-C50C-407E-A947-70E740481C1C}">
                <a14:useLocalDpi xmlns:a14="http://schemas.microsoft.com/office/drawing/2010/main" xmlns=""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3">
            <a:extLst>
              <a:ext uri="{28A0092B-C50C-407E-A947-70E740481C1C}">
                <a14:useLocalDpi xmlns:a14="http://schemas.microsoft.com/office/drawing/2010/main" xmlns=""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l="9374" r="5226"/>
          <a:stretch>
            <a:fillRect/>
          </a:stretch>
        </p:blipFill>
        <p:spPr>
          <a:xfrm>
            <a:off x="1905000" y="4229100"/>
            <a:ext cx="13875634" cy="812125"/>
          </a:xfrm>
          <a:prstGeom prst="rect">
            <a:avLst/>
          </a:prstGeom>
        </p:spPr>
      </p:pic>
      <p:sp>
        <p:nvSpPr>
          <p:cNvPr id="64" name="TextBox 39"/>
          <p:cNvSpPr txBox="1"/>
          <p:nvPr/>
        </p:nvSpPr>
        <p:spPr>
          <a:xfrm>
            <a:off x="2286000" y="4076700"/>
            <a:ext cx="13923414" cy="880241"/>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Times New Roman" pitchFamily="18" charset="0"/>
                <a:cs typeface="Times New Roman" pitchFamily="18" charset="0"/>
              </a:rPr>
              <a:t>A</a:t>
            </a:r>
            <a:r>
              <a:rPr lang="en-US" sz="4400" spc="180" dirty="0">
                <a:solidFill>
                  <a:srgbClr val="8F5E3F"/>
                </a:solidFill>
                <a:latin typeface="Baloo"/>
              </a:rPr>
              <a:t>. </a:t>
            </a:r>
            <a:r>
              <a:rPr lang="en-US" sz="4400" spc="180" dirty="0" err="1">
                <a:solidFill>
                  <a:srgbClr val="8F5E3F"/>
                </a:solidFill>
                <a:latin typeface="Times New Roman" pitchFamily="18" charset="0"/>
                <a:cs typeface="Times New Roman" pitchFamily="18" charset="0"/>
              </a:rPr>
              <a:t>Để</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mọi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người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không</a:t>
            </a:r>
            <a:r>
              <a:rPr lang="en-US" sz="4400" spc="180" dirty="0">
                <a:solidFill>
                  <a:srgbClr val="8F5E3F"/>
                </a:solidFill>
                <a:latin typeface="Times New Roman" pitchFamily="18" charset="0"/>
                <a:cs typeface="Times New Roman" pitchFamily="18" charset="0"/>
              </a:rPr>
              <a:t> ra </a:t>
            </a:r>
            <a:r>
              <a:rPr lang="en-US" sz="4400" spc="180" dirty="0" err="1">
                <a:solidFill>
                  <a:srgbClr val="8F5E3F"/>
                </a:solidFill>
                <a:latin typeface="Times New Roman" pitchFamily="18" charset="0"/>
                <a:cs typeface="Times New Roman" pitchFamily="18" charset="0"/>
              </a:rPr>
              <a:t>nước</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ngoài</a:t>
            </a:r>
            <a:r>
              <a:rPr lang="en-US" sz="4400" spc="180" dirty="0">
                <a:solidFill>
                  <a:srgbClr val="8F5E3F"/>
                </a:solidFill>
                <a:latin typeface="Baloo"/>
              </a:rPr>
              <a:t>.</a:t>
            </a:r>
          </a:p>
        </p:txBody>
      </p:sp>
      <p:pic>
        <p:nvPicPr>
          <p:cNvPr id="65"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5295900"/>
            <a:ext cx="13923414" cy="792461"/>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Times New Roman" pitchFamily="18" charset="0"/>
                <a:cs typeface="Times New Roman" pitchFamily="18" charset="0"/>
              </a:rPr>
              <a:t>B. </a:t>
            </a:r>
            <a:r>
              <a:rPr lang="en-US" sz="4400" spc="180" dirty="0" err="1">
                <a:solidFill>
                  <a:srgbClr val="8F5E3F"/>
                </a:solidFill>
                <a:latin typeface="Times New Roman" pitchFamily="18" charset="0"/>
                <a:cs typeface="Times New Roman" pitchFamily="18" charset="0"/>
              </a:rPr>
              <a:t>Để</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mọi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người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đều</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vui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vẻ</a:t>
            </a:r>
            <a:r>
              <a:rPr lang="en-US" sz="4400" spc="180" dirty="0">
                <a:solidFill>
                  <a:srgbClr val="8F5E3F"/>
                </a:solidFill>
                <a:latin typeface="Times New Roman" pitchFamily="18" charset="0"/>
                <a:cs typeface="Times New Roman" pitchFamily="18" charset="0"/>
              </a:rPr>
              <a:t>.</a:t>
            </a:r>
          </a:p>
        </p:txBody>
      </p:sp>
      <p:pic>
        <p:nvPicPr>
          <p:cNvPr id="67"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286000" y="6286500"/>
            <a:ext cx="13334278" cy="792461"/>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Times New Roman" pitchFamily="18" charset="0"/>
                <a:cs typeface="Times New Roman" pitchFamily="18" charset="0"/>
              </a:rPr>
              <a:t>C. </a:t>
            </a:r>
            <a:r>
              <a:rPr lang="en-US" sz="4400" spc="180" dirty="0" err="1">
                <a:solidFill>
                  <a:srgbClr val="8F5E3F"/>
                </a:solidFill>
                <a:latin typeface="Times New Roman" pitchFamily="18" charset="0"/>
                <a:cs typeface="Times New Roman" pitchFamily="18" charset="0"/>
              </a:rPr>
              <a:t>Để</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giúp</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cho</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cuộc</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sống</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của</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mọi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người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giàu</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có</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hơn</a:t>
            </a:r>
            <a:r>
              <a:rPr lang="en-US" sz="4400" spc="180" dirty="0">
                <a:solidFill>
                  <a:srgbClr val="8F5E3F"/>
                </a:solidFill>
                <a:latin typeface="Times New Roman" pitchFamily="18" charset="0"/>
                <a:cs typeface="Times New Roman" pitchFamily="18" charset="0"/>
              </a:rPr>
              <a:t>.</a:t>
            </a:r>
          </a:p>
        </p:txBody>
      </p:sp>
      <p:pic>
        <p:nvPicPr>
          <p:cNvPr id="69"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67270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Times New Roman" pitchFamily="18" charset="0"/>
                <a:cs typeface="Times New Roman" pitchFamily="18" charset="0"/>
              </a:rPr>
              <a:t>D. </a:t>
            </a:r>
            <a:r>
              <a:rPr lang="en-US" sz="4400" spc="180" dirty="0" err="1">
                <a:solidFill>
                  <a:srgbClr val="8F5E3F"/>
                </a:solidFill>
                <a:latin typeface="Times New Roman" pitchFamily="18" charset="0"/>
                <a:cs typeface="Times New Roman" pitchFamily="18" charset="0"/>
              </a:rPr>
              <a:t>Để</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mọi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người</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cùng</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tuân</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theo</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góp</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phần</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giữ</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gìn</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và</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bảo</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vệ</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cuộc</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sống</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bình</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yên</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cho</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buôn</a:t>
            </a:r>
            <a:r>
              <a:rPr lang="en-US" sz="4400" spc="180" dirty="0">
                <a:solidFill>
                  <a:srgbClr val="8F5E3F"/>
                </a:solidFill>
                <a:latin typeface="Times New Roman" pitchFamily="18" charset="0"/>
                <a:cs typeface="Times New Roman" pitchFamily="18" charset="0"/>
              </a:rPr>
              <a:t> </a:t>
            </a:r>
            <a:r>
              <a:rPr lang="en-US" sz="4400" spc="180" dirty="0" err="1">
                <a:solidFill>
                  <a:srgbClr val="8F5E3F"/>
                </a:solidFill>
                <a:latin typeface="Times New Roman" pitchFamily="18" charset="0"/>
                <a:cs typeface="Times New Roman" pitchFamily="18" charset="0"/>
              </a:rPr>
              <a:t>làng</a:t>
            </a:r>
            <a:r>
              <a:rPr lang="en-US" sz="4400" spc="180" dirty="0">
                <a:solidFill>
                  <a:srgbClr val="8F5E3F"/>
                </a:solidFill>
                <a:latin typeface="Times New Roman" pitchFamily="18" charset="0"/>
                <a:cs typeface="Times New Roman" pitchFamily="18" charset="0"/>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719393" y="8769197"/>
            <a:ext cx="3874315" cy="1874200"/>
          </a:xfrm>
          <a:prstGeom prst="rect">
            <a:avLst/>
          </a:prstGeom>
        </p:spPr>
      </p:pic>
      <p:sp>
        <p:nvSpPr>
          <p:cNvPr id="33" name="TextBox 32"/>
          <p:cNvSpPr txBox="1"/>
          <p:nvPr/>
        </p:nvSpPr>
        <p:spPr>
          <a:xfrm>
            <a:off x="5562600" y="0"/>
            <a:ext cx="3352800" cy="646331"/>
          </a:xfrm>
          <a:prstGeom prst="rect">
            <a:avLst/>
          </a:prstGeom>
          <a:noFill/>
        </p:spPr>
        <p:txBody>
          <a:bodyPr wrap="square" rtlCol="0">
            <a:spAutoFit/>
          </a:bodyPr>
          <a:lstStyle/>
          <a:p>
            <a:pPr algn="ctr"/>
            <a:r>
              <a:rPr lang="en-US" sz="3600" dirty="0" smtClean="0">
                <a:solidFill>
                  <a:srgbClr val="FF0000"/>
                </a:solidFill>
              </a:rPr>
              <a:t>VẬN DỤNG</a:t>
            </a:r>
            <a:endParaRPr 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9">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9">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Times New Roman" pitchFamily="18" charset="0"/>
                <a:cs typeface="Times New Roman" pitchFamily="18" charset="0"/>
              </a:rPr>
              <a:t>Tội</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không</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hỏi</a:t>
            </a:r>
            <a:r>
              <a:rPr lang="en-US" sz="3999" b="1" spc="399" dirty="0">
                <a:solidFill>
                  <a:srgbClr val="002060"/>
                </a:solidFill>
                <a:latin typeface="Times New Roman" pitchFamily="18" charset="0"/>
                <a:cs typeface="Times New Roman" pitchFamily="18" charset="0"/>
              </a:rPr>
              <a:t> cha </a:t>
            </a:r>
            <a:r>
              <a:rPr lang="en-US" sz="3999" b="1" spc="399" dirty="0" err="1">
                <a:solidFill>
                  <a:srgbClr val="002060"/>
                </a:solidFill>
                <a:latin typeface="Times New Roman" pitchFamily="18" charset="0"/>
                <a:cs typeface="Times New Roman" pitchFamily="18" charset="0"/>
              </a:rPr>
              <a:t>mẹ</a:t>
            </a:r>
            <a:endParaRPr lang="en-US" sz="3999" b="1" spc="399" dirty="0">
              <a:solidFill>
                <a:srgbClr val="002060"/>
              </a:solidFill>
              <a:latin typeface="Times New Roman" pitchFamily="18" charset="0"/>
              <a:cs typeface="Times New Roman" pitchFamily="18" charset="0"/>
            </a:endParaRPr>
          </a:p>
        </p:txBody>
      </p:sp>
      <p:pic>
        <p:nvPicPr>
          <p:cNvPr id="29" name="Picture 29"/>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Times New Roman" pitchFamily="18" charset="0"/>
                <a:cs typeface="Times New Roman" pitchFamily="18" charset="0"/>
              </a:rPr>
              <a:t>Tội</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ăn</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cắp</a:t>
            </a:r>
            <a:endParaRPr lang="en-US" sz="3999" b="1" spc="399" dirty="0">
              <a:solidFill>
                <a:srgbClr val="002060"/>
              </a:solidFill>
              <a:latin typeface="Times New Roman" pitchFamily="18" charset="0"/>
              <a:cs typeface="Times New Roman" pitchFamily="18" charset="0"/>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Times New Roman" pitchFamily="18" charset="0"/>
                <a:cs typeface="Times New Roman" pitchFamily="18" charset="0"/>
              </a:rPr>
              <a:t>Tội</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giúp</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kẻ</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có</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tội</a:t>
            </a:r>
            <a:endParaRPr lang="en-US" sz="3999" b="1" spc="399" dirty="0">
              <a:solidFill>
                <a:srgbClr val="002060"/>
              </a:solidFill>
              <a:latin typeface="Times New Roman" pitchFamily="18" charset="0"/>
              <a:cs typeface="Times New Roman" pitchFamily="18" charset="0"/>
            </a:endParaRP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Times New Roman" pitchFamily="18" charset="0"/>
                <a:cs typeface="Times New Roman" pitchFamily="18" charset="0"/>
              </a:rPr>
              <a:t>Tội</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dẫn</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đường</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cho</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địch</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đến</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đánh</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làng</a:t>
            </a:r>
            <a:r>
              <a:rPr lang="en-US" sz="3999" b="1" spc="399" dirty="0">
                <a:solidFill>
                  <a:srgbClr val="002060"/>
                </a:solidFill>
                <a:latin typeface="Times New Roman" pitchFamily="18" charset="0"/>
                <a:cs typeface="Times New Roman" pitchFamily="18" charset="0"/>
              </a:rPr>
              <a:t> </a:t>
            </a:r>
            <a:r>
              <a:rPr lang="en-US" sz="3999" b="1" spc="399" dirty="0" err="1">
                <a:solidFill>
                  <a:srgbClr val="002060"/>
                </a:solidFill>
                <a:latin typeface="Times New Roman" pitchFamily="18" charset="0"/>
                <a:cs typeface="Times New Roman" pitchFamily="18" charset="0"/>
              </a:rPr>
              <a:t>mình</a:t>
            </a:r>
            <a:endParaRPr lang="en-US" sz="3999" b="1" spc="399" dirty="0">
              <a:solidFill>
                <a:srgbClr val="002060"/>
              </a:solidFill>
              <a:latin typeface="Times New Roman" pitchFamily="18" charset="0"/>
              <a:cs typeface="Times New Roman" pitchFamily="18" charset="0"/>
            </a:endParaRP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4">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4">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Times New Roman" pitchFamily="18" charset="0"/>
                <a:cs typeface="Times New Roman" pitchFamily="18" charset="0"/>
              </a:rPr>
              <a:t>Những</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việc</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người</a:t>
            </a:r>
            <a:r>
              <a:rPr lang="en-US" sz="5100" b="1" spc="153" dirty="0">
                <a:solidFill>
                  <a:srgbClr val="C00000"/>
                </a:solidFill>
                <a:latin typeface="Times New Roman" pitchFamily="18" charset="0"/>
                <a:cs typeface="Times New Roman" pitchFamily="18" charset="0"/>
              </a:rPr>
              <a:t> Ê-</a:t>
            </a:r>
            <a:r>
              <a:rPr lang="en-US" sz="5100" b="1" spc="153" dirty="0" err="1">
                <a:solidFill>
                  <a:srgbClr val="C00000"/>
                </a:solidFill>
                <a:latin typeface="Times New Roman" pitchFamily="18" charset="0"/>
                <a:cs typeface="Times New Roman" pitchFamily="18" charset="0"/>
              </a:rPr>
              <a:t>đê</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xem</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là</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có</a:t>
            </a:r>
            <a:r>
              <a:rPr lang="en-US" sz="5100" b="1" spc="153" dirty="0">
                <a:solidFill>
                  <a:srgbClr val="C00000"/>
                </a:solidFill>
                <a:latin typeface="Times New Roman" pitchFamily="18" charset="0"/>
                <a:cs typeface="Times New Roman" pitchFamily="18" charset="0"/>
              </a:rPr>
              <a:t> </a:t>
            </a:r>
            <a:r>
              <a:rPr lang="en-US" sz="5100" b="1" spc="153" dirty="0" err="1">
                <a:solidFill>
                  <a:srgbClr val="C00000"/>
                </a:solidFill>
                <a:latin typeface="Times New Roman" pitchFamily="18" charset="0"/>
                <a:cs typeface="Times New Roman" pitchFamily="18" charset="0"/>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5470142"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Times New Roman" pitchFamily="18" charset="0"/>
                <a:cs typeface="Times New Roman" pitchFamily="18" charset="0"/>
              </a:rPr>
              <a:t>Những</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việc</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người</a:t>
            </a:r>
            <a:r>
              <a:rPr lang="en-US" sz="5400" spc="153" dirty="0">
                <a:solidFill>
                  <a:srgbClr val="C00000"/>
                </a:solidFill>
                <a:latin typeface="Times New Roman" pitchFamily="18" charset="0"/>
                <a:cs typeface="Times New Roman" pitchFamily="18" charset="0"/>
              </a:rPr>
              <a:t> Ê-</a:t>
            </a:r>
            <a:r>
              <a:rPr lang="en-US" sz="5400" spc="153" dirty="0" err="1">
                <a:solidFill>
                  <a:srgbClr val="C00000"/>
                </a:solidFill>
                <a:latin typeface="Times New Roman" pitchFamily="18" charset="0"/>
                <a:cs typeface="Times New Roman" pitchFamily="18" charset="0"/>
              </a:rPr>
              <a:t>đê</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xem</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là</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có</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tội</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cho</a:t>
            </a:r>
            <a:r>
              <a:rPr lang="en-US" sz="5400" spc="153" dirty="0">
                <a:solidFill>
                  <a:srgbClr val="C00000"/>
                </a:solidFill>
                <a:latin typeface="Times New Roman" pitchFamily="18" charset="0"/>
                <a:cs typeface="Times New Roman" pitchFamily="18" charset="0"/>
              </a:rPr>
              <a:t> </a:t>
            </a:r>
            <a:r>
              <a:rPr lang="en-US" sz="5400" spc="153" dirty="0" err="1">
                <a:solidFill>
                  <a:srgbClr val="C00000"/>
                </a:solidFill>
                <a:latin typeface="Times New Roman" pitchFamily="18" charset="0"/>
                <a:cs typeface="Times New Roman" pitchFamily="18" charset="0"/>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Times New Roman" pitchFamily="18" charset="0"/>
                <a:cs typeface="Times New Roman" pitchFamily="18" charset="0"/>
              </a:rPr>
              <a:t>Người</a:t>
            </a:r>
            <a:r>
              <a:rPr lang="en-US" sz="5400" spc="239" dirty="0">
                <a:solidFill>
                  <a:srgbClr val="002060"/>
                </a:solidFill>
                <a:latin typeface="Times New Roman" pitchFamily="18" charset="0"/>
                <a:cs typeface="Times New Roman" pitchFamily="18" charset="0"/>
              </a:rPr>
              <a:t> Ê-</a:t>
            </a:r>
            <a:r>
              <a:rPr lang="en-US" sz="5400" spc="239" dirty="0" err="1">
                <a:solidFill>
                  <a:srgbClr val="002060"/>
                </a:solidFill>
                <a:latin typeface="Times New Roman" pitchFamily="18" charset="0"/>
                <a:cs typeface="Times New Roman" pitchFamily="18" charset="0"/>
              </a:rPr>
              <a:t>đê</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rất</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coi</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trọng</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chữ</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hiếu</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sự</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trung</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thực</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căm</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ghét</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cái</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xấu</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cái</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ác</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và</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có</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tình</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yêu</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sâu</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sắc</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với</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quê</a:t>
            </a:r>
            <a:r>
              <a:rPr lang="en-US" sz="5400" spc="239" dirty="0">
                <a:solidFill>
                  <a:srgbClr val="002060"/>
                </a:solidFill>
                <a:latin typeface="Times New Roman" pitchFamily="18" charset="0"/>
                <a:cs typeface="Times New Roman" pitchFamily="18" charset="0"/>
              </a:rPr>
              <a:t> </a:t>
            </a:r>
            <a:r>
              <a:rPr lang="en-US" sz="5400" spc="239" dirty="0" err="1">
                <a:solidFill>
                  <a:srgbClr val="002060"/>
                </a:solidFill>
                <a:latin typeface="Times New Roman" pitchFamily="18" charset="0"/>
                <a:cs typeface="Times New Roman" pitchFamily="18" charset="0"/>
              </a:rPr>
              <a:t>hương</a:t>
            </a:r>
            <a:r>
              <a:rPr lang="en-US" sz="5400" spc="239" dirty="0">
                <a:solidFill>
                  <a:srgbClr val="002060"/>
                </a:solidFill>
                <a:latin typeface="Times New Roman" pitchFamily="18" charset="0"/>
                <a:cs typeface="Times New Roman" pitchFamily="18" charset="0"/>
              </a:rPr>
              <a:t>.</a:t>
            </a:r>
          </a:p>
        </p:txBody>
      </p:sp>
      <p:pic>
        <p:nvPicPr>
          <p:cNvPr id="34" name="Picture 33"/>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xmlns="" val="233668925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60377" flipH="1" flipV="1">
            <a:off x="2551" y="3779236"/>
            <a:ext cx="18239001" cy="5449727"/>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cstate="print">
            <a:alphaModFix amt="49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smtClean="0">
                <a:solidFill>
                  <a:schemeClr val="bg1"/>
                </a:solidFill>
                <a:latin typeface="Times New Roman" pitchFamily="18" charset="0"/>
                <a:cs typeface="Times New Roman" pitchFamily="18" charset="0"/>
              </a:rPr>
              <a:t>3. </a:t>
            </a:r>
            <a:r>
              <a:rPr lang="en-US" sz="4800" b="1" spc="107" dirty="0" err="1" smtClean="0">
                <a:solidFill>
                  <a:schemeClr val="bg1"/>
                </a:solidFill>
                <a:latin typeface="Times New Roman" pitchFamily="18" charset="0"/>
                <a:cs typeface="Times New Roman" pitchFamily="18" charset="0"/>
              </a:rPr>
              <a:t>Người</a:t>
            </a:r>
            <a:r>
              <a:rPr lang="en-US" sz="4800" b="1" spc="107" dirty="0" smtClean="0">
                <a:solidFill>
                  <a:schemeClr val="bg1"/>
                </a:solidFill>
                <a:latin typeface="Times New Roman" pitchFamily="18" charset="0"/>
                <a:cs typeface="Times New Roman" pitchFamily="18" charset="0"/>
              </a:rPr>
              <a:t> Ê-</a:t>
            </a:r>
            <a:r>
              <a:rPr lang="en-US" sz="4800" b="1" spc="107" dirty="0" err="1" smtClean="0">
                <a:solidFill>
                  <a:schemeClr val="bg1"/>
                </a:solidFill>
                <a:latin typeface="Times New Roman" pitchFamily="18" charset="0"/>
                <a:cs typeface="Times New Roman" pitchFamily="18" charset="0"/>
              </a:rPr>
              <a:t>đê</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thực</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hiện</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sự</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công</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bằng</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như</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thế</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nào</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trong</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quy</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định</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xử</a:t>
            </a:r>
            <a:r>
              <a:rPr lang="en-US" sz="4800" b="1" spc="107" dirty="0" smtClean="0">
                <a:solidFill>
                  <a:schemeClr val="bg1"/>
                </a:solidFill>
                <a:latin typeface="Times New Roman" pitchFamily="18" charset="0"/>
                <a:cs typeface="Times New Roman" pitchFamily="18" charset="0"/>
              </a:rPr>
              <a:t> </a:t>
            </a:r>
            <a:r>
              <a:rPr lang="en-US" sz="4800" b="1" spc="107" dirty="0" err="1" smtClean="0">
                <a:solidFill>
                  <a:schemeClr val="bg1"/>
                </a:solidFill>
                <a:latin typeface="Times New Roman" pitchFamily="18" charset="0"/>
                <a:cs typeface="Times New Roman" pitchFamily="18" charset="0"/>
              </a:rPr>
              <a:t>phạt</a:t>
            </a:r>
            <a:r>
              <a:rPr lang="en-US" sz="4800" b="1" spc="107" dirty="0" smtClean="0">
                <a:solidFill>
                  <a:schemeClr val="bg1"/>
                </a:solidFill>
                <a:latin typeface="Times New Roman" pitchFamily="18" charset="0"/>
                <a:cs typeface="Times New Roman" pitchFamily="18" charset="0"/>
              </a:rPr>
              <a:t>?</a:t>
            </a:r>
            <a:endParaRPr lang="en-US" sz="4800" b="1" spc="107" dirty="0">
              <a:solidFill>
                <a:schemeClr val="bg1"/>
              </a:solidFill>
              <a:latin typeface="Times New Roman" pitchFamily="18" charset="0"/>
              <a:cs typeface="Times New Roman" pitchFamily="18" charset="0"/>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718145"/>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Times New Roman" pitchFamily="18" charset="0"/>
                <a:cs typeface="Times New Roman" pitchFamily="18" charset="0"/>
              </a:rPr>
              <a:t>Sự</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công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bằng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trong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quy</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định</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xử</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phạt</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của</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người</a:t>
            </a:r>
            <a:r>
              <a:rPr lang="en-US" sz="4400" b="1" spc="153" dirty="0">
                <a:solidFill>
                  <a:srgbClr val="C00000"/>
                </a:solidFill>
                <a:latin typeface="Times New Roman" pitchFamily="18" charset="0"/>
                <a:cs typeface="Times New Roman" pitchFamily="18" charset="0"/>
              </a:rPr>
              <a:t> Ê-</a:t>
            </a:r>
            <a:r>
              <a:rPr lang="en-US" sz="4400" b="1" spc="153" dirty="0" err="1">
                <a:solidFill>
                  <a:srgbClr val="C00000"/>
                </a:solidFill>
                <a:latin typeface="Times New Roman" pitchFamily="18" charset="0"/>
                <a:cs typeface="Times New Roman" pitchFamily="18" charset="0"/>
              </a:rPr>
              <a:t>đê</a:t>
            </a:r>
            <a:r>
              <a:rPr lang="en-US" sz="4400" b="1" spc="153" dirty="0">
                <a:solidFill>
                  <a:srgbClr val="C00000"/>
                </a:solidFill>
                <a:latin typeface="Baloo"/>
              </a:rPr>
              <a:t>.</a:t>
            </a:r>
          </a:p>
        </p:txBody>
      </p:sp>
      <p:sp>
        <p:nvSpPr>
          <p:cNvPr id="26" name="TextBox 21"/>
          <p:cNvSpPr txBox="1"/>
          <p:nvPr/>
        </p:nvSpPr>
        <p:spPr>
          <a:xfrm>
            <a:off x="533400" y="4381500"/>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Sự</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công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bằng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trong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quy</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định</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xử</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phạt</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của</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người</a:t>
            </a:r>
            <a:r>
              <a:rPr lang="en-US" sz="4400" b="1" spc="107" dirty="0">
                <a:solidFill>
                  <a:srgbClr val="002060"/>
                </a:solidFill>
                <a:latin typeface="Times New Roman" pitchFamily="18" charset="0"/>
                <a:cs typeface="Times New Roman" pitchFamily="18" charset="0"/>
              </a:rPr>
              <a:t> Ê-</a:t>
            </a:r>
            <a:r>
              <a:rPr lang="en-US" sz="4400" b="1" spc="107" dirty="0" err="1">
                <a:solidFill>
                  <a:srgbClr val="002060"/>
                </a:solidFill>
                <a:latin typeface="Times New Roman" pitchFamily="18" charset="0"/>
                <a:cs typeface="Times New Roman" pitchFamily="18" charset="0"/>
              </a:rPr>
              <a:t>đê</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được</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thể</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hiện</a:t>
            </a:r>
            <a:r>
              <a:rPr lang="en-US" sz="4400" b="1" spc="107" dirty="0">
                <a:solidFill>
                  <a:srgbClr val="002060"/>
                </a:solidFill>
                <a:latin typeface="Times New Roman" pitchFamily="18" charset="0"/>
                <a:cs typeface="Times New Roman" pitchFamily="18" charset="0"/>
              </a:rPr>
              <a:t> ở …………… </a:t>
            </a:r>
            <a:r>
              <a:rPr lang="en-US" sz="4400" b="1" spc="107" dirty="0" err="1">
                <a:solidFill>
                  <a:srgbClr val="002060"/>
                </a:solidFill>
                <a:latin typeface="Times New Roman" pitchFamily="18" charset="0"/>
                <a:cs typeface="Times New Roman" pitchFamily="18" charset="0"/>
              </a:rPr>
              <a:t>rõ</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ràng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và</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không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phân</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biệt</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giữa</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nhà</a:t>
            </a:r>
            <a:r>
              <a:rPr lang="en-US" sz="4400" b="1" spc="107" dirty="0">
                <a:solidFill>
                  <a:srgbClr val="002060"/>
                </a:solidFill>
                <a:latin typeface="Times New Roman" pitchFamily="18" charset="0"/>
                <a:cs typeface="Times New Roman" pitchFamily="18" charset="0"/>
              </a:rPr>
              <a:t> – </a:t>
            </a:r>
            <a:r>
              <a:rPr lang="en-US" sz="4400" b="1" spc="107" dirty="0" err="1">
                <a:solidFill>
                  <a:srgbClr val="002060"/>
                </a:solidFill>
                <a:latin typeface="Times New Roman" pitchFamily="18" charset="0"/>
                <a:cs typeface="Times New Roman" pitchFamily="18" charset="0"/>
              </a:rPr>
              <a:t>người</a:t>
            </a:r>
            <a:r>
              <a:rPr lang="en-US" sz="4400" b="1" spc="107" dirty="0">
                <a:solidFill>
                  <a:srgbClr val="002060"/>
                </a:solidFill>
                <a:latin typeface="Times New Roman" pitchFamily="18" charset="0"/>
                <a:cs typeface="Times New Roman" pitchFamily="18" charset="0"/>
              </a:rPr>
              <a:t> </a:t>
            </a:r>
            <a:r>
              <a:rPr lang="en-US" sz="4400" b="1" spc="107" dirty="0" smtClean="0">
                <a:solidFill>
                  <a:srgbClr val="002060"/>
                </a:solidFill>
                <a:latin typeface="Times New Roman" pitchFamily="18" charset="0"/>
                <a:cs typeface="Times New Roman" pitchFamily="18" charset="0"/>
              </a:rPr>
              <a:t> </a:t>
            </a:r>
            <a:r>
              <a:rPr lang="en-US" sz="4400" b="1" spc="107" dirty="0" err="1" smtClean="0">
                <a:solidFill>
                  <a:srgbClr val="002060"/>
                </a:solidFill>
                <a:latin typeface="Times New Roman" pitchFamily="18" charset="0"/>
                <a:cs typeface="Times New Roman" pitchFamily="18" charset="0"/>
              </a:rPr>
              <a:t>người</a:t>
            </a:r>
            <a:r>
              <a:rPr lang="en-US" sz="4400" b="1" spc="107" dirty="0" smtClean="0">
                <a:solidFill>
                  <a:srgbClr val="002060"/>
                </a:solidFill>
                <a:latin typeface="Times New Roman" pitchFamily="18" charset="0"/>
                <a:cs typeface="Times New Roman" pitchFamily="18" charset="0"/>
              </a:rPr>
              <a:t> </a:t>
            </a:r>
            <a:r>
              <a:rPr lang="en-US" sz="4400" b="1" spc="107" dirty="0" err="1" smtClean="0">
                <a:solidFill>
                  <a:srgbClr val="002060"/>
                </a:solidFill>
                <a:latin typeface="Times New Roman" pitchFamily="18" charset="0"/>
                <a:cs typeface="Times New Roman" pitchFamily="18" charset="0"/>
              </a:rPr>
              <a:t>ngoài</a:t>
            </a:r>
            <a:r>
              <a:rPr lang="en-US" sz="4400" b="1" spc="107" dirty="0" smtClean="0">
                <a:solidFill>
                  <a:srgbClr val="002060"/>
                </a:solidFill>
                <a:latin typeface="Times New Roman" pitchFamily="18" charset="0"/>
                <a:cs typeface="Times New Roman" pitchFamily="18" charset="0"/>
              </a:rPr>
              <a:t> tang </a:t>
            </a:r>
            <a:r>
              <a:rPr lang="en-US" sz="4400" b="1" spc="107" dirty="0" err="1" smtClean="0">
                <a:solidFill>
                  <a:srgbClr val="002060"/>
                </a:solidFill>
                <a:latin typeface="Times New Roman" pitchFamily="18" charset="0"/>
                <a:cs typeface="Times New Roman" pitchFamily="18" charset="0"/>
              </a:rPr>
              <a:t>chứng</a:t>
            </a:r>
            <a:r>
              <a:rPr lang="en-US" sz="4400" b="1" spc="107" dirty="0" smtClean="0">
                <a:solidFill>
                  <a:srgbClr val="002060"/>
                </a:solidFill>
                <a:latin typeface="Times New Roman" pitchFamily="18" charset="0"/>
                <a:cs typeface="Times New Roman" pitchFamily="18" charset="0"/>
              </a:rPr>
              <a:t> </a:t>
            </a:r>
            <a:r>
              <a:rPr lang="en-US" sz="4400" b="1" spc="107" dirty="0" err="1" smtClean="0">
                <a:solidFill>
                  <a:srgbClr val="002060"/>
                </a:solidFill>
                <a:latin typeface="Times New Roman" pitchFamily="18" charset="0"/>
                <a:cs typeface="Times New Roman" pitchFamily="18" charset="0"/>
              </a:rPr>
              <a:t>chắc</a:t>
            </a:r>
            <a:r>
              <a:rPr lang="en-US" sz="4400" b="1" spc="107" dirty="0" smtClean="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chắn</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phải</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có</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vài</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ba</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người</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làm</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thì</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mới</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đối</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chứng</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có</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giá</a:t>
            </a:r>
            <a:r>
              <a:rPr lang="en-US" sz="4400" b="1" spc="107" dirty="0">
                <a:solidFill>
                  <a:srgbClr val="002060"/>
                </a:solidFill>
                <a:latin typeface="Times New Roman" pitchFamily="18" charset="0"/>
                <a:cs typeface="Times New Roman" pitchFamily="18" charset="0"/>
              </a:rPr>
              <a:t> </a:t>
            </a:r>
            <a:r>
              <a:rPr lang="en-US" sz="4400" b="1" spc="107" dirty="0" err="1">
                <a:solidFill>
                  <a:srgbClr val="002060"/>
                </a:solidFill>
                <a:latin typeface="Times New Roman" pitchFamily="18" charset="0"/>
                <a:cs typeface="Times New Roman" pitchFamily="18" charset="0"/>
              </a:rPr>
              <a:t>trị</a:t>
            </a:r>
            <a:r>
              <a:rPr lang="en-US" sz="4400" b="1" spc="107" dirty="0">
                <a:solidFill>
                  <a:srgbClr val="002060"/>
                </a:solidFill>
                <a:latin typeface="Baloo"/>
              </a:rPr>
              <a:t>.</a:t>
            </a:r>
          </a:p>
        </p:txBody>
      </p:sp>
      <p:sp>
        <p:nvSpPr>
          <p:cNvPr id="27" name="TextBox 22"/>
          <p:cNvSpPr txBox="1"/>
          <p:nvPr/>
        </p:nvSpPr>
        <p:spPr>
          <a:xfrm>
            <a:off x="2514600" y="5600700"/>
            <a:ext cx="3164919" cy="538609"/>
          </a:xfrm>
          <a:prstGeom prst="rect">
            <a:avLst/>
          </a:prstGeom>
        </p:spPr>
        <p:txBody>
          <a:bodyPr lIns="0" tIns="0" rIns="0" bIns="0" rtlCol="0" anchor="t">
            <a:spAutoFit/>
          </a:bodyPr>
          <a:lstStyle/>
          <a:p>
            <a:pPr algn="ctr">
              <a:lnSpc>
                <a:spcPts val="4248"/>
              </a:lnSpc>
            </a:pPr>
            <a:r>
              <a:rPr lang="en-US" sz="4400" b="1" spc="107" dirty="0" err="1">
                <a:solidFill>
                  <a:schemeClr val="accent6">
                    <a:lumMod val="50000"/>
                  </a:schemeClr>
                </a:solidFill>
                <a:latin typeface="Times New Roman" pitchFamily="18" charset="0"/>
                <a:cs typeface="Times New Roman" pitchFamily="18" charset="0"/>
              </a:rPr>
              <a:t>mức</a:t>
            </a:r>
            <a:r>
              <a:rPr lang="en-US" sz="4400" b="1" spc="107" dirty="0">
                <a:solidFill>
                  <a:schemeClr val="accent6">
                    <a:lumMod val="50000"/>
                  </a:schemeClr>
                </a:solidFill>
                <a:latin typeface="Times New Roman" pitchFamily="18" charset="0"/>
                <a:cs typeface="Times New Roman" pitchFamily="18" charset="0"/>
              </a:rPr>
              <a:t> </a:t>
            </a:r>
            <a:r>
              <a:rPr lang="en-US" sz="4400" b="1" spc="107" dirty="0" err="1">
                <a:solidFill>
                  <a:schemeClr val="accent6">
                    <a:lumMod val="50000"/>
                  </a:schemeClr>
                </a:solidFill>
                <a:latin typeface="Times New Roman" pitchFamily="18" charset="0"/>
                <a:cs typeface="Times New Roman" pitchFamily="18" charset="0"/>
              </a:rPr>
              <a:t>phạt</a:t>
            </a:r>
            <a:endParaRPr lang="en-US" sz="4400" b="1" spc="107" dirty="0">
              <a:solidFill>
                <a:schemeClr val="accent6">
                  <a:lumMod val="50000"/>
                </a:schemeClr>
              </a:solidFill>
              <a:latin typeface="Times New Roman" pitchFamily="18" charset="0"/>
              <a:cs typeface="Times New Roman" pitchFamily="18" charset="0"/>
            </a:endParaRPr>
          </a:p>
        </p:txBody>
      </p:sp>
      <p:sp>
        <p:nvSpPr>
          <p:cNvPr id="28" name="TextBox 22"/>
          <p:cNvSpPr txBox="1"/>
          <p:nvPr/>
        </p:nvSpPr>
        <p:spPr>
          <a:xfrm>
            <a:off x="533400" y="7658100"/>
            <a:ext cx="3850719" cy="538609"/>
          </a:xfrm>
          <a:prstGeom prst="rect">
            <a:avLst/>
          </a:prstGeom>
        </p:spPr>
        <p:txBody>
          <a:bodyPr wrap="square" lIns="0" tIns="0" rIns="0" bIns="0" rtlCol="0" anchor="t">
            <a:spAutoFit/>
          </a:bodyPr>
          <a:lstStyle/>
          <a:p>
            <a:pPr algn="ctr">
              <a:lnSpc>
                <a:spcPts val="4248"/>
              </a:lnSpc>
            </a:pPr>
            <a:r>
              <a:rPr lang="en-US" sz="4400" b="1" spc="107" dirty="0" err="1">
                <a:solidFill>
                  <a:schemeClr val="accent6">
                    <a:lumMod val="50000"/>
                  </a:schemeClr>
                </a:solidFill>
                <a:latin typeface="Times New Roman" pitchFamily="18" charset="0"/>
                <a:cs typeface="Times New Roman" pitchFamily="18" charset="0"/>
              </a:rPr>
              <a:t>nhân</a:t>
            </a:r>
            <a:r>
              <a:rPr lang="en-US" sz="4400" b="1" spc="107" dirty="0">
                <a:solidFill>
                  <a:schemeClr val="accent6">
                    <a:lumMod val="50000"/>
                  </a:schemeClr>
                </a:solidFill>
                <a:latin typeface="Times New Roman" pitchFamily="18" charset="0"/>
                <a:cs typeface="Times New Roman" pitchFamily="18" charset="0"/>
              </a:rPr>
              <a:t> </a:t>
            </a:r>
            <a:r>
              <a:rPr lang="en-US" sz="4400" b="1" spc="107" dirty="0" err="1">
                <a:solidFill>
                  <a:schemeClr val="accent6">
                    <a:lumMod val="50000"/>
                  </a:schemeClr>
                </a:solidFill>
                <a:latin typeface="Times New Roman" pitchFamily="18" charset="0"/>
                <a:cs typeface="Times New Roman" pitchFamily="18" charset="0"/>
              </a:rPr>
              <a:t>chứng</a:t>
            </a:r>
            <a:endParaRPr lang="en-US" sz="4400" b="1" spc="107" dirty="0">
              <a:solidFill>
                <a:schemeClr val="accent6">
                  <a:lumMod val="50000"/>
                </a:schemeClr>
              </a:solidFill>
              <a:latin typeface="Times New Roman" pitchFamily="18" charset="0"/>
              <a:cs typeface="Times New Roman" pitchFamily="18" charset="0"/>
            </a:endParaRPr>
          </a:p>
        </p:txBody>
      </p:sp>
      <p:pic>
        <p:nvPicPr>
          <p:cNvPr id="29" name="Picture 5"/>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blinds(horizontal)">
                                      <p:cBhvr>
                                        <p:cTn id="16" dur="500"/>
                                        <p:tgtEl>
                                          <p:spTgt spid="27">
                                            <p:txEl>
                                              <p:pRg st="0" end="0"/>
                                            </p:txEl>
                                          </p:spTgt>
                                        </p:tgtEl>
                                      </p:cBhvr>
                                    </p:animEffect>
                                  </p:childTnLst>
                                </p:cTn>
                              </p:par>
                            </p:childTnLst>
                          </p:cTn>
                        </p:par>
                        <p:par>
                          <p:cTn id="17" fill="hold">
                            <p:stCondLst>
                              <p:cond delay="1000"/>
                            </p:stCondLst>
                            <p:childTnLst>
                              <p:par>
                                <p:cTn id="18" presetID="1" presetClass="entr" presetSubtype="0" fill="hold" grpId="1"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build="allAtOnce"/>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cstate="print">
            <a:alphaModFix amt="49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718145"/>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Times New Roman" pitchFamily="18" charset="0"/>
                <a:cs typeface="Times New Roman" pitchFamily="18" charset="0"/>
              </a:rPr>
              <a:t>Sự</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công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bằng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trong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quy</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định</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xử</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phạt</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của</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người</a:t>
            </a:r>
            <a:r>
              <a:rPr lang="en-US" sz="4400" b="1" spc="153" dirty="0">
                <a:solidFill>
                  <a:srgbClr val="C00000"/>
                </a:solidFill>
                <a:latin typeface="Times New Roman" pitchFamily="18" charset="0"/>
                <a:cs typeface="Times New Roman" pitchFamily="18" charset="0"/>
              </a:rPr>
              <a:t> Ê-</a:t>
            </a:r>
            <a:r>
              <a:rPr lang="en-US" sz="4400" b="1" spc="153" dirty="0" err="1">
                <a:solidFill>
                  <a:srgbClr val="C00000"/>
                </a:solidFill>
                <a:latin typeface="Times New Roman" pitchFamily="18" charset="0"/>
                <a:cs typeface="Times New Roman" pitchFamily="18" charset="0"/>
              </a:rPr>
              <a:t>đê</a:t>
            </a:r>
            <a:r>
              <a:rPr lang="en-US" sz="4400" b="1" spc="153" dirty="0">
                <a:solidFill>
                  <a:srgbClr val="C00000"/>
                </a:solidFill>
                <a:latin typeface="Baloo"/>
              </a:rPr>
              <a:t>.</a:t>
            </a:r>
          </a:p>
        </p:txBody>
      </p:sp>
      <p:sp>
        <p:nvSpPr>
          <p:cNvPr id="29" name="TextBox 21"/>
          <p:cNvSpPr txBox="1"/>
          <p:nvPr/>
        </p:nvSpPr>
        <p:spPr>
          <a:xfrm>
            <a:off x="914400" y="8039100"/>
            <a:ext cx="17118759" cy="1769715"/>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Nhân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chứng</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phải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có</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vài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ba</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người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làm</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chứng</a:t>
            </a:r>
            <a:r>
              <a:rPr lang="en-US" sz="4000" b="1" spc="107" dirty="0">
                <a:solidFill>
                  <a:srgbClr val="002060"/>
                </a:solidFill>
                <a:latin typeface="Times New Roman" pitchFamily="18" charset="0"/>
                <a:cs typeface="Times New Roman" pitchFamily="18" charset="0"/>
              </a:rPr>
              <a:t>, tai </a:t>
            </a:r>
            <a:r>
              <a:rPr lang="en-US" sz="4000" b="1" spc="107" dirty="0" err="1">
                <a:solidFill>
                  <a:srgbClr val="002060"/>
                </a:solidFill>
                <a:latin typeface="Times New Roman" pitchFamily="18" charset="0"/>
                <a:cs typeface="Times New Roman" pitchFamily="18" charset="0"/>
              </a:rPr>
              <a:t>nghe</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mắt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thấy</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thì</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đối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chứng</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mới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có</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giá</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trị</a:t>
            </a:r>
            <a:r>
              <a:rPr lang="en-US" sz="4000" b="1" spc="107" dirty="0">
                <a:solidFill>
                  <a:srgbClr val="002060"/>
                </a:solidFill>
                <a:latin typeface="Baloo"/>
              </a:rPr>
              <a:t>.</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659382"/>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Times New Roman" pitchFamily="18" charset="0"/>
                <a:cs typeface="Times New Roman" pitchFamily="18" charset="0"/>
              </a:rPr>
              <a:t>- Tang </a:t>
            </a:r>
            <a:r>
              <a:rPr lang="en-US" sz="4000" b="1" spc="107" dirty="0" err="1">
                <a:solidFill>
                  <a:srgbClr val="002060"/>
                </a:solidFill>
                <a:latin typeface="Times New Roman" pitchFamily="18" charset="0"/>
                <a:cs typeface="Times New Roman" pitchFamily="18" charset="0"/>
              </a:rPr>
              <a:t>chứng</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Phải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chắc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chắn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phải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nhìn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tận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mặt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bắt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tận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tay</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lấy</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và</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giữ</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được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gùi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khăn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áo</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dao</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của</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kẻ</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phạm</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tội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đánh</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dấu</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được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nơi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xảy</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ra</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sự</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việc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mới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được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kết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tội</a:t>
            </a:r>
            <a:r>
              <a:rPr lang="en-US" sz="4000" b="1" spc="107" dirty="0">
                <a:solidFill>
                  <a:srgbClr val="002060"/>
                </a:solidFill>
                <a:latin typeface="Times New Roman" pitchFamily="18" charset="0"/>
                <a:cs typeface="Times New Roman" pitchFamily="18" charset="0"/>
              </a:rPr>
              <a:t>.</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2659382"/>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Mức</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phạt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Tội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nhỏ</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thì</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xử</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nhẹ</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phạt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tiền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một</a:t>
            </a:r>
            <a:r>
              <a:rPr lang="en-US" sz="4000" b="1" spc="107" dirty="0">
                <a:solidFill>
                  <a:srgbClr val="002060"/>
                </a:solidFill>
                <a:latin typeface="Times New Roman" pitchFamily="18" charset="0"/>
                <a:cs typeface="Times New Roman" pitchFamily="18" charset="0"/>
              </a:rPr>
              <a:t> song), </a:t>
            </a:r>
            <a:r>
              <a:rPr lang="en-US" sz="4000" b="1" spc="107" dirty="0" err="1">
                <a:solidFill>
                  <a:srgbClr val="002060"/>
                </a:solidFill>
                <a:latin typeface="Times New Roman" pitchFamily="18" charset="0"/>
                <a:cs typeface="Times New Roman" pitchFamily="18" charset="0"/>
              </a:rPr>
              <a:t>chuyện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lớn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thì</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xử</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nặng</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phạt</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tiền</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một</a:t>
            </a:r>
            <a:r>
              <a:rPr lang="en-US" sz="4000" b="1" spc="107" dirty="0">
                <a:solidFill>
                  <a:srgbClr val="002060"/>
                </a:solidFill>
                <a:latin typeface="Times New Roman" pitchFamily="18" charset="0"/>
                <a:cs typeface="Times New Roman" pitchFamily="18" charset="0"/>
              </a:rPr>
              <a:t> co). </a:t>
            </a:r>
            <a:r>
              <a:rPr lang="en-US" sz="4000" b="1" spc="107" dirty="0" err="1">
                <a:solidFill>
                  <a:srgbClr val="002060"/>
                </a:solidFill>
                <a:latin typeface="Times New Roman" pitchFamily="18" charset="0"/>
                <a:cs typeface="Times New Roman" pitchFamily="18" charset="0"/>
              </a:rPr>
              <a:t>Người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phạm</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tội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là</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người</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bà</a:t>
            </a:r>
            <a:r>
              <a:rPr lang="en-US" sz="4000" b="1" spc="107" dirty="0">
                <a:solidFill>
                  <a:srgbClr val="002060"/>
                </a:solidFill>
                <a:latin typeface="Times New Roman" pitchFamily="18" charset="0"/>
                <a:cs typeface="Times New Roman" pitchFamily="18" charset="0"/>
              </a:rPr>
              <a:t> con, </a:t>
            </a:r>
            <a:r>
              <a:rPr lang="en-US" sz="4000" b="1" spc="107" dirty="0" err="1">
                <a:solidFill>
                  <a:srgbClr val="002060"/>
                </a:solidFill>
                <a:latin typeface="Times New Roman" pitchFamily="18" charset="0"/>
                <a:cs typeface="Times New Roman" pitchFamily="18" charset="0"/>
              </a:rPr>
              <a:t>anh</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em</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cũng</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xử</a:t>
            </a:r>
            <a:r>
              <a:rPr lang="en-US" sz="4000" b="1" spc="107" dirty="0">
                <a:solidFill>
                  <a:srgbClr val="002060"/>
                </a:solidFill>
                <a:latin typeface="Times New Roman" pitchFamily="18" charset="0"/>
                <a:cs typeface="Times New Roman" pitchFamily="18" charset="0"/>
              </a:rPr>
              <a:t> </a:t>
            </a:r>
            <a:r>
              <a:rPr lang="en-US" sz="4000" b="1" spc="107" dirty="0" err="1">
                <a:solidFill>
                  <a:srgbClr val="002060"/>
                </a:solidFill>
                <a:latin typeface="Times New Roman" pitchFamily="18" charset="0"/>
                <a:cs typeface="Times New Roman" pitchFamily="18" charset="0"/>
              </a:rPr>
              <a:t>vậy</a:t>
            </a:r>
            <a:r>
              <a:rPr lang="en-US" sz="4000" b="1" spc="107" dirty="0">
                <a:solidFill>
                  <a:srgbClr val="002060"/>
                </a:solidFill>
                <a:latin typeface="Times New Roman" pitchFamily="18" charset="0"/>
                <a:cs typeface="Times New Roman" pitchFamily="18" charset="0"/>
              </a:rPr>
              <a:t>.</a:t>
            </a:r>
          </a:p>
        </p:txBody>
      </p:sp>
      <p:pic>
        <p:nvPicPr>
          <p:cNvPr id="32" name="Picture 5"/>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xmlns="" val="2822903689"/>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cstate="print">
            <a:alphaModFix amt="49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Times New Roman" pitchFamily="18" charset="0"/>
                <a:cs typeface="Times New Roman" pitchFamily="18" charset="0"/>
              </a:rPr>
              <a:t>Sự</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công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bằng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trong</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quy</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định</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xử</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phạt</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của</a:t>
            </a:r>
            <a:r>
              <a:rPr lang="en-US" sz="4400" b="1" spc="153" dirty="0">
                <a:solidFill>
                  <a:srgbClr val="C00000"/>
                </a:solidFill>
                <a:latin typeface="Times New Roman" pitchFamily="18" charset="0"/>
                <a:cs typeface="Times New Roman" pitchFamily="18" charset="0"/>
              </a:rPr>
              <a:t> </a:t>
            </a:r>
            <a:r>
              <a:rPr lang="en-US" sz="4400" b="1" spc="153" dirty="0" err="1">
                <a:solidFill>
                  <a:srgbClr val="C00000"/>
                </a:solidFill>
                <a:latin typeface="Times New Roman" pitchFamily="18" charset="0"/>
                <a:cs typeface="Times New Roman" pitchFamily="18" charset="0"/>
              </a:rPr>
              <a:t>người</a:t>
            </a:r>
            <a:r>
              <a:rPr lang="en-US" sz="4400" b="1" spc="153" dirty="0">
                <a:solidFill>
                  <a:srgbClr val="C00000"/>
                </a:solidFill>
                <a:latin typeface="Times New Roman" pitchFamily="18" charset="0"/>
                <a:cs typeface="Times New Roman" pitchFamily="18" charset="0"/>
              </a:rPr>
              <a:t> Ê-</a:t>
            </a:r>
            <a:r>
              <a:rPr lang="en-US" sz="4400" b="1" spc="153" dirty="0" err="1">
                <a:solidFill>
                  <a:srgbClr val="C00000"/>
                </a:solidFill>
                <a:latin typeface="Times New Roman" pitchFamily="18" charset="0"/>
                <a:cs typeface="Times New Roman" pitchFamily="18" charset="0"/>
              </a:rPr>
              <a:t>đê</a:t>
            </a:r>
            <a:r>
              <a:rPr lang="en-US" sz="4400" b="1" spc="153" dirty="0">
                <a:solidFill>
                  <a:srgbClr val="C00000"/>
                </a:solidFill>
                <a:latin typeface="Times New Roman" pitchFamily="18" charset="0"/>
                <a:cs typeface="Times New Roman" pitchFamily="18" charset="0"/>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Times New Roman" pitchFamily="18" charset="0"/>
                <a:cs typeface="Times New Roman" pitchFamily="18" charset="0"/>
              </a:rPr>
              <a:t>Ngay</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từ</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xưa</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người</a:t>
            </a:r>
            <a:r>
              <a:rPr lang="en-US" sz="6000" b="1" spc="107" dirty="0">
                <a:solidFill>
                  <a:srgbClr val="002060"/>
                </a:solidFill>
                <a:latin typeface="Times New Roman" pitchFamily="18" charset="0"/>
                <a:cs typeface="Times New Roman" pitchFamily="18" charset="0"/>
              </a:rPr>
              <a:t> Ê-</a:t>
            </a:r>
            <a:r>
              <a:rPr lang="en-US" sz="6000" b="1" spc="107" dirty="0" err="1">
                <a:solidFill>
                  <a:srgbClr val="002060"/>
                </a:solidFill>
                <a:latin typeface="Times New Roman" pitchFamily="18" charset="0"/>
                <a:cs typeface="Times New Roman" pitchFamily="18" charset="0"/>
              </a:rPr>
              <a:t>đê</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đã</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có</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những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quy</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định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rất</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rạch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ròi</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nghiêm</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minh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và</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công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bằng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để</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giữ</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cho</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buôn</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làng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có</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cuộc</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sống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trật</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tự</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thanh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bình</a:t>
            </a:r>
            <a:r>
              <a:rPr lang="en-US" sz="6000" b="1" spc="107" dirty="0">
                <a:solidFill>
                  <a:srgbClr val="002060"/>
                </a:solidFill>
                <a:latin typeface="Times New Roman" pitchFamily="18" charset="0"/>
                <a:cs typeface="Times New Roman" pitchFamily="18" charset="0"/>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xmlns="" val="7922233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cstate="print">
            <a:alphaModFix amt="44999"/>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cstate="print">
            <a:alphaModFix amt="73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5401479"/>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Người</a:t>
            </a:r>
            <a:r>
              <a:rPr lang="en-US" sz="5400" b="1" dirty="0">
                <a:solidFill>
                  <a:srgbClr val="002060"/>
                </a:solidFill>
                <a:latin typeface="Times New Roman" pitchFamily="18" charset="0"/>
                <a:cs typeface="Times New Roman" pitchFamily="18" charset="0"/>
              </a:rPr>
              <a:t> Ê-</a:t>
            </a:r>
            <a:r>
              <a:rPr lang="en-US" sz="5400" b="1" dirty="0" err="1">
                <a:solidFill>
                  <a:srgbClr val="002060"/>
                </a:solidFill>
                <a:latin typeface="Times New Roman" pitchFamily="18" charset="0"/>
                <a:cs typeface="Times New Roman" pitchFamily="18" charset="0"/>
              </a:rPr>
              <a:t>đê</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từ</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xưa</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đã</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có</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luật</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tục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quy</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định</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xử</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phạt</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rất</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nghiêm</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minh</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công</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bằng</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để</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bảo</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vệ</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cuộc</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sống</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yên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lành</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của</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buôn</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làng</a:t>
            </a:r>
            <a:r>
              <a:rPr lang="en-US" sz="5400" b="1" dirty="0">
                <a:solidFill>
                  <a:srgbClr val="002060"/>
                </a:solidFill>
                <a:latin typeface="Baloo"/>
              </a:rPr>
              <a:t>. </a:t>
            </a:r>
          </a:p>
          <a:p>
            <a:pPr algn="just">
              <a:lnSpc>
                <a:spcPct val="130000"/>
              </a:lnSpc>
            </a:pPr>
            <a:r>
              <a:rPr lang="en-US" sz="54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xmlns=""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xmlns=""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024475" y="-446049"/>
            <a:ext cx="7959935" cy="357951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5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278712" y="570017"/>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9119379" flipH="1">
            <a:off x="12492565" y="6424547"/>
            <a:ext cx="5989936" cy="4559839"/>
          </a:xfrm>
          <a:prstGeom prst="rect">
            <a:avLst/>
          </a:prstGeom>
        </p:spPr>
      </p:pic>
      <p:sp>
        <p:nvSpPr>
          <p:cNvPr id="24" name="TextBox 24"/>
          <p:cNvSpPr txBox="1"/>
          <p:nvPr/>
        </p:nvSpPr>
        <p:spPr>
          <a:xfrm>
            <a:off x="4497502" y="876300"/>
            <a:ext cx="8456498" cy="468911"/>
          </a:xfrm>
          <a:prstGeom prst="rect">
            <a:avLst/>
          </a:prstGeom>
        </p:spPr>
        <p:txBody>
          <a:bodyPr wrap="square" lIns="0" tIns="0" rIns="0" bIns="0" rtlCol="0" anchor="t">
            <a:spAutoFit/>
          </a:bodyPr>
          <a:lstStyle/>
          <a:p>
            <a:pPr algn="ctr">
              <a:lnSpc>
                <a:spcPts val="3540"/>
              </a:lnSpc>
            </a:pPr>
            <a:r>
              <a:rPr lang="en-US" sz="4400" b="1" spc="150" dirty="0">
                <a:solidFill>
                  <a:srgbClr val="B5772B"/>
                </a:solidFill>
                <a:latin typeface="Times New Roman" pitchFamily="18" charset="0"/>
                <a:cs typeface="Times New Roman" pitchFamily="18" charset="0"/>
              </a:rPr>
              <a:t>LUYỆN ĐỌC DIỄN CẢM</a:t>
            </a:r>
          </a:p>
        </p:txBody>
      </p:sp>
      <p:sp>
        <p:nvSpPr>
          <p:cNvPr id="43" name="TextBox 21"/>
          <p:cNvSpPr txBox="1"/>
          <p:nvPr/>
        </p:nvSpPr>
        <p:spPr>
          <a:xfrm>
            <a:off x="1293258" y="2974994"/>
            <a:ext cx="15394542" cy="4011867"/>
          </a:xfrm>
          <a:prstGeom prst="rect">
            <a:avLst/>
          </a:prstGeom>
        </p:spPr>
        <p:txBody>
          <a:bodyPr wrap="square" lIns="0" tIns="0" rIns="0" bIns="0" rtlCol="0" anchor="t">
            <a:spAutoFit/>
          </a:bodyPr>
          <a:lstStyle/>
          <a:p>
            <a:pPr algn="ctr">
              <a:lnSpc>
                <a:spcPct val="150000"/>
              </a:lnSpc>
            </a:pP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Đọc</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toàn</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bài</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với</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giọng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rõ</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ràng</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rành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mạch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dứt</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khoát</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giữa</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các</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câu</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các</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đoạn</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để</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thể</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hiện</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tính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nghiêm</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minh</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của</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luật</a:t>
            </a:r>
            <a:r>
              <a:rPr lang="en-US" sz="6000" b="1" spc="107" dirty="0">
                <a:solidFill>
                  <a:srgbClr val="002060"/>
                </a:solidFill>
                <a:latin typeface="Times New Roman" pitchFamily="18" charset="0"/>
                <a:cs typeface="Times New Roman" pitchFamily="18" charset="0"/>
              </a:rPr>
              <a:t> </a:t>
            </a:r>
            <a:r>
              <a:rPr lang="en-US" sz="6000" b="1" spc="107" dirty="0" err="1">
                <a:solidFill>
                  <a:srgbClr val="002060"/>
                </a:solidFill>
                <a:latin typeface="Times New Roman" pitchFamily="18" charset="0"/>
                <a:cs typeface="Times New Roman" pitchFamily="18" charset="0"/>
              </a:rPr>
              <a:t>tục</a:t>
            </a:r>
            <a:r>
              <a:rPr lang="en-US" sz="6000" b="1" spc="107" dirty="0">
                <a:solidFill>
                  <a:srgbClr val="002060"/>
                </a:solidFill>
                <a:latin typeface="Times New Roman" pitchFamily="18" charset="0"/>
                <a:cs typeface="Times New Roman" pitchFamily="18" charset="0"/>
              </a:rPr>
              <a:t>.</a:t>
            </a:r>
          </a:p>
        </p:txBody>
      </p:sp>
      <p:pic>
        <p:nvPicPr>
          <p:cNvPr id="48" name="Picture 47"/>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505994" y="2801279"/>
            <a:ext cx="2775564" cy="5029830"/>
          </a:xfrm>
          <a:prstGeom prst="rect">
            <a:avLst/>
          </a:prstGeom>
        </p:spPr>
      </p:pic>
      <p:pic>
        <p:nvPicPr>
          <p:cNvPr id="49" name="Picture 14"/>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2880367">
            <a:off x="1118966" y="3002944"/>
            <a:ext cx="758372" cy="59721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6034843" y="5486121"/>
            <a:ext cx="2617513" cy="4941584"/>
          </a:xfrm>
          <a:prstGeom prst="rect">
            <a:avLst/>
          </a:prstGeom>
        </p:spPr>
      </p:pic>
      <p:pic>
        <p:nvPicPr>
          <p:cNvPr id="53" name="Picture 19"/>
          <p:cNvPicPr>
            <a:picLocks noChangeAspect="1"/>
          </p:cNvPicPr>
          <p:nvPr/>
        </p:nvPicPr>
        <p:blipFill>
          <a:blip r:embed="rId6">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9119379" flipH="1">
            <a:off x="-2416871" y="5660588"/>
            <a:ext cx="5989936" cy="4559839"/>
          </a:xfrm>
          <a:prstGeom prst="rect">
            <a:avLst/>
          </a:prstGeom>
        </p:spPr>
      </p:pic>
      <p:pic>
        <p:nvPicPr>
          <p:cNvPr id="54" name="Picture 30"/>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870174">
            <a:off x="2296215" y="-63670"/>
            <a:ext cx="3058827" cy="2964282"/>
          </a:xfrm>
          <a:prstGeom prst="rect">
            <a:avLst/>
          </a:prstGeom>
        </p:spPr>
      </p:pic>
      <p:pic>
        <p:nvPicPr>
          <p:cNvPr id="55" name="Picture 30"/>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870174">
            <a:off x="14906737" y="-325069"/>
            <a:ext cx="3058827" cy="2964282"/>
          </a:xfrm>
          <a:prstGeom prst="rect">
            <a:avLst/>
          </a:prstGeom>
        </p:spPr>
      </p:pic>
      <p:pic>
        <p:nvPicPr>
          <p:cNvPr id="56" name="Picture 15"/>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60377" flipH="1" flipV="1">
            <a:off x="-1982537" y="9728418"/>
            <a:ext cx="20241216" cy="3516911"/>
          </a:xfrm>
          <a:prstGeom prst="rect">
            <a:avLst/>
          </a:prstGeom>
        </p:spPr>
      </p:pic>
      <p:pic>
        <p:nvPicPr>
          <p:cNvPr id="57" name="Picture 5"/>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14605082" y="9022798"/>
            <a:ext cx="4946997" cy="2424029"/>
          </a:xfrm>
          <a:prstGeom prst="rect">
            <a:avLst/>
          </a:prstGeom>
        </p:spPr>
      </p:pic>
      <p:pic>
        <p:nvPicPr>
          <p:cNvPr id="20" name="Picture 6"/>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4923073" y="7053578"/>
            <a:ext cx="9216037" cy="44582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5">
            <a:extLst>
              <a:ext uri="{28A0092B-C50C-407E-A947-70E740481C1C}">
                <a14:useLocalDpi xmlns:a14="http://schemas.microsoft.com/office/drawing/2010/main" xmlns=""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5">
            <a:extLst>
              <a:ext uri="{28A0092B-C50C-407E-A947-70E740481C1C}">
                <a14:useLocalDpi xmlns:a14="http://schemas.microsoft.com/office/drawing/2010/main" xmlns=""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14646754" y="5522866"/>
            <a:ext cx="2210534" cy="4005892"/>
          </a:xfrm>
          <a:prstGeom prst="rect">
            <a:avLst/>
          </a:prstGeom>
        </p:spPr>
      </p:pic>
      <p:pic>
        <p:nvPicPr>
          <p:cNvPr id="13" name="Picture 12"/>
          <p:cNvPicPr>
            <a:picLocks noChangeAspect="1"/>
          </p:cNvPicPr>
          <p:nvPr/>
        </p:nvPicPr>
        <p:blipFill>
          <a:blip r:embed="rId27"/>
          <a:stretch>
            <a:fillRect/>
          </a:stretch>
        </p:blipFill>
        <p:spPr>
          <a:xfrm>
            <a:off x="-562999" y="-596362"/>
            <a:ext cx="8824586" cy="4077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68911"/>
          </a:xfrm>
          <a:prstGeom prst="rect">
            <a:avLst/>
          </a:prstGeom>
        </p:spPr>
        <p:txBody>
          <a:bodyPr wrap="square" lIns="0" tIns="0" rIns="0" bIns="0" rtlCol="0" anchor="t">
            <a:spAutoFit/>
          </a:bodyPr>
          <a:lstStyle/>
          <a:p>
            <a:pPr algn="ctr">
              <a:lnSpc>
                <a:spcPts val="3540"/>
              </a:lnSpc>
            </a:pPr>
            <a:r>
              <a:rPr lang="en-US" sz="4400" b="1" spc="150" dirty="0">
                <a:solidFill>
                  <a:srgbClr val="B5772B"/>
                </a:solidFill>
                <a:latin typeface="Times New Roman" pitchFamily="18" charset="0"/>
                <a:cs typeface="Times New Roman" pitchFamily="18" charset="0"/>
              </a:rPr>
              <a:t>LUYỆN ĐỌC DIỄN CẢM</a:t>
            </a:r>
          </a:p>
        </p:txBody>
      </p:sp>
      <p:sp>
        <p:nvSpPr>
          <p:cNvPr id="43" name="TextBox 21"/>
          <p:cNvSpPr txBox="1"/>
          <p:nvPr/>
        </p:nvSpPr>
        <p:spPr>
          <a:xfrm>
            <a:off x="1066800" y="1333500"/>
            <a:ext cx="16687800" cy="7922362"/>
          </a:xfrm>
          <a:prstGeom prst="rect">
            <a:avLst/>
          </a:prstGeom>
        </p:spPr>
        <p:txBody>
          <a:bodyPr wrap="square" lIns="0" tIns="0" rIns="0" bIns="0" rtlCol="0" anchor="t">
            <a:spAutoFit/>
          </a:bodyPr>
          <a:lstStyle/>
          <a:p>
            <a:pPr algn="ctr">
              <a:lnSpc>
                <a:spcPct val="130000"/>
              </a:lnSpc>
            </a:pPr>
            <a:r>
              <a:rPr lang="vi-VN" sz="4000" b="1" i="1" dirty="0">
                <a:solidFill>
                  <a:schemeClr val="accent6">
                    <a:lumMod val="50000"/>
                  </a:schemeClr>
                </a:solidFill>
                <a:latin typeface="Times New Roman" pitchFamily="18" charset="0"/>
                <a:cs typeface="Times New Roman" pitchFamily="18" charset="0"/>
              </a:rPr>
              <a:t>Về các tội</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không hỏi cha mẹ:</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ăn cắp:</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giúp kẻ có tội:</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xmlns=""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68911"/>
          </a:xfrm>
          <a:prstGeom prst="rect">
            <a:avLst/>
          </a:prstGeom>
        </p:spPr>
        <p:txBody>
          <a:bodyPr wrap="square" lIns="0" tIns="0" rIns="0" bIns="0" rtlCol="0" anchor="t">
            <a:spAutoFit/>
          </a:bodyPr>
          <a:lstStyle/>
          <a:p>
            <a:pPr algn="ctr">
              <a:lnSpc>
                <a:spcPts val="3540"/>
              </a:lnSpc>
            </a:pPr>
            <a:r>
              <a:rPr lang="en-US" sz="4400" b="1" spc="150" dirty="0">
                <a:solidFill>
                  <a:srgbClr val="B5772B"/>
                </a:solidFill>
                <a:latin typeface="Times New Roman" pitchFamily="18" charset="0"/>
                <a:cs typeface="Times New Roman" pitchFamily="18" charset="0"/>
              </a:rPr>
              <a:t>LUYỆN ĐỌC DIỄN CẢM</a:t>
            </a:r>
          </a:p>
        </p:txBody>
      </p:sp>
      <p:sp>
        <p:nvSpPr>
          <p:cNvPr id="43" name="TextBox 21"/>
          <p:cNvSpPr txBox="1"/>
          <p:nvPr/>
        </p:nvSpPr>
        <p:spPr>
          <a:xfrm>
            <a:off x="1066800" y="1333500"/>
            <a:ext cx="16687800" cy="7922362"/>
          </a:xfrm>
          <a:prstGeom prst="rect">
            <a:avLst/>
          </a:prstGeom>
        </p:spPr>
        <p:txBody>
          <a:bodyPr wrap="square" lIns="0" tIns="0" rIns="0" bIns="0" rtlCol="0" anchor="t">
            <a:spAutoFit/>
          </a:bodyPr>
          <a:lstStyle/>
          <a:p>
            <a:pPr algn="ctr">
              <a:lnSpc>
                <a:spcPct val="130000"/>
              </a:lnSpc>
            </a:pPr>
            <a:r>
              <a:rPr lang="vi-VN" sz="4000" b="1" i="1" dirty="0">
                <a:solidFill>
                  <a:schemeClr val="accent6">
                    <a:lumMod val="50000"/>
                  </a:schemeClr>
                </a:solidFill>
                <a:latin typeface="Times New Roman" pitchFamily="18" charset="0"/>
                <a:cs typeface="Times New Roman" pitchFamily="18" charset="0"/>
              </a:rPr>
              <a:t>Về các tội</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không hỏi cha mẹ:</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Có </a:t>
            </a:r>
            <a:r>
              <a:rPr lang="vi-VN" sz="4000" dirty="0">
                <a:solidFill>
                  <a:srgbClr val="C00000"/>
                </a:solidFill>
                <a:latin typeface="Times New Roman" pitchFamily="18" charset="0"/>
                <a:cs typeface="Times New Roman" pitchFamily="18" charset="0"/>
              </a:rPr>
              <a:t>cây đa </a:t>
            </a:r>
            <a:r>
              <a:rPr lang="vi-VN" sz="4000" dirty="0">
                <a:solidFill>
                  <a:srgbClr val="002060"/>
                </a:solidFill>
                <a:latin typeface="Times New Roman" pitchFamily="18" charset="0"/>
                <a:cs typeface="Times New Roman" pitchFamily="18" charset="0"/>
              </a:rPr>
              <a:t>phải hỏi </a:t>
            </a:r>
            <a:r>
              <a:rPr lang="vi-VN" sz="4000" dirty="0">
                <a:solidFill>
                  <a:srgbClr val="C00000"/>
                </a:solidFill>
                <a:latin typeface="Times New Roman" pitchFamily="18" charset="0"/>
                <a:cs typeface="Times New Roman" pitchFamily="18" charset="0"/>
              </a:rPr>
              <a:t>cây đa</a:t>
            </a:r>
            <a:r>
              <a:rPr lang="vi-VN" sz="4000" dirty="0">
                <a:solidFill>
                  <a:srgbClr val="002060"/>
                </a:solidFill>
                <a:latin typeface="Times New Roman" pitchFamily="18" charset="0"/>
                <a:cs typeface="Times New Roman" pitchFamily="18" charset="0"/>
              </a:rPr>
              <a:t>, có </a:t>
            </a:r>
            <a:r>
              <a:rPr lang="vi-VN" sz="4000" dirty="0">
                <a:solidFill>
                  <a:srgbClr val="C00000"/>
                </a:solidFill>
                <a:latin typeface="Times New Roman" pitchFamily="18" charset="0"/>
                <a:cs typeface="Times New Roman" pitchFamily="18" charset="0"/>
              </a:rPr>
              <a:t>cây sung </a:t>
            </a:r>
            <a:r>
              <a:rPr lang="vi-VN" sz="4000" dirty="0">
                <a:solidFill>
                  <a:srgbClr val="002060"/>
                </a:solidFill>
                <a:latin typeface="Times New Roman" pitchFamily="18" charset="0"/>
                <a:cs typeface="Times New Roman" pitchFamily="18" charset="0"/>
              </a:rPr>
              <a:t>phải hỏi </a:t>
            </a:r>
            <a:r>
              <a:rPr lang="vi-VN" sz="4000" dirty="0">
                <a:solidFill>
                  <a:srgbClr val="C00000"/>
                </a:solidFill>
                <a:latin typeface="Times New Roman" pitchFamily="18" charset="0"/>
                <a:cs typeface="Times New Roman" pitchFamily="18" charset="0"/>
              </a:rPr>
              <a:t>cây sung</a:t>
            </a:r>
            <a:r>
              <a:rPr lang="vi-VN" sz="4000" dirty="0">
                <a:solidFill>
                  <a:srgbClr val="002060"/>
                </a:solidFill>
                <a:latin typeface="Times New Roman" pitchFamily="18" charset="0"/>
                <a:cs typeface="Times New Roman" pitchFamily="18" charset="0"/>
              </a:rPr>
              <a:t>, có </a:t>
            </a:r>
            <a:r>
              <a:rPr lang="vi-VN" sz="4000" dirty="0">
                <a:solidFill>
                  <a:srgbClr val="C00000"/>
                </a:solidFill>
                <a:latin typeface="Times New Roman" pitchFamily="18" charset="0"/>
                <a:cs typeface="Times New Roman" pitchFamily="18" charset="0"/>
              </a:rPr>
              <a:t>mẹ cha </a:t>
            </a:r>
            <a:r>
              <a:rPr lang="vi-VN" sz="4000" dirty="0">
                <a:solidFill>
                  <a:srgbClr val="002060"/>
                </a:solidFill>
                <a:latin typeface="Times New Roman" pitchFamily="18" charset="0"/>
                <a:cs typeface="Times New Roman" pitchFamily="18" charset="0"/>
              </a:rPr>
              <a:t>phải hỏi </a:t>
            </a:r>
            <a:r>
              <a:rPr lang="vi-VN" sz="4000" dirty="0">
                <a:solidFill>
                  <a:srgbClr val="C00000"/>
                </a:solidFill>
                <a:latin typeface="Times New Roman" pitchFamily="18" charset="0"/>
                <a:cs typeface="Times New Roman" pitchFamily="18" charset="0"/>
              </a:rPr>
              <a:t>mẹ cha</a:t>
            </a:r>
            <a:r>
              <a:rPr lang="vi-VN" sz="4000" dirty="0">
                <a:solidFill>
                  <a:srgbClr val="002060"/>
                </a:solidFill>
                <a:latin typeface="Times New Roman" pitchFamily="18" charset="0"/>
                <a:cs typeface="Times New Roman" pitchFamily="18" charset="0"/>
              </a:rPr>
              <a:t>. Đi rừng lấy củi mà </a:t>
            </a:r>
            <a:r>
              <a:rPr lang="vi-VN" sz="4000" dirty="0">
                <a:solidFill>
                  <a:srgbClr val="C00000"/>
                </a:solidFill>
                <a:latin typeface="Times New Roman" pitchFamily="18" charset="0"/>
                <a:cs typeface="Times New Roman" pitchFamily="18" charset="0"/>
              </a:rPr>
              <a:t>không hỏi cha</a:t>
            </a:r>
            <a:r>
              <a:rPr lang="vi-VN" sz="4000" dirty="0">
                <a:solidFill>
                  <a:srgbClr val="002060"/>
                </a:solidFill>
                <a:latin typeface="Times New Roman" pitchFamily="18" charset="0"/>
                <a:cs typeface="Times New Roman" pitchFamily="18" charset="0"/>
              </a:rPr>
              <a:t>, đi suối lấy nước mà </a:t>
            </a:r>
            <a:r>
              <a:rPr lang="vi-VN" sz="4000" dirty="0">
                <a:solidFill>
                  <a:srgbClr val="C00000"/>
                </a:solidFill>
                <a:latin typeface="Times New Roman" pitchFamily="18" charset="0"/>
                <a:cs typeface="Times New Roman" pitchFamily="18" charset="0"/>
              </a:rPr>
              <a:t>chẳng nói với mẹ</a:t>
            </a:r>
            <a:r>
              <a:rPr lang="vi-VN" sz="4000" dirty="0">
                <a:solidFill>
                  <a:srgbClr val="002060"/>
                </a:solidFill>
                <a:latin typeface="Times New Roman" pitchFamily="18" charset="0"/>
                <a:cs typeface="Times New Roman" pitchFamily="18" charset="0"/>
              </a:rPr>
              <a:t>; bán cái này, mua cái nọ mà không hỏi </a:t>
            </a:r>
            <a:r>
              <a:rPr lang="vi-VN" sz="4000" dirty="0">
                <a:solidFill>
                  <a:srgbClr val="C00000"/>
                </a:solidFill>
                <a:latin typeface="Times New Roman" pitchFamily="18" charset="0"/>
                <a:cs typeface="Times New Roman" pitchFamily="18" charset="0"/>
              </a:rPr>
              <a:t>ông già bà cả </a:t>
            </a:r>
            <a:r>
              <a:rPr lang="vi-VN" sz="4000" dirty="0">
                <a:solidFill>
                  <a:srgbClr val="002060"/>
                </a:solidFill>
                <a:latin typeface="Times New Roman" pitchFamily="18" charset="0"/>
                <a:cs typeface="Times New Roman" pitchFamily="18" charset="0"/>
              </a:rPr>
              <a:t>là sai; phải đưa ra </a:t>
            </a:r>
            <a:r>
              <a:rPr lang="vi-VN" sz="4000" dirty="0">
                <a:solidFill>
                  <a:srgbClr val="C00000"/>
                </a:solidFill>
                <a:latin typeface="Times New Roman" pitchFamily="18" charset="0"/>
                <a:cs typeface="Times New Roman" pitchFamily="18" charset="0"/>
              </a:rPr>
              <a:t>xét xử</a:t>
            </a:r>
            <a:r>
              <a:rPr lang="vi-VN" sz="4000" dirty="0">
                <a:solidFill>
                  <a:srgbClr val="002060"/>
                </a:solidFill>
                <a:latin typeface="Times New Roman" pitchFamily="18" charset="0"/>
                <a:cs typeface="Times New Roman" pitchFamily="18" charset="0"/>
              </a:rPr>
              <a:t>.</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ăn cắp:</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Kẻ thò tay ra để </a:t>
            </a:r>
            <a:r>
              <a:rPr lang="vi-VN" sz="4000" dirty="0">
                <a:solidFill>
                  <a:srgbClr val="C00000"/>
                </a:solidFill>
                <a:latin typeface="Times New Roman" pitchFamily="18" charset="0"/>
                <a:cs typeface="Times New Roman" pitchFamily="18" charset="0"/>
              </a:rPr>
              <a:t>đánh cắp </a:t>
            </a:r>
            <a:r>
              <a:rPr lang="vi-VN" sz="4000" dirty="0">
                <a:solidFill>
                  <a:srgbClr val="002060"/>
                </a:solidFill>
                <a:latin typeface="Times New Roman" pitchFamily="18" charset="0"/>
                <a:cs typeface="Times New Roman" pitchFamily="18" charset="0"/>
              </a:rPr>
              <a:t>của người khác là kẻ có tội. Kẻ đó phải trả lại </a:t>
            </a:r>
            <a:r>
              <a:rPr lang="vi-VN" sz="4000" dirty="0">
                <a:solidFill>
                  <a:srgbClr val="C00000"/>
                </a:solidFill>
                <a:latin typeface="Times New Roman" pitchFamily="18" charset="0"/>
                <a:cs typeface="Times New Roman" pitchFamily="18" charset="0"/>
              </a:rPr>
              <a:t>đủ giá</a:t>
            </a:r>
            <a:r>
              <a:rPr lang="vi-VN" sz="4000" dirty="0">
                <a:solidFill>
                  <a:srgbClr val="002060"/>
                </a:solidFill>
                <a:latin typeface="Times New Roman" pitchFamily="18" charset="0"/>
                <a:cs typeface="Times New Roman" pitchFamily="18" charset="0"/>
              </a:rPr>
              <a:t>; ngoài ra phải </a:t>
            </a:r>
            <a:r>
              <a:rPr lang="vi-VN" sz="4000" dirty="0">
                <a:solidFill>
                  <a:srgbClr val="C00000"/>
                </a:solidFill>
                <a:latin typeface="Times New Roman" pitchFamily="18" charset="0"/>
                <a:cs typeface="Times New Roman" pitchFamily="18" charset="0"/>
              </a:rPr>
              <a:t>bồi thường gấp đôi </a:t>
            </a:r>
            <a:r>
              <a:rPr lang="vi-VN" sz="4000" dirty="0">
                <a:solidFill>
                  <a:srgbClr val="002060"/>
                </a:solidFill>
                <a:latin typeface="Times New Roman" pitchFamily="18" charset="0"/>
                <a:cs typeface="Times New Roman" pitchFamily="18" charset="0"/>
              </a:rPr>
              <a:t>số của cải đã lấy cắp.</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 Tội giúp kẻ có tội:</a:t>
            </a:r>
          </a:p>
          <a:p>
            <a:pPr algn="just">
              <a:lnSpc>
                <a:spcPct val="13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Kẻ đi </a:t>
            </a:r>
            <a:r>
              <a:rPr lang="vi-VN" sz="4000" dirty="0">
                <a:solidFill>
                  <a:srgbClr val="C00000"/>
                </a:solidFill>
                <a:latin typeface="Times New Roman" pitchFamily="18" charset="0"/>
                <a:cs typeface="Times New Roman" pitchFamily="18" charset="0"/>
              </a:rPr>
              <a:t>cùng đi</a:t>
            </a:r>
            <a:r>
              <a:rPr lang="vi-VN" sz="4000" dirty="0">
                <a:solidFill>
                  <a:srgbClr val="002060"/>
                </a:solidFill>
                <a:latin typeface="Times New Roman" pitchFamily="18" charset="0"/>
                <a:cs typeface="Times New Roman" pitchFamily="18" charset="0"/>
              </a:rPr>
              <a:t>, bước </a:t>
            </a:r>
            <a:r>
              <a:rPr lang="vi-VN" sz="4000" dirty="0">
                <a:solidFill>
                  <a:srgbClr val="C00000"/>
                </a:solidFill>
                <a:latin typeface="Times New Roman" pitchFamily="18" charset="0"/>
                <a:cs typeface="Times New Roman" pitchFamily="18" charset="0"/>
              </a:rPr>
              <a:t>cùng bước</a:t>
            </a:r>
            <a:r>
              <a:rPr lang="vi-VN" sz="4000" dirty="0">
                <a:solidFill>
                  <a:srgbClr val="002060"/>
                </a:solidFill>
                <a:latin typeface="Times New Roman" pitchFamily="18" charset="0"/>
                <a:cs typeface="Times New Roman" pitchFamily="18" charset="0"/>
              </a:rPr>
              <a:t>, nói </a:t>
            </a:r>
            <a:r>
              <a:rPr lang="vi-VN" sz="4000" dirty="0">
                <a:solidFill>
                  <a:srgbClr val="C00000"/>
                </a:solidFill>
                <a:latin typeface="Times New Roman" pitchFamily="18" charset="0"/>
                <a:cs typeface="Times New Roman" pitchFamily="18" charset="0"/>
              </a:rPr>
              <a:t>cùng nói </a:t>
            </a:r>
            <a:r>
              <a:rPr lang="vi-VN" sz="4000" dirty="0">
                <a:solidFill>
                  <a:srgbClr val="002060"/>
                </a:solidFill>
                <a:latin typeface="Times New Roman" pitchFamily="18" charset="0"/>
                <a:cs typeface="Times New Roman" pitchFamily="18" charset="0"/>
              </a:rPr>
              <a:t>với kẻ có tội cũng là </a:t>
            </a:r>
            <a:r>
              <a:rPr lang="vi-VN" sz="4000" dirty="0">
                <a:solidFill>
                  <a:srgbClr val="C00000"/>
                </a:solidFill>
                <a:latin typeface="Times New Roman" pitchFamily="18" charset="0"/>
                <a:cs typeface="Times New Roman" pitchFamily="18" charset="0"/>
              </a:rPr>
              <a:t>có tội</a:t>
            </a:r>
            <a:r>
              <a:rPr lang="vi-VN" sz="4000" dirty="0">
                <a:solidFill>
                  <a:srgbClr val="002060"/>
                </a:solidFill>
                <a:latin typeface="Times New Roman" pitchFamily="18" charset="0"/>
                <a:cs typeface="Times New Roman" pitchFamily="18" charset="0"/>
              </a:rPr>
              <a:t>.</a:t>
            </a:r>
          </a:p>
        </p:txBody>
      </p:sp>
      <p:pic>
        <p:nvPicPr>
          <p:cNvPr id="17" name="Picture 19"/>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xmlns="" val="3219069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5">
            <a:extLst>
              <a:ext uri="{28A0092B-C50C-407E-A947-70E740481C1C}">
                <a14:useLocalDpi xmlns:a14="http://schemas.microsoft.com/office/drawing/2010/main" xmlns=""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5">
            <a:extLst>
              <a:ext uri="{28A0092B-C50C-407E-A947-70E740481C1C}">
                <a14:useLocalDpi xmlns:a14="http://schemas.microsoft.com/office/drawing/2010/main" xmlns=""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14646754" y="5522866"/>
            <a:ext cx="2210534" cy="4005892"/>
          </a:xfrm>
          <a:prstGeom prst="rect">
            <a:avLst/>
          </a:prstGeom>
        </p:spPr>
      </p:pic>
      <p:sp>
        <p:nvSpPr>
          <p:cNvPr id="15" name="TextBox 14">
            <a:extLst>
              <a:ext uri="{FF2B5EF4-FFF2-40B4-BE49-F238E27FC236}">
                <a16:creationId xmlns:a16="http://schemas.microsoft.com/office/drawing/2014/main" xmlns="" id="{BC2AE078-1A9A-4AE9-9410-239981ECA9D7}"/>
              </a:ext>
            </a:extLst>
          </p:cNvPr>
          <p:cNvSpPr txBox="1"/>
          <p:nvPr/>
        </p:nvSpPr>
        <p:spPr>
          <a:xfrm>
            <a:off x="-46348" y="673727"/>
            <a:ext cx="12285158" cy="1569660"/>
          </a:xfrm>
          <a:prstGeom prst="rect">
            <a:avLst/>
          </a:prstGeom>
          <a:noFill/>
        </p:spPr>
        <p:txBody>
          <a:bodyPr wrap="none" rtlCol="0">
            <a:spAutoFit/>
          </a:bodyPr>
          <a:lstStyle/>
          <a:p>
            <a:r>
              <a:rPr lang="en-US" sz="9600" dirty="0">
                <a:solidFill>
                  <a:srgbClr val="FFFF00"/>
                </a:solidFill>
                <a:latin typeface="UVN Thang Vu" panose="03090702030407020404" pitchFamily="66" charset="0"/>
              </a:rPr>
              <a:t>Sau </a:t>
            </a:r>
            <a:r>
              <a:rPr lang="en-US" sz="9600" dirty="0" err="1">
                <a:solidFill>
                  <a:srgbClr val="FFFF00"/>
                </a:solidFill>
                <a:latin typeface="UVN Thang Vu" panose="03090702030407020404" pitchFamily="66" charset="0"/>
              </a:rPr>
              <a:t>tiết</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học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này</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các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em</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đã</a:t>
            </a:r>
            <a:r>
              <a:rPr lang="en-US" sz="9600" dirty="0">
                <a:solidFill>
                  <a:srgbClr val="FFFF00"/>
                </a:solidFill>
                <a:latin typeface="UVN Thang Vu" panose="03090702030407020404" pitchFamily="66" charset="0"/>
              </a:rPr>
              <a:t>:</a:t>
            </a:r>
          </a:p>
        </p:txBody>
      </p:sp>
    </p:spTree>
    <p:extLst>
      <p:ext uri="{BB962C8B-B14F-4D97-AF65-F5344CB8AC3E}">
        <p14:creationId xmlns:p14="http://schemas.microsoft.com/office/powerpoint/2010/main" xmlns="" val="386504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19" name="Group 19"/>
          <p:cNvGrpSpPr/>
          <p:nvPr/>
        </p:nvGrpSpPr>
        <p:grpSpPr>
          <a:xfrm>
            <a:off x="3117069" y="9252263"/>
            <a:ext cx="4223987" cy="95250"/>
            <a:chOff x="0" y="0"/>
            <a:chExt cx="5631983" cy="127000"/>
          </a:xfrm>
        </p:grpSpPr>
        <p:pic>
          <p:nvPicPr>
            <p:cNvPr id="20" name="Picture 20"/>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22" name="Group 22"/>
          <p:cNvGrpSpPr/>
          <p:nvPr/>
        </p:nvGrpSpPr>
        <p:grpSpPr>
          <a:xfrm>
            <a:off x="10620251" y="7289090"/>
            <a:ext cx="4223987" cy="95250"/>
            <a:chOff x="0" y="0"/>
            <a:chExt cx="5631983" cy="127000"/>
          </a:xfrm>
        </p:grpSpPr>
        <p:pic>
          <p:nvPicPr>
            <p:cNvPr id="23" name="Picture 23"/>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104680" y="7289090"/>
            <a:ext cx="4223987" cy="95250"/>
            <a:chOff x="0" y="0"/>
            <a:chExt cx="5631983" cy="127000"/>
          </a:xfrm>
        </p:grpSpPr>
        <p:pic>
          <p:nvPicPr>
            <p:cNvPr id="26" name="Picture 26"/>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870174">
            <a:off x="-1297387" y="-15840"/>
            <a:ext cx="3058827" cy="2964282"/>
          </a:xfrm>
          <a:prstGeom prst="rect">
            <a:avLst/>
          </a:prstGeom>
        </p:spPr>
      </p:pic>
      <p:pic>
        <p:nvPicPr>
          <p:cNvPr id="31" name="Picture 31"/>
          <p:cNvPicPr>
            <a:picLocks noChangeAspect="1"/>
          </p:cNvPicPr>
          <p:nvPr/>
        </p:nvPicPr>
        <p:blipFill>
          <a:blip r:embed="rId17" cstate="print">
            <a:alphaModFix amt="49000"/>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19" cstate="print">
              <a:alphaModFix amt="71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19" cstate="print">
              <a:alphaModFix amt="70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1" cstate="print">
              <a:alphaModFix amt="75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1" cstate="print">
              <a:alphaModFix amt="75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7272555" flipH="1" flipV="1">
              <a:off x="-148846" y="838643"/>
              <a:ext cx="2585637" cy="1108592"/>
            </a:xfrm>
            <a:prstGeom prst="rect">
              <a:avLst/>
            </a:prstGeom>
          </p:spPr>
        </p:pic>
      </p:grpSp>
      <p:sp>
        <p:nvSpPr>
          <p:cNvPr id="39" name="TextBox 39"/>
          <p:cNvSpPr txBox="1"/>
          <p:nvPr/>
        </p:nvSpPr>
        <p:spPr>
          <a:xfrm>
            <a:off x="2691176" y="7353300"/>
            <a:ext cx="5063385" cy="1842940"/>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Times New Roman" pitchFamily="18" charset="0"/>
                <a:cs typeface="Times New Roman" pitchFamily="18" charset="0"/>
              </a:rPr>
              <a:t>Luật</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tục</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xưa</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của</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người</a:t>
            </a:r>
            <a:r>
              <a:rPr lang="en-US" sz="4800" spc="84" dirty="0">
                <a:solidFill>
                  <a:srgbClr val="002060"/>
                </a:solidFill>
                <a:latin typeface="Times New Roman" pitchFamily="18" charset="0"/>
                <a:cs typeface="Times New Roman" pitchFamily="18" charset="0"/>
              </a:rPr>
              <a:t> Ê-</a:t>
            </a:r>
            <a:r>
              <a:rPr lang="en-US" sz="4800" spc="84" dirty="0" err="1">
                <a:solidFill>
                  <a:srgbClr val="002060"/>
                </a:solidFill>
                <a:latin typeface="Times New Roman" pitchFamily="18" charset="0"/>
                <a:cs typeface="Times New Roman" pitchFamily="18" charset="0"/>
              </a:rPr>
              <a:t>đê</a:t>
            </a:r>
            <a:endParaRPr lang="en-US" sz="4800" spc="36" dirty="0">
              <a:solidFill>
                <a:srgbClr val="002060"/>
              </a:solidFill>
              <a:latin typeface="Times New Roman" pitchFamily="18" charset="0"/>
              <a:cs typeface="Times New Roman" pitchFamily="18" charset="0"/>
            </a:endParaRPr>
          </a:p>
        </p:txBody>
      </p:sp>
      <p:sp>
        <p:nvSpPr>
          <p:cNvPr id="40" name="TextBox 40"/>
          <p:cNvSpPr txBox="1"/>
          <p:nvPr/>
        </p:nvSpPr>
        <p:spPr>
          <a:xfrm>
            <a:off x="10915268" y="3461303"/>
            <a:ext cx="3558695" cy="513602"/>
          </a:xfrm>
          <a:prstGeom prst="rect">
            <a:avLst/>
          </a:prstGeom>
        </p:spPr>
        <p:txBody>
          <a:bodyPr lIns="0" tIns="0" rIns="0" bIns="0" rtlCol="0" anchor="t">
            <a:spAutoFit/>
          </a:bodyPr>
          <a:lstStyle/>
          <a:p>
            <a:pPr algn="ctr">
              <a:lnSpc>
                <a:spcPts val="3894"/>
              </a:lnSpc>
            </a:pPr>
            <a:r>
              <a:rPr lang="en-US" sz="3600" spc="264" dirty="0" err="1">
                <a:solidFill>
                  <a:srgbClr val="986D56"/>
                </a:solidFill>
                <a:latin typeface="Times New Roman" pitchFamily="18" charset="0"/>
                <a:cs typeface="Times New Roman" pitchFamily="18" charset="0"/>
              </a:rPr>
              <a:t>Chuẩn</a:t>
            </a:r>
            <a:r>
              <a:rPr lang="en-US" sz="3600" spc="264" dirty="0">
                <a:solidFill>
                  <a:srgbClr val="986D56"/>
                </a:solidFill>
                <a:latin typeface="Times New Roman" pitchFamily="18" charset="0"/>
                <a:cs typeface="Times New Roman" pitchFamily="18" charset="0"/>
              </a:rPr>
              <a:t> </a:t>
            </a:r>
            <a:r>
              <a:rPr lang="en-US" sz="3600" spc="264" dirty="0" err="1">
                <a:solidFill>
                  <a:srgbClr val="986D56"/>
                </a:solidFill>
                <a:latin typeface="Times New Roman" pitchFamily="18" charset="0"/>
                <a:cs typeface="Times New Roman" pitchFamily="18" charset="0"/>
              </a:rPr>
              <a:t>bị</a:t>
            </a:r>
            <a:r>
              <a:rPr lang="en-US" sz="3600" spc="264" dirty="0">
                <a:solidFill>
                  <a:srgbClr val="986D56"/>
                </a:solidFill>
                <a:latin typeface="Times New Roman" pitchFamily="18" charset="0"/>
                <a:cs typeface="Times New Roman" pitchFamily="18" charset="0"/>
              </a:rPr>
              <a:t> </a:t>
            </a:r>
            <a:r>
              <a:rPr lang="en-US" sz="3600" spc="264" dirty="0" err="1">
                <a:solidFill>
                  <a:srgbClr val="986D56"/>
                </a:solidFill>
                <a:latin typeface="Times New Roman" pitchFamily="18" charset="0"/>
                <a:cs typeface="Times New Roman" pitchFamily="18" charset="0"/>
              </a:rPr>
              <a:t>bài</a:t>
            </a:r>
            <a:endParaRPr lang="en-US" sz="3600" spc="264" dirty="0">
              <a:solidFill>
                <a:srgbClr val="986D56"/>
              </a:solidFill>
              <a:latin typeface="Times New Roman" pitchFamily="18" charset="0"/>
              <a:cs typeface="Times New Roman" pitchFamily="18" charset="0"/>
            </a:endParaRP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600" spc="264" dirty="0" err="1">
                <a:solidFill>
                  <a:srgbClr val="587033"/>
                </a:solidFill>
                <a:latin typeface="Times New Roman" pitchFamily="18" charset="0"/>
                <a:cs typeface="Times New Roman" pitchFamily="18" charset="0"/>
              </a:rPr>
              <a:t>Đọc</a:t>
            </a:r>
            <a:r>
              <a:rPr lang="en-US" sz="3600" spc="264" dirty="0">
                <a:solidFill>
                  <a:srgbClr val="587033"/>
                </a:solidFill>
                <a:latin typeface="Times New Roman" pitchFamily="18" charset="0"/>
                <a:cs typeface="Times New Roman" pitchFamily="18" charset="0"/>
              </a:rPr>
              <a:t> </a:t>
            </a:r>
            <a:r>
              <a:rPr lang="en-US" sz="3600" spc="264" dirty="0" err="1">
                <a:solidFill>
                  <a:srgbClr val="587033"/>
                </a:solidFill>
                <a:latin typeface="Times New Roman" pitchFamily="18" charset="0"/>
                <a:cs typeface="Times New Roman" pitchFamily="18" charset="0"/>
              </a:rPr>
              <a:t>lại</a:t>
            </a:r>
            <a:r>
              <a:rPr lang="en-US" sz="3600" spc="264" dirty="0">
                <a:solidFill>
                  <a:srgbClr val="587033"/>
                </a:solidFill>
                <a:latin typeface="Times New Roman" pitchFamily="18" charset="0"/>
                <a:cs typeface="Times New Roman" pitchFamily="18" charset="0"/>
              </a:rPr>
              <a:t> </a:t>
            </a:r>
            <a:r>
              <a:rPr lang="en-US" sz="3600" spc="264" dirty="0" err="1">
                <a:solidFill>
                  <a:srgbClr val="587033"/>
                </a:solidFill>
                <a:latin typeface="Times New Roman" pitchFamily="18" charset="0"/>
                <a:cs typeface="Times New Roman" pitchFamily="18" charset="0"/>
              </a:rPr>
              <a:t>bài</a:t>
            </a:r>
            <a:endParaRPr lang="en-US" sz="3600" spc="264" dirty="0">
              <a:solidFill>
                <a:srgbClr val="587033"/>
              </a:solidFill>
              <a:latin typeface="Times New Roman" pitchFamily="18" charset="0"/>
              <a:cs typeface="Times New Roman" pitchFamily="18" charset="0"/>
            </a:endParaRPr>
          </a:p>
        </p:txBody>
      </p:sp>
      <p:pic>
        <p:nvPicPr>
          <p:cNvPr id="44" name="Picture 44"/>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12672446" y="2171269"/>
            <a:ext cx="871174" cy="801480"/>
          </a:xfrm>
          <a:prstGeom prst="rect">
            <a:avLst/>
          </a:prstGeom>
        </p:spPr>
      </p:pic>
      <p:pic>
        <p:nvPicPr>
          <p:cNvPr id="47" name="Picture 45"/>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rcRect/>
          <a:stretch>
            <a:fillRect/>
          </a:stretch>
        </p:blipFill>
        <p:spPr>
          <a:xfrm>
            <a:off x="12883781" y="2383076"/>
            <a:ext cx="448506" cy="377866"/>
          </a:xfrm>
          <a:prstGeom prst="rect">
            <a:avLst/>
          </a:prstGeom>
        </p:spPr>
      </p:pic>
      <p:sp>
        <p:nvSpPr>
          <p:cNvPr id="48" name="TextBox 39"/>
          <p:cNvSpPr txBox="1"/>
          <p:nvPr/>
        </p:nvSpPr>
        <p:spPr>
          <a:xfrm>
            <a:off x="10226765" y="7688437"/>
            <a:ext cx="5063385" cy="882678"/>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Times New Roman" pitchFamily="18" charset="0"/>
                <a:cs typeface="Times New Roman" pitchFamily="18" charset="0"/>
              </a:rPr>
              <a:t>Hộp</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thư</a:t>
            </a:r>
            <a:r>
              <a:rPr lang="en-US" sz="4800" spc="84" dirty="0">
                <a:solidFill>
                  <a:srgbClr val="002060"/>
                </a:solidFill>
                <a:latin typeface="Times New Roman" pitchFamily="18" charset="0"/>
                <a:cs typeface="Times New Roman" pitchFamily="18" charset="0"/>
              </a:rPr>
              <a:t> </a:t>
            </a:r>
            <a:r>
              <a:rPr lang="en-US" sz="4800" spc="84" dirty="0" err="1">
                <a:solidFill>
                  <a:srgbClr val="002060"/>
                </a:solidFill>
                <a:latin typeface="Times New Roman" pitchFamily="18" charset="0"/>
                <a:cs typeface="Times New Roman" pitchFamily="18" charset="0"/>
              </a:rPr>
              <a:t>mật</a:t>
            </a:r>
            <a:endParaRPr lang="en-US" sz="4800" spc="36" dirty="0">
              <a:solidFill>
                <a:srgbClr val="002060"/>
              </a:solidFill>
              <a:latin typeface="Times New Roman" pitchFamily="18" charset="0"/>
              <a:cs typeface="Times New Roman" pitchFamily="18" charset="0"/>
            </a:endParaRPr>
          </a:p>
        </p:txBody>
      </p:sp>
      <p:pic>
        <p:nvPicPr>
          <p:cNvPr id="49" name="Picture 48"/>
          <p:cNvPicPr>
            <a:picLocks noChangeAspect="1"/>
          </p:cNvPicPr>
          <p:nvPr/>
        </p:nvPicPr>
        <p:blipFill>
          <a:blip r:embed="rId26"/>
          <a:stretch>
            <a:fillRect/>
          </a:stretch>
        </p:blipFill>
        <p:spPr>
          <a:xfrm>
            <a:off x="9741354" y="4650000"/>
            <a:ext cx="6098375" cy="2468681"/>
          </a:xfrm>
          <a:prstGeom prst="rect">
            <a:avLst/>
          </a:prstGeom>
        </p:spPr>
      </p:pic>
      <p:pic>
        <p:nvPicPr>
          <p:cNvPr id="51" name="Picture 16"/>
          <p:cNvPicPr>
            <a:picLocks noChangeAspect="1"/>
          </p:cNvPicPr>
          <p:nvPr/>
        </p:nvPicPr>
        <p:blipFill>
          <a:blip r:embed="rId27">
            <a:extLst>
              <a:ext uri="{28A0092B-C50C-407E-A947-70E740481C1C}">
                <a14:useLocalDpi xmlns:a14="http://schemas.microsoft.com/office/drawing/2010/main" xmlns="" val="0"/>
              </a:ext>
              <a:ext uri="{96DAC541-7B7A-43D3-8B79-37D633B846F1}">
                <asvg:svgBlip xmlns:asvg="http://schemas.microsoft.com/office/drawing/2016/SVG/main" xmlns="" r:embed="rId28"/>
              </a:ext>
            </a:extLst>
          </a:blip>
          <a:srcRect/>
          <a:stretch>
            <a:fillRect/>
          </a:stretch>
        </p:blipFill>
        <p:spPr>
          <a:xfrm>
            <a:off x="5526177" y="417132"/>
            <a:ext cx="7235645" cy="2098338"/>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3362346" y="4090713"/>
            <a:ext cx="3687832" cy="3687832"/>
          </a:xfrm>
          <a:prstGeom prst="rect">
            <a:avLst/>
          </a:prstGeom>
        </p:spPr>
      </p:pic>
      <p:pic>
        <p:nvPicPr>
          <p:cNvPr id="6" name="Picture 5"/>
          <p:cNvPicPr>
            <a:picLocks noChangeAspect="1"/>
          </p:cNvPicPr>
          <p:nvPr/>
        </p:nvPicPr>
        <p:blipFill>
          <a:blip r:embed="rId30"/>
          <a:stretch>
            <a:fillRect/>
          </a:stretch>
        </p:blipFill>
        <p:spPr>
          <a:xfrm>
            <a:off x="4648200" y="-952500"/>
            <a:ext cx="8776341" cy="4731706"/>
          </a:xfrm>
          <a:prstGeom prst="rect">
            <a:avLst/>
          </a:prstGeom>
        </p:spPr>
      </p:pic>
    </p:spTree>
    <p:extLst>
      <p:ext uri="{BB962C8B-B14F-4D97-AF65-F5344CB8AC3E}">
        <p14:creationId xmlns:p14="http://schemas.microsoft.com/office/powerpoint/2010/main" xmlns="" val="349933147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cstate="print">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810440" flipH="1" flipV="1">
            <a:off x="-3199084" y="547136"/>
            <a:ext cx="4856458" cy="5428968"/>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a:off x="4187239" y="1417510"/>
            <a:ext cx="2283306" cy="662159"/>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xmlns="" val="0"/>
              </a:ext>
            </a:extLst>
          </a:blip>
          <a:stretch>
            <a:fillRect/>
          </a:stretch>
        </p:blipFill>
        <p:spPr>
          <a:xfrm flipH="1">
            <a:off x="963622" y="3345664"/>
            <a:ext cx="2775564" cy="5029830"/>
          </a:xfrm>
          <a:prstGeom prst="rect">
            <a:avLst/>
          </a:prstGeom>
        </p:spPr>
      </p:pic>
      <p:pic>
        <p:nvPicPr>
          <p:cNvPr id="19" name="Picture 14"/>
          <p:cNvPicPr>
            <a:picLocks noChangeAspect="1"/>
          </p:cNvPicPr>
          <p:nvPr/>
        </p:nvPicPr>
        <p:blipFill>
          <a:blip r:embed="rId26" cstate="print">
            <a:extLst>
              <a:ext uri="{28A0092B-C50C-407E-A947-70E740481C1C}">
                <a14:useLocalDpi xmlns:a14="http://schemas.microsoft.com/office/drawing/2010/main" xmlns="" val="0"/>
              </a:ext>
              <a:ext uri="{96DAC541-7B7A-43D3-8B79-37D633B846F1}">
                <asvg:svgBlip xmlns:asvg="http://schemas.microsoft.com/office/drawing/2016/SVG/main" xmlns="" r:embed="rId27"/>
              </a:ext>
            </a:extLst>
          </a:blip>
          <a:srcRect/>
          <a:stretch>
            <a:fillRect/>
          </a:stretch>
        </p:blipFill>
        <p:spPr>
          <a:xfrm rot="2880367">
            <a:off x="2588582" y="3547329"/>
            <a:ext cx="758372" cy="597218"/>
          </a:xfrm>
          <a:prstGeom prst="rect">
            <a:avLst/>
          </a:prstGeom>
        </p:spPr>
      </p:pic>
      <p:pic>
        <p:nvPicPr>
          <p:cNvPr id="20" name="Picture 5"/>
          <p:cNvPicPr>
            <a:picLocks noChangeAspect="1"/>
          </p:cNvPicPr>
          <p:nvPr/>
        </p:nvPicPr>
        <p:blipFill>
          <a:blip r:embed="rId28" cstate="print">
            <a:extLst>
              <a:ext uri="{28A0092B-C50C-407E-A947-70E740481C1C}">
                <a14:useLocalDpi xmlns:a14="http://schemas.microsoft.com/office/drawing/2010/main" xmlns="" val="0"/>
              </a:ext>
              <a:ext uri="{96DAC541-7B7A-43D3-8B79-37D633B846F1}">
                <asvg:svgBlip xmlns:asvg="http://schemas.microsoft.com/office/drawing/2016/SVG/main" xmlns="" r:embed="rId29"/>
              </a:ext>
            </a:extLst>
          </a:blip>
          <a:srcRect/>
          <a:stretch>
            <a:fillRect/>
          </a:stretch>
        </p:blipFill>
        <p:spPr>
          <a:xfrm>
            <a:off x="13925100" y="8064229"/>
            <a:ext cx="4946997" cy="2424029"/>
          </a:xfrm>
          <a:prstGeom prst="rect">
            <a:avLst/>
          </a:prstGeom>
        </p:spPr>
      </p:pic>
      <p:pic>
        <p:nvPicPr>
          <p:cNvPr id="21" name="Picture 6"/>
          <p:cNvPicPr>
            <a:picLocks noChangeAspect="1"/>
          </p:cNvPicPr>
          <p:nvPr/>
        </p:nvPicPr>
        <p:blipFill>
          <a:blip r:embed="rId30" cstate="print">
            <a:extLst>
              <a:ext uri="{28A0092B-C50C-407E-A947-70E740481C1C}">
                <a14:useLocalDpi xmlns:a14="http://schemas.microsoft.com/office/drawing/2010/main" xmlns="" val="0"/>
              </a:ext>
              <a:ext uri="{96DAC541-7B7A-43D3-8B79-37D633B846F1}">
                <asvg:svgBlip xmlns:asvg="http://schemas.microsoft.com/office/drawing/2016/SVG/main" xmlns="" r:embed="rId31"/>
              </a:ext>
            </a:extLst>
          </a:blip>
          <a:srcRect/>
          <a:stretch>
            <a:fillRect/>
          </a:stretch>
        </p:blipFill>
        <p:spPr>
          <a:xfrm>
            <a:off x="11075320" y="8895366"/>
            <a:ext cx="3874315" cy="1874200"/>
          </a:xfrm>
          <a:prstGeom prst="rect">
            <a:avLst/>
          </a:prstGeom>
        </p:spPr>
      </p:pic>
      <p:pic>
        <p:nvPicPr>
          <p:cNvPr id="26" name="Picture 25"/>
          <p:cNvPicPr>
            <a:picLocks noChangeAspect="1"/>
          </p:cNvPicPr>
          <p:nvPr/>
        </p:nvPicPr>
        <p:blipFill>
          <a:blip r:embed="rId32"/>
          <a:stretch>
            <a:fillRect/>
          </a:stretch>
        </p:blipFill>
        <p:spPr>
          <a:xfrm>
            <a:off x="2603911" y="1984232"/>
            <a:ext cx="13100384" cy="558168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dirty="0">
                <a:solidFill>
                  <a:srgbClr val="9D9B55"/>
                </a:solidFill>
                <a:latin typeface="+mj-lt"/>
              </a:rPr>
              <a:t>LUẬT TỤC XƯA CỦA NGƯỜI Ê-ĐÊ</a:t>
            </a:r>
            <a:r>
              <a:rPr lang="vi-VN" sz="7200" spc="153" dirty="0">
                <a:solidFill>
                  <a:srgbClr val="9D9B55"/>
                </a:solidFill>
                <a:latin typeface="+mj-lt"/>
              </a:rPr>
              <a:t/>
            </a:r>
            <a:br>
              <a:rPr lang="vi-VN" sz="7200" spc="153" dirty="0">
                <a:solidFill>
                  <a:srgbClr val="9D9B55"/>
                </a:solidFill>
                <a:latin typeface="+mj-lt"/>
              </a:rPr>
            </a:br>
            <a:r>
              <a:rPr lang="vi-VN" sz="3600" spc="153" dirty="0">
                <a:solidFill>
                  <a:srgbClr val="9D9B55"/>
                </a:solidFill>
                <a:latin typeface="+mj-lt"/>
              </a:rPr>
              <a:t>(Trích)</a:t>
            </a:r>
          </a:p>
          <a:p>
            <a:pPr algn="ctr"/>
            <a:r>
              <a:rPr lang="vi-VN" sz="4000" b="1" i="1" dirty="0">
                <a:solidFill>
                  <a:schemeClr val="accent6">
                    <a:lumMod val="50000"/>
                  </a:schemeClr>
                </a:solidFill>
                <a:latin typeface="+mj-lt"/>
              </a:rPr>
              <a:t>Về cách xử phạ</a:t>
            </a:r>
            <a:r>
              <a:rPr lang="vi-VN" sz="3900" b="1" i="1" dirty="0">
                <a:solidFill>
                  <a:schemeClr val="accent6">
                    <a:lumMod val="50000"/>
                  </a:schemeClr>
                </a:solidFill>
                <a:latin typeface="+mj-lt"/>
              </a:rPr>
              <a:t>t</a:t>
            </a:r>
            <a:endParaRPr lang="vi-VN" sz="3900" dirty="0">
              <a:solidFill>
                <a:schemeClr val="accent6">
                  <a:lumMod val="50000"/>
                </a:schemeClr>
              </a:solidFill>
              <a:latin typeface="+mj-lt"/>
            </a:endParaRPr>
          </a:p>
          <a:p>
            <a:pPr algn="just"/>
            <a:r>
              <a:rPr lang="en-US" sz="3900" dirty="0">
                <a:solidFill>
                  <a:srgbClr val="002060"/>
                </a:solidFill>
                <a:latin typeface="+mj-lt"/>
              </a:rPr>
              <a:t>   </a:t>
            </a:r>
            <a:r>
              <a:rPr lang="vi-VN" sz="3900" dirty="0">
                <a:solidFill>
                  <a:srgbClr val="002060"/>
                </a:solidFill>
                <a:latin typeface="+mj-lt"/>
              </a:rPr>
              <a:t>Chuyện nhỏ thì xử nhẹ, chuyện lớn thì xử nặng;</a:t>
            </a:r>
            <a:r>
              <a:rPr lang="en-US" sz="3900" dirty="0">
                <a:solidFill>
                  <a:srgbClr val="002060"/>
                </a:solidFill>
                <a:latin typeface="+mj-lt"/>
              </a:rPr>
              <a:t> </a:t>
            </a:r>
            <a:r>
              <a:rPr lang="vi-VN" sz="3900" dirty="0">
                <a:solidFill>
                  <a:srgbClr val="002060"/>
                </a:solidFill>
                <a:latin typeface="+mj-lt"/>
              </a:rPr>
              <a:t>chuyện giữa những người bà con, anh em cũng xử như vậy.</a:t>
            </a:r>
          </a:p>
          <a:p>
            <a:pPr algn="just"/>
            <a:r>
              <a:rPr lang="en-US" sz="3900" dirty="0">
                <a:solidFill>
                  <a:srgbClr val="002060"/>
                </a:solidFill>
                <a:latin typeface="+mj-lt"/>
              </a:rPr>
              <a:t>   </a:t>
            </a:r>
            <a:r>
              <a:rPr lang="vi-VN" sz="3900" dirty="0">
                <a:solidFill>
                  <a:srgbClr val="002060"/>
                </a:solidFill>
                <a:latin typeface="+mj-lt"/>
              </a:rPr>
              <a:t>Nếu là chuyện nhỏ thì phạt tiền một song, chuyện lớn thì phạt tiền một co. Nếu là chuyện quá sức con người, gánh không nổi, vác không kham thì người phạm tội phải chịu chết.</a:t>
            </a:r>
            <a:endParaRPr lang="vi-VN" sz="4000" dirty="0">
              <a:solidFill>
                <a:srgbClr val="002060"/>
              </a:solidFill>
              <a:latin typeface="+mj-lt"/>
            </a:endParaRPr>
          </a:p>
          <a:p>
            <a:pPr algn="ctr"/>
            <a:r>
              <a:rPr lang="vi-VN" sz="3900" b="1" i="1" dirty="0">
                <a:solidFill>
                  <a:schemeClr val="accent6">
                    <a:lumMod val="50000"/>
                  </a:schemeClr>
                </a:solidFill>
                <a:latin typeface="+mj-lt"/>
              </a:rPr>
              <a:t>Về tang chứng và nhân chứng</a:t>
            </a:r>
            <a:endParaRPr lang="vi-VN" sz="3900" dirty="0">
              <a:solidFill>
                <a:schemeClr val="accent6">
                  <a:lumMod val="50000"/>
                </a:schemeClr>
              </a:solidFill>
              <a:latin typeface="+mj-lt"/>
            </a:endParaRPr>
          </a:p>
          <a:p>
            <a:pPr algn="just"/>
            <a:r>
              <a:rPr lang="en-US" sz="3900" dirty="0">
                <a:latin typeface="+mj-lt"/>
              </a:rPr>
              <a:t>   </a:t>
            </a:r>
            <a:r>
              <a:rPr lang="vi-VN" sz="3900" dirty="0">
                <a:solidFill>
                  <a:srgbClr val="002060"/>
                </a:solidFill>
                <a:latin typeface="+mj-lt"/>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dirty="0">
                <a:solidFill>
                  <a:srgbClr val="002060"/>
                </a:solidFill>
                <a:latin typeface="+mj-lt"/>
              </a:rPr>
              <a:t>   </a:t>
            </a:r>
            <a:r>
              <a:rPr lang="vi-VN" sz="3900" dirty="0">
                <a:solidFill>
                  <a:srgbClr val="002060"/>
                </a:solidFill>
                <a:latin typeface="+mj-lt"/>
              </a:rPr>
              <a:t>Phải có bốn năm người hoặc vài ba người có mặt khi việc xảy ra. Mọi người tai đều đã nghe, mắt đều đã thấy. Có như vậy,</a:t>
            </a:r>
            <a:r>
              <a:rPr lang="en-US" sz="3900" dirty="0">
                <a:solidFill>
                  <a:srgbClr val="002060"/>
                </a:solidFill>
                <a:latin typeface="+mj-lt"/>
              </a:rPr>
              <a:t> </a:t>
            </a:r>
            <a:r>
              <a:rPr lang="vi-VN" sz="3900" dirty="0">
                <a:solidFill>
                  <a:srgbClr val="002060"/>
                </a:solidFill>
                <a:latin typeface="+mj-lt"/>
              </a:rPr>
              <a:t>các tang chứng mới chắc chắn.</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9510296"/>
          </a:xfrm>
          <a:prstGeom prst="rect">
            <a:avLst/>
          </a:prstGeom>
        </p:spPr>
        <p:txBody>
          <a:bodyPr wrap="square" lIns="0" tIns="0" rIns="0" bIns="0" rtlCol="0" anchor="t">
            <a:spAutoFit/>
          </a:bodyPr>
          <a:lstStyle/>
          <a:p>
            <a:pPr algn="ctr"/>
            <a:r>
              <a:rPr lang="vi-VN" sz="4400" b="1" i="1" dirty="0">
                <a:solidFill>
                  <a:schemeClr val="accent6">
                    <a:lumMod val="50000"/>
                  </a:schemeClr>
                </a:solidFill>
                <a:latin typeface="+mj-lt"/>
              </a:rPr>
              <a:t>Về các tội</a:t>
            </a:r>
          </a:p>
          <a:p>
            <a:pPr algn="just">
              <a:spcAft>
                <a:spcPts val="600"/>
              </a:spcAft>
            </a:pPr>
            <a:r>
              <a:rPr lang="en-US" sz="4000" dirty="0">
                <a:solidFill>
                  <a:srgbClr val="002060"/>
                </a:solidFill>
                <a:latin typeface="+mj-lt"/>
              </a:rPr>
              <a:t> </a:t>
            </a:r>
            <a:r>
              <a:rPr lang="vi-VN" sz="3800" b="1" i="1" dirty="0">
                <a:solidFill>
                  <a:srgbClr val="002060"/>
                </a:solidFill>
                <a:latin typeface="+mj-lt"/>
              </a:rPr>
              <a:t>- Tội không hỏi cha mẹ:</a:t>
            </a:r>
          </a:p>
          <a:p>
            <a:pPr algn="just"/>
            <a:r>
              <a:rPr lang="en-US" sz="3800" dirty="0">
                <a:solidFill>
                  <a:srgbClr val="002060"/>
                </a:solidFill>
                <a:latin typeface="+mj-lt"/>
              </a:rPr>
              <a:t>   </a:t>
            </a:r>
            <a:r>
              <a:rPr lang="vi-VN" sz="3800" dirty="0">
                <a:solidFill>
                  <a:srgbClr val="002060"/>
                </a:solidFill>
                <a:latin typeface="+mj-lt"/>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dirty="0">
                <a:solidFill>
                  <a:srgbClr val="002060"/>
                </a:solidFill>
                <a:latin typeface="+mj-lt"/>
              </a:rPr>
              <a:t> </a:t>
            </a:r>
            <a:r>
              <a:rPr lang="vi-VN" sz="3800" b="1" i="1" dirty="0">
                <a:solidFill>
                  <a:srgbClr val="002060"/>
                </a:solidFill>
                <a:latin typeface="+mj-lt"/>
              </a:rPr>
              <a:t>- Tội ăn cắp:</a:t>
            </a:r>
          </a:p>
          <a:p>
            <a:pPr algn="just"/>
            <a:r>
              <a:rPr lang="en-US" sz="3800" dirty="0">
                <a:solidFill>
                  <a:srgbClr val="002060"/>
                </a:solidFill>
                <a:latin typeface="+mj-lt"/>
              </a:rPr>
              <a:t>   </a:t>
            </a:r>
            <a:r>
              <a:rPr lang="vi-VN" sz="3800" dirty="0">
                <a:solidFill>
                  <a:srgbClr val="002060"/>
                </a:solidFill>
                <a:latin typeface="+mj-lt"/>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dirty="0">
                <a:solidFill>
                  <a:srgbClr val="002060"/>
                </a:solidFill>
                <a:latin typeface="+mj-lt"/>
              </a:rPr>
              <a:t> </a:t>
            </a:r>
            <a:r>
              <a:rPr lang="vi-VN" sz="3800" b="1" i="1" dirty="0">
                <a:solidFill>
                  <a:srgbClr val="002060"/>
                </a:solidFill>
                <a:latin typeface="+mj-lt"/>
              </a:rPr>
              <a:t>- Tội giúp kẻ có tội:</a:t>
            </a:r>
          </a:p>
          <a:p>
            <a:pPr algn="just"/>
            <a:r>
              <a:rPr lang="en-US" sz="3800" dirty="0">
                <a:solidFill>
                  <a:srgbClr val="002060"/>
                </a:solidFill>
                <a:latin typeface="+mj-lt"/>
              </a:rPr>
              <a:t>   </a:t>
            </a:r>
            <a:r>
              <a:rPr lang="vi-VN" sz="3800" dirty="0">
                <a:solidFill>
                  <a:srgbClr val="002060"/>
                </a:solidFill>
                <a:latin typeface="+mj-lt"/>
              </a:rPr>
              <a:t>Kẻ đi cùng đi, bước cùng bước, nói cùng nói với kẻ có tội cũng là có tội.</a:t>
            </a:r>
          </a:p>
          <a:p>
            <a:pPr algn="just">
              <a:spcBef>
                <a:spcPts val="1200"/>
              </a:spcBef>
              <a:spcAft>
                <a:spcPts val="600"/>
              </a:spcAft>
            </a:pPr>
            <a:r>
              <a:rPr lang="en-US" sz="3800" dirty="0">
                <a:solidFill>
                  <a:srgbClr val="002060"/>
                </a:solidFill>
                <a:latin typeface="+mj-lt"/>
              </a:rPr>
              <a:t> </a:t>
            </a:r>
            <a:r>
              <a:rPr lang="vi-VN" sz="3800" b="1" i="1" dirty="0">
                <a:solidFill>
                  <a:srgbClr val="002060"/>
                </a:solidFill>
                <a:latin typeface="+mj-lt"/>
              </a:rPr>
              <a:t>- Tội dẫn đường cho địch đến đánh làng mình:</a:t>
            </a:r>
          </a:p>
          <a:p>
            <a:pPr algn="just"/>
            <a:r>
              <a:rPr lang="en-US" sz="3800" dirty="0">
                <a:solidFill>
                  <a:srgbClr val="002060"/>
                </a:solidFill>
                <a:latin typeface="+mj-lt"/>
              </a:rPr>
              <a:t>   </a:t>
            </a:r>
            <a:r>
              <a:rPr lang="vi-VN" sz="3800" dirty="0">
                <a:solidFill>
                  <a:srgbClr val="002060"/>
                </a:solidFill>
                <a:latin typeface="+mj-lt"/>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dirty="0">
                <a:solidFill>
                  <a:schemeClr val="accent6">
                    <a:lumMod val="50000"/>
                  </a:schemeClr>
                </a:solidFill>
                <a:latin typeface="+mj-lt"/>
              </a:rPr>
              <a:t>Theo NGÔ ĐỨC THỊNH - CHU THÁI SƠN</a:t>
            </a:r>
          </a:p>
        </p:txBody>
      </p:sp>
    </p:spTree>
    <p:extLst>
      <p:ext uri="{BB962C8B-B14F-4D97-AF65-F5344CB8AC3E}">
        <p14:creationId xmlns:p14="http://schemas.microsoft.com/office/powerpoint/2010/main" xmlns="" val="202121703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9905" r="11342"/>
          <a:stretch>
            <a:fillRect/>
          </a:stretch>
        </p:blipFill>
        <p:spPr>
          <a:xfrm>
            <a:off x="1361862" y="342900"/>
            <a:ext cx="5884170" cy="981963"/>
          </a:xfrm>
          <a:prstGeom prst="rect">
            <a:avLst/>
          </a:prstGeom>
        </p:spPr>
      </p:pic>
      <p:grpSp>
        <p:nvGrpSpPr>
          <p:cNvPr id="5" name="Group 5"/>
          <p:cNvGrpSpPr/>
          <p:nvPr/>
        </p:nvGrpSpPr>
        <p:grpSpPr>
          <a:xfrm>
            <a:off x="8667538" y="9918772"/>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5777898" y="7665371"/>
            <a:ext cx="1781139" cy="1573879"/>
          </a:xfrm>
          <a:prstGeom prst="rect">
            <a:avLst/>
          </a:prstGeom>
        </p:spPr>
      </p:pic>
      <p:sp>
        <p:nvSpPr>
          <p:cNvPr id="16" name="TextBox 16"/>
          <p:cNvSpPr txBox="1"/>
          <p:nvPr/>
        </p:nvSpPr>
        <p:spPr>
          <a:xfrm>
            <a:off x="1295400" y="647700"/>
            <a:ext cx="5894410" cy="555473"/>
          </a:xfrm>
          <a:prstGeom prst="rect">
            <a:avLst/>
          </a:prstGeom>
        </p:spPr>
        <p:txBody>
          <a:bodyPr wrap="square" lIns="0" tIns="0" rIns="0" bIns="0" rtlCol="0" anchor="t">
            <a:spAutoFit/>
          </a:bodyPr>
          <a:lstStyle/>
          <a:p>
            <a:pPr algn="ctr">
              <a:lnSpc>
                <a:spcPts val="3894"/>
              </a:lnSpc>
            </a:pPr>
            <a:r>
              <a:rPr lang="en-US" sz="6000" spc="165" dirty="0" err="1">
                <a:solidFill>
                  <a:srgbClr val="F4E1C9"/>
                </a:solidFill>
                <a:latin typeface="Times New Roman" pitchFamily="18" charset="0"/>
                <a:cs typeface="Times New Roman" pitchFamily="18" charset="0"/>
              </a:rPr>
              <a:t>Luyện</a:t>
            </a:r>
            <a:r>
              <a:rPr lang="en-US" sz="6000" spc="165" dirty="0">
                <a:solidFill>
                  <a:srgbClr val="F4E1C9"/>
                </a:solidFill>
                <a:latin typeface="Times New Roman" pitchFamily="18" charset="0"/>
                <a:cs typeface="Times New Roman" pitchFamily="18" charset="0"/>
              </a:rPr>
              <a:t> </a:t>
            </a:r>
            <a:r>
              <a:rPr lang="en-US" sz="6000" spc="165" dirty="0" err="1">
                <a:solidFill>
                  <a:srgbClr val="F4E1C9"/>
                </a:solidFill>
                <a:latin typeface="Times New Roman" pitchFamily="18" charset="0"/>
                <a:cs typeface="Times New Roman" pitchFamily="18" charset="0"/>
              </a:rPr>
              <a:t>đọc</a:t>
            </a:r>
            <a:r>
              <a:rPr lang="en-US" sz="6000" spc="165" dirty="0">
                <a:solidFill>
                  <a:srgbClr val="F4E1C9"/>
                </a:solidFill>
                <a:latin typeface="Times New Roman" pitchFamily="18" charset="0"/>
                <a:cs typeface="Times New Roman" pitchFamily="18" charset="0"/>
              </a:rPr>
              <a:t> </a:t>
            </a:r>
            <a:r>
              <a:rPr lang="en-US" sz="6000" spc="165" dirty="0" err="1">
                <a:solidFill>
                  <a:srgbClr val="F4E1C9"/>
                </a:solidFill>
                <a:latin typeface="Times New Roman" pitchFamily="18" charset="0"/>
                <a:cs typeface="Times New Roman" pitchFamily="18" charset="0"/>
              </a:rPr>
              <a:t>câu</a:t>
            </a:r>
            <a:endParaRPr lang="en-US" sz="6000" spc="165" dirty="0">
              <a:solidFill>
                <a:srgbClr val="F4E1C9"/>
              </a:solidFill>
              <a:latin typeface="Times New Roman" pitchFamily="18" charset="0"/>
              <a:cs typeface="Times New Roman" pitchFamily="18" charset="0"/>
            </a:endParaRPr>
          </a:p>
        </p:txBody>
      </p:sp>
      <p:pic>
        <p:nvPicPr>
          <p:cNvPr id="20" name="Picture 20"/>
          <p:cNvPicPr>
            <a:picLocks noChangeAspect="1"/>
          </p:cNvPicPr>
          <p:nvPr/>
        </p:nvPicPr>
        <p:blipFill>
          <a:blip r:embed="rId12"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5"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6">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7"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0317549" flipH="1">
              <a:off x="1959646" y="2377015"/>
              <a:ext cx="2345113" cy="1612265"/>
            </a:xfrm>
            <a:prstGeom prst="rect">
              <a:avLst/>
            </a:prstGeom>
          </p:spPr>
        </p:pic>
      </p:grpSp>
      <p:cxnSp>
        <p:nvCxnSpPr>
          <p:cNvPr id="8" name="Straight Connector 7"/>
          <p:cNvCxnSpPr/>
          <p:nvPr/>
        </p:nvCxnSpPr>
        <p:spPr>
          <a:xfrm flipH="1">
            <a:off x="12259931" y="3902288"/>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1179446" y="478976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590123" y="6927360"/>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2980720" y="693876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646746" y="7855744"/>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18"/>
          <p:cNvSpPr txBox="1"/>
          <p:nvPr/>
        </p:nvSpPr>
        <p:spPr>
          <a:xfrm>
            <a:off x="0" y="3238500"/>
            <a:ext cx="14478000" cy="2784993"/>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Times New Roman" pitchFamily="18" charset="0"/>
                <a:cs typeface="Times New Roman" pitchFamily="18" charset="0"/>
              </a:rPr>
              <a:t>Phải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khoanh</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một</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vòng</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tròn</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dưới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đất</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khắc</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một</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dấu</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trên</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cột</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nhà</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nếu</a:t>
            </a:r>
            <a:r>
              <a:rPr lang="en-US" sz="4800" spc="227" dirty="0">
                <a:solidFill>
                  <a:schemeClr val="accent6">
                    <a:lumMod val="50000"/>
                  </a:schemeClr>
                </a:solidFill>
                <a:latin typeface="Times New Roman" pitchFamily="18" charset="0"/>
                <a:cs typeface="Times New Roman" pitchFamily="18" charset="0"/>
              </a:rPr>
              <a:t> ở </a:t>
            </a:r>
            <a:r>
              <a:rPr lang="en-US" sz="4800" spc="227" dirty="0" err="1">
                <a:solidFill>
                  <a:schemeClr val="accent6">
                    <a:lumMod val="50000"/>
                  </a:schemeClr>
                </a:solidFill>
                <a:latin typeface="Times New Roman" pitchFamily="18" charset="0"/>
                <a:cs typeface="Times New Roman" pitchFamily="18" charset="0"/>
              </a:rPr>
              <a:t>trong</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rừng</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phải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bẻ</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nhánh</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cây</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khắc</a:t>
            </a:r>
            <a:r>
              <a:rPr lang="en-US" sz="4800" spc="227" dirty="0">
                <a:solidFill>
                  <a:srgbClr val="FF0000"/>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dấu</a:t>
            </a:r>
            <a:r>
              <a:rPr lang="en-US" sz="4800" spc="227" dirty="0">
                <a:solidFill>
                  <a:srgbClr val="FF0000"/>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vào</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cây</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rừng</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để</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làm</a:t>
            </a:r>
            <a:r>
              <a:rPr lang="en-US" sz="4800" spc="227" dirty="0">
                <a:solidFill>
                  <a:srgbClr val="FF0000"/>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dấu</a:t>
            </a:r>
            <a:r>
              <a:rPr lang="en-US" sz="4800" spc="227" dirty="0">
                <a:solidFill>
                  <a:srgbClr val="FF0000"/>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nơi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xảy</a:t>
            </a:r>
            <a:r>
              <a:rPr lang="en-US" sz="4800" spc="227" dirty="0">
                <a:solidFill>
                  <a:schemeClr val="accent6">
                    <a:lumMod val="50000"/>
                  </a:schemeClr>
                </a:solidFill>
                <a:latin typeface="Times New Roman" pitchFamily="18" charset="0"/>
                <a:cs typeface="Times New Roman" pitchFamily="18" charset="0"/>
              </a:rPr>
              <a:t> ra </a:t>
            </a:r>
            <a:r>
              <a:rPr lang="en-US" sz="4800" spc="227" dirty="0" err="1">
                <a:solidFill>
                  <a:schemeClr val="accent6">
                    <a:lumMod val="50000"/>
                  </a:schemeClr>
                </a:solidFill>
                <a:latin typeface="Times New Roman" pitchFamily="18" charset="0"/>
                <a:cs typeface="Times New Roman" pitchFamily="18" charset="0"/>
              </a:rPr>
              <a:t>sự</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việc</a:t>
            </a:r>
            <a:r>
              <a:rPr lang="en-US" sz="4800" spc="227" dirty="0">
                <a:solidFill>
                  <a:schemeClr val="accent6">
                    <a:lumMod val="50000"/>
                  </a:schemeClr>
                </a:solidFill>
                <a:latin typeface="Times New Roman" pitchFamily="18" charset="0"/>
                <a:cs typeface="Times New Roman" pitchFamily="18" charset="0"/>
              </a:rPr>
              <a:t>.</a:t>
            </a:r>
          </a:p>
        </p:txBody>
      </p:sp>
      <p:sp>
        <p:nvSpPr>
          <p:cNvPr id="51" name="TextBox 18"/>
          <p:cNvSpPr txBox="1"/>
          <p:nvPr/>
        </p:nvSpPr>
        <p:spPr>
          <a:xfrm>
            <a:off x="381000" y="6667500"/>
            <a:ext cx="14173201" cy="1920526"/>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Times New Roman" pitchFamily="18" charset="0"/>
                <a:cs typeface="Times New Roman" pitchFamily="18" charset="0"/>
              </a:rPr>
              <a:t>Có</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cây</a:t>
            </a:r>
            <a:r>
              <a:rPr lang="en-US" sz="4800" spc="227" dirty="0">
                <a:solidFill>
                  <a:srgbClr val="FF0000"/>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đa</a:t>
            </a:r>
            <a:r>
              <a:rPr lang="en-US" sz="4800" spc="227" dirty="0">
                <a:solidFill>
                  <a:srgbClr val="FF0000"/>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phải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hỏi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cây</a:t>
            </a:r>
            <a:r>
              <a:rPr lang="en-US" sz="4800" spc="227" dirty="0">
                <a:solidFill>
                  <a:srgbClr val="FF0000"/>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đa</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có</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cây</a:t>
            </a:r>
            <a:r>
              <a:rPr lang="en-US" sz="4800" spc="227" dirty="0">
                <a:solidFill>
                  <a:srgbClr val="FF0000"/>
                </a:solidFill>
                <a:latin typeface="Times New Roman" pitchFamily="18" charset="0"/>
                <a:cs typeface="Times New Roman" pitchFamily="18" charset="0"/>
              </a:rPr>
              <a:t> sung </a:t>
            </a:r>
            <a:r>
              <a:rPr lang="en-US" sz="4800" spc="227" dirty="0" err="1">
                <a:solidFill>
                  <a:schemeClr val="accent6">
                    <a:lumMod val="50000"/>
                  </a:schemeClr>
                </a:solidFill>
                <a:latin typeface="Times New Roman" pitchFamily="18" charset="0"/>
                <a:cs typeface="Times New Roman" pitchFamily="18" charset="0"/>
              </a:rPr>
              <a:t>phải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hỏi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cây</a:t>
            </a:r>
            <a:r>
              <a:rPr lang="en-US" sz="4800" spc="227" dirty="0">
                <a:solidFill>
                  <a:srgbClr val="FF0000"/>
                </a:solidFill>
                <a:latin typeface="Times New Roman" pitchFamily="18" charset="0"/>
                <a:cs typeface="Times New Roman" pitchFamily="18" charset="0"/>
              </a:rPr>
              <a:t> sung</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có</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mẹ</a:t>
            </a:r>
            <a:r>
              <a:rPr lang="en-US" sz="4800" spc="227" dirty="0">
                <a:solidFill>
                  <a:srgbClr val="FF0000"/>
                </a:solidFill>
                <a:latin typeface="Times New Roman" pitchFamily="18" charset="0"/>
                <a:cs typeface="Times New Roman" pitchFamily="18" charset="0"/>
              </a:rPr>
              <a:t> cha </a:t>
            </a:r>
            <a:r>
              <a:rPr lang="en-US" sz="4800" spc="227" dirty="0" err="1">
                <a:solidFill>
                  <a:schemeClr val="accent6">
                    <a:lumMod val="50000"/>
                  </a:schemeClr>
                </a:solidFill>
                <a:latin typeface="Times New Roman" pitchFamily="18" charset="0"/>
                <a:cs typeface="Times New Roman" pitchFamily="18" charset="0"/>
              </a:rPr>
              <a:t>phải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chemeClr val="accent6">
                    <a:lumMod val="50000"/>
                  </a:schemeClr>
                </a:solidFill>
                <a:latin typeface="Times New Roman" pitchFamily="18" charset="0"/>
                <a:cs typeface="Times New Roman" pitchFamily="18" charset="0"/>
              </a:rPr>
              <a:t>hỏi</a:t>
            </a:r>
            <a:r>
              <a:rPr lang="en-US" sz="4800" spc="227" dirty="0">
                <a:solidFill>
                  <a:schemeClr val="accent6">
                    <a:lumMod val="50000"/>
                  </a:schemeClr>
                </a:solidFill>
                <a:latin typeface="Times New Roman" pitchFamily="18" charset="0"/>
                <a:cs typeface="Times New Roman" pitchFamily="18" charset="0"/>
              </a:rPr>
              <a:t> </a:t>
            </a:r>
            <a:r>
              <a:rPr lang="en-US" sz="4800" spc="227" dirty="0" err="1">
                <a:solidFill>
                  <a:srgbClr val="FF0000"/>
                </a:solidFill>
                <a:latin typeface="Times New Roman" pitchFamily="18" charset="0"/>
                <a:cs typeface="Times New Roman" pitchFamily="18" charset="0"/>
              </a:rPr>
              <a:t>mẹ</a:t>
            </a:r>
            <a:r>
              <a:rPr lang="en-US" sz="4800" spc="227" dirty="0">
                <a:solidFill>
                  <a:srgbClr val="FF0000"/>
                </a:solidFill>
                <a:latin typeface="Times New Roman" pitchFamily="18" charset="0"/>
                <a:cs typeface="Times New Roman" pitchFamily="18" charset="0"/>
              </a:rPr>
              <a:t> cha</a:t>
            </a:r>
            <a:r>
              <a:rPr lang="en-US" sz="4800" spc="227" dirty="0">
                <a:solidFill>
                  <a:schemeClr val="accent6">
                    <a:lumMod val="50000"/>
                  </a:schemeClr>
                </a:solidFill>
                <a:latin typeface="Baloo"/>
              </a:rPr>
              <a:t>.</a:t>
            </a:r>
          </a:p>
        </p:txBody>
      </p:sp>
      <p:pic>
        <p:nvPicPr>
          <p:cNvPr id="52" name="Picture 51"/>
          <p:cNvPicPr>
            <a:picLocks noChangeAspect="1"/>
          </p:cNvPicPr>
          <p:nvPr/>
        </p:nvPicPr>
        <p:blipFill rotWithShape="1">
          <a:blip r:embed="rId18">
            <a:extLst>
              <a:ext uri="{28A0092B-C50C-407E-A947-70E740481C1C}">
                <a14:useLocalDpi xmlns:a14="http://schemas.microsoft.com/office/drawing/2010/main" xmlns="" val="0"/>
              </a:ext>
            </a:extLst>
          </a:blip>
          <a:srcRect l="52361"/>
          <a:stretch/>
        </p:blipFill>
        <p:spPr>
          <a:xfrm>
            <a:off x="283541" y="-167040"/>
            <a:ext cx="1141446" cy="3060587"/>
          </a:xfrm>
          <a:prstGeom prst="rect">
            <a:avLst/>
          </a:prstGeom>
        </p:spPr>
      </p:pic>
    </p:spTree>
    <p:extLst>
      <p:ext uri="{BB962C8B-B14F-4D97-AF65-F5344CB8AC3E}">
        <p14:creationId xmlns:p14="http://schemas.microsoft.com/office/powerpoint/2010/main" xmlns="" val="18617521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932948"/>
          </a:xfrm>
          <a:prstGeom prst="rect">
            <a:avLst/>
          </a:prstGeom>
        </p:spPr>
        <p:txBody>
          <a:bodyPr wrap="square" lIns="0" tIns="0" rIns="0" bIns="0" rtlCol="0" anchor="t">
            <a:spAutoFit/>
          </a:bodyPr>
          <a:lstStyle/>
          <a:p>
            <a:pPr algn="ctr">
              <a:lnSpc>
                <a:spcPts val="8119"/>
              </a:lnSpc>
            </a:pPr>
            <a:r>
              <a:rPr lang="en-US" sz="4000" b="1" spc="227" dirty="0" err="1">
                <a:solidFill>
                  <a:schemeClr val="accent3">
                    <a:lumMod val="50000"/>
                  </a:schemeClr>
                </a:solidFill>
                <a:latin typeface="Times New Roman" pitchFamily="18" charset="0"/>
                <a:cs typeface="Times New Roman" pitchFamily="18" charset="0"/>
              </a:rPr>
              <a:t>Luật</a:t>
            </a:r>
            <a:r>
              <a:rPr lang="en-US" sz="4000" b="1" spc="227" dirty="0">
                <a:solidFill>
                  <a:schemeClr val="accent3">
                    <a:lumMod val="50000"/>
                  </a:schemeClr>
                </a:solidFill>
                <a:latin typeface="Times New Roman" pitchFamily="18" charset="0"/>
                <a:cs typeface="Times New Roman" pitchFamily="18" charset="0"/>
              </a:rPr>
              <a:t> </a:t>
            </a:r>
            <a:r>
              <a:rPr lang="en-US" sz="4000" b="1" spc="227" dirty="0" err="1">
                <a:solidFill>
                  <a:schemeClr val="accent3">
                    <a:lumMod val="50000"/>
                  </a:schemeClr>
                </a:solidFill>
                <a:latin typeface="Times New Roman" pitchFamily="18" charset="0"/>
                <a:cs typeface="Times New Roman" pitchFamily="18" charset="0"/>
              </a:rPr>
              <a:t>tục</a:t>
            </a:r>
            <a:r>
              <a:rPr lang="en-US" sz="4000" b="1" spc="227" dirty="0">
                <a:solidFill>
                  <a:schemeClr val="accent3">
                    <a:lumMod val="50000"/>
                  </a:schemeClr>
                </a:solidFill>
                <a:latin typeface="Baloo"/>
              </a:rPr>
              <a:t>: </a:t>
            </a:r>
          </a:p>
        </p:txBody>
      </p:sp>
      <p:sp>
        <p:nvSpPr>
          <p:cNvPr id="16" name="TextBox 16"/>
          <p:cNvSpPr txBox="1"/>
          <p:nvPr/>
        </p:nvSpPr>
        <p:spPr>
          <a:xfrm>
            <a:off x="1295400" y="647700"/>
            <a:ext cx="4107514" cy="519373"/>
          </a:xfrm>
          <a:prstGeom prst="rect">
            <a:avLst/>
          </a:prstGeom>
        </p:spPr>
        <p:txBody>
          <a:bodyPr wrap="square" lIns="0" tIns="0" rIns="0" bIns="0" rtlCol="0" anchor="t">
            <a:spAutoFit/>
          </a:bodyPr>
          <a:lstStyle/>
          <a:p>
            <a:pPr algn="ctr">
              <a:lnSpc>
                <a:spcPts val="3894"/>
              </a:lnSpc>
            </a:pPr>
            <a:r>
              <a:rPr lang="en-US" sz="4800" spc="165" dirty="0" err="1">
                <a:solidFill>
                  <a:srgbClr val="F4E1C9"/>
                </a:solidFill>
                <a:latin typeface="Times New Roman" pitchFamily="18" charset="0"/>
                <a:cs typeface="Times New Roman" pitchFamily="18" charset="0"/>
              </a:rPr>
              <a:t>Giải</a:t>
            </a:r>
            <a:r>
              <a:rPr lang="en-US" sz="4800" spc="165" dirty="0">
                <a:solidFill>
                  <a:srgbClr val="F4E1C9"/>
                </a:solidFill>
                <a:latin typeface="Times New Roman" pitchFamily="18" charset="0"/>
                <a:cs typeface="Times New Roman" pitchFamily="18" charset="0"/>
              </a:rPr>
              <a:t> </a:t>
            </a:r>
            <a:r>
              <a:rPr lang="en-US" sz="4800" spc="165" dirty="0" err="1">
                <a:solidFill>
                  <a:srgbClr val="F4E1C9"/>
                </a:solidFill>
                <a:latin typeface="Times New Roman" pitchFamily="18" charset="0"/>
                <a:cs typeface="Times New Roman" pitchFamily="18" charset="0"/>
              </a:rPr>
              <a:t>nghĩa</a:t>
            </a:r>
            <a:r>
              <a:rPr lang="en-US" sz="4800" spc="165" dirty="0">
                <a:solidFill>
                  <a:srgbClr val="F4E1C9"/>
                </a:solidFill>
                <a:latin typeface="Times New Roman" pitchFamily="18" charset="0"/>
                <a:cs typeface="Times New Roman" pitchFamily="18" charset="0"/>
              </a:rPr>
              <a:t> </a:t>
            </a:r>
            <a:r>
              <a:rPr lang="en-US" sz="4800" spc="165" dirty="0" err="1">
                <a:solidFill>
                  <a:srgbClr val="F4E1C9"/>
                </a:solidFill>
                <a:latin typeface="Times New Roman" pitchFamily="18" charset="0"/>
                <a:cs typeface="Times New Roman" pitchFamily="18" charset="0"/>
              </a:rPr>
              <a:t>từ</a:t>
            </a:r>
            <a:endParaRPr lang="en-US" sz="4800" spc="165" dirty="0">
              <a:solidFill>
                <a:srgbClr val="F4E1C9"/>
              </a:solidFill>
              <a:latin typeface="Times New Roman" pitchFamily="18" charset="0"/>
              <a:cs typeface="Times New Roman" pitchFamily="18" charset="0"/>
            </a:endParaRPr>
          </a:p>
        </p:txBody>
      </p:sp>
      <p:pic>
        <p:nvPicPr>
          <p:cNvPr id="20" name="Picture 20"/>
          <p:cNvPicPr>
            <a:picLocks noChangeAspect="1"/>
          </p:cNvPicPr>
          <p:nvPr/>
        </p:nvPicPr>
        <p:blipFill>
          <a:blip r:embed="rId14"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6"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7"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8">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9" cstate="print">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368516"/>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Những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quy</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định</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phép</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tắc</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phải</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tuân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theo</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trong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buôn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làng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bộ</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tộc</a:t>
            </a:r>
            <a:r>
              <a:rPr lang="en-US" sz="3600" spc="227" dirty="0">
                <a:solidFill>
                  <a:schemeClr val="accent6">
                    <a:lumMod val="50000"/>
                  </a:schemeClr>
                </a:solidFill>
                <a:latin typeface="Times New Roman" pitchFamily="18" charset="0"/>
                <a:cs typeface="Times New Roman" pitchFamily="18" charset="0"/>
              </a:rPr>
              <a:t>,…</a:t>
            </a:r>
          </a:p>
        </p:txBody>
      </p:sp>
      <p:pic>
        <p:nvPicPr>
          <p:cNvPr id="29"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dirty="0">
                <a:solidFill>
                  <a:schemeClr val="accent3">
                    <a:lumMod val="50000"/>
                  </a:schemeClr>
                </a:solidFill>
                <a:latin typeface="Times New Roman" pitchFamily="18" charset="0"/>
                <a:cs typeface="Times New Roman" pitchFamily="18" charset="0"/>
              </a:rPr>
              <a:t>Ê-</a:t>
            </a:r>
            <a:r>
              <a:rPr lang="en-US" sz="4000" b="1" spc="227" dirty="0" err="1">
                <a:solidFill>
                  <a:schemeClr val="accent3">
                    <a:lumMod val="50000"/>
                  </a:schemeClr>
                </a:solidFill>
                <a:latin typeface="Times New Roman" pitchFamily="18" charset="0"/>
                <a:cs typeface="Times New Roman" pitchFamily="18" charset="0"/>
              </a:rPr>
              <a:t>đê</a:t>
            </a:r>
            <a:r>
              <a:rPr lang="en-US" sz="4000" b="1" spc="227" dirty="0">
                <a:solidFill>
                  <a:schemeClr val="accent3">
                    <a:lumMod val="50000"/>
                  </a:schemeClr>
                </a:solidFill>
                <a:latin typeface="Times New Roman" pitchFamily="18" charset="0"/>
                <a:cs typeface="Times New Roman" pitchFamily="18" charset="0"/>
              </a:rPr>
              <a:t>:</a:t>
            </a:r>
          </a:p>
        </p:txBody>
      </p:sp>
      <p:sp>
        <p:nvSpPr>
          <p:cNvPr id="31" name="TextBox 18"/>
          <p:cNvSpPr txBox="1"/>
          <p:nvPr/>
        </p:nvSpPr>
        <p:spPr>
          <a:xfrm>
            <a:off x="4114800" y="3543300"/>
            <a:ext cx="12272697" cy="678647"/>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Tên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một</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dân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tộc</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thiểu</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số</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sống</a:t>
            </a:r>
            <a:r>
              <a:rPr lang="en-US" sz="3600" spc="227" dirty="0">
                <a:solidFill>
                  <a:schemeClr val="accent6">
                    <a:lumMod val="50000"/>
                  </a:schemeClr>
                </a:solidFill>
                <a:latin typeface="Times New Roman" pitchFamily="18" charset="0"/>
                <a:cs typeface="Times New Roman" pitchFamily="18" charset="0"/>
              </a:rPr>
              <a:t> ở </a:t>
            </a:r>
            <a:r>
              <a:rPr lang="en-US" sz="3600" spc="227" dirty="0" err="1">
                <a:solidFill>
                  <a:schemeClr val="accent6">
                    <a:lumMod val="50000"/>
                  </a:schemeClr>
                </a:solidFill>
                <a:latin typeface="Times New Roman" pitchFamily="18" charset="0"/>
                <a:cs typeface="Times New Roman" pitchFamily="18" charset="0"/>
              </a:rPr>
              <a:t>vùng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Tây</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Nguyên</a:t>
            </a:r>
            <a:r>
              <a:rPr lang="en-US" sz="3600" spc="227" dirty="0">
                <a:solidFill>
                  <a:schemeClr val="accent6">
                    <a:lumMod val="50000"/>
                  </a:schemeClr>
                </a:solidFill>
                <a:latin typeface="Baloo"/>
              </a:rPr>
              <a:t>.</a:t>
            </a:r>
          </a:p>
        </p:txBody>
      </p:sp>
      <p:pic>
        <p:nvPicPr>
          <p:cNvPr id="32"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932948"/>
          </a:xfrm>
          <a:prstGeom prst="rect">
            <a:avLst/>
          </a:prstGeom>
        </p:spPr>
        <p:txBody>
          <a:bodyPr wrap="square" lIns="0" tIns="0" rIns="0" bIns="0" rtlCol="0" anchor="t">
            <a:spAutoFit/>
          </a:bodyPr>
          <a:lstStyle/>
          <a:p>
            <a:pPr algn="ctr">
              <a:lnSpc>
                <a:spcPts val="8119"/>
              </a:lnSpc>
            </a:pPr>
            <a:r>
              <a:rPr lang="en-US" sz="4000" b="1" spc="227" dirty="0">
                <a:solidFill>
                  <a:schemeClr val="accent3">
                    <a:lumMod val="50000"/>
                  </a:schemeClr>
                </a:solidFill>
                <a:latin typeface="Times New Roman" pitchFamily="18" charset="0"/>
                <a:cs typeface="Times New Roman" pitchFamily="18" charset="0"/>
              </a:rPr>
              <a:t>Song, co</a:t>
            </a:r>
            <a:r>
              <a:rPr lang="en-US" sz="4000" b="1" spc="227" dirty="0">
                <a:solidFill>
                  <a:schemeClr val="accent3">
                    <a:lumMod val="50000"/>
                  </a:schemeClr>
                </a:solidFill>
                <a:latin typeface="Baloo"/>
              </a:rPr>
              <a:t>:</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Các</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đơn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vị</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tiền</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cổ</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của</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người</a:t>
            </a:r>
            <a:r>
              <a:rPr lang="en-US" sz="3600" spc="227" dirty="0">
                <a:solidFill>
                  <a:schemeClr val="accent6">
                    <a:lumMod val="50000"/>
                  </a:schemeClr>
                </a:solidFill>
                <a:latin typeface="Times New Roman" pitchFamily="18" charset="0"/>
                <a:cs typeface="Times New Roman" pitchFamily="18" charset="0"/>
              </a:rPr>
              <a:t> Ê-</a:t>
            </a:r>
            <a:r>
              <a:rPr lang="en-US" sz="3600" spc="227" dirty="0" err="1">
                <a:solidFill>
                  <a:schemeClr val="accent6">
                    <a:lumMod val="50000"/>
                  </a:schemeClr>
                </a:solidFill>
                <a:latin typeface="Times New Roman" pitchFamily="18" charset="0"/>
                <a:cs typeface="Times New Roman" pitchFamily="18" charset="0"/>
              </a:rPr>
              <a:t>đê</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hai</a:t>
            </a:r>
            <a:r>
              <a:rPr lang="en-US" sz="3600" spc="227" dirty="0">
                <a:solidFill>
                  <a:schemeClr val="accent6">
                    <a:lumMod val="50000"/>
                  </a:schemeClr>
                </a:solidFill>
                <a:latin typeface="Times New Roman" pitchFamily="18" charset="0"/>
                <a:cs typeface="Times New Roman" pitchFamily="18" charset="0"/>
              </a:rPr>
              <a:t> song </a:t>
            </a:r>
            <a:r>
              <a:rPr lang="en-US" sz="3600" spc="227" dirty="0" err="1">
                <a:solidFill>
                  <a:schemeClr val="accent6">
                    <a:lumMod val="50000"/>
                  </a:schemeClr>
                </a:solidFill>
                <a:latin typeface="Times New Roman" pitchFamily="18" charset="0"/>
                <a:cs typeface="Times New Roman" pitchFamily="18" charset="0"/>
              </a:rPr>
              <a:t>bằng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một</a:t>
            </a:r>
            <a:r>
              <a:rPr lang="en-US" sz="3600" spc="227" dirty="0">
                <a:solidFill>
                  <a:schemeClr val="accent6">
                    <a:lumMod val="50000"/>
                  </a:schemeClr>
                </a:solidFill>
                <a:latin typeface="Times New Roman" pitchFamily="18" charset="0"/>
                <a:cs typeface="Times New Roman" pitchFamily="18" charset="0"/>
              </a:rPr>
              <a:t> co</a:t>
            </a:r>
            <a:r>
              <a:rPr lang="en-US" sz="3600" spc="227" dirty="0">
                <a:solidFill>
                  <a:schemeClr val="accent6">
                    <a:lumMod val="50000"/>
                  </a:schemeClr>
                </a:solidFill>
                <a:latin typeface="Baloo"/>
              </a:rPr>
              <a:t>.</a:t>
            </a:r>
          </a:p>
        </p:txBody>
      </p:sp>
      <p:pic>
        <p:nvPicPr>
          <p:cNvPr id="36"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932948"/>
          </a:xfrm>
          <a:prstGeom prst="rect">
            <a:avLst/>
          </a:prstGeom>
        </p:spPr>
        <p:txBody>
          <a:bodyPr wrap="square" lIns="0" tIns="0" rIns="0" bIns="0" rtlCol="0" anchor="t">
            <a:spAutoFit/>
          </a:bodyPr>
          <a:lstStyle/>
          <a:p>
            <a:pPr algn="ctr">
              <a:lnSpc>
                <a:spcPts val="8119"/>
              </a:lnSpc>
            </a:pPr>
            <a:r>
              <a:rPr lang="en-US" sz="4000" b="1" spc="227" dirty="0">
                <a:solidFill>
                  <a:schemeClr val="accent3">
                    <a:lumMod val="50000"/>
                  </a:schemeClr>
                </a:solidFill>
                <a:latin typeface="Times New Roman" pitchFamily="18" charset="0"/>
                <a:cs typeface="Times New Roman" pitchFamily="18" charset="0"/>
              </a:rPr>
              <a:t>Tang </a:t>
            </a:r>
            <a:r>
              <a:rPr lang="en-US" sz="4000" b="1" spc="227" dirty="0" err="1">
                <a:solidFill>
                  <a:schemeClr val="accent3">
                    <a:lumMod val="50000"/>
                  </a:schemeClr>
                </a:solidFill>
                <a:latin typeface="Times New Roman" pitchFamily="18" charset="0"/>
                <a:cs typeface="Times New Roman" pitchFamily="18" charset="0"/>
              </a:rPr>
              <a:t>chứng</a:t>
            </a:r>
            <a:r>
              <a:rPr lang="en-US" sz="4000" b="1" spc="227" dirty="0">
                <a:solidFill>
                  <a:schemeClr val="accent3">
                    <a:lumMod val="50000"/>
                  </a:schemeClr>
                </a:solidFill>
                <a:latin typeface="Baloo"/>
              </a:rPr>
              <a:t>: </a:t>
            </a:r>
          </a:p>
        </p:txBody>
      </p:sp>
      <p:sp>
        <p:nvSpPr>
          <p:cNvPr id="38" name="TextBox 18"/>
          <p:cNvSpPr txBox="1"/>
          <p:nvPr/>
        </p:nvSpPr>
        <p:spPr>
          <a:xfrm>
            <a:off x="4246063" y="6480703"/>
            <a:ext cx="10960139" cy="678647"/>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Sự</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vật</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sự</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việc</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chứng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tỏ</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hành</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động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phạm</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tội</a:t>
            </a:r>
            <a:r>
              <a:rPr lang="en-US" sz="3600" spc="227" dirty="0">
                <a:solidFill>
                  <a:schemeClr val="accent6">
                    <a:lumMod val="50000"/>
                  </a:schemeClr>
                </a:solidFill>
                <a:latin typeface="Baloo"/>
              </a:rPr>
              <a:t>.</a:t>
            </a:r>
          </a:p>
        </p:txBody>
      </p:sp>
      <p:pic>
        <p:nvPicPr>
          <p:cNvPr id="39"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dirty="0" err="1">
                <a:solidFill>
                  <a:schemeClr val="accent3">
                    <a:lumMod val="50000"/>
                  </a:schemeClr>
                </a:solidFill>
                <a:latin typeface="Times New Roman" pitchFamily="18" charset="0"/>
                <a:cs typeface="Times New Roman" pitchFamily="18" charset="0"/>
              </a:rPr>
              <a:t>Nhân</a:t>
            </a:r>
            <a:r>
              <a:rPr lang="en-US" sz="4000" b="1" spc="227" dirty="0">
                <a:solidFill>
                  <a:schemeClr val="accent3">
                    <a:lumMod val="50000"/>
                  </a:schemeClr>
                </a:solidFill>
                <a:latin typeface="Times New Roman" pitchFamily="18" charset="0"/>
                <a:cs typeface="Times New Roman" pitchFamily="18" charset="0"/>
              </a:rPr>
              <a:t> </a:t>
            </a:r>
            <a:r>
              <a:rPr lang="en-US" sz="4000" b="1" spc="227" dirty="0" err="1">
                <a:solidFill>
                  <a:schemeClr val="accent3">
                    <a:lumMod val="50000"/>
                  </a:schemeClr>
                </a:solidFill>
                <a:latin typeface="Times New Roman" pitchFamily="18" charset="0"/>
                <a:cs typeface="Times New Roman" pitchFamily="18" charset="0"/>
              </a:rPr>
              <a:t>chứng</a:t>
            </a:r>
            <a:r>
              <a:rPr lang="en-US" sz="4000" b="1" spc="227" dirty="0">
                <a:solidFill>
                  <a:schemeClr val="accent3">
                    <a:lumMod val="50000"/>
                  </a:schemeClr>
                </a:solidFill>
                <a:latin typeface="Baloo"/>
              </a:rPr>
              <a:t>: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Người</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làm</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chứng</a:t>
            </a:r>
            <a:r>
              <a:rPr lang="en-US" sz="3600" spc="227" dirty="0">
                <a:solidFill>
                  <a:schemeClr val="accent6">
                    <a:lumMod val="50000"/>
                  </a:schemeClr>
                </a:solidFill>
                <a:latin typeface="Baloo"/>
              </a:rPr>
              <a:t>.</a:t>
            </a:r>
          </a:p>
        </p:txBody>
      </p:sp>
      <p:pic>
        <p:nvPicPr>
          <p:cNvPr id="42"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932948"/>
          </a:xfrm>
          <a:prstGeom prst="rect">
            <a:avLst/>
          </a:prstGeom>
        </p:spPr>
        <p:txBody>
          <a:bodyPr wrap="square" lIns="0" tIns="0" rIns="0" bIns="0" rtlCol="0" anchor="t">
            <a:spAutoFit/>
          </a:bodyPr>
          <a:lstStyle/>
          <a:p>
            <a:pPr algn="ctr">
              <a:lnSpc>
                <a:spcPts val="8119"/>
              </a:lnSpc>
            </a:pPr>
            <a:r>
              <a:rPr lang="en-US" sz="4000" b="1" spc="227" dirty="0" err="1">
                <a:solidFill>
                  <a:schemeClr val="accent3">
                    <a:lumMod val="50000"/>
                  </a:schemeClr>
                </a:solidFill>
                <a:latin typeface="Times New Roman" pitchFamily="18" charset="0"/>
                <a:cs typeface="Times New Roman" pitchFamily="18" charset="0"/>
              </a:rPr>
              <a:t>Trả</a:t>
            </a:r>
            <a:r>
              <a:rPr lang="en-US" sz="4000" b="1" spc="227" dirty="0">
                <a:solidFill>
                  <a:schemeClr val="accent3">
                    <a:lumMod val="50000"/>
                  </a:schemeClr>
                </a:solidFill>
                <a:latin typeface="Times New Roman" pitchFamily="18" charset="0"/>
                <a:cs typeface="Times New Roman" pitchFamily="18" charset="0"/>
              </a:rPr>
              <a:t> </a:t>
            </a:r>
            <a:r>
              <a:rPr lang="en-US" sz="4000" b="1" spc="227" dirty="0" err="1">
                <a:solidFill>
                  <a:schemeClr val="accent3">
                    <a:lumMod val="50000"/>
                  </a:schemeClr>
                </a:solidFill>
                <a:latin typeface="Times New Roman" pitchFamily="18" charset="0"/>
                <a:cs typeface="Times New Roman" pitchFamily="18" charset="0"/>
              </a:rPr>
              <a:t>lại</a:t>
            </a:r>
            <a:r>
              <a:rPr lang="en-US" sz="4000" b="1" spc="227" dirty="0">
                <a:solidFill>
                  <a:schemeClr val="accent3">
                    <a:lumMod val="50000"/>
                  </a:schemeClr>
                </a:solidFill>
                <a:latin typeface="Times New Roman" pitchFamily="18" charset="0"/>
                <a:cs typeface="Times New Roman" pitchFamily="18" charset="0"/>
              </a:rPr>
              <a:t> </a:t>
            </a:r>
            <a:r>
              <a:rPr lang="en-US" sz="4000" b="1" spc="227" dirty="0" err="1">
                <a:solidFill>
                  <a:schemeClr val="accent3">
                    <a:lumMod val="50000"/>
                  </a:schemeClr>
                </a:solidFill>
                <a:latin typeface="Times New Roman" pitchFamily="18" charset="0"/>
                <a:cs typeface="Times New Roman" pitchFamily="18" charset="0"/>
              </a:rPr>
              <a:t>đủ</a:t>
            </a:r>
            <a:r>
              <a:rPr lang="en-US" sz="4000" b="1" spc="227" dirty="0">
                <a:solidFill>
                  <a:schemeClr val="accent3">
                    <a:lumMod val="50000"/>
                  </a:schemeClr>
                </a:solidFill>
                <a:latin typeface="Times New Roman" pitchFamily="18" charset="0"/>
                <a:cs typeface="Times New Roman" pitchFamily="18" charset="0"/>
              </a:rPr>
              <a:t> </a:t>
            </a:r>
            <a:r>
              <a:rPr lang="en-US" sz="4000" b="1" spc="227" dirty="0" err="1">
                <a:solidFill>
                  <a:schemeClr val="accent3">
                    <a:lumMod val="50000"/>
                  </a:schemeClr>
                </a:solidFill>
                <a:latin typeface="Times New Roman" pitchFamily="18" charset="0"/>
                <a:cs typeface="Times New Roman" pitchFamily="18" charset="0"/>
              </a:rPr>
              <a:t>giá</a:t>
            </a:r>
            <a:r>
              <a:rPr lang="en-US" sz="4000" b="1" spc="227" dirty="0">
                <a:solidFill>
                  <a:schemeClr val="accent3">
                    <a:lumMod val="50000"/>
                  </a:schemeClr>
                </a:solidFill>
                <a:latin typeface="Baloo"/>
              </a:rPr>
              <a:t>:</a:t>
            </a:r>
          </a:p>
        </p:txBody>
      </p:sp>
      <p:sp>
        <p:nvSpPr>
          <p:cNvPr id="44" name="TextBox 18"/>
          <p:cNvSpPr txBox="1"/>
          <p:nvPr/>
        </p:nvSpPr>
        <p:spPr>
          <a:xfrm>
            <a:off x="4398463" y="9195849"/>
            <a:ext cx="10155737" cy="678647"/>
          </a:xfrm>
          <a:prstGeom prst="rect">
            <a:avLst/>
          </a:prstGeom>
        </p:spPr>
        <p:txBody>
          <a:bodyPr wrap="square" lIns="0" tIns="0" rIns="0" bIns="0" rtlCol="0" anchor="t">
            <a:spAutoFit/>
          </a:bodyPr>
          <a:lstStyle/>
          <a:p>
            <a:pPr algn="just">
              <a:lnSpc>
                <a:spcPct val="130000"/>
              </a:lnSpc>
            </a:pPr>
            <a:r>
              <a:rPr lang="en-US" sz="3600" spc="227" dirty="0" err="1">
                <a:solidFill>
                  <a:schemeClr val="accent6">
                    <a:lumMod val="50000"/>
                  </a:schemeClr>
                </a:solidFill>
                <a:latin typeface="Times New Roman" pitchFamily="18" charset="0"/>
                <a:cs typeface="Times New Roman" pitchFamily="18" charset="0"/>
              </a:rPr>
              <a:t>Trả</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lại</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đủ</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số</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lượng</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và</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giá</a:t>
            </a:r>
            <a:r>
              <a:rPr lang="en-US" sz="3600" spc="227" dirty="0">
                <a:solidFill>
                  <a:schemeClr val="accent6">
                    <a:lumMod val="50000"/>
                  </a:schemeClr>
                </a:solidFill>
                <a:latin typeface="Times New Roman" pitchFamily="18" charset="0"/>
                <a:cs typeface="Times New Roman" pitchFamily="18" charset="0"/>
              </a:rPr>
              <a:t> </a:t>
            </a:r>
            <a:r>
              <a:rPr lang="en-US" sz="3600" spc="227" dirty="0" err="1">
                <a:solidFill>
                  <a:schemeClr val="accent6">
                    <a:lumMod val="50000"/>
                  </a:schemeClr>
                </a:solidFill>
                <a:latin typeface="Times New Roman" pitchFamily="18" charset="0"/>
                <a:cs typeface="Times New Roman" pitchFamily="18" charset="0"/>
              </a:rPr>
              <a:t>trị</a:t>
            </a:r>
            <a:r>
              <a:rPr lang="en-US" sz="3600" spc="227" dirty="0">
                <a:solidFill>
                  <a:schemeClr val="accent6">
                    <a:lumMod val="50000"/>
                  </a:schemeClr>
                </a:solidFill>
                <a:latin typeface="Baloo"/>
              </a:rPr>
              <a:t>.</a:t>
            </a:r>
          </a:p>
        </p:txBody>
      </p:sp>
      <p:pic>
        <p:nvPicPr>
          <p:cNvPr id="45" name="Picture 44"/>
          <p:cNvPicPr>
            <a:picLocks noChangeAspect="1"/>
          </p:cNvPicPr>
          <p:nvPr/>
        </p:nvPicPr>
        <p:blipFill rotWithShape="1">
          <a:blip r:embed="rId20">
            <a:extLst>
              <a:ext uri="{28A0092B-C50C-407E-A947-70E740481C1C}">
                <a14:useLocalDpi xmlns:a14="http://schemas.microsoft.com/office/drawing/2010/main" xmlns=""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cstate="print">
            <a:alphaModFix amt="50000"/>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810440" flipH="1" flipV="1">
            <a:off x="-3199084" y="547136"/>
            <a:ext cx="4856458" cy="5428968"/>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cstate="print">
            <a:extLst>
              <a:ext uri="{28A0092B-C50C-407E-A947-70E740481C1C}">
                <a14:useLocalDpi xmlns:a14="http://schemas.microsoft.com/office/drawing/2010/main" xmlns="" val="0"/>
              </a:ext>
              <a:ext uri="{96DAC541-7B7A-43D3-8B79-37D633B846F1}">
                <asvg:svgBlip xmlns:asvg="http://schemas.microsoft.com/office/drawing/2016/SVG/main" xmlns="" r:embed="rId26"/>
              </a:ext>
            </a:extLst>
          </a:blip>
          <a:srcRect/>
          <a:stretch>
            <a:fillRect/>
          </a:stretch>
        </p:blipFill>
        <p:spPr>
          <a:xfrm>
            <a:off x="14851845" y="7002865"/>
            <a:ext cx="1359564" cy="1448271"/>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47480" y="2020542"/>
            <a:ext cx="5437413" cy="6945447"/>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12887846" y="4669669"/>
            <a:ext cx="6096012" cy="6096012"/>
          </a:xfrm>
          <a:prstGeom prst="rect">
            <a:avLst/>
          </a:prstGeom>
        </p:spPr>
      </p:pic>
      <p:pic>
        <p:nvPicPr>
          <p:cNvPr id="18" name="Picture 17"/>
          <p:cNvPicPr>
            <a:picLocks noChangeAspect="1"/>
          </p:cNvPicPr>
          <p:nvPr/>
        </p:nvPicPr>
        <p:blipFill>
          <a:blip r:embed="rId29"/>
          <a:stretch>
            <a:fillRect/>
          </a:stretch>
        </p:blipFill>
        <p:spPr>
          <a:xfrm>
            <a:off x="3351354" y="1417510"/>
            <a:ext cx="12632977" cy="760085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381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6602668" y="33906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52340" y="3919846"/>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flipH="1">
            <a:off x="6424513" y="4612921"/>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2669527" y="3483569"/>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a:off x="13554378" y="3475948"/>
            <a:ext cx="2157718" cy="628435"/>
          </a:xfrm>
          <a:prstGeom prst="rect">
            <a:avLst/>
          </a:prstGeom>
        </p:spPr>
      </p:pic>
      <p:pic>
        <p:nvPicPr>
          <p:cNvPr id="23" name="Picture 23"/>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rot="9924727">
            <a:off x="-533963" y="-244223"/>
            <a:ext cx="2193745" cy="2202002"/>
          </a:xfrm>
          <a:prstGeom prst="rect">
            <a:avLst/>
          </a:prstGeom>
        </p:spPr>
      </p:pic>
      <p:sp>
        <p:nvSpPr>
          <p:cNvPr id="25" name="TextBox 25"/>
          <p:cNvSpPr txBox="1"/>
          <p:nvPr/>
        </p:nvSpPr>
        <p:spPr>
          <a:xfrm>
            <a:off x="1957460" y="4950613"/>
            <a:ext cx="4053326" cy="2880789"/>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Mục</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đích</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của</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việc</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tạo</a:t>
            </a:r>
            <a:r>
              <a:rPr lang="en-US" sz="4800" spc="69" dirty="0">
                <a:solidFill>
                  <a:schemeClr val="accent5">
                    <a:lumMod val="50000"/>
                  </a:schemeClr>
                </a:solidFill>
                <a:latin typeface="Times New Roman" pitchFamily="18" charset="0"/>
                <a:cs typeface="Times New Roman" pitchFamily="18" charset="0"/>
              </a:rPr>
              <a:t> ra </a:t>
            </a:r>
            <a:r>
              <a:rPr lang="en-US" sz="4800" spc="69" dirty="0" err="1">
                <a:solidFill>
                  <a:schemeClr val="accent5">
                    <a:lumMod val="50000"/>
                  </a:schemeClr>
                </a:solidFill>
                <a:latin typeface="Times New Roman" pitchFamily="18" charset="0"/>
                <a:cs typeface="Times New Roman" pitchFamily="18" charset="0"/>
              </a:rPr>
              <a:t>luật</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tục</a:t>
            </a:r>
            <a:r>
              <a:rPr lang="en-US" sz="4800" spc="69" dirty="0">
                <a:solidFill>
                  <a:schemeClr val="accent5">
                    <a:lumMod val="50000"/>
                  </a:schemeClr>
                </a:solidFill>
                <a:latin typeface="Baloo"/>
              </a:rPr>
              <a:t>.</a:t>
            </a:r>
          </a:p>
        </p:txBody>
      </p:sp>
      <p:sp>
        <p:nvSpPr>
          <p:cNvPr id="27" name="TextBox 27"/>
          <p:cNvSpPr txBox="1"/>
          <p:nvPr/>
        </p:nvSpPr>
        <p:spPr>
          <a:xfrm>
            <a:off x="2330966" y="1084478"/>
            <a:ext cx="13435568" cy="1301447"/>
          </a:xfrm>
          <a:prstGeom prst="rect">
            <a:avLst/>
          </a:prstGeom>
        </p:spPr>
        <p:txBody>
          <a:bodyPr lIns="0" tIns="0" rIns="0" bIns="0" rtlCol="0" anchor="t">
            <a:spAutoFit/>
          </a:bodyPr>
          <a:lstStyle/>
          <a:p>
            <a:pPr algn="ctr">
              <a:lnSpc>
                <a:spcPts val="10799"/>
              </a:lnSpc>
            </a:pPr>
            <a:r>
              <a:rPr lang="en-US" sz="8999" b="1" spc="539">
                <a:solidFill>
                  <a:srgbClr val="946446"/>
                </a:solidFill>
                <a:latin typeface="Arial" panose="020B0604020202020204" pitchFamily="34" charset="0"/>
                <a:cs typeface="Arial" panose="020B0604020202020204" pitchFamily="34" charset="0"/>
              </a:rPr>
              <a:t>Nội dung của bài đọc</a:t>
            </a:r>
          </a:p>
        </p:txBody>
      </p:sp>
      <p:sp>
        <p:nvSpPr>
          <p:cNvPr id="28" name="TextBox 28"/>
          <p:cNvSpPr txBox="1"/>
          <p:nvPr/>
        </p:nvSpPr>
        <p:spPr>
          <a:xfrm>
            <a:off x="7282007" y="3503157"/>
            <a:ext cx="3609065"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a:t>
            </a:r>
          </a:p>
        </p:txBody>
      </p:sp>
      <p:sp>
        <p:nvSpPr>
          <p:cNvPr id="29" name="TextBox 29"/>
          <p:cNvSpPr txBox="1"/>
          <p:nvPr/>
        </p:nvSpPr>
        <p:spPr>
          <a:xfrm>
            <a:off x="2004525" y="3556274"/>
            <a:ext cx="3478873" cy="825226"/>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a:t>
            </a:r>
          </a:p>
        </p:txBody>
      </p:sp>
      <p:sp>
        <p:nvSpPr>
          <p:cNvPr id="33" name="TextBox 33"/>
          <p:cNvSpPr txBox="1"/>
          <p:nvPr/>
        </p:nvSpPr>
        <p:spPr>
          <a:xfrm>
            <a:off x="12363581" y="3467100"/>
            <a:ext cx="4395154"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III</a:t>
            </a:r>
          </a:p>
        </p:txBody>
      </p:sp>
      <p:sp>
        <p:nvSpPr>
          <p:cNvPr id="35" name="TextBox 25"/>
          <p:cNvSpPr txBox="1"/>
          <p:nvPr/>
        </p:nvSpPr>
        <p:spPr>
          <a:xfrm>
            <a:off x="7017269" y="4924752"/>
            <a:ext cx="4246473"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Những</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việc</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người</a:t>
            </a:r>
            <a:r>
              <a:rPr lang="en-US" sz="4800" spc="69" dirty="0">
                <a:solidFill>
                  <a:schemeClr val="accent5">
                    <a:lumMod val="50000"/>
                  </a:schemeClr>
                </a:solidFill>
                <a:latin typeface="Times New Roman" pitchFamily="18" charset="0"/>
                <a:cs typeface="Times New Roman" pitchFamily="18" charset="0"/>
              </a:rPr>
              <a:t> Ê-</a:t>
            </a:r>
            <a:r>
              <a:rPr lang="en-US" sz="4800" spc="69" dirty="0" err="1">
                <a:solidFill>
                  <a:schemeClr val="accent5">
                    <a:lumMod val="50000"/>
                  </a:schemeClr>
                </a:solidFill>
                <a:latin typeface="Times New Roman" pitchFamily="18" charset="0"/>
                <a:cs typeface="Times New Roman" pitchFamily="18" charset="0"/>
              </a:rPr>
              <a:t>đê</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xem</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là</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có</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tội</a:t>
            </a:r>
            <a:r>
              <a:rPr lang="en-US" sz="4800" spc="69" dirty="0">
                <a:solidFill>
                  <a:schemeClr val="accent5">
                    <a:lumMod val="50000"/>
                  </a:schemeClr>
                </a:solidFill>
                <a:latin typeface="Times New Roman" pitchFamily="18" charset="0"/>
                <a:cs typeface="Times New Roman" pitchFamily="18" charset="0"/>
              </a:rPr>
              <a:t>.</a:t>
            </a:r>
          </a:p>
        </p:txBody>
      </p:sp>
      <p:sp>
        <p:nvSpPr>
          <p:cNvPr id="36" name="TextBox 25"/>
          <p:cNvSpPr txBox="1"/>
          <p:nvPr/>
        </p:nvSpPr>
        <p:spPr>
          <a:xfrm>
            <a:off x="12192000" y="4870210"/>
            <a:ext cx="4862064" cy="2880789"/>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Times New Roman" pitchFamily="18" charset="0"/>
                <a:cs typeface="Times New Roman" pitchFamily="18" charset="0"/>
              </a:rPr>
              <a:t>Sự</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công</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bằng</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trong</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việc</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xử</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phạt</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của</a:t>
            </a:r>
            <a:r>
              <a:rPr lang="en-US" sz="4800" spc="69" dirty="0">
                <a:solidFill>
                  <a:schemeClr val="accent5">
                    <a:lumMod val="50000"/>
                  </a:schemeClr>
                </a:solidFill>
                <a:latin typeface="Times New Roman" pitchFamily="18" charset="0"/>
                <a:cs typeface="Times New Roman" pitchFamily="18" charset="0"/>
              </a:rPr>
              <a:t> </a:t>
            </a:r>
            <a:r>
              <a:rPr lang="en-US" sz="4800" spc="69" dirty="0" err="1">
                <a:solidFill>
                  <a:schemeClr val="accent5">
                    <a:lumMod val="50000"/>
                  </a:schemeClr>
                </a:solidFill>
                <a:latin typeface="Times New Roman" pitchFamily="18" charset="0"/>
                <a:cs typeface="Times New Roman" pitchFamily="18" charset="0"/>
              </a:rPr>
              <a:t>người</a:t>
            </a:r>
            <a:r>
              <a:rPr lang="en-US" sz="4800" spc="69" dirty="0">
                <a:solidFill>
                  <a:schemeClr val="accent5">
                    <a:lumMod val="50000"/>
                  </a:schemeClr>
                </a:solidFill>
                <a:latin typeface="Times New Roman" pitchFamily="18" charset="0"/>
                <a:cs typeface="Times New Roman" pitchFamily="18" charset="0"/>
              </a:rPr>
              <a:t> Ê-</a:t>
            </a:r>
            <a:r>
              <a:rPr lang="en-US" sz="4800" spc="69" dirty="0" err="1">
                <a:solidFill>
                  <a:schemeClr val="accent5">
                    <a:lumMod val="50000"/>
                  </a:schemeClr>
                </a:solidFill>
                <a:latin typeface="Times New Roman" pitchFamily="18" charset="0"/>
                <a:cs typeface="Times New Roman" pitchFamily="18" charset="0"/>
              </a:rPr>
              <a:t>đê</a:t>
            </a:r>
            <a:r>
              <a:rPr lang="en-US" sz="4800" spc="69" dirty="0">
                <a:solidFill>
                  <a:schemeClr val="accent5">
                    <a:lumMod val="50000"/>
                  </a:schemeClr>
                </a:solidFill>
                <a:latin typeface="Baloo"/>
              </a:rPr>
              <a:t>.</a:t>
            </a:r>
          </a:p>
        </p:txBody>
      </p:sp>
      <p:pic>
        <p:nvPicPr>
          <p:cNvPr id="37" name="Picture 36"/>
          <p:cNvPicPr>
            <a:picLocks noChangeAspect="1"/>
          </p:cNvPicPr>
          <p:nvPr/>
        </p:nvPicPr>
        <p:blipFill>
          <a:blip r:embed="rId25" cstate="print">
            <a:extLst>
              <a:ext uri="{28A0092B-C50C-407E-A947-70E740481C1C}">
                <a14:useLocalDpi xmlns:a14="http://schemas.microsoft.com/office/drawing/2010/main" xmlns="" val="0"/>
              </a:ext>
            </a:extLst>
          </a:blip>
          <a:stretch>
            <a:fillRect/>
          </a:stretch>
        </p:blipFill>
        <p:spPr>
          <a:xfrm>
            <a:off x="4293977" y="6898532"/>
            <a:ext cx="1933833" cy="1933833"/>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15055025" y="1795122"/>
            <a:ext cx="2281499" cy="2914259"/>
          </a:xfrm>
          <a:prstGeom prst="rect">
            <a:avLst/>
          </a:prstGeom>
        </p:spPr>
      </p:pic>
    </p:spTree>
    <p:extLst>
      <p:ext uri="{BB962C8B-B14F-4D97-AF65-F5344CB8AC3E}">
        <p14:creationId xmlns:p14="http://schemas.microsoft.com/office/powerpoint/2010/main" xmlns="" val="793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0883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1442</Words>
  <Application>Microsoft Office PowerPoint</Application>
  <PresentationFormat>Custom</PresentationFormat>
  <Paragraphs>127</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อีฟดอวอิ้ง</vt:lpstr>
      <vt:lpstr>#9Slide05 SVNUT Triumph</vt:lpstr>
      <vt:lpstr>Calibri</vt:lpstr>
      <vt:lpstr>Alata</vt:lpstr>
      <vt:lpstr>Bobby Jones Soft</vt:lpstr>
      <vt:lpstr>Times New Roman</vt:lpstr>
      <vt:lpstr>Baloo</vt:lpstr>
      <vt:lpstr>อีฟดอวอิ้ง Bold</vt:lpstr>
      <vt:lpstr>UVN Thang Vu</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admi</cp:lastModifiedBy>
  <cp:revision>61</cp:revision>
  <dcterms:created xsi:type="dcterms:W3CDTF">2006-08-16T00:00:00Z</dcterms:created>
  <dcterms:modified xsi:type="dcterms:W3CDTF">2023-06-03T04:09:15Z</dcterms:modified>
  <dc:identifier>DAE2iWqri8c</dc:identifier>
</cp:coreProperties>
</file>