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89" r:id="rId3"/>
    <p:sldId id="315" r:id="rId4"/>
    <p:sldId id="258" r:id="rId5"/>
    <p:sldId id="316" r:id="rId6"/>
    <p:sldId id="260" r:id="rId7"/>
    <p:sldId id="317" r:id="rId8"/>
    <p:sldId id="318" r:id="rId9"/>
    <p:sldId id="320" r:id="rId10"/>
    <p:sldId id="321" r:id="rId11"/>
    <p:sldId id="326" r:id="rId12"/>
    <p:sldId id="323" r:id="rId13"/>
    <p:sldId id="325" r:id="rId14"/>
    <p:sldId id="327" r:id="rId15"/>
    <p:sldId id="303" r:id="rId16"/>
    <p:sldId id="270" r:id="rId17"/>
  </p:sldIdLst>
  <p:sldSz cx="12192000" cy="6858000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字魂6号-日记插画体" panose="020B0604020202020204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#9Slide05 SVNCookie" panose="020B0606040200020203" pitchFamily="34" charset="0"/>
      <p:regular r:id="rId23"/>
    </p:embeddedFont>
    <p:embeddedFont>
      <p:font typeface="#9Slide03 Sofia Pro Soft" panose="020B0000000000000000" pitchFamily="34" charset="0"/>
      <p:regular r:id="rId24"/>
    </p:embeddedFont>
    <p:embeddedFont>
      <p:font typeface="SVN-Larch Shaded" panose="02000000000000000000" charset="0"/>
      <p:regular r:id="rId25"/>
    </p:embeddedFont>
    <p:embeddedFont>
      <p:font typeface="#9Slide03 Sofia Pro Soft Bold" panose="020B0000000000000000" pitchFamily="34" charset="0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#9Slide05 SVNUT Triumph" panose="00000500000000000000" pitchFamily="2" charset="0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539"/>
    <a:srgbClr val="F5B552"/>
    <a:srgbClr val="415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9" d="100"/>
          <a:sy n="49" d="100"/>
        </p:scale>
        <p:origin x="1181" y="8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39C39-4976-4645-9C2C-D41C93ED606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D1444-0FF0-4649-B088-14A8B2D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98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773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99c09f7d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99c09f7d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7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498800" y="2219933"/>
            <a:ext cx="7194400" cy="3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59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3000"/>
            <a:lum/>
          </a:blip>
          <a:srcRect/>
          <a:stretch>
            <a:fillRect l="-23000" t="-3000" r="-2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sv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-39914"/>
            <a:ext cx="12192000" cy="6858000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xmlns="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DCEA81-7C04-4943-A286-4A2DB9AB7424}"/>
              </a:ext>
            </a:extLst>
          </p:cNvPr>
          <p:cNvSpPr txBox="1"/>
          <p:nvPr/>
        </p:nvSpPr>
        <p:spPr>
          <a:xfrm>
            <a:off x="4267201" y="668595"/>
            <a:ext cx="4159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Cookie" panose="020B0606040200020203" pitchFamily="34" charset="0"/>
              </a:rPr>
              <a:t>KỂ CHUYỆN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257AE1-4B41-499F-9C25-9219863F8C70}"/>
              </a:ext>
            </a:extLst>
          </p:cNvPr>
          <p:cNvSpPr txBox="1"/>
          <p:nvPr/>
        </p:nvSpPr>
        <p:spPr>
          <a:xfrm>
            <a:off x="806245" y="1877962"/>
            <a:ext cx="10844981" cy="2554545"/>
          </a:xfrm>
          <a:prstGeom prst="rect">
            <a:avLst/>
          </a:prstGeom>
          <a:solidFill>
            <a:schemeClr val="bg1">
              <a:alpha val="43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chuyện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chứng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kiến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hoặc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tham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gi</a:t>
            </a:r>
            <a:r>
              <a:rPr lang="en-US" sz="8000" b="1" dirty="0" err="1">
                <a:solidFill>
                  <a:srgbClr val="C00000"/>
                </a:solidFill>
                <a:latin typeface="#9Slide03 Sofia Pro Soft" panose="020B0000000000000000" pitchFamily="34" charset="0"/>
              </a:rPr>
              <a:t>a</a:t>
            </a:r>
            <a:endParaRPr lang="en-US" sz="8000" b="1" dirty="0">
              <a:solidFill>
                <a:srgbClr val="C00000"/>
              </a:solidFill>
              <a:latin typeface="#9Slide03 Sofia Pro Soft" panose="020B00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268935-8084-4E3E-ADE5-E2B79C7FB6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66" y="4507120"/>
            <a:ext cx="2963468" cy="2407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8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9DB86D-5DED-4106-9A52-E045ECC7BD73}"/>
              </a:ext>
            </a:extLst>
          </p:cNvPr>
          <p:cNvSpPr txBox="1"/>
          <p:nvPr/>
        </p:nvSpPr>
        <p:spPr>
          <a:xfrm>
            <a:off x="4143737" y="393540"/>
            <a:ext cx="7442519" cy="1384995"/>
          </a:xfrm>
          <a:prstGeom prst="rect">
            <a:avLst/>
          </a:prstGeom>
          <a:solidFill>
            <a:schemeClr val="accent2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: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</a:t>
            </a:r>
            <a:r>
              <a:rPr lang="en-US" sz="2800" dirty="0" err="1"/>
              <a:t>diễn</a:t>
            </a:r>
            <a:r>
              <a:rPr lang="en-US" sz="2800" dirty="0"/>
              <a:t> ra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xác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,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xác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F492F1-0CBC-4A8E-A1BD-AB66B62B8D53}"/>
              </a:ext>
            </a:extLst>
          </p:cNvPr>
          <p:cNvSpPr txBox="1"/>
          <p:nvPr/>
        </p:nvSpPr>
        <p:spPr>
          <a:xfrm>
            <a:off x="4143736" y="2201618"/>
            <a:ext cx="7442519" cy="440120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:</a:t>
            </a:r>
          </a:p>
          <a:p>
            <a:pPr marL="571500" indent="-571500">
              <a:buFontTx/>
              <a:buChar char="-"/>
            </a:pP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.</a:t>
            </a:r>
          </a:p>
          <a:p>
            <a:pPr marL="571500" indent="-571500">
              <a:buFontTx/>
              <a:buChar char="-"/>
            </a:pPr>
            <a:r>
              <a:rPr lang="en-US" sz="2800" dirty="0" err="1"/>
              <a:t>Thuật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:</a:t>
            </a:r>
          </a:p>
          <a:p>
            <a:r>
              <a:rPr lang="en-US" sz="2800" dirty="0"/>
              <a:t>     +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r>
              <a:rPr lang="en-US" sz="2800" dirty="0"/>
              <a:t>     +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ra </a:t>
            </a:r>
            <a:r>
              <a:rPr lang="en-US" sz="2800" dirty="0" err="1"/>
              <a:t>sao</a:t>
            </a:r>
            <a:r>
              <a:rPr lang="en-US" sz="2800" dirty="0"/>
              <a:t>?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rõ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ra,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; </a:t>
            </a:r>
            <a:r>
              <a:rPr lang="en-US" sz="2800" dirty="0" err="1"/>
              <a:t>chú</a:t>
            </a:r>
            <a:r>
              <a:rPr lang="en-US" sz="2800" dirty="0"/>
              <a:t> ý 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trật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, an </a:t>
            </a:r>
            <a:r>
              <a:rPr lang="en-US" sz="2800" dirty="0" err="1"/>
              <a:t>ninh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,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rút</a:t>
            </a:r>
            <a:r>
              <a:rPr lang="en-US" sz="2800" dirty="0"/>
              <a:t> ra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en-US" sz="28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7C9699C-EC34-4674-BDAA-CFC276BB1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946"/>
            <a:ext cx="3389603" cy="4777418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5E801206-A6FE-4A10-886C-EE6FF7DDBCF0}"/>
              </a:ext>
            </a:extLst>
          </p:cNvPr>
          <p:cNvSpPr/>
          <p:nvPr/>
        </p:nvSpPr>
        <p:spPr>
          <a:xfrm>
            <a:off x="162047" y="249734"/>
            <a:ext cx="3530278" cy="1822134"/>
          </a:xfrm>
          <a:prstGeom prst="wedgeEllipseCallout">
            <a:avLst>
              <a:gd name="adj1" fmla="val 11129"/>
              <a:gd name="adj2" fmla="val 85559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D464C5-F208-42AA-A6D3-EF867F6F373D}"/>
              </a:ext>
            </a:extLst>
          </p:cNvPr>
          <p:cNvSpPr txBox="1"/>
          <p:nvPr/>
        </p:nvSpPr>
        <p:spPr>
          <a:xfrm>
            <a:off x="549798" y="468303"/>
            <a:ext cx="2754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5 SVNUT Triumph" panose="00000500000000000000" pitchFamily="2" charset="0"/>
              </a:rPr>
              <a:t>Chúng</a:t>
            </a:r>
            <a:r>
              <a:rPr lang="en-US" sz="2800" dirty="0">
                <a:latin typeface="#9Slide05 SVNUT Triumph" panose="00000500000000000000" pitchFamily="2" charset="0"/>
              </a:rPr>
              <a:t> ta </a:t>
            </a:r>
            <a:r>
              <a:rPr lang="en-US" sz="2800" dirty="0" err="1">
                <a:latin typeface="#9Slide05 SVNUT Triumph" panose="00000500000000000000" pitchFamily="2" charset="0"/>
              </a:rPr>
              <a:t>cần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dựa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vào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những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điều</a:t>
            </a:r>
            <a:r>
              <a:rPr lang="en-US" sz="2800" dirty="0">
                <a:latin typeface="#9Slide05 SVNUT Triumph" panose="00000500000000000000" pitchFamily="2" charset="0"/>
              </a:rPr>
              <a:t> </a:t>
            </a:r>
            <a:r>
              <a:rPr lang="en-US" sz="2800" dirty="0" err="1">
                <a:latin typeface="#9Slide05 SVNUT Triumph" panose="00000500000000000000" pitchFamily="2" charset="0"/>
              </a:rPr>
              <a:t>sau</a:t>
            </a:r>
            <a:r>
              <a:rPr lang="en-US" sz="2800" dirty="0">
                <a:latin typeface="#9Slide05 SVNUT Triumph" panose="000005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22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07615" y="181570"/>
            <a:ext cx="7694831" cy="4464303"/>
          </a:xfrm>
          <a:prstGeom prst="cloudCallout">
            <a:avLst>
              <a:gd name="adj1" fmla="val -57860"/>
              <a:gd name="adj2" fmla="val 34983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198375" y="1517807"/>
            <a:ext cx="68876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6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Cùng</a:t>
            </a:r>
            <a:r>
              <a:rPr lang="en-US" altLang="en-US" sz="6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altLang="en-US" sz="6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chuyện</a:t>
            </a:r>
            <a:endParaRPr lang="en-US" altLang="en-US" sz="2800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694459A6-D6D2-4A5B-A600-8606D4881D12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0" name="椭圆 2">
              <a:extLst>
                <a:ext uri="{FF2B5EF4-FFF2-40B4-BE49-F238E27FC236}">
                  <a16:creationId xmlns:a16="http://schemas.microsoft.com/office/drawing/2014/main" xmlns="" id="{95B7E2FF-6DC1-4942-9136-AFC305B91432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" name="文本框 3">
              <a:extLst>
                <a:ext uri="{FF2B5EF4-FFF2-40B4-BE49-F238E27FC236}">
                  <a16:creationId xmlns:a16="http://schemas.microsoft.com/office/drawing/2014/main" xmlns="" id="{D6494EE9-8E2C-494E-85D8-D66863870823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42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04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5" name="Picture 4" descr="A doll wearing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87B9834F-E2F2-4700-AD0C-0C227C600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140" y="2179527"/>
            <a:ext cx="3750231" cy="4678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2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8C32B2D7-39E1-48BA-BBF6-1D1DDE314872}"/>
              </a:ext>
            </a:extLst>
          </p:cNvPr>
          <p:cNvSpPr/>
          <p:nvPr/>
        </p:nvSpPr>
        <p:spPr>
          <a:xfrm>
            <a:off x="406956" y="314858"/>
            <a:ext cx="11552903" cy="62379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8636" y="5662503"/>
            <a:ext cx="307983" cy="30238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D8D71A4-E4FC-46DA-9016-90C44E41FC9F}"/>
              </a:ext>
            </a:extLst>
          </p:cNvPr>
          <p:cNvSpPr/>
          <p:nvPr/>
        </p:nvSpPr>
        <p:spPr>
          <a:xfrm>
            <a:off x="3395130" y="1389163"/>
            <a:ext cx="1724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BF263CB-9B4F-42A4-A88E-42E2646D38BF}"/>
              </a:ext>
            </a:extLst>
          </p:cNvPr>
          <p:cNvGrpSpPr/>
          <p:nvPr/>
        </p:nvGrpSpPr>
        <p:grpSpPr>
          <a:xfrm>
            <a:off x="1104399" y="2084826"/>
            <a:ext cx="5799986" cy="1476000"/>
            <a:chOff x="1656599" y="3269137"/>
            <a:chExt cx="7364026" cy="4452430"/>
          </a:xfrm>
        </p:grpSpPr>
        <p:sp>
          <p:nvSpPr>
            <p:cNvPr id="36" name="TextBox 5">
              <a:extLst>
                <a:ext uri="{FF2B5EF4-FFF2-40B4-BE49-F238E27FC236}">
                  <a16:creationId xmlns:a16="http://schemas.microsoft.com/office/drawing/2014/main" xmlns="" id="{69345C31-375C-4FCD-BBDE-BB6659066DF5}"/>
                </a:ext>
              </a:extLst>
            </p:cNvPr>
            <p:cNvSpPr txBox="1"/>
            <p:nvPr/>
          </p:nvSpPr>
          <p:spPr>
            <a:xfrm>
              <a:off x="2398223" y="3269137"/>
              <a:ext cx="6622402" cy="4452430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endParaRPr lang="en-US" sz="2000" b="1" dirty="0">
                <a:solidFill>
                  <a:schemeClr val="accent6">
                    <a:lumMod val="50000"/>
                  </a:scheme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10F83B79-DF33-455C-A685-D2E7A264C769}"/>
                </a:ext>
              </a:extLst>
            </p:cNvPr>
            <p:cNvSpPr/>
            <p:nvPr/>
          </p:nvSpPr>
          <p:spPr>
            <a:xfrm>
              <a:off x="1656599" y="3983064"/>
              <a:ext cx="354546" cy="8857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0753D56-B852-4567-9E8A-466295881C78}"/>
              </a:ext>
            </a:extLst>
          </p:cNvPr>
          <p:cNvGrpSpPr/>
          <p:nvPr/>
        </p:nvGrpSpPr>
        <p:grpSpPr>
          <a:xfrm>
            <a:off x="901684" y="3885527"/>
            <a:ext cx="5805368" cy="760971"/>
            <a:chOff x="1648525" y="6041530"/>
            <a:chExt cx="7613901" cy="1141455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xmlns="" id="{7299D313-0245-41F1-AE8E-A93DE0472DEC}"/>
                </a:ext>
              </a:extLst>
            </p:cNvPr>
            <p:cNvSpPr txBox="1"/>
            <p:nvPr/>
          </p:nvSpPr>
          <p:spPr>
            <a:xfrm>
              <a:off x="2836311" y="6209204"/>
              <a:ext cx="6426115" cy="973781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Cách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kể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rõ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ràng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mạch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lạc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hấp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dẫn</a:t>
              </a:r>
              <a:endParaRPr lang="en-US" sz="2000" b="1" dirty="0">
                <a:solidFill>
                  <a:schemeClr val="accent6">
                    <a:lumMod val="50000"/>
                  </a:scheme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EAC71BC5-1CA3-40F4-A1F3-8EA2FDB3EC73}"/>
                </a:ext>
              </a:extLst>
            </p:cNvPr>
            <p:cNvSpPr/>
            <p:nvPr/>
          </p:nvSpPr>
          <p:spPr>
            <a:xfrm>
              <a:off x="1648525" y="6041530"/>
              <a:ext cx="42510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0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66CA1FB-CEDF-454C-B62E-FAB6FDFD9BAA}"/>
              </a:ext>
            </a:extLst>
          </p:cNvPr>
          <p:cNvGrpSpPr/>
          <p:nvPr/>
        </p:nvGrpSpPr>
        <p:grpSpPr>
          <a:xfrm>
            <a:off x="695934" y="5127678"/>
            <a:ext cx="6099985" cy="649188"/>
            <a:chOff x="1618799" y="7508352"/>
            <a:chExt cx="7806735" cy="973781"/>
          </a:xfrm>
        </p:grpSpPr>
        <p:sp>
          <p:nvSpPr>
            <p:cNvPr id="38" name="TextBox 5">
              <a:extLst>
                <a:ext uri="{FF2B5EF4-FFF2-40B4-BE49-F238E27FC236}">
                  <a16:creationId xmlns:a16="http://schemas.microsoft.com/office/drawing/2014/main" xmlns="" id="{A53F0F91-8751-4695-9527-23BEBBD4BB01}"/>
                </a:ext>
              </a:extLst>
            </p:cNvPr>
            <p:cNvSpPr txBox="1"/>
            <p:nvPr/>
          </p:nvSpPr>
          <p:spPr>
            <a:xfrm>
              <a:off x="2999420" y="7508352"/>
              <a:ext cx="6426114" cy="973781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Nêu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ý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nghĩa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  <a:latin typeface="#9Slide03 Sofia Pro Soft Bold" panose="020B0000000000000000" pitchFamily="34" charset="0"/>
                  <a:cs typeface="Arial" panose="020B0604020202020204" pitchFamily="34" charset="0"/>
                </a:rPr>
                <a:t>chuyện</a:t>
              </a:r>
              <a:endParaRPr lang="en-US" sz="2000" b="1" dirty="0">
                <a:solidFill>
                  <a:schemeClr val="accent6">
                    <a:lumMod val="50000"/>
                  </a:scheme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9483D34C-7B91-446E-B258-16957B980FAD}"/>
                </a:ext>
              </a:extLst>
            </p:cNvPr>
            <p:cNvSpPr/>
            <p:nvPr/>
          </p:nvSpPr>
          <p:spPr>
            <a:xfrm>
              <a:off x="1618799" y="7524253"/>
              <a:ext cx="41276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20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F5DC7E4-3B8B-4AB4-BF84-7A3EA972DDDF}"/>
              </a:ext>
            </a:extLst>
          </p:cNvPr>
          <p:cNvSpPr/>
          <p:nvPr/>
        </p:nvSpPr>
        <p:spPr>
          <a:xfrm>
            <a:off x="6548518" y="1476316"/>
            <a:ext cx="185018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E120D4D-EFA9-4B09-B1C9-7C36BF8C2B90}"/>
              </a:ext>
            </a:extLst>
          </p:cNvPr>
          <p:cNvSpPr/>
          <p:nvPr/>
        </p:nvSpPr>
        <p:spPr>
          <a:xfrm>
            <a:off x="9001087" y="1484533"/>
            <a:ext cx="6848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FD27FF2-7726-4FF7-80FA-4D2EB1C7301C}"/>
              </a:ext>
            </a:extLst>
          </p:cNvPr>
          <p:cNvSpPr/>
          <p:nvPr/>
        </p:nvSpPr>
        <p:spPr>
          <a:xfrm>
            <a:off x="10406271" y="1484533"/>
            <a:ext cx="112562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Google Shape;400;p47">
            <a:extLst>
              <a:ext uri="{FF2B5EF4-FFF2-40B4-BE49-F238E27FC236}">
                <a16:creationId xmlns:a16="http://schemas.microsoft.com/office/drawing/2014/main" xmlns="" id="{027B5917-1A03-4965-893E-513E154D2B1B}"/>
              </a:ext>
            </a:extLst>
          </p:cNvPr>
          <p:cNvSpPr/>
          <p:nvPr/>
        </p:nvSpPr>
        <p:spPr>
          <a:xfrm>
            <a:off x="2115475" y="314858"/>
            <a:ext cx="8215647" cy="10252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Tiêu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chí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đánh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giá</a:t>
            </a:r>
            <a:endParaRPr lang="en-US" sz="66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4C38908-8456-4834-A7D4-07AB3C18A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9" y="4932983"/>
            <a:ext cx="710001" cy="100069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3CA83D7D-F547-4E68-9D60-FAE4ADECA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0" y="3791234"/>
            <a:ext cx="664861" cy="965717"/>
          </a:xfrm>
          <a:prstGeom prst="rect">
            <a:avLst/>
          </a:prstGeom>
        </p:spPr>
      </p:pic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C7E74EC-05B8-4FB1-85EA-95AAC93DB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9" y="2285082"/>
            <a:ext cx="790861" cy="1148733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27D9AA4-0E02-4D77-B204-9646463A3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14" y="2210781"/>
            <a:ext cx="1616770" cy="1146908"/>
          </a:xfrm>
          <a:prstGeom prst="rect">
            <a:avLst/>
          </a:prstGeom>
        </p:spPr>
      </p:pic>
      <p:pic>
        <p:nvPicPr>
          <p:cNvPr id="19" name="Picture 1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50A710F5-22D2-49C4-A0F2-75C627A86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24" y="2210781"/>
            <a:ext cx="1561321" cy="1107573"/>
          </a:xfrm>
          <a:prstGeom prst="rect">
            <a:avLst/>
          </a:prstGeom>
        </p:spPr>
      </p:pic>
      <p:pic>
        <p:nvPicPr>
          <p:cNvPr id="21" name="Picture 20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0C062FFB-087C-4135-9FA4-BDC3FD14FF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2" y="2210781"/>
            <a:ext cx="1391405" cy="987038"/>
          </a:xfrm>
          <a:prstGeom prst="rect">
            <a:avLst/>
          </a:prstGeom>
        </p:spPr>
      </p:pic>
      <p:grpSp>
        <p:nvGrpSpPr>
          <p:cNvPr id="65" name="组合 1">
            <a:extLst>
              <a:ext uri="{FF2B5EF4-FFF2-40B4-BE49-F238E27FC236}">
                <a16:creationId xmlns:a16="http://schemas.microsoft.com/office/drawing/2014/main" xmlns="" id="{1DF3221D-7F00-45B9-886E-FC5700EB5AB6}"/>
              </a:ext>
            </a:extLst>
          </p:cNvPr>
          <p:cNvGrpSpPr/>
          <p:nvPr/>
        </p:nvGrpSpPr>
        <p:grpSpPr>
          <a:xfrm>
            <a:off x="7473611" y="2758748"/>
            <a:ext cx="510184" cy="579628"/>
            <a:chOff x="889000" y="476474"/>
            <a:chExt cx="635000" cy="717326"/>
          </a:xfrm>
        </p:grpSpPr>
        <p:sp>
          <p:nvSpPr>
            <p:cNvPr id="66" name="椭圆 2">
              <a:extLst>
                <a:ext uri="{FF2B5EF4-FFF2-40B4-BE49-F238E27FC236}">
                  <a16:creationId xmlns:a16="http://schemas.microsoft.com/office/drawing/2014/main" xmlns="" id="{52881650-21BD-47F6-AD00-C12EB856C1B5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67" name="文本框 3">
              <a:extLst>
                <a:ext uri="{FF2B5EF4-FFF2-40B4-BE49-F238E27FC236}">
                  <a16:creationId xmlns:a16="http://schemas.microsoft.com/office/drawing/2014/main" xmlns="" id="{B5FD9EC3-8050-472C-B0E8-FDA30589118E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68" name="组合 1">
            <a:extLst>
              <a:ext uri="{FF2B5EF4-FFF2-40B4-BE49-F238E27FC236}">
                <a16:creationId xmlns:a16="http://schemas.microsoft.com/office/drawing/2014/main" xmlns="" id="{9C84C61F-1B25-485B-B7B8-CE16928808CA}"/>
              </a:ext>
            </a:extLst>
          </p:cNvPr>
          <p:cNvGrpSpPr/>
          <p:nvPr/>
        </p:nvGrpSpPr>
        <p:grpSpPr>
          <a:xfrm>
            <a:off x="9340999" y="2802271"/>
            <a:ext cx="510184" cy="579628"/>
            <a:chOff x="889000" y="476474"/>
            <a:chExt cx="635000" cy="717326"/>
          </a:xfrm>
        </p:grpSpPr>
        <p:sp>
          <p:nvSpPr>
            <p:cNvPr id="69" name="椭圆 2">
              <a:extLst>
                <a:ext uri="{FF2B5EF4-FFF2-40B4-BE49-F238E27FC236}">
                  <a16:creationId xmlns:a16="http://schemas.microsoft.com/office/drawing/2014/main" xmlns="" id="{08418B85-DB44-47BD-83A5-A14E38796AC2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70" name="文本框 3">
              <a:extLst>
                <a:ext uri="{FF2B5EF4-FFF2-40B4-BE49-F238E27FC236}">
                  <a16:creationId xmlns:a16="http://schemas.microsoft.com/office/drawing/2014/main" xmlns="" id="{244806A5-80AF-4374-8FD1-1B41920CB2D2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72" name="组合 1">
            <a:extLst>
              <a:ext uri="{FF2B5EF4-FFF2-40B4-BE49-F238E27FC236}">
                <a16:creationId xmlns:a16="http://schemas.microsoft.com/office/drawing/2014/main" xmlns="" id="{47393729-7BEB-4F96-92D0-C546EAA7CC91}"/>
              </a:ext>
            </a:extLst>
          </p:cNvPr>
          <p:cNvGrpSpPr/>
          <p:nvPr/>
        </p:nvGrpSpPr>
        <p:grpSpPr>
          <a:xfrm>
            <a:off x="11039556" y="2809674"/>
            <a:ext cx="510184" cy="579628"/>
            <a:chOff x="889000" y="476474"/>
            <a:chExt cx="635000" cy="717326"/>
          </a:xfrm>
        </p:grpSpPr>
        <p:sp>
          <p:nvSpPr>
            <p:cNvPr id="73" name="椭圆 2">
              <a:extLst>
                <a:ext uri="{FF2B5EF4-FFF2-40B4-BE49-F238E27FC236}">
                  <a16:creationId xmlns:a16="http://schemas.microsoft.com/office/drawing/2014/main" xmlns="" id="{43B7CFAE-9E5C-483E-882D-88E8863D7750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74" name="文本框 3">
              <a:extLst>
                <a:ext uri="{FF2B5EF4-FFF2-40B4-BE49-F238E27FC236}">
                  <a16:creationId xmlns:a16="http://schemas.microsoft.com/office/drawing/2014/main" xmlns="" id="{39862E85-E72C-4E5F-854C-32FD8D66E812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97" name="Picture 9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E11DC971-C6E6-4A2B-9232-53F9CD173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14" y="3714268"/>
            <a:ext cx="1616770" cy="1146908"/>
          </a:xfrm>
          <a:prstGeom prst="rect">
            <a:avLst/>
          </a:prstGeom>
        </p:spPr>
      </p:pic>
      <p:pic>
        <p:nvPicPr>
          <p:cNvPr id="98" name="Picture 9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71193BE1-AB11-42EF-B3CD-1400B2519A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24" y="3714268"/>
            <a:ext cx="1561321" cy="1107573"/>
          </a:xfrm>
          <a:prstGeom prst="rect">
            <a:avLst/>
          </a:prstGeom>
        </p:spPr>
      </p:pic>
      <p:pic>
        <p:nvPicPr>
          <p:cNvPr id="99" name="Picture 9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A77F4D8E-C554-4981-BEC9-A70D419BF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2" y="3714268"/>
            <a:ext cx="1391405" cy="987038"/>
          </a:xfrm>
          <a:prstGeom prst="rect">
            <a:avLst/>
          </a:prstGeom>
        </p:spPr>
      </p:pic>
      <p:grpSp>
        <p:nvGrpSpPr>
          <p:cNvPr id="100" name="组合 1">
            <a:extLst>
              <a:ext uri="{FF2B5EF4-FFF2-40B4-BE49-F238E27FC236}">
                <a16:creationId xmlns:a16="http://schemas.microsoft.com/office/drawing/2014/main" xmlns="" id="{25D95386-12CA-4311-B92F-D36708028324}"/>
              </a:ext>
            </a:extLst>
          </p:cNvPr>
          <p:cNvGrpSpPr/>
          <p:nvPr/>
        </p:nvGrpSpPr>
        <p:grpSpPr>
          <a:xfrm>
            <a:off x="7473611" y="4262235"/>
            <a:ext cx="510184" cy="579628"/>
            <a:chOff x="889000" y="476474"/>
            <a:chExt cx="635000" cy="717326"/>
          </a:xfrm>
        </p:grpSpPr>
        <p:sp>
          <p:nvSpPr>
            <p:cNvPr id="101" name="椭圆 2">
              <a:extLst>
                <a:ext uri="{FF2B5EF4-FFF2-40B4-BE49-F238E27FC236}">
                  <a16:creationId xmlns:a16="http://schemas.microsoft.com/office/drawing/2014/main" xmlns="" id="{97A309B3-6230-46D0-80F6-803F04A277C4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02" name="文本框 3">
              <a:extLst>
                <a:ext uri="{FF2B5EF4-FFF2-40B4-BE49-F238E27FC236}">
                  <a16:creationId xmlns:a16="http://schemas.microsoft.com/office/drawing/2014/main" xmlns="" id="{43169D6C-1E49-43A5-B469-09537CD4CDF8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03" name="组合 1">
            <a:extLst>
              <a:ext uri="{FF2B5EF4-FFF2-40B4-BE49-F238E27FC236}">
                <a16:creationId xmlns:a16="http://schemas.microsoft.com/office/drawing/2014/main" xmlns="" id="{EBCF4618-7359-4426-A470-528D1FFAD75C}"/>
              </a:ext>
            </a:extLst>
          </p:cNvPr>
          <p:cNvGrpSpPr/>
          <p:nvPr/>
        </p:nvGrpSpPr>
        <p:grpSpPr>
          <a:xfrm>
            <a:off x="9340999" y="4305758"/>
            <a:ext cx="510184" cy="579628"/>
            <a:chOff x="889000" y="476474"/>
            <a:chExt cx="635000" cy="717326"/>
          </a:xfrm>
        </p:grpSpPr>
        <p:sp>
          <p:nvSpPr>
            <p:cNvPr id="104" name="椭圆 2">
              <a:extLst>
                <a:ext uri="{FF2B5EF4-FFF2-40B4-BE49-F238E27FC236}">
                  <a16:creationId xmlns:a16="http://schemas.microsoft.com/office/drawing/2014/main" xmlns="" id="{89A7C47E-CA44-493D-9CD0-4EC2AF00A708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05" name="文本框 3">
              <a:extLst>
                <a:ext uri="{FF2B5EF4-FFF2-40B4-BE49-F238E27FC236}">
                  <a16:creationId xmlns:a16="http://schemas.microsoft.com/office/drawing/2014/main" xmlns="" id="{736AF7A3-43CF-4C4A-A39F-9D3ACD7AC426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06" name="组合 1">
            <a:extLst>
              <a:ext uri="{FF2B5EF4-FFF2-40B4-BE49-F238E27FC236}">
                <a16:creationId xmlns:a16="http://schemas.microsoft.com/office/drawing/2014/main" xmlns="" id="{CF025628-D0C3-4979-A0FB-4A7D6C34F693}"/>
              </a:ext>
            </a:extLst>
          </p:cNvPr>
          <p:cNvGrpSpPr/>
          <p:nvPr/>
        </p:nvGrpSpPr>
        <p:grpSpPr>
          <a:xfrm>
            <a:off x="11039556" y="4313161"/>
            <a:ext cx="510184" cy="579628"/>
            <a:chOff x="889000" y="476474"/>
            <a:chExt cx="635000" cy="717326"/>
          </a:xfrm>
        </p:grpSpPr>
        <p:sp>
          <p:nvSpPr>
            <p:cNvPr id="107" name="椭圆 2">
              <a:extLst>
                <a:ext uri="{FF2B5EF4-FFF2-40B4-BE49-F238E27FC236}">
                  <a16:creationId xmlns:a16="http://schemas.microsoft.com/office/drawing/2014/main" xmlns="" id="{510C5E07-F1BB-45AA-B1AF-A62ED6E51917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08" name="文本框 3">
              <a:extLst>
                <a:ext uri="{FF2B5EF4-FFF2-40B4-BE49-F238E27FC236}">
                  <a16:creationId xmlns:a16="http://schemas.microsoft.com/office/drawing/2014/main" xmlns="" id="{7FD729EA-245B-4D36-A8A0-CB1940AA0B82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109" name="Picture 10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C832B763-7004-4B75-BA4D-7DD2F25BF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14" y="5121768"/>
            <a:ext cx="1616770" cy="1146908"/>
          </a:xfrm>
          <a:prstGeom prst="rect">
            <a:avLst/>
          </a:prstGeom>
        </p:spPr>
      </p:pic>
      <p:pic>
        <p:nvPicPr>
          <p:cNvPr id="110" name="Picture 10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EC03EA05-FFE4-46DA-82D6-45766C9AE7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24" y="5121768"/>
            <a:ext cx="1561321" cy="1107573"/>
          </a:xfrm>
          <a:prstGeom prst="rect">
            <a:avLst/>
          </a:prstGeom>
        </p:spPr>
      </p:pic>
      <p:pic>
        <p:nvPicPr>
          <p:cNvPr id="111" name="Picture 110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68FE9B46-647F-437B-BC45-6EFED57820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2" y="5121768"/>
            <a:ext cx="1391405" cy="987038"/>
          </a:xfrm>
          <a:prstGeom prst="rect">
            <a:avLst/>
          </a:prstGeom>
        </p:spPr>
      </p:pic>
      <p:grpSp>
        <p:nvGrpSpPr>
          <p:cNvPr id="112" name="组合 1">
            <a:extLst>
              <a:ext uri="{FF2B5EF4-FFF2-40B4-BE49-F238E27FC236}">
                <a16:creationId xmlns:a16="http://schemas.microsoft.com/office/drawing/2014/main" xmlns="" id="{D52CBC1F-9DE8-4E8C-BD19-DFC332B333C3}"/>
              </a:ext>
            </a:extLst>
          </p:cNvPr>
          <p:cNvGrpSpPr/>
          <p:nvPr/>
        </p:nvGrpSpPr>
        <p:grpSpPr>
          <a:xfrm>
            <a:off x="7473611" y="5669735"/>
            <a:ext cx="510184" cy="579628"/>
            <a:chOff x="889000" y="476474"/>
            <a:chExt cx="635000" cy="717326"/>
          </a:xfrm>
        </p:grpSpPr>
        <p:sp>
          <p:nvSpPr>
            <p:cNvPr id="113" name="椭圆 2">
              <a:extLst>
                <a:ext uri="{FF2B5EF4-FFF2-40B4-BE49-F238E27FC236}">
                  <a16:creationId xmlns:a16="http://schemas.microsoft.com/office/drawing/2014/main" xmlns="" id="{B68624AC-C7F7-4133-8AF0-ED6084C33370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4" name="文本框 3">
              <a:extLst>
                <a:ext uri="{FF2B5EF4-FFF2-40B4-BE49-F238E27FC236}">
                  <a16:creationId xmlns:a16="http://schemas.microsoft.com/office/drawing/2014/main" xmlns="" id="{38ABB84F-ECAF-41AD-A770-DA121D4F2C73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15" name="组合 1">
            <a:extLst>
              <a:ext uri="{FF2B5EF4-FFF2-40B4-BE49-F238E27FC236}">
                <a16:creationId xmlns:a16="http://schemas.microsoft.com/office/drawing/2014/main" xmlns="" id="{AB229059-414E-442E-ABA4-D2A635F4E12E}"/>
              </a:ext>
            </a:extLst>
          </p:cNvPr>
          <p:cNvGrpSpPr/>
          <p:nvPr/>
        </p:nvGrpSpPr>
        <p:grpSpPr>
          <a:xfrm>
            <a:off x="9340999" y="5713258"/>
            <a:ext cx="510184" cy="579628"/>
            <a:chOff x="889000" y="476474"/>
            <a:chExt cx="635000" cy="717326"/>
          </a:xfrm>
        </p:grpSpPr>
        <p:sp>
          <p:nvSpPr>
            <p:cNvPr id="116" name="椭圆 2">
              <a:extLst>
                <a:ext uri="{FF2B5EF4-FFF2-40B4-BE49-F238E27FC236}">
                  <a16:creationId xmlns:a16="http://schemas.microsoft.com/office/drawing/2014/main" xmlns="" id="{11B13868-8AD9-44FD-BB5B-E7911E0DC6A9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7" name="文本框 3">
              <a:extLst>
                <a:ext uri="{FF2B5EF4-FFF2-40B4-BE49-F238E27FC236}">
                  <a16:creationId xmlns:a16="http://schemas.microsoft.com/office/drawing/2014/main" xmlns="" id="{B413A575-DE26-4FCC-89EF-88D0EE06C7FC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118" name="组合 1">
            <a:extLst>
              <a:ext uri="{FF2B5EF4-FFF2-40B4-BE49-F238E27FC236}">
                <a16:creationId xmlns:a16="http://schemas.microsoft.com/office/drawing/2014/main" xmlns="" id="{290F7804-6FF7-404A-B8C9-35ACDBADCF73}"/>
              </a:ext>
            </a:extLst>
          </p:cNvPr>
          <p:cNvGrpSpPr/>
          <p:nvPr/>
        </p:nvGrpSpPr>
        <p:grpSpPr>
          <a:xfrm>
            <a:off x="11039556" y="5720661"/>
            <a:ext cx="510184" cy="579628"/>
            <a:chOff x="889000" y="476474"/>
            <a:chExt cx="635000" cy="717326"/>
          </a:xfrm>
        </p:grpSpPr>
        <p:sp>
          <p:nvSpPr>
            <p:cNvPr id="119" name="椭圆 2">
              <a:extLst>
                <a:ext uri="{FF2B5EF4-FFF2-40B4-BE49-F238E27FC236}">
                  <a16:creationId xmlns:a16="http://schemas.microsoft.com/office/drawing/2014/main" xmlns="" id="{F424EB45-217A-4B33-86B6-3ACFC5E99A81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20" name="文本框 3">
              <a:extLst>
                <a:ext uri="{FF2B5EF4-FFF2-40B4-BE49-F238E27FC236}">
                  <a16:creationId xmlns:a16="http://schemas.microsoft.com/office/drawing/2014/main" xmlns="" id="{649BEE16-AB54-4886-8564-CAFA1C49DFFA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17800" y="2144623"/>
            <a:ext cx="5008495" cy="1289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chuyện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dung </a:t>
            </a:r>
            <a:r>
              <a:rPr lang="en-US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một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việc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làm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tốt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góp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phần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vệ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trật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tự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, an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ninh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nơi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làng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xóm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,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phố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phường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mà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em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biết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hoặc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được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tham</a:t>
            </a:r>
            <a:r>
              <a:rPr lang="en-US" altLang="zh-CN" b="1" dirty="0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b="1" dirty="0" err="1">
                <a:solidFill>
                  <a:srgbClr val="70AD47">
                    <a:lumMod val="50000"/>
                  </a:srgbClr>
                </a:solidFill>
                <a:latin typeface="#9Slide03 Sofia Pro Soft Bold" panose="020B0000000000000000" pitchFamily="34" charset="0"/>
              </a:rPr>
              <a:t>gia</a:t>
            </a:r>
            <a:endParaRPr lang="en-US" b="1" dirty="0">
              <a:solidFill>
                <a:srgbClr val="70AD47">
                  <a:lumMod val="50000"/>
                </a:srgbClr>
              </a:solidFill>
              <a:latin typeface="#9Slide03 Sofia Pro Soft Bold" panose="020B00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7376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2248583" y="504738"/>
            <a:ext cx="7694831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37C73-88F2-4EAC-9B72-A67A6EE1D07A}"/>
              </a:ext>
            </a:extLst>
          </p:cNvPr>
          <p:cNvSpPr txBox="1"/>
          <p:nvPr/>
        </p:nvSpPr>
        <p:spPr>
          <a:xfrm>
            <a:off x="3047170" y="1875089"/>
            <a:ext cx="6097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Nhận</a:t>
            </a:r>
            <a:r>
              <a:rPr lang="en-US" sz="88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xét</a:t>
            </a:r>
            <a:endParaRPr lang="en-US" sz="88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01F09-EE21-4F31-BA80-E8A6BEAD4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4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7376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2248583" y="504738"/>
            <a:ext cx="7694831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37C73-88F2-4EAC-9B72-A67A6EE1D07A}"/>
              </a:ext>
            </a:extLst>
          </p:cNvPr>
          <p:cNvSpPr txBox="1"/>
          <p:nvPr/>
        </p:nvSpPr>
        <p:spPr>
          <a:xfrm>
            <a:off x="3047170" y="1062842"/>
            <a:ext cx="6097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Dặn</a:t>
            </a:r>
            <a:r>
              <a:rPr lang="en-US" sz="80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dò</a:t>
            </a:r>
            <a:endParaRPr lang="en-US" sz="80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01F09-EE21-4F31-BA80-E8A6BEAD4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87DABC-6A41-4CDE-B6F9-F7D6250A65F8}"/>
              </a:ext>
            </a:extLst>
          </p:cNvPr>
          <p:cNvSpPr txBox="1"/>
          <p:nvPr/>
        </p:nvSpPr>
        <p:spPr>
          <a:xfrm>
            <a:off x="2578021" y="2359558"/>
            <a:ext cx="7035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Sofia Pro Soft" panose="020B0000000000000000" pitchFamily="34" charset="0"/>
              </a:rPr>
              <a:t>sau</a:t>
            </a:r>
            <a:endParaRPr lang="en-US" sz="3600" dirty="0">
              <a:solidFill>
                <a:srgbClr val="002060"/>
              </a:solidFill>
              <a:latin typeface="#9Slide03 Sofia Pro Soft" panose="020B00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1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419034" y="2264570"/>
            <a:ext cx="1123308" cy="1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guyên tắc S.M.A.R.T trong học trực tuyến - VnExpr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438061" y="4517835"/>
            <a:ext cx="1123308" cy="1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oogle Shape;564;p42"/>
          <p:cNvGrpSpPr/>
          <p:nvPr/>
        </p:nvGrpSpPr>
        <p:grpSpPr>
          <a:xfrm>
            <a:off x="188301" y="842994"/>
            <a:ext cx="10800424" cy="4263572"/>
            <a:chOff x="426675" y="27383"/>
            <a:chExt cx="8100318" cy="3197679"/>
          </a:xfrm>
        </p:grpSpPr>
        <p:grpSp>
          <p:nvGrpSpPr>
            <p:cNvPr id="38" name="Google Shape;565;p42"/>
            <p:cNvGrpSpPr/>
            <p:nvPr/>
          </p:nvGrpSpPr>
          <p:grpSpPr>
            <a:xfrm>
              <a:off x="426675" y="27383"/>
              <a:ext cx="8100318" cy="3197679"/>
              <a:chOff x="426675" y="27383"/>
              <a:chExt cx="8100318" cy="3197679"/>
            </a:xfrm>
          </p:grpSpPr>
          <p:sp>
            <p:nvSpPr>
              <p:cNvPr id="40" name="Google Shape;566;p42"/>
              <p:cNvSpPr/>
              <p:nvPr/>
            </p:nvSpPr>
            <p:spPr>
              <a:xfrm>
                <a:off x="7060893" y="189656"/>
                <a:ext cx="19132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567;p42"/>
              <p:cNvSpPr/>
              <p:nvPr/>
            </p:nvSpPr>
            <p:spPr>
              <a:xfrm>
                <a:off x="5291303" y="190362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2" y="1518"/>
                      <a:pt x="46" y="1529"/>
                      <a:pt x="2" y="1529"/>
                    </a:cubicBezTo>
                    <a:cubicBezTo>
                      <a:pt x="1" y="1529"/>
                      <a:pt x="1" y="1529"/>
                      <a:pt x="1" y="1529"/>
                    </a:cubicBezTo>
                    <a:lnTo>
                      <a:pt x="1" y="1529"/>
                    </a:lnTo>
                    <a:cubicBezTo>
                      <a:pt x="1542" y="1541"/>
                      <a:pt x="1530" y="3093"/>
                      <a:pt x="1530" y="3093"/>
                    </a:cubicBezTo>
                    <a:cubicBezTo>
                      <a:pt x="1542" y="1564"/>
                      <a:pt x="3038" y="1552"/>
                      <a:pt x="3082" y="1552"/>
                    </a:cubicBezTo>
                    <a:cubicBezTo>
                      <a:pt x="3082" y="1552"/>
                      <a:pt x="3083" y="1552"/>
                      <a:pt x="3083" y="1552"/>
                    </a:cubicBezTo>
                    <a:cubicBezTo>
                      <a:pt x="1545" y="1541"/>
                      <a:pt x="1553" y="7"/>
                      <a:pt x="1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568;p42"/>
              <p:cNvSpPr/>
              <p:nvPr/>
            </p:nvSpPr>
            <p:spPr>
              <a:xfrm>
                <a:off x="2656825" y="3130445"/>
                <a:ext cx="9458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3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41" y="1519"/>
                      <a:pt x="45" y="1530"/>
                      <a:pt x="1" y="1530"/>
                    </a:cubicBezTo>
                    <a:cubicBezTo>
                      <a:pt x="0" y="1530"/>
                      <a:pt x="0" y="1530"/>
                      <a:pt x="0" y="1530"/>
                    </a:cubicBezTo>
                    <a:lnTo>
                      <a:pt x="0" y="1530"/>
                    </a:lnTo>
                    <a:cubicBezTo>
                      <a:pt x="1362" y="1540"/>
                      <a:pt x="1520" y="2746"/>
                      <a:pt x="1531" y="3025"/>
                    </a:cubicBezTo>
                    <a:lnTo>
                      <a:pt x="1531" y="3025"/>
                    </a:lnTo>
                    <a:cubicBezTo>
                      <a:pt x="1579" y="1564"/>
                      <a:pt x="3037" y="1553"/>
                      <a:pt x="3081" y="1553"/>
                    </a:cubicBezTo>
                    <a:cubicBezTo>
                      <a:pt x="3082" y="1553"/>
                      <a:pt x="3082" y="1553"/>
                      <a:pt x="3082" y="1553"/>
                    </a:cubicBezTo>
                    <a:cubicBezTo>
                      <a:pt x="1544" y="1542"/>
                      <a:pt x="1552" y="7"/>
                      <a:pt x="1552" y="1"/>
                    </a:cubicBezTo>
                    <a:close/>
                    <a:moveTo>
                      <a:pt x="1531" y="3025"/>
                    </a:moveTo>
                    <a:cubicBezTo>
                      <a:pt x="1530" y="3044"/>
                      <a:pt x="1530" y="3063"/>
                      <a:pt x="1529" y="3083"/>
                    </a:cubicBezTo>
                    <a:cubicBezTo>
                      <a:pt x="1531" y="3083"/>
                      <a:pt x="1532" y="3062"/>
                      <a:pt x="1531" y="30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569;p42"/>
              <p:cNvSpPr/>
              <p:nvPr/>
            </p:nvSpPr>
            <p:spPr>
              <a:xfrm>
                <a:off x="957428" y="2693910"/>
                <a:ext cx="94986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53" y="0"/>
                    </a:moveTo>
                    <a:cubicBezTo>
                      <a:pt x="1553" y="1553"/>
                      <a:pt x="1" y="1553"/>
                      <a:pt x="1" y="1553"/>
                    </a:cubicBezTo>
                    <a:cubicBezTo>
                      <a:pt x="1553" y="1553"/>
                      <a:pt x="1553" y="3094"/>
                      <a:pt x="1553" y="3094"/>
                    </a:cubicBezTo>
                    <a:cubicBezTo>
                      <a:pt x="1553" y="1553"/>
                      <a:pt x="3094" y="1553"/>
                      <a:pt x="3094" y="1553"/>
                    </a:cubicBezTo>
                    <a:cubicBezTo>
                      <a:pt x="1553" y="1553"/>
                      <a:pt x="1553" y="0"/>
                      <a:pt x="1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570;p42"/>
              <p:cNvSpPr/>
              <p:nvPr/>
            </p:nvSpPr>
            <p:spPr>
              <a:xfrm>
                <a:off x="779637" y="414237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2" y="0"/>
                    </a:moveTo>
                    <a:lnTo>
                      <a:pt x="1552" y="0"/>
                    </a:lnTo>
                    <a:cubicBezTo>
                      <a:pt x="1541" y="1518"/>
                      <a:pt x="45" y="1529"/>
                      <a:pt x="1" y="1529"/>
                    </a:cubicBezTo>
                    <a:cubicBezTo>
                      <a:pt x="0" y="1529"/>
                      <a:pt x="0" y="1529"/>
                      <a:pt x="0" y="1529"/>
                    </a:cubicBezTo>
                    <a:lnTo>
                      <a:pt x="0" y="1529"/>
                    </a:lnTo>
                    <a:cubicBezTo>
                      <a:pt x="1541" y="1541"/>
                      <a:pt x="1529" y="3093"/>
                      <a:pt x="1529" y="3093"/>
                    </a:cubicBezTo>
                    <a:cubicBezTo>
                      <a:pt x="1541" y="1564"/>
                      <a:pt x="3048" y="1552"/>
                      <a:pt x="3092" y="1552"/>
                    </a:cubicBezTo>
                    <a:cubicBezTo>
                      <a:pt x="3093" y="1552"/>
                      <a:pt x="3093" y="1552"/>
                      <a:pt x="3093" y="1552"/>
                    </a:cubicBezTo>
                    <a:cubicBezTo>
                      <a:pt x="1542" y="1541"/>
                      <a:pt x="1552" y="3"/>
                      <a:pt x="1552" y="0"/>
                    </a:cubicBezTo>
                    <a:close/>
                  </a:path>
                </a:pathLst>
              </a:custGeom>
              <a:solidFill>
                <a:srgbClr val="8FDFD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571;p42"/>
              <p:cNvSpPr/>
              <p:nvPr/>
            </p:nvSpPr>
            <p:spPr>
              <a:xfrm>
                <a:off x="6379006" y="2032181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363" y="1541"/>
                      <a:pt x="1521" y="2737"/>
                      <a:pt x="1531" y="3029"/>
                    </a:cubicBezTo>
                    <a:lnTo>
                      <a:pt x="1531" y="3029"/>
                    </a:lnTo>
                    <a:cubicBezTo>
                      <a:pt x="1583" y="1563"/>
                      <a:pt x="3049" y="1552"/>
                      <a:pt x="3093" y="1552"/>
                    </a:cubicBezTo>
                    <a:cubicBezTo>
                      <a:pt x="3093" y="1552"/>
                      <a:pt x="3094" y="1552"/>
                      <a:pt x="3094" y="1552"/>
                    </a:cubicBezTo>
                    <a:cubicBezTo>
                      <a:pt x="1545" y="1541"/>
                      <a:pt x="1553" y="8"/>
                      <a:pt x="1553" y="0"/>
                    </a:cubicBezTo>
                    <a:close/>
                    <a:moveTo>
                      <a:pt x="1531" y="3029"/>
                    </a:moveTo>
                    <a:lnTo>
                      <a:pt x="1531" y="3029"/>
                    </a:lnTo>
                    <a:cubicBezTo>
                      <a:pt x="1530" y="3050"/>
                      <a:pt x="1530" y="3072"/>
                      <a:pt x="1530" y="3093"/>
                    </a:cubicBezTo>
                    <a:cubicBezTo>
                      <a:pt x="1531" y="3093"/>
                      <a:pt x="1533" y="3070"/>
                      <a:pt x="1531" y="30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572;p42"/>
              <p:cNvSpPr/>
              <p:nvPr/>
            </p:nvSpPr>
            <p:spPr>
              <a:xfrm>
                <a:off x="2790499" y="1977390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2" y="0"/>
                    </a:moveTo>
                    <a:cubicBezTo>
                      <a:pt x="1542" y="1553"/>
                      <a:pt x="1" y="1553"/>
                      <a:pt x="1" y="1553"/>
                    </a:cubicBezTo>
                    <a:cubicBezTo>
                      <a:pt x="1542" y="1553"/>
                      <a:pt x="1542" y="3082"/>
                      <a:pt x="1542" y="3093"/>
                    </a:cubicBezTo>
                    <a:cubicBezTo>
                      <a:pt x="1542" y="1553"/>
                      <a:pt x="3083" y="1553"/>
                      <a:pt x="3083" y="1553"/>
                    </a:cubicBezTo>
                    <a:cubicBezTo>
                      <a:pt x="1542" y="1553"/>
                      <a:pt x="1542" y="0"/>
                      <a:pt x="1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573;p42"/>
              <p:cNvSpPr/>
              <p:nvPr/>
            </p:nvSpPr>
            <p:spPr>
              <a:xfrm>
                <a:off x="1951435" y="1391527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1"/>
                    </a:moveTo>
                    <a:cubicBezTo>
                      <a:pt x="1541" y="1542"/>
                      <a:pt x="0" y="1542"/>
                      <a:pt x="0" y="1542"/>
                    </a:cubicBezTo>
                    <a:cubicBezTo>
                      <a:pt x="1541" y="1542"/>
                      <a:pt x="1541" y="3094"/>
                      <a:pt x="1541" y="3094"/>
                    </a:cubicBezTo>
                    <a:cubicBezTo>
                      <a:pt x="1541" y="1542"/>
                      <a:pt x="3082" y="1542"/>
                      <a:pt x="3082" y="1542"/>
                    </a:cubicBezTo>
                    <a:cubicBezTo>
                      <a:pt x="1541" y="1542"/>
                      <a:pt x="1541" y="1"/>
                      <a:pt x="1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574;p42"/>
              <p:cNvSpPr/>
              <p:nvPr/>
            </p:nvSpPr>
            <p:spPr>
              <a:xfrm>
                <a:off x="426675" y="2437587"/>
                <a:ext cx="9461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83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82"/>
                      <a:pt x="1541" y="3082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575;p42"/>
              <p:cNvSpPr/>
              <p:nvPr/>
            </p:nvSpPr>
            <p:spPr>
              <a:xfrm>
                <a:off x="521291" y="1240524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93"/>
                      <a:pt x="1541" y="3093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576;p42"/>
              <p:cNvSpPr/>
              <p:nvPr/>
            </p:nvSpPr>
            <p:spPr>
              <a:xfrm>
                <a:off x="6426954" y="509207"/>
                <a:ext cx="94986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83" extrusionOk="0">
                    <a:moveTo>
                      <a:pt x="1553" y="1"/>
                    </a:moveTo>
                    <a:cubicBezTo>
                      <a:pt x="1553" y="1542"/>
                      <a:pt x="1" y="1542"/>
                      <a:pt x="1" y="1542"/>
                    </a:cubicBezTo>
                    <a:cubicBezTo>
                      <a:pt x="1553" y="1542"/>
                      <a:pt x="1553" y="3082"/>
                      <a:pt x="1553" y="3082"/>
                    </a:cubicBezTo>
                    <a:cubicBezTo>
                      <a:pt x="1553" y="1542"/>
                      <a:pt x="3094" y="1542"/>
                      <a:pt x="3094" y="1542"/>
                    </a:cubicBezTo>
                    <a:cubicBezTo>
                      <a:pt x="1553" y="1542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577;p42"/>
              <p:cNvSpPr/>
              <p:nvPr/>
            </p:nvSpPr>
            <p:spPr>
              <a:xfrm>
                <a:off x="8335702" y="939975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579;p42"/>
              <p:cNvSpPr/>
              <p:nvPr/>
            </p:nvSpPr>
            <p:spPr>
              <a:xfrm>
                <a:off x="1463863" y="2174803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39" y="1"/>
                    </a:moveTo>
                    <a:cubicBezTo>
                      <a:pt x="3117" y="3094"/>
                      <a:pt x="46" y="3106"/>
                      <a:pt x="1" y="3106"/>
                    </a:cubicBezTo>
                    <a:cubicBezTo>
                      <a:pt x="0" y="3106"/>
                      <a:pt x="0" y="3106"/>
                      <a:pt x="0" y="3106"/>
                    </a:cubicBezTo>
                    <a:lnTo>
                      <a:pt x="0" y="3106"/>
                    </a:lnTo>
                    <a:cubicBezTo>
                      <a:pt x="3116" y="3117"/>
                      <a:pt x="3093" y="6233"/>
                      <a:pt x="3093" y="6233"/>
                    </a:cubicBezTo>
                    <a:cubicBezTo>
                      <a:pt x="3116" y="3162"/>
                      <a:pt x="6143" y="3140"/>
                      <a:pt x="6231" y="3140"/>
                    </a:cubicBezTo>
                    <a:cubicBezTo>
                      <a:pt x="6232" y="3140"/>
                      <a:pt x="6233" y="3140"/>
                      <a:pt x="6233" y="3140"/>
                    </a:cubicBezTo>
                    <a:cubicBezTo>
                      <a:pt x="3120" y="3117"/>
                      <a:pt x="3139" y="8"/>
                      <a:pt x="3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580;p42"/>
              <p:cNvSpPr/>
              <p:nvPr/>
            </p:nvSpPr>
            <p:spPr>
              <a:xfrm>
                <a:off x="995355" y="593104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578;p42"/>
              <p:cNvSpPr/>
              <p:nvPr/>
            </p:nvSpPr>
            <p:spPr>
              <a:xfrm>
                <a:off x="3312057" y="1528155"/>
                <a:ext cx="19129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3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581;p42"/>
              <p:cNvSpPr/>
              <p:nvPr/>
            </p:nvSpPr>
            <p:spPr>
              <a:xfrm>
                <a:off x="2542635" y="569290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0"/>
                    </a:moveTo>
                    <a:cubicBezTo>
                      <a:pt x="3117" y="3116"/>
                      <a:pt x="1" y="3116"/>
                      <a:pt x="1" y="3116"/>
                    </a:cubicBezTo>
                    <a:cubicBezTo>
                      <a:pt x="3117" y="3116"/>
                      <a:pt x="3117" y="6232"/>
                      <a:pt x="3117" y="6232"/>
                    </a:cubicBezTo>
                    <a:cubicBezTo>
                      <a:pt x="3117" y="3116"/>
                      <a:pt x="6233" y="3116"/>
                      <a:pt x="6233" y="3116"/>
                    </a:cubicBezTo>
                    <a:cubicBezTo>
                      <a:pt x="3117" y="3116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582;p42"/>
              <p:cNvSpPr/>
              <p:nvPr/>
            </p:nvSpPr>
            <p:spPr>
              <a:xfrm>
                <a:off x="3169651" y="27383"/>
                <a:ext cx="19129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22" extrusionOk="0">
                    <a:moveTo>
                      <a:pt x="3116" y="0"/>
                    </a:moveTo>
                    <a:cubicBezTo>
                      <a:pt x="3116" y="3117"/>
                      <a:pt x="0" y="3117"/>
                      <a:pt x="0" y="3117"/>
                    </a:cubicBezTo>
                    <a:cubicBezTo>
                      <a:pt x="3116" y="3117"/>
                      <a:pt x="3116" y="6221"/>
                      <a:pt x="3116" y="6221"/>
                    </a:cubicBezTo>
                    <a:cubicBezTo>
                      <a:pt x="3116" y="3117"/>
                      <a:pt x="6233" y="3117"/>
                      <a:pt x="6233" y="3117"/>
                    </a:cubicBezTo>
                    <a:cubicBezTo>
                      <a:pt x="3116" y="3117"/>
                      <a:pt x="3116" y="0"/>
                      <a:pt x="3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583;p42"/>
              <p:cNvSpPr/>
              <p:nvPr/>
            </p:nvSpPr>
            <p:spPr>
              <a:xfrm>
                <a:off x="8199531" y="2044188"/>
                <a:ext cx="19132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22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21"/>
                      <a:pt x="3117" y="6221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9" name="Google Shape;584;p42"/>
            <p:cNvSpPr/>
            <p:nvPr/>
          </p:nvSpPr>
          <p:spPr>
            <a:xfrm>
              <a:off x="2925285" y="294252"/>
              <a:ext cx="94617" cy="94955"/>
            </a:xfrm>
            <a:custGeom>
              <a:avLst/>
              <a:gdLst/>
              <a:ahLst/>
              <a:cxnLst/>
              <a:rect l="l" t="t" r="r" b="b"/>
              <a:pathLst>
                <a:path w="3083" h="3094" extrusionOk="0">
                  <a:moveTo>
                    <a:pt x="1541" y="1"/>
                  </a:moveTo>
                  <a:cubicBezTo>
                    <a:pt x="1541" y="1542"/>
                    <a:pt x="0" y="1542"/>
                    <a:pt x="0" y="1542"/>
                  </a:cubicBezTo>
                  <a:cubicBezTo>
                    <a:pt x="1541" y="1542"/>
                    <a:pt x="1541" y="3094"/>
                    <a:pt x="1541" y="3094"/>
                  </a:cubicBezTo>
                  <a:cubicBezTo>
                    <a:pt x="1541" y="1542"/>
                    <a:pt x="3082" y="1542"/>
                    <a:pt x="3082" y="1542"/>
                  </a:cubicBezTo>
                  <a:cubicBezTo>
                    <a:pt x="1541" y="1542"/>
                    <a:pt x="1541" y="1"/>
                    <a:pt x="1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96" name="Picture 2" descr="Green Tick Icon Png, Cliparts &amp;amp; Cartoons - Jing.fm">
            <a:extLst>
              <a:ext uri="{FF2B5EF4-FFF2-40B4-BE49-F238E27FC236}">
                <a16:creationId xmlns:a16="http://schemas.microsoft.com/office/drawing/2014/main" xmlns="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683" y="2400051"/>
            <a:ext cx="924145" cy="8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Green Tick Icon Png, Cliparts &amp;amp; Cartoons - Jing.fm">
            <a:extLst>
              <a:ext uri="{FF2B5EF4-FFF2-40B4-BE49-F238E27FC236}">
                <a16:creationId xmlns:a16="http://schemas.microsoft.com/office/drawing/2014/main" xmlns="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405" y="4617263"/>
            <a:ext cx="924145" cy="8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文本框 4">
            <a:extLst>
              <a:ext uri="{FF2B5EF4-FFF2-40B4-BE49-F238E27FC236}">
                <a16:creationId xmlns:a16="http://schemas.microsoft.com/office/drawing/2014/main" xmlns="" id="{056CC275-411D-42FB-BEB2-46569FA10E65}"/>
              </a:ext>
            </a:extLst>
          </p:cNvPr>
          <p:cNvSpPr txBox="1"/>
          <p:nvPr/>
        </p:nvSpPr>
        <p:spPr>
          <a:xfrm>
            <a:off x="1617001" y="2333009"/>
            <a:ext cx="8935107" cy="1569660"/>
          </a:xfrm>
          <a:custGeom>
            <a:avLst/>
            <a:gdLst>
              <a:gd name="connsiteX0" fmla="*/ 0 w 8935107"/>
              <a:gd name="connsiteY0" fmla="*/ 0 h 1569660"/>
              <a:gd name="connsiteX1" fmla="*/ 776667 w 8935107"/>
              <a:gd name="connsiteY1" fmla="*/ 0 h 1569660"/>
              <a:gd name="connsiteX2" fmla="*/ 1463983 w 8935107"/>
              <a:gd name="connsiteY2" fmla="*/ 0 h 1569660"/>
              <a:gd name="connsiteX3" fmla="*/ 2151299 w 8935107"/>
              <a:gd name="connsiteY3" fmla="*/ 0 h 1569660"/>
              <a:gd name="connsiteX4" fmla="*/ 2838615 w 8935107"/>
              <a:gd name="connsiteY4" fmla="*/ 0 h 1569660"/>
              <a:gd name="connsiteX5" fmla="*/ 3525931 w 8935107"/>
              <a:gd name="connsiteY5" fmla="*/ 0 h 1569660"/>
              <a:gd name="connsiteX6" fmla="*/ 4391949 w 8935107"/>
              <a:gd name="connsiteY6" fmla="*/ 0 h 1569660"/>
              <a:gd name="connsiteX7" fmla="*/ 4811211 w 8935107"/>
              <a:gd name="connsiteY7" fmla="*/ 0 h 1569660"/>
              <a:gd name="connsiteX8" fmla="*/ 5409176 w 8935107"/>
              <a:gd name="connsiteY8" fmla="*/ 0 h 1569660"/>
              <a:gd name="connsiteX9" fmla="*/ 6185843 w 8935107"/>
              <a:gd name="connsiteY9" fmla="*/ 0 h 1569660"/>
              <a:gd name="connsiteX10" fmla="*/ 6605106 w 8935107"/>
              <a:gd name="connsiteY10" fmla="*/ 0 h 1569660"/>
              <a:gd name="connsiteX11" fmla="*/ 7203071 w 8935107"/>
              <a:gd name="connsiteY11" fmla="*/ 0 h 1569660"/>
              <a:gd name="connsiteX12" fmla="*/ 7890387 w 8935107"/>
              <a:gd name="connsiteY12" fmla="*/ 0 h 1569660"/>
              <a:gd name="connsiteX13" fmla="*/ 8935107 w 8935107"/>
              <a:gd name="connsiteY13" fmla="*/ 0 h 1569660"/>
              <a:gd name="connsiteX14" fmla="*/ 8935107 w 8935107"/>
              <a:gd name="connsiteY14" fmla="*/ 507523 h 1569660"/>
              <a:gd name="connsiteX15" fmla="*/ 8935107 w 8935107"/>
              <a:gd name="connsiteY15" fmla="*/ 1046440 h 1569660"/>
              <a:gd name="connsiteX16" fmla="*/ 8935107 w 8935107"/>
              <a:gd name="connsiteY16" fmla="*/ 1569660 h 1569660"/>
              <a:gd name="connsiteX17" fmla="*/ 8426493 w 8935107"/>
              <a:gd name="connsiteY17" fmla="*/ 1569660 h 1569660"/>
              <a:gd name="connsiteX18" fmla="*/ 7739177 w 8935107"/>
              <a:gd name="connsiteY18" fmla="*/ 1569660 h 1569660"/>
              <a:gd name="connsiteX19" fmla="*/ 6962510 w 8935107"/>
              <a:gd name="connsiteY19" fmla="*/ 1569660 h 1569660"/>
              <a:gd name="connsiteX20" fmla="*/ 6364545 w 8935107"/>
              <a:gd name="connsiteY20" fmla="*/ 1569660 h 1569660"/>
              <a:gd name="connsiteX21" fmla="*/ 5945283 w 8935107"/>
              <a:gd name="connsiteY21" fmla="*/ 1569660 h 1569660"/>
              <a:gd name="connsiteX22" fmla="*/ 5168616 w 8935107"/>
              <a:gd name="connsiteY22" fmla="*/ 1569660 h 1569660"/>
              <a:gd name="connsiteX23" fmla="*/ 4302598 w 8935107"/>
              <a:gd name="connsiteY23" fmla="*/ 1569660 h 1569660"/>
              <a:gd name="connsiteX24" fmla="*/ 3436580 w 8935107"/>
              <a:gd name="connsiteY24" fmla="*/ 1569660 h 1569660"/>
              <a:gd name="connsiteX25" fmla="*/ 2838615 w 8935107"/>
              <a:gd name="connsiteY25" fmla="*/ 1569660 h 1569660"/>
              <a:gd name="connsiteX26" fmla="*/ 2240650 w 8935107"/>
              <a:gd name="connsiteY26" fmla="*/ 1569660 h 1569660"/>
              <a:gd name="connsiteX27" fmla="*/ 1821387 w 8935107"/>
              <a:gd name="connsiteY27" fmla="*/ 1569660 h 1569660"/>
              <a:gd name="connsiteX28" fmla="*/ 1312773 w 8935107"/>
              <a:gd name="connsiteY28" fmla="*/ 1569660 h 1569660"/>
              <a:gd name="connsiteX29" fmla="*/ 625457 w 8935107"/>
              <a:gd name="connsiteY29" fmla="*/ 1569660 h 1569660"/>
              <a:gd name="connsiteX30" fmla="*/ 0 w 8935107"/>
              <a:gd name="connsiteY30" fmla="*/ 1569660 h 1569660"/>
              <a:gd name="connsiteX31" fmla="*/ 0 w 8935107"/>
              <a:gd name="connsiteY31" fmla="*/ 1093530 h 1569660"/>
              <a:gd name="connsiteX32" fmla="*/ 0 w 8935107"/>
              <a:gd name="connsiteY32" fmla="*/ 617400 h 1569660"/>
              <a:gd name="connsiteX33" fmla="*/ 0 w 8935107"/>
              <a:gd name="connsiteY3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935107" h="1569660" fill="none" extrusionOk="0">
                <a:moveTo>
                  <a:pt x="0" y="0"/>
                </a:moveTo>
                <a:cubicBezTo>
                  <a:pt x="218791" y="-34278"/>
                  <a:pt x="556037" y="28511"/>
                  <a:pt x="776667" y="0"/>
                </a:cubicBezTo>
                <a:cubicBezTo>
                  <a:pt x="997297" y="-28511"/>
                  <a:pt x="1158407" y="7395"/>
                  <a:pt x="1463983" y="0"/>
                </a:cubicBezTo>
                <a:cubicBezTo>
                  <a:pt x="1769559" y="-7395"/>
                  <a:pt x="1981593" y="-5023"/>
                  <a:pt x="2151299" y="0"/>
                </a:cubicBezTo>
                <a:cubicBezTo>
                  <a:pt x="2321005" y="5023"/>
                  <a:pt x="2684602" y="4751"/>
                  <a:pt x="2838615" y="0"/>
                </a:cubicBezTo>
                <a:cubicBezTo>
                  <a:pt x="2992628" y="-4751"/>
                  <a:pt x="3321465" y="-27613"/>
                  <a:pt x="3525931" y="0"/>
                </a:cubicBezTo>
                <a:cubicBezTo>
                  <a:pt x="3730397" y="27613"/>
                  <a:pt x="4149312" y="8507"/>
                  <a:pt x="4391949" y="0"/>
                </a:cubicBezTo>
                <a:cubicBezTo>
                  <a:pt x="4634586" y="-8507"/>
                  <a:pt x="4711119" y="9170"/>
                  <a:pt x="4811211" y="0"/>
                </a:cubicBezTo>
                <a:cubicBezTo>
                  <a:pt x="4911303" y="-9170"/>
                  <a:pt x="5274675" y="13183"/>
                  <a:pt x="5409176" y="0"/>
                </a:cubicBezTo>
                <a:cubicBezTo>
                  <a:pt x="5543677" y="-13183"/>
                  <a:pt x="5911356" y="19368"/>
                  <a:pt x="6185843" y="0"/>
                </a:cubicBezTo>
                <a:cubicBezTo>
                  <a:pt x="6460330" y="-19368"/>
                  <a:pt x="6513165" y="-5230"/>
                  <a:pt x="6605106" y="0"/>
                </a:cubicBezTo>
                <a:cubicBezTo>
                  <a:pt x="6697047" y="5230"/>
                  <a:pt x="7057768" y="3521"/>
                  <a:pt x="7203071" y="0"/>
                </a:cubicBezTo>
                <a:cubicBezTo>
                  <a:pt x="7348374" y="-3521"/>
                  <a:pt x="7688804" y="33233"/>
                  <a:pt x="7890387" y="0"/>
                </a:cubicBezTo>
                <a:cubicBezTo>
                  <a:pt x="8091970" y="-33233"/>
                  <a:pt x="8611294" y="-25984"/>
                  <a:pt x="8935107" y="0"/>
                </a:cubicBezTo>
                <a:cubicBezTo>
                  <a:pt x="8954630" y="218444"/>
                  <a:pt x="8937115" y="304232"/>
                  <a:pt x="8935107" y="507523"/>
                </a:cubicBezTo>
                <a:cubicBezTo>
                  <a:pt x="8933099" y="710814"/>
                  <a:pt x="8962002" y="873036"/>
                  <a:pt x="8935107" y="1046440"/>
                </a:cubicBezTo>
                <a:cubicBezTo>
                  <a:pt x="8908212" y="1219844"/>
                  <a:pt x="8958402" y="1411726"/>
                  <a:pt x="8935107" y="1569660"/>
                </a:cubicBezTo>
                <a:cubicBezTo>
                  <a:pt x="8719483" y="1561618"/>
                  <a:pt x="8617987" y="1554950"/>
                  <a:pt x="8426493" y="1569660"/>
                </a:cubicBezTo>
                <a:cubicBezTo>
                  <a:pt x="8234999" y="1584370"/>
                  <a:pt x="7891835" y="1558800"/>
                  <a:pt x="7739177" y="1569660"/>
                </a:cubicBezTo>
                <a:cubicBezTo>
                  <a:pt x="7586519" y="1580520"/>
                  <a:pt x="7142641" y="1547197"/>
                  <a:pt x="6962510" y="1569660"/>
                </a:cubicBezTo>
                <a:cubicBezTo>
                  <a:pt x="6782379" y="1592123"/>
                  <a:pt x="6527686" y="1557800"/>
                  <a:pt x="6364545" y="1569660"/>
                </a:cubicBezTo>
                <a:cubicBezTo>
                  <a:pt x="6201404" y="1581520"/>
                  <a:pt x="6058679" y="1572464"/>
                  <a:pt x="5945283" y="1569660"/>
                </a:cubicBezTo>
                <a:cubicBezTo>
                  <a:pt x="5831887" y="1566856"/>
                  <a:pt x="5540991" y="1549016"/>
                  <a:pt x="5168616" y="1569660"/>
                </a:cubicBezTo>
                <a:cubicBezTo>
                  <a:pt x="4796241" y="1590304"/>
                  <a:pt x="4621200" y="1557815"/>
                  <a:pt x="4302598" y="1569660"/>
                </a:cubicBezTo>
                <a:cubicBezTo>
                  <a:pt x="3983996" y="1581505"/>
                  <a:pt x="3665962" y="1555532"/>
                  <a:pt x="3436580" y="1569660"/>
                </a:cubicBezTo>
                <a:cubicBezTo>
                  <a:pt x="3207198" y="1583788"/>
                  <a:pt x="3077240" y="1572481"/>
                  <a:pt x="2838615" y="1569660"/>
                </a:cubicBezTo>
                <a:cubicBezTo>
                  <a:pt x="2599991" y="1566839"/>
                  <a:pt x="2463813" y="1585243"/>
                  <a:pt x="2240650" y="1569660"/>
                </a:cubicBezTo>
                <a:cubicBezTo>
                  <a:pt x="2017487" y="1554077"/>
                  <a:pt x="1910277" y="1570846"/>
                  <a:pt x="1821387" y="1569660"/>
                </a:cubicBezTo>
                <a:cubicBezTo>
                  <a:pt x="1732497" y="1568474"/>
                  <a:pt x="1424126" y="1577694"/>
                  <a:pt x="1312773" y="1569660"/>
                </a:cubicBezTo>
                <a:cubicBezTo>
                  <a:pt x="1201420" y="1561626"/>
                  <a:pt x="954505" y="1571926"/>
                  <a:pt x="625457" y="1569660"/>
                </a:cubicBezTo>
                <a:cubicBezTo>
                  <a:pt x="296409" y="1567394"/>
                  <a:pt x="180379" y="1547169"/>
                  <a:pt x="0" y="1569660"/>
                </a:cubicBezTo>
                <a:cubicBezTo>
                  <a:pt x="13185" y="1397840"/>
                  <a:pt x="11749" y="1260990"/>
                  <a:pt x="0" y="1093530"/>
                </a:cubicBezTo>
                <a:cubicBezTo>
                  <a:pt x="-11749" y="926070"/>
                  <a:pt x="-19856" y="722041"/>
                  <a:pt x="0" y="617400"/>
                </a:cubicBezTo>
                <a:cubicBezTo>
                  <a:pt x="19856" y="512759"/>
                  <a:pt x="16641" y="295742"/>
                  <a:pt x="0" y="0"/>
                </a:cubicBezTo>
                <a:close/>
              </a:path>
              <a:path w="8935107" h="1569660" stroke="0" extrusionOk="0">
                <a:moveTo>
                  <a:pt x="0" y="0"/>
                </a:moveTo>
                <a:cubicBezTo>
                  <a:pt x="189001" y="315"/>
                  <a:pt x="587948" y="30895"/>
                  <a:pt x="866018" y="0"/>
                </a:cubicBezTo>
                <a:cubicBezTo>
                  <a:pt x="1144088" y="-30895"/>
                  <a:pt x="1436449" y="-34163"/>
                  <a:pt x="1732036" y="0"/>
                </a:cubicBezTo>
                <a:cubicBezTo>
                  <a:pt x="2027623" y="34163"/>
                  <a:pt x="2296544" y="-14516"/>
                  <a:pt x="2598054" y="0"/>
                </a:cubicBezTo>
                <a:cubicBezTo>
                  <a:pt x="2899564" y="14516"/>
                  <a:pt x="3189510" y="-11023"/>
                  <a:pt x="3374721" y="0"/>
                </a:cubicBezTo>
                <a:cubicBezTo>
                  <a:pt x="3559932" y="11023"/>
                  <a:pt x="3751547" y="2576"/>
                  <a:pt x="3883335" y="0"/>
                </a:cubicBezTo>
                <a:cubicBezTo>
                  <a:pt x="4015123" y="-2576"/>
                  <a:pt x="4275074" y="-21741"/>
                  <a:pt x="4481300" y="0"/>
                </a:cubicBezTo>
                <a:cubicBezTo>
                  <a:pt x="4687526" y="21741"/>
                  <a:pt x="4782029" y="-1937"/>
                  <a:pt x="5079265" y="0"/>
                </a:cubicBezTo>
                <a:cubicBezTo>
                  <a:pt x="5376501" y="1937"/>
                  <a:pt x="5679402" y="-19494"/>
                  <a:pt x="5855932" y="0"/>
                </a:cubicBezTo>
                <a:cubicBezTo>
                  <a:pt x="6032462" y="19494"/>
                  <a:pt x="6382228" y="-35192"/>
                  <a:pt x="6721950" y="0"/>
                </a:cubicBezTo>
                <a:cubicBezTo>
                  <a:pt x="7061672" y="35192"/>
                  <a:pt x="7032554" y="-20551"/>
                  <a:pt x="7230564" y="0"/>
                </a:cubicBezTo>
                <a:cubicBezTo>
                  <a:pt x="7428574" y="20551"/>
                  <a:pt x="7704650" y="-17566"/>
                  <a:pt x="7917879" y="0"/>
                </a:cubicBezTo>
                <a:cubicBezTo>
                  <a:pt x="8131109" y="17566"/>
                  <a:pt x="8680502" y="37138"/>
                  <a:pt x="8935107" y="0"/>
                </a:cubicBezTo>
                <a:cubicBezTo>
                  <a:pt x="8915651" y="220533"/>
                  <a:pt x="8924026" y="362479"/>
                  <a:pt x="8935107" y="476130"/>
                </a:cubicBezTo>
                <a:cubicBezTo>
                  <a:pt x="8946189" y="589781"/>
                  <a:pt x="8913804" y="780196"/>
                  <a:pt x="8935107" y="967957"/>
                </a:cubicBezTo>
                <a:cubicBezTo>
                  <a:pt x="8956410" y="1155718"/>
                  <a:pt x="8962036" y="1388308"/>
                  <a:pt x="8935107" y="1569660"/>
                </a:cubicBezTo>
                <a:cubicBezTo>
                  <a:pt x="8794288" y="1596837"/>
                  <a:pt x="8624933" y="1598259"/>
                  <a:pt x="8337142" y="1569660"/>
                </a:cubicBezTo>
                <a:cubicBezTo>
                  <a:pt x="8049351" y="1541061"/>
                  <a:pt x="7724114" y="1552096"/>
                  <a:pt x="7471124" y="1569660"/>
                </a:cubicBezTo>
                <a:cubicBezTo>
                  <a:pt x="7218134" y="1587224"/>
                  <a:pt x="7243786" y="1582697"/>
                  <a:pt x="7051861" y="1569660"/>
                </a:cubicBezTo>
                <a:cubicBezTo>
                  <a:pt x="6859936" y="1556623"/>
                  <a:pt x="6516310" y="1546779"/>
                  <a:pt x="6185843" y="1569660"/>
                </a:cubicBezTo>
                <a:cubicBezTo>
                  <a:pt x="5855376" y="1592541"/>
                  <a:pt x="5891670" y="1562762"/>
                  <a:pt x="5766581" y="1569660"/>
                </a:cubicBezTo>
                <a:cubicBezTo>
                  <a:pt x="5641492" y="1576558"/>
                  <a:pt x="5231732" y="1584154"/>
                  <a:pt x="4989914" y="1569660"/>
                </a:cubicBezTo>
                <a:cubicBezTo>
                  <a:pt x="4748096" y="1555166"/>
                  <a:pt x="4526751" y="1586666"/>
                  <a:pt x="4302598" y="1569660"/>
                </a:cubicBezTo>
                <a:cubicBezTo>
                  <a:pt x="4078445" y="1552654"/>
                  <a:pt x="3967435" y="1597969"/>
                  <a:pt x="3704633" y="1569660"/>
                </a:cubicBezTo>
                <a:cubicBezTo>
                  <a:pt x="3441832" y="1541351"/>
                  <a:pt x="3396471" y="1574766"/>
                  <a:pt x="3196019" y="1569660"/>
                </a:cubicBezTo>
                <a:cubicBezTo>
                  <a:pt x="2995567" y="1564554"/>
                  <a:pt x="2727260" y="1570710"/>
                  <a:pt x="2330001" y="1569660"/>
                </a:cubicBezTo>
                <a:cubicBezTo>
                  <a:pt x="1932742" y="1568610"/>
                  <a:pt x="1915092" y="1585699"/>
                  <a:pt x="1553334" y="1569660"/>
                </a:cubicBezTo>
                <a:cubicBezTo>
                  <a:pt x="1191576" y="1553621"/>
                  <a:pt x="1073017" y="1594595"/>
                  <a:pt x="687316" y="1569660"/>
                </a:cubicBezTo>
                <a:cubicBezTo>
                  <a:pt x="301615" y="1544725"/>
                  <a:pt x="267367" y="1578310"/>
                  <a:pt x="0" y="1569660"/>
                </a:cubicBezTo>
                <a:cubicBezTo>
                  <a:pt x="11423" y="1375352"/>
                  <a:pt x="7315" y="1285067"/>
                  <a:pt x="0" y="1062137"/>
                </a:cubicBezTo>
                <a:cubicBezTo>
                  <a:pt x="-7315" y="839207"/>
                  <a:pt x="-11565" y="739280"/>
                  <a:pt x="0" y="554613"/>
                </a:cubicBezTo>
                <a:cubicBezTo>
                  <a:pt x="11565" y="369946"/>
                  <a:pt x="11920" y="1714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6615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tốt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góp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phần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vệ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trật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, an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ninh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nơi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làng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xóm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phố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phường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mà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hoặc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tham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gia</a:t>
            </a:r>
            <a:r>
              <a:rPr lang="en-US" altLang="zh-CN" sz="3200" b="1" dirty="0" smtClean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#9Slide03 Sofia Pro Soft" panose="020B00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00" name="文本框 4">
            <a:extLst>
              <a:ext uri="{FF2B5EF4-FFF2-40B4-BE49-F238E27FC236}">
                <a16:creationId xmlns:a16="http://schemas.microsoft.com/office/drawing/2014/main" xmlns="" id="{56C9C5E4-B6A8-4484-8504-D7433BB63584}"/>
              </a:ext>
            </a:extLst>
          </p:cNvPr>
          <p:cNvSpPr txBox="1"/>
          <p:nvPr/>
        </p:nvSpPr>
        <p:spPr>
          <a:xfrm>
            <a:off x="1617001" y="4462695"/>
            <a:ext cx="8935107" cy="1077218"/>
          </a:xfrm>
          <a:custGeom>
            <a:avLst/>
            <a:gdLst>
              <a:gd name="connsiteX0" fmla="*/ 0 w 8935107"/>
              <a:gd name="connsiteY0" fmla="*/ 0 h 1077218"/>
              <a:gd name="connsiteX1" fmla="*/ 508614 w 8935107"/>
              <a:gd name="connsiteY1" fmla="*/ 0 h 1077218"/>
              <a:gd name="connsiteX2" fmla="*/ 927876 w 8935107"/>
              <a:gd name="connsiteY2" fmla="*/ 0 h 1077218"/>
              <a:gd name="connsiteX3" fmla="*/ 1704543 w 8935107"/>
              <a:gd name="connsiteY3" fmla="*/ 0 h 1077218"/>
              <a:gd name="connsiteX4" fmla="*/ 2213157 w 8935107"/>
              <a:gd name="connsiteY4" fmla="*/ 0 h 1077218"/>
              <a:gd name="connsiteX5" fmla="*/ 2811122 w 8935107"/>
              <a:gd name="connsiteY5" fmla="*/ 0 h 1077218"/>
              <a:gd name="connsiteX6" fmla="*/ 3230385 w 8935107"/>
              <a:gd name="connsiteY6" fmla="*/ 0 h 1077218"/>
              <a:gd name="connsiteX7" fmla="*/ 3738999 w 8935107"/>
              <a:gd name="connsiteY7" fmla="*/ 0 h 1077218"/>
              <a:gd name="connsiteX8" fmla="*/ 4426315 w 8935107"/>
              <a:gd name="connsiteY8" fmla="*/ 0 h 1077218"/>
              <a:gd name="connsiteX9" fmla="*/ 5113630 w 8935107"/>
              <a:gd name="connsiteY9" fmla="*/ 0 h 1077218"/>
              <a:gd name="connsiteX10" fmla="*/ 5622244 w 8935107"/>
              <a:gd name="connsiteY10" fmla="*/ 0 h 1077218"/>
              <a:gd name="connsiteX11" fmla="*/ 6398911 w 8935107"/>
              <a:gd name="connsiteY11" fmla="*/ 0 h 1077218"/>
              <a:gd name="connsiteX12" fmla="*/ 7264929 w 8935107"/>
              <a:gd name="connsiteY12" fmla="*/ 0 h 1077218"/>
              <a:gd name="connsiteX13" fmla="*/ 8130947 w 8935107"/>
              <a:gd name="connsiteY13" fmla="*/ 0 h 1077218"/>
              <a:gd name="connsiteX14" fmla="*/ 8935107 w 8935107"/>
              <a:gd name="connsiteY14" fmla="*/ 0 h 1077218"/>
              <a:gd name="connsiteX15" fmla="*/ 8935107 w 8935107"/>
              <a:gd name="connsiteY15" fmla="*/ 527837 h 1077218"/>
              <a:gd name="connsiteX16" fmla="*/ 8935107 w 8935107"/>
              <a:gd name="connsiteY16" fmla="*/ 1077218 h 1077218"/>
              <a:gd name="connsiteX17" fmla="*/ 8247791 w 8935107"/>
              <a:gd name="connsiteY17" fmla="*/ 1077218 h 1077218"/>
              <a:gd name="connsiteX18" fmla="*/ 7649826 w 8935107"/>
              <a:gd name="connsiteY18" fmla="*/ 1077218 h 1077218"/>
              <a:gd name="connsiteX19" fmla="*/ 6783808 w 8935107"/>
              <a:gd name="connsiteY19" fmla="*/ 1077218 h 1077218"/>
              <a:gd name="connsiteX20" fmla="*/ 6185843 w 8935107"/>
              <a:gd name="connsiteY20" fmla="*/ 1077218 h 1077218"/>
              <a:gd name="connsiteX21" fmla="*/ 5766581 w 8935107"/>
              <a:gd name="connsiteY21" fmla="*/ 1077218 h 1077218"/>
              <a:gd name="connsiteX22" fmla="*/ 5347318 w 8935107"/>
              <a:gd name="connsiteY22" fmla="*/ 1077218 h 1077218"/>
              <a:gd name="connsiteX23" fmla="*/ 4749353 w 8935107"/>
              <a:gd name="connsiteY23" fmla="*/ 1077218 h 1077218"/>
              <a:gd name="connsiteX24" fmla="*/ 4151388 w 8935107"/>
              <a:gd name="connsiteY24" fmla="*/ 1077218 h 1077218"/>
              <a:gd name="connsiteX25" fmla="*/ 3285370 w 8935107"/>
              <a:gd name="connsiteY25" fmla="*/ 1077218 h 1077218"/>
              <a:gd name="connsiteX26" fmla="*/ 2776756 w 8935107"/>
              <a:gd name="connsiteY26" fmla="*/ 1077218 h 1077218"/>
              <a:gd name="connsiteX27" fmla="*/ 2268143 w 8935107"/>
              <a:gd name="connsiteY27" fmla="*/ 1077218 h 1077218"/>
              <a:gd name="connsiteX28" fmla="*/ 1491476 w 8935107"/>
              <a:gd name="connsiteY28" fmla="*/ 1077218 h 1077218"/>
              <a:gd name="connsiteX29" fmla="*/ 804160 w 8935107"/>
              <a:gd name="connsiteY29" fmla="*/ 1077218 h 1077218"/>
              <a:gd name="connsiteX30" fmla="*/ 0 w 8935107"/>
              <a:gd name="connsiteY30" fmla="*/ 1077218 h 1077218"/>
              <a:gd name="connsiteX31" fmla="*/ 0 w 8935107"/>
              <a:gd name="connsiteY31" fmla="*/ 549381 h 1077218"/>
              <a:gd name="connsiteX32" fmla="*/ 0 w 8935107"/>
              <a:gd name="connsiteY32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935107" h="1077218" fill="none" extrusionOk="0">
                <a:moveTo>
                  <a:pt x="0" y="0"/>
                </a:moveTo>
                <a:cubicBezTo>
                  <a:pt x="174692" y="7025"/>
                  <a:pt x="405830" y="16732"/>
                  <a:pt x="508614" y="0"/>
                </a:cubicBezTo>
                <a:cubicBezTo>
                  <a:pt x="611398" y="-16732"/>
                  <a:pt x="720014" y="-12837"/>
                  <a:pt x="927876" y="0"/>
                </a:cubicBezTo>
                <a:cubicBezTo>
                  <a:pt x="1135738" y="12837"/>
                  <a:pt x="1417759" y="-16721"/>
                  <a:pt x="1704543" y="0"/>
                </a:cubicBezTo>
                <a:cubicBezTo>
                  <a:pt x="1991327" y="16721"/>
                  <a:pt x="2039718" y="11505"/>
                  <a:pt x="2213157" y="0"/>
                </a:cubicBezTo>
                <a:cubicBezTo>
                  <a:pt x="2386596" y="-11505"/>
                  <a:pt x="2678294" y="-28755"/>
                  <a:pt x="2811122" y="0"/>
                </a:cubicBezTo>
                <a:cubicBezTo>
                  <a:pt x="2943950" y="28755"/>
                  <a:pt x="3034023" y="1532"/>
                  <a:pt x="3230385" y="0"/>
                </a:cubicBezTo>
                <a:cubicBezTo>
                  <a:pt x="3426747" y="-1532"/>
                  <a:pt x="3628647" y="1161"/>
                  <a:pt x="3738999" y="0"/>
                </a:cubicBezTo>
                <a:cubicBezTo>
                  <a:pt x="3849351" y="-1161"/>
                  <a:pt x="4275647" y="17332"/>
                  <a:pt x="4426315" y="0"/>
                </a:cubicBezTo>
                <a:cubicBezTo>
                  <a:pt x="4576983" y="-17332"/>
                  <a:pt x="4776287" y="7400"/>
                  <a:pt x="5113630" y="0"/>
                </a:cubicBezTo>
                <a:cubicBezTo>
                  <a:pt x="5450974" y="-7400"/>
                  <a:pt x="5402288" y="22741"/>
                  <a:pt x="5622244" y="0"/>
                </a:cubicBezTo>
                <a:cubicBezTo>
                  <a:pt x="5842200" y="-22741"/>
                  <a:pt x="6051713" y="24632"/>
                  <a:pt x="6398911" y="0"/>
                </a:cubicBezTo>
                <a:cubicBezTo>
                  <a:pt x="6746109" y="-24632"/>
                  <a:pt x="6949947" y="-3041"/>
                  <a:pt x="7264929" y="0"/>
                </a:cubicBezTo>
                <a:cubicBezTo>
                  <a:pt x="7579911" y="3041"/>
                  <a:pt x="7904020" y="12727"/>
                  <a:pt x="8130947" y="0"/>
                </a:cubicBezTo>
                <a:cubicBezTo>
                  <a:pt x="8357874" y="-12727"/>
                  <a:pt x="8558443" y="-30819"/>
                  <a:pt x="8935107" y="0"/>
                </a:cubicBezTo>
                <a:cubicBezTo>
                  <a:pt x="8945924" y="200232"/>
                  <a:pt x="8939592" y="325116"/>
                  <a:pt x="8935107" y="527837"/>
                </a:cubicBezTo>
                <a:cubicBezTo>
                  <a:pt x="8930622" y="730558"/>
                  <a:pt x="8933095" y="871797"/>
                  <a:pt x="8935107" y="1077218"/>
                </a:cubicBezTo>
                <a:cubicBezTo>
                  <a:pt x="8609814" y="1076920"/>
                  <a:pt x="8468066" y="1071841"/>
                  <a:pt x="8247791" y="1077218"/>
                </a:cubicBezTo>
                <a:cubicBezTo>
                  <a:pt x="8027516" y="1082595"/>
                  <a:pt x="7849732" y="1088088"/>
                  <a:pt x="7649826" y="1077218"/>
                </a:cubicBezTo>
                <a:cubicBezTo>
                  <a:pt x="7449921" y="1066348"/>
                  <a:pt x="7115680" y="1114321"/>
                  <a:pt x="6783808" y="1077218"/>
                </a:cubicBezTo>
                <a:cubicBezTo>
                  <a:pt x="6451936" y="1040115"/>
                  <a:pt x="6313326" y="1067877"/>
                  <a:pt x="6185843" y="1077218"/>
                </a:cubicBezTo>
                <a:cubicBezTo>
                  <a:pt x="6058360" y="1086559"/>
                  <a:pt x="5934703" y="1059385"/>
                  <a:pt x="5766581" y="1077218"/>
                </a:cubicBezTo>
                <a:cubicBezTo>
                  <a:pt x="5598459" y="1095051"/>
                  <a:pt x="5512483" y="1084139"/>
                  <a:pt x="5347318" y="1077218"/>
                </a:cubicBezTo>
                <a:cubicBezTo>
                  <a:pt x="5182153" y="1070297"/>
                  <a:pt x="4876136" y="1062937"/>
                  <a:pt x="4749353" y="1077218"/>
                </a:cubicBezTo>
                <a:cubicBezTo>
                  <a:pt x="4622571" y="1091499"/>
                  <a:pt x="4412513" y="1054161"/>
                  <a:pt x="4151388" y="1077218"/>
                </a:cubicBezTo>
                <a:cubicBezTo>
                  <a:pt x="3890263" y="1100275"/>
                  <a:pt x="3578203" y="1065347"/>
                  <a:pt x="3285370" y="1077218"/>
                </a:cubicBezTo>
                <a:cubicBezTo>
                  <a:pt x="2992537" y="1089089"/>
                  <a:pt x="3004479" y="1099742"/>
                  <a:pt x="2776756" y="1077218"/>
                </a:cubicBezTo>
                <a:cubicBezTo>
                  <a:pt x="2549033" y="1054694"/>
                  <a:pt x="2445325" y="1069343"/>
                  <a:pt x="2268143" y="1077218"/>
                </a:cubicBezTo>
                <a:cubicBezTo>
                  <a:pt x="2090961" y="1085093"/>
                  <a:pt x="1762423" y="1049124"/>
                  <a:pt x="1491476" y="1077218"/>
                </a:cubicBezTo>
                <a:cubicBezTo>
                  <a:pt x="1220529" y="1105312"/>
                  <a:pt x="1056389" y="1070976"/>
                  <a:pt x="804160" y="1077218"/>
                </a:cubicBezTo>
                <a:cubicBezTo>
                  <a:pt x="551931" y="1083460"/>
                  <a:pt x="192479" y="1058656"/>
                  <a:pt x="0" y="1077218"/>
                </a:cubicBezTo>
                <a:cubicBezTo>
                  <a:pt x="7660" y="953293"/>
                  <a:pt x="-776" y="768898"/>
                  <a:pt x="0" y="549381"/>
                </a:cubicBezTo>
                <a:cubicBezTo>
                  <a:pt x="776" y="329864"/>
                  <a:pt x="-26433" y="118751"/>
                  <a:pt x="0" y="0"/>
                </a:cubicBezTo>
                <a:close/>
              </a:path>
              <a:path w="8935107" h="1077218" stroke="0" extrusionOk="0">
                <a:moveTo>
                  <a:pt x="0" y="0"/>
                </a:moveTo>
                <a:cubicBezTo>
                  <a:pt x="114974" y="-4520"/>
                  <a:pt x="299958" y="-16313"/>
                  <a:pt x="508614" y="0"/>
                </a:cubicBezTo>
                <a:cubicBezTo>
                  <a:pt x="717270" y="16313"/>
                  <a:pt x="958906" y="23797"/>
                  <a:pt x="1195930" y="0"/>
                </a:cubicBezTo>
                <a:cubicBezTo>
                  <a:pt x="1432954" y="-23797"/>
                  <a:pt x="1486189" y="-4006"/>
                  <a:pt x="1615192" y="0"/>
                </a:cubicBezTo>
                <a:cubicBezTo>
                  <a:pt x="1744195" y="4006"/>
                  <a:pt x="2026305" y="5752"/>
                  <a:pt x="2213157" y="0"/>
                </a:cubicBezTo>
                <a:cubicBezTo>
                  <a:pt x="2400009" y="-5752"/>
                  <a:pt x="2675055" y="-22284"/>
                  <a:pt x="2900473" y="0"/>
                </a:cubicBezTo>
                <a:cubicBezTo>
                  <a:pt x="3125891" y="22284"/>
                  <a:pt x="3179773" y="-1357"/>
                  <a:pt x="3409087" y="0"/>
                </a:cubicBezTo>
                <a:cubicBezTo>
                  <a:pt x="3638401" y="1357"/>
                  <a:pt x="3733663" y="-637"/>
                  <a:pt x="3828350" y="0"/>
                </a:cubicBezTo>
                <a:cubicBezTo>
                  <a:pt x="3923037" y="637"/>
                  <a:pt x="4430161" y="-10183"/>
                  <a:pt x="4694368" y="0"/>
                </a:cubicBezTo>
                <a:cubicBezTo>
                  <a:pt x="4958575" y="10183"/>
                  <a:pt x="5154870" y="9720"/>
                  <a:pt x="5471035" y="0"/>
                </a:cubicBezTo>
                <a:cubicBezTo>
                  <a:pt x="5787200" y="-9720"/>
                  <a:pt x="5909424" y="-28413"/>
                  <a:pt x="6337053" y="0"/>
                </a:cubicBezTo>
                <a:cubicBezTo>
                  <a:pt x="6764682" y="28413"/>
                  <a:pt x="6827478" y="17461"/>
                  <a:pt x="7113720" y="0"/>
                </a:cubicBezTo>
                <a:cubicBezTo>
                  <a:pt x="7399962" y="-17461"/>
                  <a:pt x="7557711" y="-32893"/>
                  <a:pt x="7801036" y="0"/>
                </a:cubicBezTo>
                <a:cubicBezTo>
                  <a:pt x="8044361" y="32893"/>
                  <a:pt x="8492027" y="28706"/>
                  <a:pt x="8935107" y="0"/>
                </a:cubicBezTo>
                <a:cubicBezTo>
                  <a:pt x="8933146" y="255852"/>
                  <a:pt x="8920211" y="383238"/>
                  <a:pt x="8935107" y="527837"/>
                </a:cubicBezTo>
                <a:cubicBezTo>
                  <a:pt x="8950003" y="672436"/>
                  <a:pt x="8957441" y="856354"/>
                  <a:pt x="8935107" y="1077218"/>
                </a:cubicBezTo>
                <a:cubicBezTo>
                  <a:pt x="8655850" y="1054901"/>
                  <a:pt x="8465599" y="1106306"/>
                  <a:pt x="8158440" y="1077218"/>
                </a:cubicBezTo>
                <a:cubicBezTo>
                  <a:pt x="7851281" y="1048130"/>
                  <a:pt x="7683237" y="1052197"/>
                  <a:pt x="7471124" y="1077218"/>
                </a:cubicBezTo>
                <a:cubicBezTo>
                  <a:pt x="7259011" y="1102239"/>
                  <a:pt x="7202991" y="1073483"/>
                  <a:pt x="6962510" y="1077218"/>
                </a:cubicBezTo>
                <a:cubicBezTo>
                  <a:pt x="6722029" y="1080953"/>
                  <a:pt x="6577456" y="1058814"/>
                  <a:pt x="6275194" y="1077218"/>
                </a:cubicBezTo>
                <a:cubicBezTo>
                  <a:pt x="5972932" y="1095622"/>
                  <a:pt x="5784862" y="1077571"/>
                  <a:pt x="5587878" y="1077218"/>
                </a:cubicBezTo>
                <a:cubicBezTo>
                  <a:pt x="5390894" y="1076865"/>
                  <a:pt x="5146862" y="1055631"/>
                  <a:pt x="4900563" y="1077218"/>
                </a:cubicBezTo>
                <a:cubicBezTo>
                  <a:pt x="4654264" y="1098805"/>
                  <a:pt x="4428681" y="1037371"/>
                  <a:pt x="4034544" y="1077218"/>
                </a:cubicBezTo>
                <a:cubicBezTo>
                  <a:pt x="3640407" y="1117065"/>
                  <a:pt x="3630708" y="1064835"/>
                  <a:pt x="3257877" y="1077218"/>
                </a:cubicBezTo>
                <a:cubicBezTo>
                  <a:pt x="2885046" y="1089601"/>
                  <a:pt x="2597779" y="1085087"/>
                  <a:pt x="2391859" y="1077218"/>
                </a:cubicBezTo>
                <a:cubicBezTo>
                  <a:pt x="2185939" y="1069349"/>
                  <a:pt x="2143124" y="1095658"/>
                  <a:pt x="1972597" y="1077218"/>
                </a:cubicBezTo>
                <a:cubicBezTo>
                  <a:pt x="1802070" y="1058778"/>
                  <a:pt x="1490671" y="1079128"/>
                  <a:pt x="1106579" y="1077218"/>
                </a:cubicBezTo>
                <a:cubicBezTo>
                  <a:pt x="722487" y="1075308"/>
                  <a:pt x="434385" y="1072346"/>
                  <a:pt x="0" y="1077218"/>
                </a:cubicBezTo>
                <a:cubicBezTo>
                  <a:pt x="-11115" y="859767"/>
                  <a:pt x="-16358" y="765997"/>
                  <a:pt x="0" y="538609"/>
                </a:cubicBezTo>
                <a:cubicBezTo>
                  <a:pt x="16358" y="311221"/>
                  <a:pt x="13385" y="1347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440178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Rèn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kĩ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năng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lắng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nghe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đưa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ra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nhận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xét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phù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với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bạn</a:t>
            </a:r>
            <a:r>
              <a:rPr lang="en-US" altLang="zh-CN" sz="3200" b="1" dirty="0">
                <a:solidFill>
                  <a:srgbClr val="00206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#9Slide03 Sofia Pro Soft" panose="020B00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77" name="Google Shape;400;p47">
            <a:extLst>
              <a:ext uri="{FF2B5EF4-FFF2-40B4-BE49-F238E27FC236}">
                <a16:creationId xmlns:a16="http://schemas.microsoft.com/office/drawing/2014/main" xmlns="" id="{18522184-A0EB-44E6-B4BA-E0989E167482}"/>
              </a:ext>
            </a:extLst>
          </p:cNvPr>
          <p:cNvSpPr/>
          <p:nvPr/>
        </p:nvSpPr>
        <p:spPr>
          <a:xfrm>
            <a:off x="1826273" y="461413"/>
            <a:ext cx="8215647" cy="10252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10710"/>
            </a:scheme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Đánh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giá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mục</a:t>
            </a:r>
            <a:r>
              <a:rPr lang="en-US" sz="6600" b="1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tiêu</a:t>
            </a:r>
            <a:endParaRPr lang="en-US" sz="6600" b="1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D4EFE44D-6EEB-4ADB-A9DC-B604269CFC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5" r="10654"/>
          <a:stretch/>
        </p:blipFill>
        <p:spPr>
          <a:xfrm>
            <a:off x="10012398" y="-171988"/>
            <a:ext cx="1578622" cy="240375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3C857665-3222-4DE1-91DA-9F6A1FDE5B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954" r="48490" b="-954"/>
          <a:stretch/>
        </p:blipFill>
        <p:spPr>
          <a:xfrm>
            <a:off x="381112" y="-42266"/>
            <a:ext cx="1497041" cy="23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1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A7DDBE8-CB61-41FA-A51F-73B4778152A4}"/>
              </a:ext>
            </a:extLst>
          </p:cNvPr>
          <p:cNvSpPr txBox="1"/>
          <p:nvPr/>
        </p:nvSpPr>
        <p:spPr>
          <a:xfrm>
            <a:off x="1579234" y="1820225"/>
            <a:ext cx="9816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Tạm</a:t>
            </a:r>
            <a:r>
              <a:rPr lang="en-US" altLang="zh-CN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biệt</a:t>
            </a:r>
            <a:r>
              <a:rPr lang="en-US" altLang="zh-CN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các</a:t>
            </a:r>
            <a:r>
              <a:rPr lang="en-US" altLang="zh-CN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ea typeface="字魂6号-日记插画体" panose="00000500000000000000" pitchFamily="2" charset="-122"/>
              </a:rPr>
              <a:t>bạn</a:t>
            </a:r>
            <a:endParaRPr lang="zh-CN" altLang="en-US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  <a:ea typeface="字魂6号-日记插画体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CEFD4A-CDE0-4C57-9E1E-5F5C7FD23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37"/>
            <a:ext cx="4616045" cy="3750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7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6">
        <p:random/>
      </p:transition>
    </mc:Choice>
    <mc:Fallback xmlns="">
      <p:transition spd="slow" advTm="996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" y="1607631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10" name="MH_Other_2"/>
          <p:cNvSpPr/>
          <p:nvPr>
            <p:custDataLst>
              <p:tags r:id="rId1"/>
            </p:custDataLst>
          </p:nvPr>
        </p:nvSpPr>
        <p:spPr>
          <a:xfrm>
            <a:off x="5433737" y="401632"/>
            <a:ext cx="4312076" cy="9938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24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文本框 5">
            <a:extLst>
              <a:ext uri="{FF2B5EF4-FFF2-40B4-BE49-F238E27FC236}">
                <a16:creationId xmlns:a16="http://schemas.microsoft.com/office/drawing/2014/main" xmlns="" id="{5D1E284B-4AA3-4BA9-8CDE-FB00C4BDD968}"/>
              </a:ext>
            </a:extLst>
          </p:cNvPr>
          <p:cNvSpPr txBox="1"/>
          <p:nvPr/>
        </p:nvSpPr>
        <p:spPr>
          <a:xfrm>
            <a:off x="6251909" y="483053"/>
            <a:ext cx="2675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chemeClr val="accent5">
                    <a:lumMod val="50000"/>
                  </a:schemeClr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Mục</a:t>
            </a:r>
            <a:r>
              <a:rPr lang="en-US" altLang="zh-CN" sz="4800" b="1" dirty="0">
                <a:solidFill>
                  <a:schemeClr val="accent5">
                    <a:lumMod val="50000"/>
                  </a:schemeClr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accent5">
                    <a:lumMod val="50000"/>
                  </a:schemeClr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tiêu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#9Slide05 SVNUT Triumph" panose="000005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xmlns="" id="{88FE7FC5-A0D0-4DD0-B71F-D1D94BA3EE8A}"/>
              </a:ext>
            </a:extLst>
          </p:cNvPr>
          <p:cNvSpPr txBox="1"/>
          <p:nvPr/>
        </p:nvSpPr>
        <p:spPr>
          <a:xfrm>
            <a:off x="3513900" y="2059323"/>
            <a:ext cx="8151750" cy="1477328"/>
          </a:xfrm>
          <a:custGeom>
            <a:avLst/>
            <a:gdLst>
              <a:gd name="connsiteX0" fmla="*/ 0 w 8151750"/>
              <a:gd name="connsiteY0" fmla="*/ 0 h 1569660"/>
              <a:gd name="connsiteX1" fmla="*/ 597795 w 8151750"/>
              <a:gd name="connsiteY1" fmla="*/ 0 h 1569660"/>
              <a:gd name="connsiteX2" fmla="*/ 1440143 w 8151750"/>
              <a:gd name="connsiteY2" fmla="*/ 0 h 1569660"/>
              <a:gd name="connsiteX3" fmla="*/ 2282490 w 8151750"/>
              <a:gd name="connsiteY3" fmla="*/ 0 h 1569660"/>
              <a:gd name="connsiteX4" fmla="*/ 2961803 w 8151750"/>
              <a:gd name="connsiteY4" fmla="*/ 0 h 1569660"/>
              <a:gd name="connsiteX5" fmla="*/ 3641115 w 8151750"/>
              <a:gd name="connsiteY5" fmla="*/ 0 h 1569660"/>
              <a:gd name="connsiteX6" fmla="*/ 4320428 w 8151750"/>
              <a:gd name="connsiteY6" fmla="*/ 0 h 1569660"/>
              <a:gd name="connsiteX7" fmla="*/ 4999740 w 8151750"/>
              <a:gd name="connsiteY7" fmla="*/ 0 h 1569660"/>
              <a:gd name="connsiteX8" fmla="*/ 5842088 w 8151750"/>
              <a:gd name="connsiteY8" fmla="*/ 0 h 1569660"/>
              <a:gd name="connsiteX9" fmla="*/ 6276848 w 8151750"/>
              <a:gd name="connsiteY9" fmla="*/ 0 h 1569660"/>
              <a:gd name="connsiteX10" fmla="*/ 6874643 w 8151750"/>
              <a:gd name="connsiteY10" fmla="*/ 0 h 1569660"/>
              <a:gd name="connsiteX11" fmla="*/ 8151750 w 8151750"/>
              <a:gd name="connsiteY11" fmla="*/ 0 h 1569660"/>
              <a:gd name="connsiteX12" fmla="*/ 8151750 w 8151750"/>
              <a:gd name="connsiteY12" fmla="*/ 476130 h 1569660"/>
              <a:gd name="connsiteX13" fmla="*/ 8151750 w 8151750"/>
              <a:gd name="connsiteY13" fmla="*/ 967957 h 1569660"/>
              <a:gd name="connsiteX14" fmla="*/ 8151750 w 8151750"/>
              <a:gd name="connsiteY14" fmla="*/ 1569660 h 1569660"/>
              <a:gd name="connsiteX15" fmla="*/ 7553955 w 8151750"/>
              <a:gd name="connsiteY15" fmla="*/ 1569660 h 1569660"/>
              <a:gd name="connsiteX16" fmla="*/ 6793125 w 8151750"/>
              <a:gd name="connsiteY16" fmla="*/ 1569660 h 1569660"/>
              <a:gd name="connsiteX17" fmla="*/ 5950778 w 8151750"/>
              <a:gd name="connsiteY17" fmla="*/ 1569660 h 1569660"/>
              <a:gd name="connsiteX18" fmla="*/ 5352983 w 8151750"/>
              <a:gd name="connsiteY18" fmla="*/ 1569660 h 1569660"/>
              <a:gd name="connsiteX19" fmla="*/ 4836705 w 8151750"/>
              <a:gd name="connsiteY19" fmla="*/ 1569660 h 1569660"/>
              <a:gd name="connsiteX20" fmla="*/ 4157393 w 8151750"/>
              <a:gd name="connsiteY20" fmla="*/ 1569660 h 1569660"/>
              <a:gd name="connsiteX21" fmla="*/ 3396562 w 8151750"/>
              <a:gd name="connsiteY21" fmla="*/ 1569660 h 1569660"/>
              <a:gd name="connsiteX22" fmla="*/ 2798767 w 8151750"/>
              <a:gd name="connsiteY22" fmla="*/ 1569660 h 1569660"/>
              <a:gd name="connsiteX23" fmla="*/ 2364007 w 8151750"/>
              <a:gd name="connsiteY23" fmla="*/ 1569660 h 1569660"/>
              <a:gd name="connsiteX24" fmla="*/ 1603177 w 8151750"/>
              <a:gd name="connsiteY24" fmla="*/ 1569660 h 1569660"/>
              <a:gd name="connsiteX25" fmla="*/ 760830 w 8151750"/>
              <a:gd name="connsiteY25" fmla="*/ 1569660 h 1569660"/>
              <a:gd name="connsiteX26" fmla="*/ 0 w 8151750"/>
              <a:gd name="connsiteY26" fmla="*/ 1569660 h 1569660"/>
              <a:gd name="connsiteX27" fmla="*/ 0 w 8151750"/>
              <a:gd name="connsiteY27" fmla="*/ 1062137 h 1569660"/>
              <a:gd name="connsiteX28" fmla="*/ 0 w 8151750"/>
              <a:gd name="connsiteY28" fmla="*/ 570310 h 1569660"/>
              <a:gd name="connsiteX29" fmla="*/ 0 w 8151750"/>
              <a:gd name="connsiteY29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51750" h="1569660" fill="none" extrusionOk="0">
                <a:moveTo>
                  <a:pt x="0" y="0"/>
                </a:moveTo>
                <a:cubicBezTo>
                  <a:pt x="280178" y="5104"/>
                  <a:pt x="353958" y="2110"/>
                  <a:pt x="597795" y="0"/>
                </a:cubicBezTo>
                <a:cubicBezTo>
                  <a:pt x="841633" y="-2110"/>
                  <a:pt x="1059650" y="20201"/>
                  <a:pt x="1440143" y="0"/>
                </a:cubicBezTo>
                <a:cubicBezTo>
                  <a:pt x="1820636" y="-20201"/>
                  <a:pt x="2076877" y="-18115"/>
                  <a:pt x="2282490" y="0"/>
                </a:cubicBezTo>
                <a:cubicBezTo>
                  <a:pt x="2488103" y="18115"/>
                  <a:pt x="2721751" y="9035"/>
                  <a:pt x="2961803" y="0"/>
                </a:cubicBezTo>
                <a:cubicBezTo>
                  <a:pt x="3201855" y="-9035"/>
                  <a:pt x="3317517" y="12463"/>
                  <a:pt x="3641115" y="0"/>
                </a:cubicBezTo>
                <a:cubicBezTo>
                  <a:pt x="3964713" y="-12463"/>
                  <a:pt x="4132596" y="5823"/>
                  <a:pt x="4320428" y="0"/>
                </a:cubicBezTo>
                <a:cubicBezTo>
                  <a:pt x="4508260" y="-5823"/>
                  <a:pt x="4668335" y="30443"/>
                  <a:pt x="4999740" y="0"/>
                </a:cubicBezTo>
                <a:cubicBezTo>
                  <a:pt x="5331145" y="-30443"/>
                  <a:pt x="5468704" y="-19345"/>
                  <a:pt x="5842088" y="0"/>
                </a:cubicBezTo>
                <a:cubicBezTo>
                  <a:pt x="6215472" y="19345"/>
                  <a:pt x="6177413" y="2609"/>
                  <a:pt x="6276848" y="0"/>
                </a:cubicBezTo>
                <a:cubicBezTo>
                  <a:pt x="6376283" y="-2609"/>
                  <a:pt x="6710016" y="-20260"/>
                  <a:pt x="6874643" y="0"/>
                </a:cubicBezTo>
                <a:cubicBezTo>
                  <a:pt x="7039271" y="20260"/>
                  <a:pt x="7665260" y="-45769"/>
                  <a:pt x="8151750" y="0"/>
                </a:cubicBezTo>
                <a:cubicBezTo>
                  <a:pt x="8154468" y="119800"/>
                  <a:pt x="8132875" y="289337"/>
                  <a:pt x="8151750" y="476130"/>
                </a:cubicBezTo>
                <a:cubicBezTo>
                  <a:pt x="8170626" y="662923"/>
                  <a:pt x="8163786" y="833094"/>
                  <a:pt x="8151750" y="967957"/>
                </a:cubicBezTo>
                <a:cubicBezTo>
                  <a:pt x="8139714" y="1102820"/>
                  <a:pt x="8179067" y="1308670"/>
                  <a:pt x="8151750" y="1569660"/>
                </a:cubicBezTo>
                <a:cubicBezTo>
                  <a:pt x="7857941" y="1597221"/>
                  <a:pt x="7741989" y="1575104"/>
                  <a:pt x="7553955" y="1569660"/>
                </a:cubicBezTo>
                <a:cubicBezTo>
                  <a:pt x="7365921" y="1564216"/>
                  <a:pt x="7038486" y="1578788"/>
                  <a:pt x="6793125" y="1569660"/>
                </a:cubicBezTo>
                <a:cubicBezTo>
                  <a:pt x="6547764" y="1560533"/>
                  <a:pt x="6267666" y="1546896"/>
                  <a:pt x="5950778" y="1569660"/>
                </a:cubicBezTo>
                <a:cubicBezTo>
                  <a:pt x="5633890" y="1592424"/>
                  <a:pt x="5637330" y="1577293"/>
                  <a:pt x="5352983" y="1569660"/>
                </a:cubicBezTo>
                <a:cubicBezTo>
                  <a:pt x="5068636" y="1562027"/>
                  <a:pt x="5036351" y="1556157"/>
                  <a:pt x="4836705" y="1569660"/>
                </a:cubicBezTo>
                <a:cubicBezTo>
                  <a:pt x="4637059" y="1583163"/>
                  <a:pt x="4349299" y="1578080"/>
                  <a:pt x="4157393" y="1569660"/>
                </a:cubicBezTo>
                <a:cubicBezTo>
                  <a:pt x="3965487" y="1561240"/>
                  <a:pt x="3698420" y="1566215"/>
                  <a:pt x="3396562" y="1569660"/>
                </a:cubicBezTo>
                <a:cubicBezTo>
                  <a:pt x="3094704" y="1573105"/>
                  <a:pt x="2930505" y="1550305"/>
                  <a:pt x="2798767" y="1569660"/>
                </a:cubicBezTo>
                <a:cubicBezTo>
                  <a:pt x="2667029" y="1589015"/>
                  <a:pt x="2476326" y="1564338"/>
                  <a:pt x="2364007" y="1569660"/>
                </a:cubicBezTo>
                <a:cubicBezTo>
                  <a:pt x="2251688" y="1574982"/>
                  <a:pt x="1789381" y="1565857"/>
                  <a:pt x="1603177" y="1569660"/>
                </a:cubicBezTo>
                <a:cubicBezTo>
                  <a:pt x="1416973" y="1573464"/>
                  <a:pt x="1033064" y="1547165"/>
                  <a:pt x="760830" y="1569660"/>
                </a:cubicBezTo>
                <a:cubicBezTo>
                  <a:pt x="488596" y="1592155"/>
                  <a:pt x="224154" y="1532701"/>
                  <a:pt x="0" y="1569660"/>
                </a:cubicBezTo>
                <a:cubicBezTo>
                  <a:pt x="-21876" y="1447477"/>
                  <a:pt x="16356" y="1294762"/>
                  <a:pt x="0" y="1062137"/>
                </a:cubicBezTo>
                <a:cubicBezTo>
                  <a:pt x="-16356" y="829512"/>
                  <a:pt x="22270" y="692133"/>
                  <a:pt x="0" y="570310"/>
                </a:cubicBezTo>
                <a:cubicBezTo>
                  <a:pt x="-22270" y="448487"/>
                  <a:pt x="-19750" y="123842"/>
                  <a:pt x="0" y="0"/>
                </a:cubicBezTo>
                <a:close/>
              </a:path>
              <a:path w="8151750" h="1569660" stroke="0" extrusionOk="0">
                <a:moveTo>
                  <a:pt x="0" y="0"/>
                </a:moveTo>
                <a:cubicBezTo>
                  <a:pt x="366077" y="-23215"/>
                  <a:pt x="566987" y="6973"/>
                  <a:pt x="842348" y="0"/>
                </a:cubicBezTo>
                <a:cubicBezTo>
                  <a:pt x="1117709" y="-6973"/>
                  <a:pt x="1301750" y="39471"/>
                  <a:pt x="1684695" y="0"/>
                </a:cubicBezTo>
                <a:cubicBezTo>
                  <a:pt x="2067640" y="-39471"/>
                  <a:pt x="2173693" y="-13116"/>
                  <a:pt x="2527043" y="0"/>
                </a:cubicBezTo>
                <a:cubicBezTo>
                  <a:pt x="2880393" y="13116"/>
                  <a:pt x="2991018" y="11473"/>
                  <a:pt x="3287873" y="0"/>
                </a:cubicBezTo>
                <a:cubicBezTo>
                  <a:pt x="3584728" y="-11473"/>
                  <a:pt x="3574825" y="1481"/>
                  <a:pt x="3804150" y="0"/>
                </a:cubicBezTo>
                <a:cubicBezTo>
                  <a:pt x="4033475" y="-1481"/>
                  <a:pt x="4274042" y="385"/>
                  <a:pt x="4401945" y="0"/>
                </a:cubicBezTo>
                <a:cubicBezTo>
                  <a:pt x="4529848" y="-385"/>
                  <a:pt x="4818544" y="-29771"/>
                  <a:pt x="4999740" y="0"/>
                </a:cubicBezTo>
                <a:cubicBezTo>
                  <a:pt x="5180937" y="29771"/>
                  <a:pt x="5539554" y="11819"/>
                  <a:pt x="5760570" y="0"/>
                </a:cubicBezTo>
                <a:cubicBezTo>
                  <a:pt x="5981586" y="-11819"/>
                  <a:pt x="6363859" y="30376"/>
                  <a:pt x="6602918" y="0"/>
                </a:cubicBezTo>
                <a:cubicBezTo>
                  <a:pt x="6841977" y="-30376"/>
                  <a:pt x="7000423" y="-19479"/>
                  <a:pt x="7119195" y="0"/>
                </a:cubicBezTo>
                <a:cubicBezTo>
                  <a:pt x="7237967" y="19479"/>
                  <a:pt x="7649687" y="-48956"/>
                  <a:pt x="8151750" y="0"/>
                </a:cubicBezTo>
                <a:cubicBezTo>
                  <a:pt x="8155952" y="196912"/>
                  <a:pt x="8160752" y="341893"/>
                  <a:pt x="8151750" y="554613"/>
                </a:cubicBezTo>
                <a:cubicBezTo>
                  <a:pt x="8142748" y="767333"/>
                  <a:pt x="8176583" y="882580"/>
                  <a:pt x="8151750" y="1077833"/>
                </a:cubicBezTo>
                <a:cubicBezTo>
                  <a:pt x="8126917" y="1273086"/>
                  <a:pt x="8130447" y="1381899"/>
                  <a:pt x="8151750" y="1569660"/>
                </a:cubicBezTo>
                <a:cubicBezTo>
                  <a:pt x="8033058" y="1587866"/>
                  <a:pt x="7878458" y="1588289"/>
                  <a:pt x="7716990" y="1569660"/>
                </a:cubicBezTo>
                <a:cubicBezTo>
                  <a:pt x="7555522" y="1551031"/>
                  <a:pt x="7220410" y="1608397"/>
                  <a:pt x="6874642" y="1569660"/>
                </a:cubicBezTo>
                <a:cubicBezTo>
                  <a:pt x="6528874" y="1530923"/>
                  <a:pt x="6218363" y="1555309"/>
                  <a:pt x="6032295" y="1569660"/>
                </a:cubicBezTo>
                <a:cubicBezTo>
                  <a:pt x="5846227" y="1584011"/>
                  <a:pt x="5719386" y="1557924"/>
                  <a:pt x="5597535" y="1569660"/>
                </a:cubicBezTo>
                <a:cubicBezTo>
                  <a:pt x="5475684" y="1581396"/>
                  <a:pt x="5157780" y="1530917"/>
                  <a:pt x="4755187" y="1569660"/>
                </a:cubicBezTo>
                <a:cubicBezTo>
                  <a:pt x="4352594" y="1608403"/>
                  <a:pt x="4457742" y="1548636"/>
                  <a:pt x="4320428" y="1569660"/>
                </a:cubicBezTo>
                <a:cubicBezTo>
                  <a:pt x="4183114" y="1590684"/>
                  <a:pt x="3766528" y="1600378"/>
                  <a:pt x="3559598" y="1569660"/>
                </a:cubicBezTo>
                <a:cubicBezTo>
                  <a:pt x="3352668" y="1538943"/>
                  <a:pt x="3196026" y="1578810"/>
                  <a:pt x="2880285" y="1569660"/>
                </a:cubicBezTo>
                <a:cubicBezTo>
                  <a:pt x="2564544" y="1560510"/>
                  <a:pt x="2502084" y="1548952"/>
                  <a:pt x="2282490" y="1569660"/>
                </a:cubicBezTo>
                <a:cubicBezTo>
                  <a:pt x="2062896" y="1590368"/>
                  <a:pt x="1913562" y="1549972"/>
                  <a:pt x="1766212" y="1569660"/>
                </a:cubicBezTo>
                <a:cubicBezTo>
                  <a:pt x="1618862" y="1589348"/>
                  <a:pt x="1187929" y="1595093"/>
                  <a:pt x="923865" y="1569660"/>
                </a:cubicBezTo>
                <a:cubicBezTo>
                  <a:pt x="659801" y="1544227"/>
                  <a:pt x="327261" y="1567793"/>
                  <a:pt x="0" y="1569660"/>
                </a:cubicBezTo>
                <a:cubicBezTo>
                  <a:pt x="5747" y="1304248"/>
                  <a:pt x="-14466" y="1257580"/>
                  <a:pt x="0" y="1015047"/>
                </a:cubicBezTo>
                <a:cubicBezTo>
                  <a:pt x="14466" y="772514"/>
                  <a:pt x="-18210" y="636237"/>
                  <a:pt x="0" y="507523"/>
                </a:cubicBezTo>
                <a:cubicBezTo>
                  <a:pt x="18210" y="378809"/>
                  <a:pt x="7315" y="2229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6615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Kể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được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một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câu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chuyện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về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một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việc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làm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tốt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góp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phần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bảo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vệ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trật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tự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, an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ninh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nơi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làng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xóm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phố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phường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mà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em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biết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hoặc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được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tham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gia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.</a:t>
            </a:r>
            <a:endParaRPr lang="zh-CN" altLang="en-US" sz="3000" b="1" dirty="0">
              <a:solidFill>
                <a:srgbClr val="C00000"/>
              </a:solidFill>
              <a:latin typeface="#9Slide03 Sofia Pro Soft" panose="020B00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xmlns="" id="{A4122742-0112-4EA9-8D50-B9FE7918DD1B}"/>
              </a:ext>
            </a:extLst>
          </p:cNvPr>
          <p:cNvSpPr txBox="1"/>
          <p:nvPr/>
        </p:nvSpPr>
        <p:spPr>
          <a:xfrm>
            <a:off x="3513900" y="3989026"/>
            <a:ext cx="8151750" cy="1015663"/>
          </a:xfrm>
          <a:custGeom>
            <a:avLst/>
            <a:gdLst>
              <a:gd name="connsiteX0" fmla="*/ 0 w 8151750"/>
              <a:gd name="connsiteY0" fmla="*/ 0 h 1077218"/>
              <a:gd name="connsiteX1" fmla="*/ 597795 w 8151750"/>
              <a:gd name="connsiteY1" fmla="*/ 0 h 1077218"/>
              <a:gd name="connsiteX2" fmla="*/ 1114073 w 8151750"/>
              <a:gd name="connsiteY2" fmla="*/ 0 h 1077218"/>
              <a:gd name="connsiteX3" fmla="*/ 1956420 w 8151750"/>
              <a:gd name="connsiteY3" fmla="*/ 0 h 1077218"/>
              <a:gd name="connsiteX4" fmla="*/ 2391180 w 8151750"/>
              <a:gd name="connsiteY4" fmla="*/ 0 h 1077218"/>
              <a:gd name="connsiteX5" fmla="*/ 3152010 w 8151750"/>
              <a:gd name="connsiteY5" fmla="*/ 0 h 1077218"/>
              <a:gd name="connsiteX6" fmla="*/ 3668287 w 8151750"/>
              <a:gd name="connsiteY6" fmla="*/ 0 h 1077218"/>
              <a:gd name="connsiteX7" fmla="*/ 4266083 w 8151750"/>
              <a:gd name="connsiteY7" fmla="*/ 0 h 1077218"/>
              <a:gd name="connsiteX8" fmla="*/ 4700843 w 8151750"/>
              <a:gd name="connsiteY8" fmla="*/ 0 h 1077218"/>
              <a:gd name="connsiteX9" fmla="*/ 5217120 w 8151750"/>
              <a:gd name="connsiteY9" fmla="*/ 0 h 1077218"/>
              <a:gd name="connsiteX10" fmla="*/ 5896433 w 8151750"/>
              <a:gd name="connsiteY10" fmla="*/ 0 h 1077218"/>
              <a:gd name="connsiteX11" fmla="*/ 6575745 w 8151750"/>
              <a:gd name="connsiteY11" fmla="*/ 0 h 1077218"/>
              <a:gd name="connsiteX12" fmla="*/ 7092023 w 8151750"/>
              <a:gd name="connsiteY12" fmla="*/ 0 h 1077218"/>
              <a:gd name="connsiteX13" fmla="*/ 8151750 w 8151750"/>
              <a:gd name="connsiteY13" fmla="*/ 0 h 1077218"/>
              <a:gd name="connsiteX14" fmla="*/ 8151750 w 8151750"/>
              <a:gd name="connsiteY14" fmla="*/ 560153 h 1077218"/>
              <a:gd name="connsiteX15" fmla="*/ 8151750 w 8151750"/>
              <a:gd name="connsiteY15" fmla="*/ 1077218 h 1077218"/>
              <a:gd name="connsiteX16" fmla="*/ 7635473 w 8151750"/>
              <a:gd name="connsiteY16" fmla="*/ 1077218 h 1077218"/>
              <a:gd name="connsiteX17" fmla="*/ 7200713 w 8151750"/>
              <a:gd name="connsiteY17" fmla="*/ 1077218 h 1077218"/>
              <a:gd name="connsiteX18" fmla="*/ 6684435 w 8151750"/>
              <a:gd name="connsiteY18" fmla="*/ 1077218 h 1077218"/>
              <a:gd name="connsiteX19" fmla="*/ 6005123 w 8151750"/>
              <a:gd name="connsiteY19" fmla="*/ 1077218 h 1077218"/>
              <a:gd name="connsiteX20" fmla="*/ 5407328 w 8151750"/>
              <a:gd name="connsiteY20" fmla="*/ 1077218 h 1077218"/>
              <a:gd name="connsiteX21" fmla="*/ 4564980 w 8151750"/>
              <a:gd name="connsiteY21" fmla="*/ 1077218 h 1077218"/>
              <a:gd name="connsiteX22" fmla="*/ 3967185 w 8151750"/>
              <a:gd name="connsiteY22" fmla="*/ 1077218 h 1077218"/>
              <a:gd name="connsiteX23" fmla="*/ 3532425 w 8151750"/>
              <a:gd name="connsiteY23" fmla="*/ 1077218 h 1077218"/>
              <a:gd name="connsiteX24" fmla="*/ 3097665 w 8151750"/>
              <a:gd name="connsiteY24" fmla="*/ 1077218 h 1077218"/>
              <a:gd name="connsiteX25" fmla="*/ 2499870 w 8151750"/>
              <a:gd name="connsiteY25" fmla="*/ 1077218 h 1077218"/>
              <a:gd name="connsiteX26" fmla="*/ 1902075 w 8151750"/>
              <a:gd name="connsiteY26" fmla="*/ 1077218 h 1077218"/>
              <a:gd name="connsiteX27" fmla="*/ 1059727 w 8151750"/>
              <a:gd name="connsiteY27" fmla="*/ 1077218 h 1077218"/>
              <a:gd name="connsiteX28" fmla="*/ 0 w 8151750"/>
              <a:gd name="connsiteY28" fmla="*/ 1077218 h 1077218"/>
              <a:gd name="connsiteX29" fmla="*/ 0 w 8151750"/>
              <a:gd name="connsiteY29" fmla="*/ 560153 h 1077218"/>
              <a:gd name="connsiteX30" fmla="*/ 0 w 8151750"/>
              <a:gd name="connsiteY30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151750" h="1077218" fill="none" extrusionOk="0">
                <a:moveTo>
                  <a:pt x="0" y="0"/>
                </a:moveTo>
                <a:cubicBezTo>
                  <a:pt x="131685" y="15812"/>
                  <a:pt x="381033" y="21604"/>
                  <a:pt x="597795" y="0"/>
                </a:cubicBezTo>
                <a:cubicBezTo>
                  <a:pt x="814558" y="-21604"/>
                  <a:pt x="880875" y="-2695"/>
                  <a:pt x="1114073" y="0"/>
                </a:cubicBezTo>
                <a:cubicBezTo>
                  <a:pt x="1347271" y="2695"/>
                  <a:pt x="1584267" y="-22329"/>
                  <a:pt x="1956420" y="0"/>
                </a:cubicBezTo>
                <a:cubicBezTo>
                  <a:pt x="2328573" y="22329"/>
                  <a:pt x="2228473" y="5174"/>
                  <a:pt x="2391180" y="0"/>
                </a:cubicBezTo>
                <a:cubicBezTo>
                  <a:pt x="2553887" y="-5174"/>
                  <a:pt x="2957485" y="4078"/>
                  <a:pt x="3152010" y="0"/>
                </a:cubicBezTo>
                <a:cubicBezTo>
                  <a:pt x="3346535" y="-4078"/>
                  <a:pt x="3426545" y="-16318"/>
                  <a:pt x="3668287" y="0"/>
                </a:cubicBezTo>
                <a:cubicBezTo>
                  <a:pt x="3910029" y="16318"/>
                  <a:pt x="3975731" y="22726"/>
                  <a:pt x="4266083" y="0"/>
                </a:cubicBezTo>
                <a:cubicBezTo>
                  <a:pt x="4556435" y="-22726"/>
                  <a:pt x="4515164" y="-3242"/>
                  <a:pt x="4700843" y="0"/>
                </a:cubicBezTo>
                <a:cubicBezTo>
                  <a:pt x="4886522" y="3242"/>
                  <a:pt x="5090687" y="9390"/>
                  <a:pt x="5217120" y="0"/>
                </a:cubicBezTo>
                <a:cubicBezTo>
                  <a:pt x="5343553" y="-9390"/>
                  <a:pt x="5702875" y="7422"/>
                  <a:pt x="5896433" y="0"/>
                </a:cubicBezTo>
                <a:cubicBezTo>
                  <a:pt x="6089991" y="-7422"/>
                  <a:pt x="6282550" y="12025"/>
                  <a:pt x="6575745" y="0"/>
                </a:cubicBezTo>
                <a:cubicBezTo>
                  <a:pt x="6868940" y="-12025"/>
                  <a:pt x="6910000" y="-5759"/>
                  <a:pt x="7092023" y="0"/>
                </a:cubicBezTo>
                <a:cubicBezTo>
                  <a:pt x="7274046" y="5759"/>
                  <a:pt x="7824225" y="25415"/>
                  <a:pt x="8151750" y="0"/>
                </a:cubicBezTo>
                <a:cubicBezTo>
                  <a:pt x="8124162" y="247833"/>
                  <a:pt x="8149014" y="442807"/>
                  <a:pt x="8151750" y="560153"/>
                </a:cubicBezTo>
                <a:cubicBezTo>
                  <a:pt x="8154486" y="677499"/>
                  <a:pt x="8142392" y="829519"/>
                  <a:pt x="8151750" y="1077218"/>
                </a:cubicBezTo>
                <a:cubicBezTo>
                  <a:pt x="7922437" y="1062430"/>
                  <a:pt x="7800598" y="1095297"/>
                  <a:pt x="7635473" y="1077218"/>
                </a:cubicBezTo>
                <a:cubicBezTo>
                  <a:pt x="7470348" y="1059139"/>
                  <a:pt x="7332709" y="1066522"/>
                  <a:pt x="7200713" y="1077218"/>
                </a:cubicBezTo>
                <a:cubicBezTo>
                  <a:pt x="7068717" y="1087914"/>
                  <a:pt x="6794447" y="1067612"/>
                  <a:pt x="6684435" y="1077218"/>
                </a:cubicBezTo>
                <a:cubicBezTo>
                  <a:pt x="6574423" y="1086824"/>
                  <a:pt x="6288206" y="1070173"/>
                  <a:pt x="6005123" y="1077218"/>
                </a:cubicBezTo>
                <a:cubicBezTo>
                  <a:pt x="5722040" y="1084263"/>
                  <a:pt x="5580629" y="1054685"/>
                  <a:pt x="5407328" y="1077218"/>
                </a:cubicBezTo>
                <a:cubicBezTo>
                  <a:pt x="5234028" y="1099751"/>
                  <a:pt x="4965036" y="1049730"/>
                  <a:pt x="4564980" y="1077218"/>
                </a:cubicBezTo>
                <a:cubicBezTo>
                  <a:pt x="4164924" y="1104706"/>
                  <a:pt x="4189620" y="1088794"/>
                  <a:pt x="3967185" y="1077218"/>
                </a:cubicBezTo>
                <a:cubicBezTo>
                  <a:pt x="3744751" y="1065642"/>
                  <a:pt x="3741564" y="1089475"/>
                  <a:pt x="3532425" y="1077218"/>
                </a:cubicBezTo>
                <a:cubicBezTo>
                  <a:pt x="3323286" y="1064961"/>
                  <a:pt x="3278327" y="1092860"/>
                  <a:pt x="3097665" y="1077218"/>
                </a:cubicBezTo>
                <a:cubicBezTo>
                  <a:pt x="2917003" y="1061576"/>
                  <a:pt x="2702503" y="1055676"/>
                  <a:pt x="2499870" y="1077218"/>
                </a:cubicBezTo>
                <a:cubicBezTo>
                  <a:pt x="2297238" y="1098760"/>
                  <a:pt x="2054073" y="1057775"/>
                  <a:pt x="1902075" y="1077218"/>
                </a:cubicBezTo>
                <a:cubicBezTo>
                  <a:pt x="1750077" y="1096661"/>
                  <a:pt x="1420067" y="1056238"/>
                  <a:pt x="1059727" y="1077218"/>
                </a:cubicBezTo>
                <a:cubicBezTo>
                  <a:pt x="699387" y="1098198"/>
                  <a:pt x="496993" y="1124608"/>
                  <a:pt x="0" y="1077218"/>
                </a:cubicBezTo>
                <a:cubicBezTo>
                  <a:pt x="5595" y="953179"/>
                  <a:pt x="-5607" y="726362"/>
                  <a:pt x="0" y="560153"/>
                </a:cubicBezTo>
                <a:cubicBezTo>
                  <a:pt x="5607" y="393945"/>
                  <a:pt x="23233" y="268745"/>
                  <a:pt x="0" y="0"/>
                </a:cubicBezTo>
                <a:close/>
              </a:path>
              <a:path w="8151750" h="1077218" stroke="0" extrusionOk="0">
                <a:moveTo>
                  <a:pt x="0" y="0"/>
                </a:moveTo>
                <a:cubicBezTo>
                  <a:pt x="249226" y="-3935"/>
                  <a:pt x="386825" y="15568"/>
                  <a:pt x="516277" y="0"/>
                </a:cubicBezTo>
                <a:cubicBezTo>
                  <a:pt x="645729" y="-15568"/>
                  <a:pt x="914210" y="-908"/>
                  <a:pt x="1195590" y="0"/>
                </a:cubicBezTo>
                <a:cubicBezTo>
                  <a:pt x="1476970" y="908"/>
                  <a:pt x="1488540" y="-17582"/>
                  <a:pt x="1630350" y="0"/>
                </a:cubicBezTo>
                <a:cubicBezTo>
                  <a:pt x="1772160" y="17582"/>
                  <a:pt x="2054368" y="-10002"/>
                  <a:pt x="2228145" y="0"/>
                </a:cubicBezTo>
                <a:cubicBezTo>
                  <a:pt x="2401923" y="10002"/>
                  <a:pt x="2684986" y="-30882"/>
                  <a:pt x="2907457" y="0"/>
                </a:cubicBezTo>
                <a:cubicBezTo>
                  <a:pt x="3129928" y="30882"/>
                  <a:pt x="3304297" y="-21989"/>
                  <a:pt x="3423735" y="0"/>
                </a:cubicBezTo>
                <a:cubicBezTo>
                  <a:pt x="3543173" y="21989"/>
                  <a:pt x="3675631" y="13971"/>
                  <a:pt x="3858495" y="0"/>
                </a:cubicBezTo>
                <a:cubicBezTo>
                  <a:pt x="4041359" y="-13971"/>
                  <a:pt x="4491090" y="2705"/>
                  <a:pt x="4700843" y="0"/>
                </a:cubicBezTo>
                <a:cubicBezTo>
                  <a:pt x="4910596" y="-2705"/>
                  <a:pt x="5121098" y="37884"/>
                  <a:pt x="5461672" y="0"/>
                </a:cubicBezTo>
                <a:cubicBezTo>
                  <a:pt x="5802246" y="-37884"/>
                  <a:pt x="6035664" y="-37263"/>
                  <a:pt x="6304020" y="0"/>
                </a:cubicBezTo>
                <a:cubicBezTo>
                  <a:pt x="6572376" y="37263"/>
                  <a:pt x="6728977" y="-5301"/>
                  <a:pt x="7064850" y="0"/>
                </a:cubicBezTo>
                <a:cubicBezTo>
                  <a:pt x="7400723" y="5301"/>
                  <a:pt x="7822502" y="26325"/>
                  <a:pt x="8151750" y="0"/>
                </a:cubicBezTo>
                <a:cubicBezTo>
                  <a:pt x="8153266" y="159907"/>
                  <a:pt x="8138325" y="398889"/>
                  <a:pt x="8151750" y="549381"/>
                </a:cubicBezTo>
                <a:cubicBezTo>
                  <a:pt x="8165175" y="699873"/>
                  <a:pt x="8136854" y="932619"/>
                  <a:pt x="8151750" y="1077218"/>
                </a:cubicBezTo>
                <a:cubicBezTo>
                  <a:pt x="7790631" y="1097519"/>
                  <a:pt x="7547499" y="1062297"/>
                  <a:pt x="7309403" y="1077218"/>
                </a:cubicBezTo>
                <a:cubicBezTo>
                  <a:pt x="7071307" y="1092139"/>
                  <a:pt x="6665489" y="1084774"/>
                  <a:pt x="6467055" y="1077218"/>
                </a:cubicBezTo>
                <a:cubicBezTo>
                  <a:pt x="6268621" y="1069662"/>
                  <a:pt x="6103751" y="1094035"/>
                  <a:pt x="5787743" y="1077218"/>
                </a:cubicBezTo>
                <a:cubicBezTo>
                  <a:pt x="5471735" y="1060401"/>
                  <a:pt x="5429170" y="1060591"/>
                  <a:pt x="5271465" y="1077218"/>
                </a:cubicBezTo>
                <a:cubicBezTo>
                  <a:pt x="5113760" y="1093845"/>
                  <a:pt x="4883622" y="1086100"/>
                  <a:pt x="4592153" y="1077218"/>
                </a:cubicBezTo>
                <a:cubicBezTo>
                  <a:pt x="4300684" y="1068336"/>
                  <a:pt x="4222770" y="1076068"/>
                  <a:pt x="3912840" y="1077218"/>
                </a:cubicBezTo>
                <a:cubicBezTo>
                  <a:pt x="3602910" y="1078368"/>
                  <a:pt x="3434795" y="1073473"/>
                  <a:pt x="3233528" y="1077218"/>
                </a:cubicBezTo>
                <a:cubicBezTo>
                  <a:pt x="3032261" y="1080963"/>
                  <a:pt x="2686662" y="1037690"/>
                  <a:pt x="2391180" y="1077218"/>
                </a:cubicBezTo>
                <a:cubicBezTo>
                  <a:pt x="2095698" y="1116746"/>
                  <a:pt x="1806526" y="1064003"/>
                  <a:pt x="1630350" y="1077218"/>
                </a:cubicBezTo>
                <a:cubicBezTo>
                  <a:pt x="1454174" y="1090434"/>
                  <a:pt x="1129097" y="1096001"/>
                  <a:pt x="788003" y="1077218"/>
                </a:cubicBezTo>
                <a:cubicBezTo>
                  <a:pt x="446909" y="1058435"/>
                  <a:pt x="377076" y="1113033"/>
                  <a:pt x="0" y="1077218"/>
                </a:cubicBezTo>
                <a:cubicBezTo>
                  <a:pt x="-14532" y="807536"/>
                  <a:pt x="9351" y="774142"/>
                  <a:pt x="0" y="517065"/>
                </a:cubicBezTo>
                <a:cubicBezTo>
                  <a:pt x="-9351" y="259988"/>
                  <a:pt x="1496" y="23952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7440178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Rèn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kĩ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năng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lắng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nghe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và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đưa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ra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nhận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xét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phù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hợp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với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lời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kể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của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bạn</a:t>
            </a:r>
            <a:r>
              <a:rPr lang="en-US" altLang="zh-CN" sz="3000" b="1" dirty="0">
                <a:solidFill>
                  <a:srgbClr val="C00000"/>
                </a:solidFill>
                <a:latin typeface="#9Slide03 Sofia Pro Soft" panose="020B0000000000000000" pitchFamily="34" charset="0"/>
                <a:ea typeface="微软雅黑" panose="020B0503020204020204" pitchFamily="34" charset="-122"/>
              </a:rPr>
              <a:t>.</a:t>
            </a:r>
            <a:endParaRPr lang="zh-CN" altLang="en-US" sz="3000" b="1" dirty="0">
              <a:solidFill>
                <a:srgbClr val="C00000"/>
              </a:solidFill>
              <a:latin typeface="#9Slide03 Sofia Pro Soft" panose="020B0000000000000000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8F6C1A34-996D-4BCF-A82A-EA4644314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45" y="3566345"/>
            <a:ext cx="4099568" cy="33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82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7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8" name="文本框 5">
            <a:extLst>
              <a:ext uri="{FF2B5EF4-FFF2-40B4-BE49-F238E27FC236}">
                <a16:creationId xmlns:a16="http://schemas.microsoft.com/office/drawing/2014/main" xmlns="" id="{B860D07F-4C81-499B-9A69-63FC732E3040}"/>
              </a:ext>
            </a:extLst>
          </p:cNvPr>
          <p:cNvSpPr txBox="1"/>
          <p:nvPr/>
        </p:nvSpPr>
        <p:spPr>
          <a:xfrm>
            <a:off x="3196009" y="766309"/>
            <a:ext cx="28488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C00000"/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Đề</a:t>
            </a:r>
            <a:r>
              <a:rPr lang="en-US" altLang="zh-CN" sz="6600" b="1" dirty="0">
                <a:solidFill>
                  <a:srgbClr val="C00000"/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latin typeface="#9Slide05 SVNUT Triumph" panose="00000500000000000000" pitchFamily="2" charset="0"/>
                <a:ea typeface="微软雅黑" panose="020B0503020204020204" pitchFamily="34" charset="-122"/>
              </a:rPr>
              <a:t>bài</a:t>
            </a:r>
            <a:endParaRPr lang="en-US" altLang="zh-CN" sz="6600" b="1" dirty="0">
              <a:solidFill>
                <a:srgbClr val="C00000"/>
              </a:solidFill>
              <a:latin typeface="#9Slide05 SVNUT Triumph" panose="000005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9D1F443-2F40-482A-9366-D4E911F2A71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95837" y="1874305"/>
            <a:ext cx="8840108" cy="346083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prstDash val="lgDashDot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Hãy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kể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một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việc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làm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tốt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góp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phần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bảo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vệ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trật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tự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, an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ninh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nơi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làng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xóm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,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phố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phường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mà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em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biết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hoặc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được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tham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#9Slide03 Sofia Pro Soft" panose="020B0000000000000000" pitchFamily="34" charset="0"/>
              </a:rPr>
              <a:t>gia</a:t>
            </a:r>
            <a:r>
              <a:rPr lang="en-US" altLang="en-US" sz="4800" dirty="0">
                <a:solidFill>
                  <a:schemeClr val="tx2"/>
                </a:solidFill>
                <a:latin typeface="#9Slide03 Sofia Pro Soft" panose="020B0000000000000000" pitchFamily="34" charset="0"/>
              </a:rPr>
              <a:t>.</a:t>
            </a:r>
            <a:endParaRPr lang="en-US" altLang="en-US" sz="4800" dirty="0">
              <a:solidFill>
                <a:schemeClr val="accent6">
                  <a:lumMod val="50000"/>
                </a:schemeClr>
              </a:solidFill>
              <a:latin typeface="#9Slide03 Sofia Pro Soft" panose="020B00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ACCCA9-0D30-4F7D-AE49-216F068F3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278" y="1406324"/>
            <a:ext cx="3947168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7376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2248583" y="504738"/>
            <a:ext cx="7694831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37C73-88F2-4EAC-9B72-A67A6EE1D07A}"/>
              </a:ext>
            </a:extLst>
          </p:cNvPr>
          <p:cNvSpPr txBox="1"/>
          <p:nvPr/>
        </p:nvSpPr>
        <p:spPr>
          <a:xfrm>
            <a:off x="3047170" y="1373644"/>
            <a:ext cx="60976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dirty="0" err="1">
                <a:solidFill>
                  <a:srgbClr val="C00000"/>
                </a:solidFill>
                <a:latin typeface="#9Slide03 Sofia Pro Soft" panose="020B0000000000000000" pitchFamily="34" charset="0"/>
              </a:rPr>
              <a:t>Gợi</a:t>
            </a:r>
            <a:r>
              <a:rPr lang="en-US" sz="13800" b="1" dirty="0">
                <a:solidFill>
                  <a:srgbClr val="C00000"/>
                </a:solidFill>
                <a:latin typeface="#9Slide03 Sofia Pro Soft" panose="020B0000000000000000" pitchFamily="34" charset="0"/>
              </a:rPr>
              <a:t> 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01F09-EE21-4F31-BA80-E8A6BEAD4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4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76441" y="181571"/>
            <a:ext cx="7694831" cy="4464303"/>
          </a:xfrm>
          <a:prstGeom prst="cloudCallout">
            <a:avLst>
              <a:gd name="adj1" fmla="val -56356"/>
              <a:gd name="adj2" fmla="val 3705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282632" y="978463"/>
            <a:ext cx="63764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Đầu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tiên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chúng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mình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sẽ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tìm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hiểu</a:t>
            </a:r>
            <a:r>
              <a:rPr lang="en-US" altLang="en-US" sz="40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: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Những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việc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làm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thể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hiện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ý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bảo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vệ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trật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tự</a:t>
            </a:r>
            <a:r>
              <a:rPr lang="en-US" altLang="en-US" sz="40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, an </a:t>
            </a:r>
            <a:r>
              <a:rPr lang="en-US" altLang="en-US" sz="40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ninh</a:t>
            </a:r>
            <a:endParaRPr lang="en-US" altLang="en-US" sz="4000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  <a:p>
            <a:pPr marL="228600" indent="0" algn="ctr"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accent6">
                  <a:lumMod val="50000"/>
                </a:schemeClr>
              </a:solidFill>
              <a:latin typeface="SVN-Redressed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7445D7-EAA5-4556-BCBA-9832FAB02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451" y="2294247"/>
            <a:ext cx="3238018" cy="4703253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xmlns="" id="{BEB71E0E-F7B4-4536-BC3B-80A8262FC93D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2" name="椭圆 2">
              <a:extLst>
                <a:ext uri="{FF2B5EF4-FFF2-40B4-BE49-F238E27FC236}">
                  <a16:creationId xmlns:a16="http://schemas.microsoft.com/office/drawing/2014/main" xmlns="" id="{AD6B7AAE-770A-4E05-8B1E-5C36DC453F0E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4" name="文本框 3">
              <a:extLst>
                <a:ext uri="{FF2B5EF4-FFF2-40B4-BE49-F238E27FC236}">
                  <a16:creationId xmlns:a16="http://schemas.microsoft.com/office/drawing/2014/main" xmlns="" id="{4147DC0A-015C-4E54-97AD-BC26E71E4CB9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30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01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39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顶角 29">
            <a:extLst>
              <a:ext uri="{FF2B5EF4-FFF2-40B4-BE49-F238E27FC236}">
                <a16:creationId xmlns:a16="http://schemas.microsoft.com/office/drawing/2014/main" xmlns="" id="{7ECEAEBA-4C67-4854-8B59-083E0C721183}"/>
              </a:ext>
            </a:extLst>
          </p:cNvPr>
          <p:cNvSpPr/>
          <p:nvPr/>
        </p:nvSpPr>
        <p:spPr>
          <a:xfrm rot="5400000" flipH="1">
            <a:off x="2788217" y="-904540"/>
            <a:ext cx="701984" cy="5359283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xmlns="" id="{EF1EDED4-3D70-46E7-914A-89DC50D673E1}"/>
              </a:ext>
            </a:extLst>
          </p:cNvPr>
          <p:cNvSpPr txBox="1"/>
          <p:nvPr/>
        </p:nvSpPr>
        <p:spPr>
          <a:xfrm flipH="1">
            <a:off x="622617" y="1497398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Tuần tra, bắt trộm cướp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6" name="矩形: 圆顶角 29">
            <a:extLst>
              <a:ext uri="{FF2B5EF4-FFF2-40B4-BE49-F238E27FC236}">
                <a16:creationId xmlns:a16="http://schemas.microsoft.com/office/drawing/2014/main" xmlns="" id="{5AAFD915-A39C-4B0A-9EAB-7D5E40C06B27}"/>
              </a:ext>
            </a:extLst>
          </p:cNvPr>
          <p:cNvSpPr/>
          <p:nvPr/>
        </p:nvSpPr>
        <p:spPr>
          <a:xfrm rot="5400000" flipH="1">
            <a:off x="2804373" y="135331"/>
            <a:ext cx="701984" cy="536844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50D56BF4-02AA-49FA-A27A-C8746959C0E3}"/>
              </a:ext>
            </a:extLst>
          </p:cNvPr>
          <p:cNvSpPr txBox="1"/>
          <p:nvPr/>
        </p:nvSpPr>
        <p:spPr>
          <a:xfrm flipH="1">
            <a:off x="622617" y="2565544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Giữ gìn trật tự giao thông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0" name="矩形: 圆顶角 29">
            <a:extLst>
              <a:ext uri="{FF2B5EF4-FFF2-40B4-BE49-F238E27FC236}">
                <a16:creationId xmlns:a16="http://schemas.microsoft.com/office/drawing/2014/main" xmlns="" id="{775AD0D4-B51E-4D88-8372-802394A9B219}"/>
              </a:ext>
            </a:extLst>
          </p:cNvPr>
          <p:cNvSpPr/>
          <p:nvPr/>
        </p:nvSpPr>
        <p:spPr>
          <a:xfrm rot="5400000" flipH="1">
            <a:off x="2804373" y="1193444"/>
            <a:ext cx="701984" cy="536844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xmlns="" id="{4D9AFAA1-F48E-492A-8D4B-6AEFC6E2747D}"/>
              </a:ext>
            </a:extLst>
          </p:cNvPr>
          <p:cNvSpPr txBox="1"/>
          <p:nvPr/>
        </p:nvSpPr>
        <p:spPr>
          <a:xfrm flipH="1">
            <a:off x="622617" y="3573524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Bảo vệ cầu, đường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4" name="矩形: 圆顶角 29">
            <a:extLst>
              <a:ext uri="{FF2B5EF4-FFF2-40B4-BE49-F238E27FC236}">
                <a16:creationId xmlns:a16="http://schemas.microsoft.com/office/drawing/2014/main" xmlns="" id="{2D4B5328-3A55-4536-B40C-C6D608688721}"/>
              </a:ext>
            </a:extLst>
          </p:cNvPr>
          <p:cNvSpPr/>
          <p:nvPr/>
        </p:nvSpPr>
        <p:spPr>
          <a:xfrm rot="5400000" flipH="1">
            <a:off x="2804562" y="2287943"/>
            <a:ext cx="701984" cy="5368066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E2070B0-E0C0-489A-B31D-979D57A10EA1}"/>
              </a:ext>
            </a:extLst>
          </p:cNvPr>
          <p:cNvSpPr txBox="1"/>
          <p:nvPr/>
        </p:nvSpPr>
        <p:spPr>
          <a:xfrm flipH="1">
            <a:off x="622617" y="4691979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Dẫn cụ già và em nhỏ qua đường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BC1FB36-6024-4D4F-9219-D12D168BEB8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41737" y="360286"/>
            <a:ext cx="11908526" cy="731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prstDash val="lgDashDot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Wingdings" panose="05000000000000000000" pitchFamily="2" charset="2"/>
              <a:buNone/>
            </a:pP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Những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việc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làm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thể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hiện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ý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bảo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vệ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trật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tự</a:t>
            </a:r>
            <a:r>
              <a:rPr lang="en-US" altLang="en-US" sz="3600" dirty="0">
                <a:solidFill>
                  <a:schemeClr val="tx2"/>
                </a:solidFill>
                <a:latin typeface="#9Slide05 SVNUT Triumph" panose="00000500000000000000" pitchFamily="2" charset="0"/>
              </a:rPr>
              <a:t>, an </a:t>
            </a:r>
            <a:r>
              <a:rPr lang="en-US" altLang="en-US" sz="3600" dirty="0" err="1">
                <a:solidFill>
                  <a:schemeClr val="tx2"/>
                </a:solidFill>
                <a:latin typeface="#9Slide05 SVNUT Triumph" panose="00000500000000000000" pitchFamily="2" charset="0"/>
              </a:rPr>
              <a:t>ninh</a:t>
            </a:r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39" name="矩形: 圆顶角 29">
            <a:extLst>
              <a:ext uri="{FF2B5EF4-FFF2-40B4-BE49-F238E27FC236}">
                <a16:creationId xmlns:a16="http://schemas.microsoft.com/office/drawing/2014/main" xmlns="" id="{4CF91887-5741-4A86-B1AB-1CFD16D20F0C}"/>
              </a:ext>
            </a:extLst>
          </p:cNvPr>
          <p:cNvSpPr/>
          <p:nvPr/>
        </p:nvSpPr>
        <p:spPr>
          <a:xfrm rot="5400000" flipH="1">
            <a:off x="8619956" y="-830435"/>
            <a:ext cx="1104015" cy="5613105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0" name="TextBox 25">
            <a:extLst>
              <a:ext uri="{FF2B5EF4-FFF2-40B4-BE49-F238E27FC236}">
                <a16:creationId xmlns:a16="http://schemas.microsoft.com/office/drawing/2014/main" xmlns="" id="{C55A5464-E3D6-43BD-AAD7-0B0A3021BBB8}"/>
              </a:ext>
            </a:extLst>
          </p:cNvPr>
          <p:cNvSpPr txBox="1"/>
          <p:nvPr/>
        </p:nvSpPr>
        <p:spPr>
          <a:xfrm flipH="1">
            <a:off x="6571999" y="1483676"/>
            <a:ext cx="506549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Tổ chức tuyên truyền bảo vệ trật tự an ninh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1" name="矩形: 圆顶角 29">
            <a:extLst>
              <a:ext uri="{FF2B5EF4-FFF2-40B4-BE49-F238E27FC236}">
                <a16:creationId xmlns:a16="http://schemas.microsoft.com/office/drawing/2014/main" xmlns="" id="{D519E4F8-C9D0-455C-9627-12CCD58462DF}"/>
              </a:ext>
            </a:extLst>
          </p:cNvPr>
          <p:cNvSpPr/>
          <p:nvPr/>
        </p:nvSpPr>
        <p:spPr>
          <a:xfrm rot="5400000" flipH="1">
            <a:off x="8597108" y="550365"/>
            <a:ext cx="1158189" cy="5624426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xmlns="" id="{4FC52DD9-47D9-4D66-A963-FE783E059A17}"/>
              </a:ext>
            </a:extLst>
          </p:cNvPr>
          <p:cNvSpPr txBox="1"/>
          <p:nvPr/>
        </p:nvSpPr>
        <p:spPr>
          <a:xfrm flipH="1">
            <a:off x="6583751" y="2856963"/>
            <a:ext cx="506549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Tổ chức tuyên truyền giữ gìn an toàn giao thôn.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3" name="矩形: 圆顶角 29">
            <a:extLst>
              <a:ext uri="{FF2B5EF4-FFF2-40B4-BE49-F238E27FC236}">
                <a16:creationId xmlns:a16="http://schemas.microsoft.com/office/drawing/2014/main" xmlns="" id="{65D44640-06E6-4DEE-B91F-692C17287FAF}"/>
              </a:ext>
            </a:extLst>
          </p:cNvPr>
          <p:cNvSpPr/>
          <p:nvPr/>
        </p:nvSpPr>
        <p:spPr>
          <a:xfrm rot="5400000" flipH="1">
            <a:off x="8443686" y="2097153"/>
            <a:ext cx="1185896" cy="536844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xmlns="" id="{6C820A17-CC13-4FBF-9DF1-4B292B53E91A}"/>
              </a:ext>
            </a:extLst>
          </p:cNvPr>
          <p:cNvSpPr txBox="1"/>
          <p:nvPr/>
        </p:nvSpPr>
        <p:spPr>
          <a:xfrm flipH="1">
            <a:off x="6571998" y="4445758"/>
            <a:ext cx="50654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Thăm các đơn vị bộ độ.</a:t>
            </a:r>
            <a:endParaRPr lang="zh-CN" altLang="zh-CN" sz="3200" strike="noStrike" noProof="1">
              <a:solidFill>
                <a:schemeClr val="bg1"/>
              </a:solidFill>
              <a:effectLst/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A4B7FA0-2C09-47AD-BDE0-4009B5AAC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07" y="4299587"/>
            <a:ext cx="1880274" cy="2731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6" grpId="0" animBg="1"/>
      <p:bldP spid="18" grpId="0"/>
      <p:bldP spid="20" grpId="0" animBg="1"/>
      <p:bldP spid="22" grpId="0"/>
      <p:bldP spid="24" grpId="0" animBg="1"/>
      <p:bldP spid="26" grpId="0"/>
      <p:bldP spid="28" grpId="0" animBg="1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76441" y="181571"/>
            <a:ext cx="7694831" cy="4464303"/>
          </a:xfrm>
          <a:prstGeom prst="cloudCallout">
            <a:avLst>
              <a:gd name="adj1" fmla="val -57860"/>
              <a:gd name="adj2" fmla="val 34983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666694" y="1552719"/>
            <a:ext cx="59143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Tìm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câu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chuyện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ở </a:t>
            </a:r>
            <a:r>
              <a:rPr lang="en-US" altLang="en-US" sz="54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đâu</a:t>
            </a:r>
            <a:r>
              <a:rPr lang="en-US" altLang="en-US" sz="54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?</a:t>
            </a:r>
          </a:p>
          <a:p>
            <a:pPr marL="228600" indent="0" algn="ctr">
              <a:buFont typeface="Wingdings" panose="05000000000000000000" pitchFamily="2" charset="2"/>
              <a:buNone/>
            </a:pPr>
            <a:endParaRPr lang="en-US" altLang="en-US" sz="2000" dirty="0">
              <a:solidFill>
                <a:srgbClr val="C00000"/>
              </a:solidFill>
              <a:latin typeface="SVN-Redressed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0F172C-3FB7-4A53-9389-C9FE6CFB2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534" y="2119528"/>
            <a:ext cx="2650680" cy="4464303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xmlns="" id="{6EC03844-F965-45E9-BDF4-26454C914D23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1" name="椭圆 2">
              <a:extLst>
                <a:ext uri="{FF2B5EF4-FFF2-40B4-BE49-F238E27FC236}">
                  <a16:creationId xmlns:a16="http://schemas.microsoft.com/office/drawing/2014/main" xmlns="" id="{32477ACD-71BC-4314-B92F-F3EC614B9341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2" name="文本框 3">
              <a:extLst>
                <a:ext uri="{FF2B5EF4-FFF2-40B4-BE49-F238E27FC236}">
                  <a16:creationId xmlns:a16="http://schemas.microsoft.com/office/drawing/2014/main" xmlns="" id="{A9630CD3-539A-44B4-87A6-47CD7C7EE9EE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42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02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37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F6FB131-E11D-4487-9E67-11ADFC032046}"/>
              </a:ext>
            </a:extLst>
          </p:cNvPr>
          <p:cNvGrpSpPr/>
          <p:nvPr/>
        </p:nvGrpSpPr>
        <p:grpSpPr>
          <a:xfrm>
            <a:off x="-557504" y="2278498"/>
            <a:ext cx="5887656" cy="2079776"/>
            <a:chOff x="-626967" y="138896"/>
            <a:chExt cx="5887656" cy="207977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45D8B7D5-5F72-4814-BF42-EC52FCDF5C91}"/>
                </a:ext>
              </a:extLst>
            </p:cNvPr>
            <p:cNvSpPr/>
            <p:nvPr/>
          </p:nvSpPr>
          <p:spPr>
            <a:xfrm>
              <a:off x="746561" y="543236"/>
              <a:ext cx="4514128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1BE149BF-128B-474C-B819-828752D01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6967" y="138896"/>
              <a:ext cx="3383665" cy="1903311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34A103F-65A9-49DF-83C6-B5657E9748BA}"/>
                </a:ext>
              </a:extLst>
            </p:cNvPr>
            <p:cNvSpPr txBox="1"/>
            <p:nvPr/>
          </p:nvSpPr>
          <p:spPr>
            <a:xfrm>
              <a:off x="1665382" y="670963"/>
              <a:ext cx="34596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Sofia Pro Soft" panose="020B0000000000000000" pitchFamily="34" charset="0"/>
                </a:rPr>
                <a:t>Trong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gia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đình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</a:p>
            <a:p>
              <a:pPr algn="ctr"/>
              <a:r>
                <a:rPr lang="en-US" sz="2800" dirty="0">
                  <a:latin typeface="#9Slide03 Sofia Pro Soft" panose="020B0000000000000000" pitchFamily="34" charset="0"/>
                </a:rPr>
                <a:t>(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ông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bà</a:t>
              </a:r>
              <a:r>
                <a:rPr lang="en-US" sz="2800" dirty="0">
                  <a:latin typeface="#9Slide03 Sofia Pro Soft" panose="020B0000000000000000" pitchFamily="34" charset="0"/>
                </a:rPr>
                <a:t>, cha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mẹ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cô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bác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anh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em</a:t>
              </a:r>
              <a:r>
                <a:rPr lang="en-US" sz="2800" dirty="0">
                  <a:latin typeface="#9Slide03 Sofia Pro Soft" panose="020B0000000000000000" pitchFamily="34" charset="0"/>
                </a:rPr>
                <a:t>)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8BE7015-14F7-481B-AC34-DFE665E76562}"/>
              </a:ext>
            </a:extLst>
          </p:cNvPr>
          <p:cNvGrpSpPr/>
          <p:nvPr/>
        </p:nvGrpSpPr>
        <p:grpSpPr>
          <a:xfrm>
            <a:off x="6034259" y="-38008"/>
            <a:ext cx="5350106" cy="2624792"/>
            <a:chOff x="-89417" y="1827198"/>
            <a:chExt cx="5350106" cy="262479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DE59D19E-5955-4F63-9777-BDC65CF5B2C3}"/>
                </a:ext>
              </a:extLst>
            </p:cNvPr>
            <p:cNvSpPr/>
            <p:nvPr/>
          </p:nvSpPr>
          <p:spPr>
            <a:xfrm>
              <a:off x="717626" y="2776554"/>
              <a:ext cx="4543063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4291F66-E9F6-4321-B6DB-E2323C44BEB5}"/>
                </a:ext>
              </a:extLst>
            </p:cNvPr>
            <p:cNvSpPr txBox="1"/>
            <p:nvPr/>
          </p:nvSpPr>
          <p:spPr>
            <a:xfrm>
              <a:off x="1074631" y="2932500"/>
              <a:ext cx="40395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#9Slide03 Sofia Pro Soft" panose="020B0000000000000000" pitchFamily="34" charset="0"/>
                </a:rPr>
                <a:t>Ở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trường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</a:p>
            <a:p>
              <a:pPr algn="ctr"/>
              <a:r>
                <a:rPr lang="en-US" sz="2800" dirty="0">
                  <a:latin typeface="#9Slide03 Sofia Pro Soft" panose="020B0000000000000000" pitchFamily="34" charset="0"/>
                </a:rPr>
                <a:t>(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Thầy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cô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bạn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bè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anh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chị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phụ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trách</a:t>
              </a:r>
              <a:r>
                <a:rPr lang="en-US" sz="2800" dirty="0">
                  <a:latin typeface="#9Slide03 Sofia Pro Soft" panose="020B0000000000000000" pitchFamily="34" charset="0"/>
                </a:rPr>
                <a:t>)</a:t>
              </a:r>
            </a:p>
          </p:txBody>
        </p:sp>
        <p:pic>
          <p:nvPicPr>
            <p:cNvPr id="58" name="Picture 57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52C586BC-8029-446C-A8D8-43A91DA69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17" y="1827198"/>
              <a:ext cx="2673752" cy="150398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ED833DC-6E22-436D-AD1E-38F12C6FF7DA}"/>
              </a:ext>
            </a:extLst>
          </p:cNvPr>
          <p:cNvGrpSpPr/>
          <p:nvPr/>
        </p:nvGrpSpPr>
        <p:grpSpPr>
          <a:xfrm>
            <a:off x="-225860" y="4479673"/>
            <a:ext cx="5576106" cy="2122262"/>
            <a:chOff x="-315417" y="4735738"/>
            <a:chExt cx="5576106" cy="212226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67149FF5-ED76-4474-AE90-6E23E48A3C3A}"/>
                </a:ext>
              </a:extLst>
            </p:cNvPr>
            <p:cNvSpPr/>
            <p:nvPr/>
          </p:nvSpPr>
          <p:spPr>
            <a:xfrm>
              <a:off x="613454" y="5182564"/>
              <a:ext cx="4647235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6A2FDBB3-B3CD-427E-B613-6A1D082E2CFF}"/>
                </a:ext>
              </a:extLst>
            </p:cNvPr>
            <p:cNvSpPr txBox="1"/>
            <p:nvPr/>
          </p:nvSpPr>
          <p:spPr>
            <a:xfrm>
              <a:off x="2109650" y="5543228"/>
              <a:ext cx="22500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#9Slide03 Sofia Pro Soft" panose="020B0000000000000000" pitchFamily="34" charset="0"/>
                </a:rPr>
                <a:t>Ở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làng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xóm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khu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phố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</a:p>
          </p:txBody>
        </p:sp>
        <p:pic>
          <p:nvPicPr>
            <p:cNvPr id="68" name="Picture 6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xmlns="" id="{706E09D4-507B-478A-8FB5-B39966CE2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417" y="4735738"/>
              <a:ext cx="3246704" cy="1826271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9F5538AB-C0EC-4E03-BCA4-61992741482B}"/>
              </a:ext>
            </a:extLst>
          </p:cNvPr>
          <p:cNvGrpSpPr/>
          <p:nvPr/>
        </p:nvGrpSpPr>
        <p:grpSpPr>
          <a:xfrm>
            <a:off x="5501425" y="2304612"/>
            <a:ext cx="6009639" cy="2272033"/>
            <a:chOff x="5667313" y="95516"/>
            <a:chExt cx="6009639" cy="2272033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A7227A6A-C58E-490A-B60F-ECFC82030FDE}"/>
                </a:ext>
              </a:extLst>
            </p:cNvPr>
            <p:cNvSpPr/>
            <p:nvPr/>
          </p:nvSpPr>
          <p:spPr>
            <a:xfrm>
              <a:off x="7162824" y="692113"/>
              <a:ext cx="4514128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E2D69A3-FC93-43A8-80BC-4E85EB175940}"/>
                </a:ext>
              </a:extLst>
            </p:cNvPr>
            <p:cNvSpPr txBox="1"/>
            <p:nvPr/>
          </p:nvSpPr>
          <p:spPr>
            <a:xfrm>
              <a:off x="7571869" y="789533"/>
              <a:ext cx="40395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#9Slide03 Sofia Pro Soft" panose="020B0000000000000000" pitchFamily="34" charset="0"/>
                </a:rPr>
                <a:t>Ở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nơi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công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cộng</a:t>
              </a:r>
              <a:endParaRPr lang="en-US" sz="2800" dirty="0">
                <a:latin typeface="#9Slide03 Sofia Pro Soft" panose="020B0000000000000000" pitchFamily="34" charset="0"/>
              </a:endParaRPr>
            </a:p>
            <a:p>
              <a:pPr algn="ctr"/>
              <a:r>
                <a:rPr lang="en-US" sz="2800" dirty="0">
                  <a:latin typeface="#9Slide03 Sofia Pro Soft" panose="020B0000000000000000" pitchFamily="34" charset="0"/>
                </a:rPr>
                <a:t>(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Trên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đường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cửa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hàng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bến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xe</a:t>
              </a:r>
              <a:r>
                <a:rPr lang="en-US" sz="2800" dirty="0">
                  <a:latin typeface="#9Slide03 Sofia Pro Soft" panose="020B0000000000000000" pitchFamily="34" charset="0"/>
                </a:rPr>
                <a:t>,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bưu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điện</a:t>
              </a:r>
              <a:r>
                <a:rPr lang="en-US" sz="2800" dirty="0">
                  <a:latin typeface="#9Slide03 Sofia Pro Soft" panose="020B0000000000000000" pitchFamily="34" charset="0"/>
                </a:rPr>
                <a:t>,…)</a:t>
              </a:r>
            </a:p>
          </p:txBody>
        </p:sp>
        <p:pic>
          <p:nvPicPr>
            <p:cNvPr id="63" name="Picture 62" descr="Char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D65640E8-5C24-4C7C-AABD-446258FA9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313" y="95516"/>
              <a:ext cx="2601656" cy="15835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85D517F2-755C-4F7D-B5F7-FA37755C7294}"/>
              </a:ext>
            </a:extLst>
          </p:cNvPr>
          <p:cNvGrpSpPr/>
          <p:nvPr/>
        </p:nvGrpSpPr>
        <p:grpSpPr>
          <a:xfrm>
            <a:off x="5957013" y="4490029"/>
            <a:ext cx="5617461" cy="2168288"/>
            <a:chOff x="6059491" y="2446547"/>
            <a:chExt cx="5617461" cy="216828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EBBF7760-CB76-4DDC-BBCC-0B700AB89F82}"/>
                </a:ext>
              </a:extLst>
            </p:cNvPr>
            <p:cNvSpPr/>
            <p:nvPr/>
          </p:nvSpPr>
          <p:spPr>
            <a:xfrm>
              <a:off x="7162824" y="2939399"/>
              <a:ext cx="4514128" cy="167543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" panose="020B0000000000000000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3B3038A4-3FFF-4C4E-8B42-791DACDCDD7E}"/>
                </a:ext>
              </a:extLst>
            </p:cNvPr>
            <p:cNvSpPr txBox="1"/>
            <p:nvPr/>
          </p:nvSpPr>
          <p:spPr>
            <a:xfrm>
              <a:off x="7965109" y="3308355"/>
              <a:ext cx="29095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Sofia Pro Soft" panose="020B0000000000000000" pitchFamily="34" charset="0"/>
                </a:rPr>
                <a:t>Việc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làm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của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chính</a:t>
              </a:r>
              <a:r>
                <a:rPr lang="en-US" sz="2800" dirty="0">
                  <a:latin typeface="#9Slide03 Sofia Pro Soft" panose="020B0000000000000000" pitchFamily="34" charset="0"/>
                </a:rPr>
                <a:t> </a:t>
              </a:r>
              <a:r>
                <a:rPr lang="en-US" sz="2800" dirty="0" err="1">
                  <a:latin typeface="#9Slide03 Sofia Pro Soft" panose="020B0000000000000000" pitchFamily="34" charset="0"/>
                </a:rPr>
                <a:t>em</a:t>
              </a:r>
              <a:endParaRPr lang="en-US" sz="28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73" name="Picture 7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13626875-C501-4535-91EA-F6E1E659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91" y="2446547"/>
              <a:ext cx="2000195" cy="2000195"/>
            </a:xfrm>
            <a:prstGeom prst="rect">
              <a:avLst/>
            </a:prstGeom>
          </p:spPr>
        </p:pic>
      </p:grpSp>
      <p:sp>
        <p:nvSpPr>
          <p:cNvPr id="86" name="任意多边形: 形状 3">
            <a:extLst>
              <a:ext uri="{FF2B5EF4-FFF2-40B4-BE49-F238E27FC236}">
                <a16:creationId xmlns:a16="http://schemas.microsoft.com/office/drawing/2014/main" xmlns="" id="{0F92D3D6-AB1C-4EBB-BE6D-B8E2538DCB2E}"/>
              </a:ext>
            </a:extLst>
          </p:cNvPr>
          <p:cNvSpPr/>
          <p:nvPr/>
        </p:nvSpPr>
        <p:spPr>
          <a:xfrm>
            <a:off x="1525545" y="113882"/>
            <a:ext cx="4747201" cy="178293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accent5">
              <a:lumMod val="50000"/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3 Sofia Pro Soft" panose="020B0000000000000000" pitchFamily="34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33F8AA74-8732-4736-BBD6-419E23A3650B}"/>
              </a:ext>
            </a:extLst>
          </p:cNvPr>
          <p:cNvSpPr txBox="1"/>
          <p:nvPr/>
        </p:nvSpPr>
        <p:spPr>
          <a:xfrm>
            <a:off x="1934606" y="408064"/>
            <a:ext cx="3865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SVNUT Triumph" panose="00000500000000000000" pitchFamily="2" charset="0"/>
              </a:rPr>
              <a:t>chuyện</a:t>
            </a:r>
            <a:r>
              <a:rPr lang="en-US" sz="3200" dirty="0">
                <a:solidFill>
                  <a:schemeClr val="bg1"/>
                </a:solidFill>
                <a:latin typeface="#9Slide05 SVNUT Triumph" panose="00000500000000000000" pitchFamily="2" charset="0"/>
              </a:rPr>
              <a:t> ở: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0DB6261-D648-4231-AB70-33E092AFA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984" y="-88126"/>
            <a:ext cx="1130091" cy="190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3776441" y="181571"/>
            <a:ext cx="7694831" cy="4464303"/>
          </a:xfrm>
          <a:prstGeom prst="cloudCallout">
            <a:avLst>
              <a:gd name="adj1" fmla="val -57860"/>
              <a:gd name="adj2" fmla="val 34983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1BA4F-DEEA-4584-8769-BFE0E0B106D8}"/>
              </a:ext>
            </a:extLst>
          </p:cNvPr>
          <p:cNvSpPr txBox="1"/>
          <p:nvPr/>
        </p:nvSpPr>
        <p:spPr>
          <a:xfrm>
            <a:off x="4224758" y="1681610"/>
            <a:ext cx="6585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như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thế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#9Slide05 SVNUT Triumph" panose="00000500000000000000" pitchFamily="2" charset="0"/>
              </a:rPr>
              <a:t>nào</a:t>
            </a:r>
            <a:r>
              <a:rPr lang="en-US" altLang="en-US" sz="4800" dirty="0">
                <a:solidFill>
                  <a:srgbClr val="C00000"/>
                </a:solidFill>
                <a:latin typeface="#9Slide05 SVNUT Triumph" panose="00000500000000000000" pitchFamily="2" charset="0"/>
              </a:rPr>
              <a:t>?</a:t>
            </a:r>
            <a:endParaRPr lang="en-US" altLang="en-US" sz="2000" dirty="0">
              <a:solidFill>
                <a:srgbClr val="C000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5339C2F-9D65-41BB-9354-1AA1ABEC5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7" y="2413722"/>
            <a:ext cx="3389603" cy="4777418"/>
          </a:xfrm>
          <a:prstGeom prst="rect">
            <a:avLst/>
          </a:prstGeom>
        </p:spPr>
      </p:pic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694459A6-D6D2-4A5B-A600-8606D4881D12}"/>
              </a:ext>
            </a:extLst>
          </p:cNvPr>
          <p:cNvGrpSpPr/>
          <p:nvPr/>
        </p:nvGrpSpPr>
        <p:grpSpPr>
          <a:xfrm>
            <a:off x="3032567" y="2753589"/>
            <a:ext cx="2098113" cy="1892284"/>
            <a:chOff x="889000" y="584200"/>
            <a:chExt cx="635000" cy="609600"/>
          </a:xfrm>
        </p:grpSpPr>
        <p:sp>
          <p:nvSpPr>
            <p:cNvPr id="10" name="椭圆 2">
              <a:extLst>
                <a:ext uri="{FF2B5EF4-FFF2-40B4-BE49-F238E27FC236}">
                  <a16:creationId xmlns:a16="http://schemas.microsoft.com/office/drawing/2014/main" xmlns="" id="{95B7E2FF-6DC1-4942-9136-AFC305B91432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11" name="文本框 3">
              <a:extLst>
                <a:ext uri="{FF2B5EF4-FFF2-40B4-BE49-F238E27FC236}">
                  <a16:creationId xmlns:a16="http://schemas.microsoft.com/office/drawing/2014/main" xmlns="" id="{D6494EE9-8E2C-494E-85D8-D66863870823}"/>
                </a:ext>
              </a:extLst>
            </p:cNvPr>
            <p:cNvSpPr txBox="1"/>
            <p:nvPr/>
          </p:nvSpPr>
          <p:spPr>
            <a:xfrm>
              <a:off x="889000" y="584200"/>
              <a:ext cx="635000" cy="42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03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60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548</Words>
  <Application>Microsoft Office PowerPoint</Application>
  <PresentationFormat>Widescreen</PresentationFormat>
  <Paragraphs>71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宋体</vt:lpstr>
      <vt:lpstr>字魂6号-日记插画体</vt:lpstr>
      <vt:lpstr>字魂59号-创粗黑</vt:lpstr>
      <vt:lpstr>Wingdings</vt:lpstr>
      <vt:lpstr>微软雅黑</vt:lpstr>
      <vt:lpstr>#9Slide05 SVNCookie</vt:lpstr>
      <vt:lpstr>#9Slide03 Sofia Pro Soft</vt:lpstr>
      <vt:lpstr>SVN-Redressed</vt:lpstr>
      <vt:lpstr>SVN-Larch Shaded</vt:lpstr>
      <vt:lpstr>#9Slide03 Sofia Pro Soft Bold</vt:lpstr>
      <vt:lpstr>Arial</vt:lpstr>
      <vt:lpstr>.黑体-??</vt:lpstr>
      <vt:lpstr>Tahoma</vt:lpstr>
      <vt:lpstr>#9Slide05 SVNUT Triumph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DELL</cp:lastModifiedBy>
  <cp:revision>63</cp:revision>
  <dcterms:created xsi:type="dcterms:W3CDTF">2021-03-19T08:33:11Z</dcterms:created>
  <dcterms:modified xsi:type="dcterms:W3CDTF">2022-02-04T14:54:22Z</dcterms:modified>
</cp:coreProperties>
</file>