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58" r:id="rId2"/>
    <p:sldId id="260" r:id="rId3"/>
    <p:sldId id="264" r:id="rId4"/>
    <p:sldId id="278" r:id="rId5"/>
    <p:sldId id="263" r:id="rId6"/>
    <p:sldId id="267" r:id="rId7"/>
    <p:sldId id="269" r:id="rId8"/>
    <p:sldId id="273" r:id="rId9"/>
    <p:sldId id="275" r:id="rId10"/>
    <p:sldId id="276" r:id="rId11"/>
    <p:sldId id="277" r:id="rId12"/>
    <p:sldId id="270" r:id="rId13"/>
    <p:sldId id="266" r:id="rId14"/>
    <p:sldId id="280" r:id="rId15"/>
    <p:sldId id="281" r:id="rId16"/>
    <p:sldId id="283" r:id="rId17"/>
    <p:sldId id="282" r:id="rId18"/>
    <p:sldId id="284" r:id="rId19"/>
    <p:sldId id="285" r:id="rId20"/>
    <p:sldId id="287" r:id="rId21"/>
    <p:sldId id="297" r:id="rId22"/>
    <p:sldId id="289" r:id="rId23"/>
    <p:sldId id="292" r:id="rId24"/>
    <p:sldId id="291" r:id="rId25"/>
    <p:sldId id="293" r:id="rId26"/>
    <p:sldId id="295" r:id="rId27"/>
  </p:sldIdLst>
  <p:sldSz cx="12192000" cy="6858000"/>
  <p:notesSz cx="6858000" cy="9144000"/>
  <p:embeddedFontLst>
    <p:embeddedFont>
      <p:font typeface="#9Slide02 Noi dung dai" panose="020B0604020202020204" charset="0"/>
      <p:regular r:id="rId29"/>
    </p:embeddedFont>
    <p:embeddedFont>
      <p:font typeface="#9Slide02 Tieu de dai" panose="020B0604020202020204" charset="0"/>
      <p:bold r:id="rId30"/>
    </p:embeddedFont>
    <p:embeddedFont>
      <p:font typeface="#9Slide03 Quicksand" panose="020B0604020202020204" charset="0"/>
      <p:regular r:id="rId31"/>
    </p:embeddedFont>
    <p:embeddedFont>
      <p:font typeface="#9Slide03 SFU Futura_05" panose="020B0604020202020204" charset="0"/>
      <p:bold r:id="rId32"/>
    </p:embeddedFont>
    <p:embeddedFont>
      <p:font typeface="#9Slide06 SVNBlow Brush" charset="0"/>
      <p:regular r:id="rId33"/>
    </p:embeddedFont>
    <p:embeddedFont>
      <p:font typeface="Calibri" panose="020F0502020204030204" pitchFamily="34" charset="0"/>
      <p:regular r:id="rId34"/>
      <p:bold r:id="rId35"/>
      <p:italic r:id="rId36"/>
      <p:boldItalic r:id="rId37"/>
    </p:embeddedFont>
    <p:embeddedFont>
      <p:font typeface="Quicksand" panose="020B0604020202020204" charset="0"/>
      <p:regular r:id="rId38"/>
      <p:bold r:id="rId39"/>
    </p:embeddedFont>
    <p:embeddedFont>
      <p:font typeface="roboto" panose="02000000000000000000" pitchFamily="2" charset="0"/>
      <p:regular r:id="rId40"/>
      <p:bold r:id="rId41"/>
      <p:italic r:id="rId42"/>
      <p:boldItalic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BA000"/>
    <a:srgbClr val="603427"/>
    <a:srgbClr val="378957"/>
    <a:srgbClr val="B94D29"/>
    <a:srgbClr val="3E4C32"/>
    <a:srgbClr val="0B2C33"/>
    <a:srgbClr val="5F3427"/>
    <a:srgbClr val="BD4E2A"/>
    <a:srgbClr val="D07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856" autoAdjust="0"/>
  </p:normalViewPr>
  <p:slideViewPr>
    <p:cSldViewPr showGuides="1">
      <p:cViewPr varScale="1">
        <p:scale>
          <a:sx n="81" d="100"/>
          <a:sy n="81" d="100"/>
        </p:scale>
        <p:origin x="120" y="606"/>
      </p:cViewPr>
      <p:guideLst>
        <p:guide orient="horz" pos="2160"/>
        <p:guide pos="3840"/>
      </p:guideLst>
    </p:cSldViewPr>
  </p:slideViewPr>
  <p:notesTextViewPr>
    <p:cViewPr>
      <p:scale>
        <a:sx n="1" d="1"/>
        <a:sy n="1" d="1"/>
      </p:scale>
      <p:origin x="0" y="0"/>
    </p:cViewPr>
  </p:notesTextViewPr>
  <p:sorterViewPr>
    <p:cViewPr>
      <p:scale>
        <a:sx n="100" d="100"/>
        <a:sy n="100" d="100"/>
      </p:scale>
      <p:origin x="0" y="-41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BD492-DF11-42BE-8E42-90065E7F45A4}"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B838E-5DC3-45B6-AFE7-34A5B0ACBA5E}" type="slidenum">
              <a:rPr lang="en-US" smtClean="0"/>
              <a:t>‹#›</a:t>
            </a:fld>
            <a:endParaRPr lang="en-US"/>
          </a:p>
        </p:txBody>
      </p:sp>
    </p:spTree>
    <p:extLst>
      <p:ext uri="{BB962C8B-B14F-4D97-AF65-F5344CB8AC3E}">
        <p14:creationId xmlns:p14="http://schemas.microsoft.com/office/powerpoint/2010/main" val="251308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GV bấm vào các từ ở cột giải nghĩa để xem phần giải nghĩa từ.</a:t>
            </a:r>
            <a:endParaRPr lang="en-US"/>
          </a:p>
        </p:txBody>
      </p:sp>
      <p:sp>
        <p:nvSpPr>
          <p:cNvPr id="4" name="Slide Number Placeholder 3"/>
          <p:cNvSpPr>
            <a:spLocks noGrp="1"/>
          </p:cNvSpPr>
          <p:nvPr>
            <p:ph type="sldNum" sz="quarter" idx="5"/>
          </p:nvPr>
        </p:nvSpPr>
        <p:spPr/>
        <p:txBody>
          <a:bodyPr/>
          <a:lstStyle/>
          <a:p>
            <a:fld id="{0E2B838E-5DC3-45B6-AFE7-34A5B0ACBA5E}" type="slidenum">
              <a:rPr lang="en-US" smtClean="0"/>
              <a:t>7</a:t>
            </a:fld>
            <a:endParaRPr lang="en-US"/>
          </a:p>
        </p:txBody>
      </p:sp>
    </p:spTree>
    <p:extLst>
      <p:ext uri="{BB962C8B-B14F-4D97-AF65-F5344CB8AC3E}">
        <p14:creationId xmlns:p14="http://schemas.microsoft.com/office/powerpoint/2010/main" val="55591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Hình 1: Đàn tế Trời Đất ở Bình Định</a:t>
            </a:r>
          </a:p>
          <a:p>
            <a:r>
              <a:rPr lang="en-SG"/>
              <a:t>Hình 2: Đàn</a:t>
            </a:r>
            <a:r>
              <a:rPr lang="en-SG" b="0" i="0">
                <a:solidFill>
                  <a:srgbClr val="212529"/>
                </a:solidFill>
                <a:effectLst/>
                <a:latin typeface="roboto" panose="02000000000000000000" pitchFamily="2" charset="0"/>
              </a:rPr>
              <a:t> t</a:t>
            </a:r>
            <a:r>
              <a:rPr lang="vi-VN" b="0" i="0">
                <a:solidFill>
                  <a:srgbClr val="212529"/>
                </a:solidFill>
                <a:effectLst/>
                <a:latin typeface="roboto" panose="02000000000000000000" pitchFamily="2" charset="0"/>
              </a:rPr>
              <a:t>ưởng niệm đồng bào tử nạn trong chiến tranh và nạn đói năm 1945</a:t>
            </a:r>
            <a:r>
              <a:rPr lang="en-SG" b="0" i="0">
                <a:solidFill>
                  <a:srgbClr val="212529"/>
                </a:solidFill>
                <a:effectLst/>
                <a:latin typeface="roboto" panose="02000000000000000000" pitchFamily="2" charset="0"/>
              </a:rPr>
              <a:t> ở Thái Bình.</a:t>
            </a:r>
          </a:p>
          <a:p>
            <a:r>
              <a:rPr lang="en-SG" b="0" i="0">
                <a:solidFill>
                  <a:srgbClr val="212529"/>
                </a:solidFill>
                <a:effectLst/>
                <a:latin typeface="roboto" panose="02000000000000000000" pitchFamily="2" charset="0"/>
              </a:rPr>
              <a:t>Hình 3 (bên phải): Lễ tế tại Đàn Nam Giao ở Huế.</a:t>
            </a:r>
            <a:endParaRPr lang="en-US"/>
          </a:p>
        </p:txBody>
      </p:sp>
      <p:sp>
        <p:nvSpPr>
          <p:cNvPr id="4" name="Slide Number Placeholder 3"/>
          <p:cNvSpPr>
            <a:spLocks noGrp="1"/>
          </p:cNvSpPr>
          <p:nvPr>
            <p:ph type="sldNum" sz="quarter" idx="5"/>
          </p:nvPr>
        </p:nvSpPr>
        <p:spPr/>
        <p:txBody>
          <a:bodyPr/>
          <a:lstStyle/>
          <a:p>
            <a:fld id="{0E2B838E-5DC3-45B6-AFE7-34A5B0ACBA5E}" type="slidenum">
              <a:rPr lang="en-US" smtClean="0"/>
              <a:t>10</a:t>
            </a:fld>
            <a:endParaRPr lang="en-US"/>
          </a:p>
        </p:txBody>
      </p:sp>
    </p:spTree>
    <p:extLst>
      <p:ext uri="{BB962C8B-B14F-4D97-AF65-F5344CB8AC3E}">
        <p14:creationId xmlns:p14="http://schemas.microsoft.com/office/powerpoint/2010/main" val="357837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B838E-5DC3-45B6-AFE7-34A5B0ACBA5E}" type="slidenum">
              <a:rPr lang="en-US" smtClean="0"/>
              <a:t>11</a:t>
            </a:fld>
            <a:endParaRPr lang="en-US"/>
          </a:p>
        </p:txBody>
      </p:sp>
    </p:spTree>
    <p:extLst>
      <p:ext uri="{BB962C8B-B14F-4D97-AF65-F5344CB8AC3E}">
        <p14:creationId xmlns:p14="http://schemas.microsoft.com/office/powerpoint/2010/main" val="297298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20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2019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4308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908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139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599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5804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198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1278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453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881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053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614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1272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1941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45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6469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451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688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493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685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0019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888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0335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43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5830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1366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E321E84-2F0D-46BC-8E2E-559F8EEA358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2/20/2023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5"/>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36"/>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37"/>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 id="2147483675" r:id="rId12"/>
    <p:sldLayoutId id="2147483674" r:id="rId13"/>
    <p:sldLayoutId id="2147483673" r:id="rId14"/>
    <p:sldLayoutId id="2147483672" r:id="rId15"/>
    <p:sldLayoutId id="2147483671" r:id="rId16"/>
    <p:sldLayoutId id="2147483670" r:id="rId17"/>
    <p:sldLayoutId id="2147483669" r:id="rId18"/>
    <p:sldLayoutId id="2147483668" r:id="rId19"/>
    <p:sldLayoutId id="2147483667" r:id="rId20"/>
    <p:sldLayoutId id="2147483666" r:id="rId21"/>
    <p:sldLayoutId id="2147483665" r:id="rId22"/>
    <p:sldLayoutId id="2147483664" r:id="rId23"/>
    <p:sldLayoutId id="2147483663" r:id="rId24"/>
    <p:sldLayoutId id="2147483662" r:id="rId25"/>
    <p:sldLayoutId id="2147483661" r:id="rId26"/>
    <p:sldLayoutId id="2147483660" r:id="rId27"/>
    <p:sldLayoutId id="2147483659" r:id="rId28"/>
    <p:sldLayoutId id="2147483658" r:id="rId29"/>
    <p:sldLayoutId id="2147483654" r:id="rId30"/>
    <p:sldLayoutId id="2147483649" r:id="rId31"/>
    <p:sldLayoutId id="2147483657" r:id="rId32"/>
    <p:sldLayoutId id="2147483650"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2.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microsoft.com/office/2007/relationships/hdphoto" Target="../media/hdphoto5.wdp"/><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1.xml"/><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2.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microsoft.com/office/2007/relationships/hdphoto" Target="../media/hdphoto5.wdp"/><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33.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slide" Target="slide10.xml"/><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slide" Target="slide8.xml"/><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20.png"/><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CD3B7-1081-4CDE-935B-B541C6265EE9}"/>
              </a:ext>
            </a:extLst>
          </p:cNvPr>
          <p:cNvPicPr>
            <a:picLocks noChangeAspect="1"/>
          </p:cNvPicPr>
          <p:nvPr/>
        </p:nvPicPr>
        <p:blipFill>
          <a:blip r:embed="rId2"/>
          <a:stretch>
            <a:fillRect/>
          </a:stretch>
        </p:blipFill>
        <p:spPr>
          <a:xfrm>
            <a:off x="0" y="4762"/>
            <a:ext cx="12192000" cy="6853238"/>
          </a:xfrm>
          <a:prstGeom prst="rect">
            <a:avLst/>
          </a:prstGeom>
        </p:spPr>
      </p:pic>
      <p:sp>
        <p:nvSpPr>
          <p:cNvPr id="5" name="Rectangle 4">
            <a:extLst>
              <a:ext uri="{FF2B5EF4-FFF2-40B4-BE49-F238E27FC236}">
                <a16:creationId xmlns:a16="http://schemas.microsoft.com/office/drawing/2014/main" id="{4726EB71-C9D0-4205-9CB6-6075504F80F0}"/>
              </a:ext>
            </a:extLst>
          </p:cNvPr>
          <p:cNvSpPr/>
          <p:nvPr/>
        </p:nvSpPr>
        <p:spPr>
          <a:xfrm>
            <a:off x="0" y="6968"/>
            <a:ext cx="12192000" cy="685323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3BCBF0E-84D9-4E45-ADBB-F7DB37EA5540}"/>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Layer>
                </a14:imgProps>
              </a:ext>
            </a:extLst>
          </a:blip>
          <a:srcRect t="25579" b="25805"/>
          <a:stretch/>
        </p:blipFill>
        <p:spPr>
          <a:xfrm rot="20583857">
            <a:off x="-1756253" y="2983539"/>
            <a:ext cx="8110171" cy="3942772"/>
          </a:xfrm>
          <a:prstGeom prst="rect">
            <a:avLst/>
          </a:prstGeom>
        </p:spPr>
      </p:pic>
      <p:pic>
        <p:nvPicPr>
          <p:cNvPr id="26" name="Picture 25">
            <a:extLst>
              <a:ext uri="{FF2B5EF4-FFF2-40B4-BE49-F238E27FC236}">
                <a16:creationId xmlns:a16="http://schemas.microsoft.com/office/drawing/2014/main" id="{C518B9CF-2EF2-4803-9C79-E35542C1D532}"/>
              </a:ext>
            </a:extLst>
          </p:cNvPr>
          <p:cNvPicPr>
            <a:picLocks noChangeAspect="1"/>
          </p:cNvPicPr>
          <p:nvPr/>
        </p:nvPicPr>
        <p:blipFill rotWithShape="1">
          <a:blip r:embed="rId3">
            <a:alphaModFix amt="42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Layer>
                </a14:imgProps>
              </a:ext>
            </a:extLst>
          </a:blip>
          <a:srcRect t="25579" b="25805"/>
          <a:stretch/>
        </p:blipFill>
        <p:spPr>
          <a:xfrm>
            <a:off x="5825027" y="3076251"/>
            <a:ext cx="8064181" cy="3920414"/>
          </a:xfrm>
          <a:prstGeom prst="rect">
            <a:avLst/>
          </a:prstGeom>
        </p:spPr>
      </p:pic>
      <p:pic>
        <p:nvPicPr>
          <p:cNvPr id="27" name="Picture 26">
            <a:extLst>
              <a:ext uri="{FF2B5EF4-FFF2-40B4-BE49-F238E27FC236}">
                <a16:creationId xmlns:a16="http://schemas.microsoft.com/office/drawing/2014/main" id="{2CDBBAD8-DC02-4BB8-80FF-BD5C4EE87AED}"/>
              </a:ext>
            </a:extLst>
          </p:cNvPr>
          <p:cNvPicPr>
            <a:picLocks noChangeAspect="1"/>
          </p:cNvPicPr>
          <p:nvPr/>
        </p:nvPicPr>
        <p:blipFill rotWithShape="1">
          <a:blip r:embed="rId5">
            <a:alphaModFix amt="53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Effect>
                      <a14:brightnessContrast bright="4000"/>
                    </a14:imgEffect>
                  </a14:imgLayer>
                </a14:imgProps>
              </a:ext>
            </a:extLst>
          </a:blip>
          <a:srcRect t="25579" b="25805"/>
          <a:stretch/>
        </p:blipFill>
        <p:spPr>
          <a:xfrm>
            <a:off x="1468216" y="638610"/>
            <a:ext cx="7335151" cy="3565995"/>
          </a:xfrm>
          <a:prstGeom prst="rect">
            <a:avLst/>
          </a:prstGeom>
        </p:spPr>
      </p:pic>
      <p:pic>
        <p:nvPicPr>
          <p:cNvPr id="40" name="Picture 39">
            <a:extLst>
              <a:ext uri="{FF2B5EF4-FFF2-40B4-BE49-F238E27FC236}">
                <a16:creationId xmlns:a16="http://schemas.microsoft.com/office/drawing/2014/main" id="{A092960F-AAC1-488F-9A1B-1CB5B1BB18D6}"/>
              </a:ext>
            </a:extLst>
          </p:cNvPr>
          <p:cNvPicPr>
            <a:picLocks noChangeAspect="1"/>
          </p:cNvPicPr>
          <p:nvPr/>
        </p:nvPicPr>
        <p:blipFill rotWithShape="1">
          <a:blip r:embed="rId5">
            <a:alphaModFix amt="53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Effect>
                      <a14:brightnessContrast bright="4000"/>
                    </a14:imgEffect>
                  </a14:imgLayer>
                </a14:imgProps>
              </a:ext>
            </a:extLst>
          </a:blip>
          <a:srcRect t="25579" b="25805"/>
          <a:stretch/>
        </p:blipFill>
        <p:spPr>
          <a:xfrm>
            <a:off x="3888232" y="1449797"/>
            <a:ext cx="6719444" cy="3266668"/>
          </a:xfrm>
          <a:prstGeom prst="rect">
            <a:avLst/>
          </a:prstGeom>
        </p:spPr>
      </p:pic>
      <p:grpSp>
        <p:nvGrpSpPr>
          <p:cNvPr id="19" name="Group 18">
            <a:extLst>
              <a:ext uri="{FF2B5EF4-FFF2-40B4-BE49-F238E27FC236}">
                <a16:creationId xmlns:a16="http://schemas.microsoft.com/office/drawing/2014/main" id="{C5EF4C08-E62F-4CFD-8F32-D1221A6A8D33}"/>
              </a:ext>
            </a:extLst>
          </p:cNvPr>
          <p:cNvGrpSpPr/>
          <p:nvPr/>
        </p:nvGrpSpPr>
        <p:grpSpPr>
          <a:xfrm>
            <a:off x="2137339" y="1666878"/>
            <a:ext cx="7917322" cy="5267321"/>
            <a:chOff x="636282" y="213313"/>
            <a:chExt cx="9854465" cy="6556085"/>
          </a:xfrm>
        </p:grpSpPr>
        <p:pic>
          <p:nvPicPr>
            <p:cNvPr id="9" name="Picture 8">
              <a:extLst>
                <a:ext uri="{FF2B5EF4-FFF2-40B4-BE49-F238E27FC236}">
                  <a16:creationId xmlns:a16="http://schemas.microsoft.com/office/drawing/2014/main" id="{7A5FC552-D803-40E3-AE3F-D3B7EA6D646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60" b="98080" l="9877" r="89918">
                          <a14:foregroundMark x1="31893" y1="72160" x2="66667" y2="85280"/>
                          <a14:foregroundMark x1="67490" y1="36160" x2="70988" y2="89280"/>
                          <a14:foregroundMark x1="70988" y1="89280" x2="70988" y2="89280"/>
                          <a14:foregroundMark x1="31276" y1="87360" x2="41975" y2="95520"/>
                          <a14:foregroundMark x1="41975" y1="95520" x2="51646" y2="98080"/>
                          <a14:foregroundMark x1="27160" y1="85440" x2="31481" y2="92640"/>
                          <a14:foregroundMark x1="52469" y1="6720" x2="61728" y2="16160"/>
                          <a14:foregroundMark x1="61523" y1="1760" x2="62551" y2="8480"/>
                          <a14:foregroundMark x1="45473" y1="15840" x2="51852" y2="25440"/>
                          <a14:foregroundMark x1="27366" y1="88640" x2="31276" y2="96800"/>
                        </a14:backgroundRemoval>
                      </a14:imgEffect>
                      <a14:imgEffect>
                        <a14:brightnessContrast bright="21000"/>
                      </a14:imgEffect>
                    </a14:imgLayer>
                  </a14:imgProps>
                </a:ext>
              </a:extLst>
            </a:blip>
            <a:srcRect l="8198" r="9169"/>
            <a:stretch/>
          </p:blipFill>
          <p:spPr>
            <a:xfrm>
              <a:off x="3755334" y="937952"/>
              <a:ext cx="1793062" cy="2790496"/>
            </a:xfrm>
            <a:prstGeom prst="rect">
              <a:avLst/>
            </a:prstGeom>
          </p:spPr>
        </p:pic>
        <p:pic>
          <p:nvPicPr>
            <p:cNvPr id="14" name="Picture 13">
              <a:extLst>
                <a:ext uri="{FF2B5EF4-FFF2-40B4-BE49-F238E27FC236}">
                  <a16:creationId xmlns:a16="http://schemas.microsoft.com/office/drawing/2014/main" id="{BAFEB02B-AD85-4B70-8597-7B07516AC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25341" y="1791768"/>
              <a:ext cx="5464616" cy="2990933"/>
            </a:xfrm>
            <a:prstGeom prst="rect">
              <a:avLst/>
            </a:prstGeom>
          </p:spPr>
        </p:pic>
        <p:pic>
          <p:nvPicPr>
            <p:cNvPr id="8" name="Picture 7">
              <a:extLst>
                <a:ext uri="{FF2B5EF4-FFF2-40B4-BE49-F238E27FC236}">
                  <a16:creationId xmlns:a16="http://schemas.microsoft.com/office/drawing/2014/main" id="{7BCB08FD-E052-44C8-A2FB-4D824E3946F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550" b="99695" l="9716" r="89985">
                          <a14:foregroundMark x1="37519" y1="57099" x2="50075" y2="79542"/>
                          <a14:foregroundMark x1="44096" y1="55878" x2="62930" y2="91145"/>
                          <a14:foregroundMark x1="52466" y1="46412" x2="61435" y2="71450"/>
                          <a14:foregroundMark x1="54410" y1="9466" x2="57399" y2="16031"/>
                          <a14:foregroundMark x1="25561" y1="90382" x2="57399" y2="80763"/>
                          <a14:foregroundMark x1="57399" y1="80763" x2="59193" y2="78931"/>
                          <a14:foregroundMark x1="49028" y1="53130" x2="40209" y2="73740"/>
                          <a14:foregroundMark x1="40209" y1="73740" x2="37818" y2="95115"/>
                          <a14:foregroundMark x1="37818" y1="95115" x2="41106" y2="93435"/>
                          <a14:foregroundMark x1="24514" y1="98931" x2="49028" y2="99847"/>
                          <a14:foregroundMark x1="72496" y1="99084" x2="75785" y2="93740"/>
                          <a14:foregroundMark x1="50224" y1="10534" x2="48580" y2="20305"/>
                          <a14:foregroundMark x1="41167" y1="22024" x2="41704" y2="23206"/>
                          <a14:foregroundMark x1="43494" y1="14294" x2="46487" y2="10992"/>
                          <a14:foregroundMark x1="39366" y1="18848" x2="41898" y2="16054"/>
                          <a14:foregroundMark x1="46487" y1="10992" x2="50523" y2="10229"/>
                          <a14:foregroundMark x1="42601" y1="12977" x2="52018" y2="8702"/>
                          <a14:foregroundMark x1="52018" y1="8702" x2="59193" y2="9313"/>
                          <a14:foregroundMark x1="56353" y1="8550" x2="65907" y2="15401"/>
                          <a14:foregroundMark x1="56801" y1="8702" x2="67484" y2="14376"/>
                          <a14:foregroundMark x1="62332" y1="10534" x2="65770" y2="12977"/>
                          <a14:foregroundMark x1="60239" y1="9313" x2="62780" y2="10076"/>
                          <a14:foregroundMark x1="43461" y1="14270" x2="48281" y2="10076"/>
                          <a14:foregroundMark x1="40209" y1="17099" x2="41629" y2="15863"/>
                          <a14:foregroundMark x1="48281" y1="10076" x2="51121" y2="9466"/>
                          <a14:foregroundMark x1="39312" y1="21374" x2="43647" y2="28397"/>
                          <a14:foregroundMark x1="43647" y1="28397" x2="43647" y2="28702"/>
                          <a14:foregroundMark x1="39163" y1="21374" x2="43199" y2="29160"/>
                          <a14:foregroundMark x1="43199" y1="29160" x2="43348" y2="29313"/>
                          <a14:foregroundMark x1="40807" y1="25038" x2="45291" y2="31908"/>
                          <a14:foregroundMark x1="42900" y1="28855" x2="43498" y2="33130"/>
                          <a14:foregroundMark x1="35392" y1="29245" x2="41555" y2="25954"/>
                          <a14:foregroundMark x1="35127" y1="27786" x2="35127" y2="27786"/>
                          <a14:foregroundMark x1="34828" y1="28244" x2="41854" y2="25344"/>
                          <a14:foregroundMark x1="34230" y1="29008" x2="42900" y2="25344"/>
                          <a14:foregroundMark x1="42900" y1="25344" x2="42900" y2="25344"/>
                          <a14:foregroundMark x1="36472" y1="27786" x2="43049" y2="24122"/>
                          <a14:foregroundMark x1="37277" y1="33384" x2="40209" y2="37710"/>
                          <a14:foregroundMark x1="40209" y1="37710" x2="40807" y2="38015"/>
                          <a14:foregroundMark x1="37246" y1="32389" x2="43498" y2="37863"/>
                          <a14:foregroundMark x1="43498" y1="37863" x2="43797" y2="37557"/>
                          <a14:foregroundMark x1="39013" y1="46107" x2="45291" y2="41069"/>
                          <a14:foregroundMark x1="39163" y1="44427" x2="44395" y2="37863"/>
                          <a14:foregroundMark x1="68446" y1="47731" x2="69806" y2="48855"/>
                          <a14:foregroundMark x1="63528" y1="43664" x2="65851" y2="45585"/>
                          <a14:foregroundMark x1="63677" y1="40000" x2="67355" y2="45331"/>
                          <a14:foregroundMark x1="63677" y1="39084" x2="67205" y2="45356"/>
                          <a14:foregroundMark x1="63528" y1="39695" x2="68161" y2="45191"/>
                          <a14:foregroundMark x1="64126" y1="38779" x2="68440" y2="45114"/>
                          <a14:foregroundMark x1="66368" y1="39542" x2="71436" y2="37375"/>
                          <a14:foregroundMark x1="72516" y1="31756" x2="73991" y2="29466"/>
                          <a14:foregroundMark x1="70254" y1="35267" x2="72516" y2="31756"/>
                          <a14:foregroundMark x1="70278" y1="29135" x2="75187" y2="31756"/>
                          <a14:foregroundMark x1="70132" y1="29056" x2="70137" y2="29059"/>
                          <a14:foregroundMark x1="69092" y1="28501" x2="69464" y2="28700"/>
                          <a14:foregroundMark x1="75187" y1="31756" x2="74888" y2="31756"/>
                          <a14:foregroundMark x1="70559" y1="28458" x2="73991" y2="29313"/>
                          <a14:foregroundMark x1="70031" y1="28327" x2="70403" y2="28420"/>
                          <a14:foregroundMark x1="67009" y1="27574" x2="68729" y2="28002"/>
                          <a14:foregroundMark x1="70651" y1="28238" x2="72048" y2="28397"/>
                          <a14:foregroundMark x1="70239" y1="28191" x2="70486" y2="28219"/>
                          <a14:foregroundMark x1="68012" y1="27939" x2="68723" y2="28020"/>
                          <a14:foregroundMark x1="70495" y1="28614" x2="71749" y2="29008"/>
                          <a14:foregroundMark x1="69886" y1="28423" x2="70342" y2="28566"/>
                          <a14:foregroundMark x1="66977" y1="27508" x2="68710" y2="28053"/>
                          <a14:foregroundMark x1="68506" y1="25496" x2="68400" y2="25777"/>
                          <a14:foregroundMark x1="68579" y1="25302" x2="68506" y2="25496"/>
                          <a14:foregroundMark x1="69656" y1="22443" x2="69013" y2="24150"/>
                          <a14:foregroundMark x1="69218" y1="28861" x2="69058" y2="29618"/>
                          <a14:foregroundMark x1="70456" y1="23026" x2="70396" y2="23308"/>
                          <a14:foregroundMark x1="69058" y1="29618" x2="69058" y2="29724"/>
                          <a14:foregroundMark x1="70592" y1="22100" x2="70733" y2="23900"/>
                          <a14:foregroundMark x1="73842" y1="31908" x2="68012" y2="36336"/>
                          <a14:foregroundMark x1="17788" y1="99237" x2="22123" y2="92519"/>
                          <a14:foregroundMark x1="17489" y1="98931" x2="23169" y2="87634"/>
                          <a14:foregroundMark x1="18087" y1="96794" x2="22720" y2="86412"/>
                          <a14:foregroundMark x1="18386" y1="93740" x2="23318" y2="84580"/>
                          <a14:foregroundMark x1="18834" y1="91145" x2="25262" y2="80763"/>
                          <a14:foregroundMark x1="25262" y1="80763" x2="25411" y2="80153"/>
                          <a14:foregroundMark x1="20478" y1="87023" x2="24963" y2="78321"/>
                          <a14:foregroundMark x1="24963" y1="78321" x2="25411" y2="78015"/>
                          <a14:foregroundMark x1="22123" y1="80763" x2="27354" y2="73130"/>
                          <a14:foregroundMark x1="21674" y1="83511" x2="28849" y2="71756"/>
                          <a14:foregroundMark x1="24813" y1="76183" x2="29746" y2="68092"/>
                          <a14:foregroundMark x1="29746" y1="68092" x2="29746" y2="68092"/>
                          <a14:foregroundMark x1="27354" y1="71603" x2="32735" y2="64275"/>
                          <a14:foregroundMark x1="32735" y1="64275" x2="32586" y2="65191"/>
                          <a14:foregroundMark x1="28251" y1="69924" x2="33034" y2="60305"/>
                          <a14:foregroundMark x1="31988" y1="62595" x2="38864" y2="53435"/>
                          <a14:foregroundMark x1="38864" y1="53435" x2="38864" y2="53435"/>
                          <a14:foregroundMark x1="35725" y1="57099" x2="41405" y2="49313"/>
                          <a14:foregroundMark x1="41405" y1="49313" x2="41704" y2="50076"/>
                          <a14:foregroundMark x1="38072" y1="52223" x2="43946" y2="45802"/>
                          <a14:foregroundMark x1="72197" y1="58931" x2="77877" y2="69466"/>
                          <a14:foregroundMark x1="74888" y1="67176" x2="79826" y2="74665"/>
                          <a14:foregroundMark x1="78924" y1="71298" x2="80814" y2="74015"/>
                          <a14:foregroundMark x1="81326" y1="79874" x2="82432" y2="82195"/>
                          <a14:foregroundMark x1="75785" y1="68244" x2="79078" y2="75156"/>
                          <a14:foregroundMark x1="83109" y1="85954" x2="87168" y2="93088"/>
                          <a14:foregroundMark x1="68311" y1="15420" x2="69357" y2="17863"/>
                          <a14:foregroundMark x1="69656" y1="18321" x2="70553" y2="20305"/>
                          <a14:foregroundMark x1="69198" y1="27784" x2="68909" y2="28702"/>
                          <a14:foregroundMark x1="71151" y1="23664" x2="71046" y2="24038"/>
                          <a14:foregroundMark x1="40957" y1="15878" x2="43946" y2="12672"/>
                          <a14:foregroundMark x1="35426" y1="29618" x2="37967" y2="33893"/>
                          <a14:foregroundMark x1="36622" y1="31450" x2="39013" y2="34656"/>
                          <a14:foregroundMark x1="36323" y1="30076" x2="39312" y2="35725"/>
                          <a14:foregroundMark x1="35426" y1="30076" x2="39013" y2="36794"/>
                          <a14:backgroundMark x1="66368" y1="46565" x2="67713" y2="48244"/>
                          <a14:backgroundMark x1="71300" y1="38015" x2="73692" y2="38168"/>
                          <a14:backgroundMark x1="65471" y1="45649" x2="65620" y2="46565"/>
                          <a14:backgroundMark x1="71300" y1="37710" x2="72347" y2="36489"/>
                          <a14:backgroundMark x1="75336" y1="31756" x2="75336" y2="31756"/>
                          <a14:backgroundMark x1="71300" y1="23206" x2="71300" y2="20763"/>
                          <a14:backgroundMark x1="72535" y1="19429" x2="73244" y2="20611"/>
                          <a14:backgroundMark x1="71144" y1="17111" x2="71406" y2="17548"/>
                          <a14:backgroundMark x1="72571" y1="19414" x2="73991" y2="21374"/>
                          <a14:backgroundMark x1="70959" y1="17189" x2="71264" y2="17610"/>
                          <a14:backgroundMark x1="68460" y1="13740" x2="69358" y2="14979"/>
                          <a14:backgroundMark x1="70896" y1="23591" x2="72496" y2="20458"/>
                          <a14:backgroundMark x1="38864" y1="18626" x2="37967" y2="20611"/>
                          <a14:backgroundMark x1="41854" y1="13130" x2="40359" y2="14962"/>
                          <a14:backgroundMark x1="33333" y1="29313" x2="33379" y2="30760"/>
                          <a14:backgroundMark x1="35426" y1="54809" x2="38565" y2="50992"/>
                          <a14:backgroundMark x1="81465" y1="73588" x2="86398" y2="80305"/>
                          <a14:backgroundMark x1="86398" y1="80305" x2="86398" y2="80611"/>
                          <a14:backgroundMark x1="85800" y1="82595" x2="91928" y2="91450"/>
                          <a14:backgroundMark x1="84454" y1="81069" x2="89537" y2="89618"/>
                          <a14:backgroundMark x1="88789" y1="92366" x2="91779" y2="98931"/>
                          <a14:backgroundMark x1="71300" y1="26107" x2="71300" y2="26107"/>
                          <a14:backgroundMark x1="71151" y1="23969" x2="72945" y2="26412"/>
                          <a14:backgroundMark x1="71300" y1="24122" x2="71300" y2="24122"/>
                        </a14:backgroundRemoval>
                      </a14:imgEffect>
                      <a14:imgEffect>
                        <a14:brightnessContrast bright="15000"/>
                      </a14:imgEffect>
                    </a14:imgLayer>
                  </a14:imgProps>
                </a:ext>
              </a:extLst>
            </a:blip>
            <a:srcRect l="12319" r="11469"/>
            <a:stretch/>
          </p:blipFill>
          <p:spPr>
            <a:xfrm>
              <a:off x="4818667" y="213313"/>
              <a:ext cx="2337078" cy="3002375"/>
            </a:xfrm>
            <a:prstGeom prst="rect">
              <a:avLst/>
            </a:prstGeom>
          </p:spPr>
        </p:pic>
        <p:pic>
          <p:nvPicPr>
            <p:cNvPr id="13" name="Picture 12">
              <a:extLst>
                <a:ext uri="{FF2B5EF4-FFF2-40B4-BE49-F238E27FC236}">
                  <a16:creationId xmlns:a16="http://schemas.microsoft.com/office/drawing/2014/main" id="{B0617DA8-024C-4357-9069-83F5E6A21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6784" y="2730542"/>
              <a:ext cx="6483803" cy="3052763"/>
            </a:xfrm>
            <a:prstGeom prst="rect">
              <a:avLst/>
            </a:prstGeom>
          </p:spPr>
        </p:pic>
        <p:pic>
          <p:nvPicPr>
            <p:cNvPr id="15" name="Picture 14">
              <a:extLst>
                <a:ext uri="{FF2B5EF4-FFF2-40B4-BE49-F238E27FC236}">
                  <a16:creationId xmlns:a16="http://schemas.microsoft.com/office/drawing/2014/main" id="{100088C9-09F1-43DD-8A5E-E25ACEC3B2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282" y="4346630"/>
              <a:ext cx="5028958" cy="2367778"/>
            </a:xfrm>
            <a:prstGeom prst="rect">
              <a:avLst/>
            </a:prstGeom>
          </p:spPr>
        </p:pic>
        <p:pic>
          <p:nvPicPr>
            <p:cNvPr id="6" name="Picture 5">
              <a:extLst>
                <a:ext uri="{FF2B5EF4-FFF2-40B4-BE49-F238E27FC236}">
                  <a16:creationId xmlns:a16="http://schemas.microsoft.com/office/drawing/2014/main" id="{3C94AFF9-0E3B-43D3-AFFA-F7B55E0ED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21" b="98156" l="57963" r="90057">
                          <a14:foregroundMark x1="68472" y1="27376" x2="73161" y2="41986"/>
                          <a14:foregroundMark x1="68876" y1="11489" x2="81245" y2="32766"/>
                          <a14:foregroundMark x1="82700" y1="14894" x2="81487" y2="40142"/>
                          <a14:foregroundMark x1="80194" y1="34752" x2="81811" y2="39291"/>
                          <a14:foregroundMark x1="74373" y1="8369" x2="79628" y2="45532"/>
                          <a14:foregroundMark x1="62005" y1="5816" x2="75020" y2="12908"/>
                          <a14:foregroundMark x1="59499" y1="13191" x2="57963" y2="28511"/>
                          <a14:foregroundMark x1="71463" y1="4965" x2="75928" y2="4529"/>
                          <a14:foregroundMark x1="88521" y1="22695" x2="88278" y2="28511"/>
                          <a14:foregroundMark x1="68724" y1="63888" x2="72757" y2="82128"/>
                          <a14:foregroundMark x1="63945" y1="87943" x2="75424" y2="75035"/>
                          <a14:foregroundMark x1="60550" y1="94326" x2="74454" y2="61986"/>
                          <a14:foregroundMark x1="70493" y1="84397" x2="72514" y2="92482"/>
                          <a14:foregroundMark x1="72514" y1="92482" x2="72838" y2="92908"/>
                          <a14:foregroundMark x1="75263" y1="94894" x2="82862" y2="66525"/>
                          <a14:foregroundMark x1="79871" y1="62837" x2="86580" y2="86950"/>
                          <a14:foregroundMark x1="86580" y1="86950" x2="90218" y2="94326"/>
                          <a14:foregroundMark x1="83185" y1="82979" x2="89006" y2="94043"/>
                          <a14:foregroundMark x1="86095" y1="90922" x2="87065" y2="92340"/>
                          <a14:foregroundMark x1="68795" y1="91348" x2="73969" y2="96028"/>
                          <a14:foregroundMark x1="73969" y1="96028" x2="74454" y2="95887"/>
                          <a14:foregroundMark x1="60065" y1="97163" x2="60065" y2="97163"/>
                          <a14:foregroundMark x1="70089" y1="98156" x2="76233" y2="97021"/>
                          <a14:foregroundMark x1="78496" y1="5532" x2="79628" y2="6809"/>
                          <a14:foregroundMark x1="81892" y1="63972" x2="83508" y2="67943"/>
                          <a14:backgroundMark x1="67340" y1="57305" x2="66936" y2="59149"/>
                          <a14:backgroundMark x1="67017" y1="56170" x2="67664" y2="60567"/>
                          <a14:backgroundMark x1="68149" y1="61277" x2="67583" y2="61986"/>
                          <a14:backgroundMark x1="67664" y1="60709" x2="67906" y2="61277"/>
                          <a14:backgroundMark x1="76556" y1="2979" x2="78011" y2="3404"/>
                          <a14:backgroundMark x1="77041" y1="3830" x2="78468" y2="5582"/>
                        </a14:backgroundRemoval>
                      </a14:imgEffect>
                      <a14:imgEffect>
                        <a14:sharpenSoften amount="-4000"/>
                      </a14:imgEffect>
                      <a14:imgEffect>
                        <a14:brightnessContrast bright="23000"/>
                      </a14:imgEffect>
                    </a14:imgLayer>
                  </a14:imgProps>
                </a:ext>
              </a:extLst>
            </a:blip>
            <a:srcRect l="54279" r="8165"/>
            <a:stretch/>
          </p:blipFill>
          <p:spPr>
            <a:xfrm>
              <a:off x="2733040" y="2112359"/>
              <a:ext cx="2011681" cy="3052763"/>
            </a:xfrm>
            <a:prstGeom prst="rect">
              <a:avLst/>
            </a:prstGeom>
          </p:spPr>
        </p:pic>
        <p:pic>
          <p:nvPicPr>
            <p:cNvPr id="7" name="Picture 6">
              <a:extLst>
                <a:ext uri="{FF2B5EF4-FFF2-40B4-BE49-F238E27FC236}">
                  <a16:creationId xmlns:a16="http://schemas.microsoft.com/office/drawing/2014/main" id="{2AD6F3F4-0E2A-4297-A23F-9FD9E351AE48}"/>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7234" b="97589" l="9863" r="47858">
                          <a14:foregroundMark x1="24656" y1="18156" x2="36459" y2="38014"/>
                          <a14:foregroundMark x1="32983" y1="8085" x2="35327" y2="15887"/>
                          <a14:foregroundMark x1="24899" y1="37305" x2="27324" y2="45674"/>
                          <a14:foregroundMark x1="27324" y1="45674" x2="29669" y2="49929"/>
                          <a14:foregroundMark x1="24980" y1="63121" x2="17866" y2="91348"/>
                          <a14:foregroundMark x1="9943" y1="91915" x2="17866" y2="82128"/>
                          <a14:foregroundMark x1="13662" y1="94326" x2="14309" y2="91915"/>
                          <a14:foregroundMark x1="24495" y1="91773" x2="23686" y2="96596"/>
                          <a14:foregroundMark x1="22312" y1="97589" x2="28537" y2="97447"/>
                          <a14:foregroundMark x1="45918" y1="88652" x2="47858" y2="94326"/>
                          <a14:foregroundMark x1="32660" y1="7234" x2="32983" y2="10213"/>
                        </a14:backgroundRemoval>
                      </a14:imgEffect>
                      <a14:imgEffect>
                        <a14:brightnessContrast bright="27000"/>
                      </a14:imgEffect>
                    </a14:imgLayer>
                  </a14:imgProps>
                </a:ext>
              </a:extLst>
            </a:blip>
            <a:srcRect l="9917" t="5107" r="50633"/>
            <a:stretch/>
          </p:blipFill>
          <p:spPr>
            <a:xfrm>
              <a:off x="6352070" y="1981200"/>
              <a:ext cx="2322502" cy="3183922"/>
            </a:xfrm>
            <a:prstGeom prst="rect">
              <a:avLst/>
            </a:prstGeom>
          </p:spPr>
        </p:pic>
        <p:pic>
          <p:nvPicPr>
            <p:cNvPr id="12" name="Picture 11">
              <a:extLst>
                <a:ext uri="{FF2B5EF4-FFF2-40B4-BE49-F238E27FC236}">
                  <a16:creationId xmlns:a16="http://schemas.microsoft.com/office/drawing/2014/main" id="{B062FDFA-1D3F-4F1B-B4E0-01923A52F2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9320" y="4324861"/>
              <a:ext cx="5121427" cy="2411317"/>
            </a:xfrm>
            <a:prstGeom prst="rect">
              <a:avLst/>
            </a:prstGeom>
          </p:spPr>
        </p:pic>
        <p:pic>
          <p:nvPicPr>
            <p:cNvPr id="11" name="Picture 10">
              <a:extLst>
                <a:ext uri="{FF2B5EF4-FFF2-40B4-BE49-F238E27FC236}">
                  <a16:creationId xmlns:a16="http://schemas.microsoft.com/office/drawing/2014/main" id="{18562C95-4A75-466C-83FC-FCD06B4B2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4990" y="4488853"/>
              <a:ext cx="4843680" cy="2280545"/>
            </a:xfrm>
            <a:prstGeom prst="rect">
              <a:avLst/>
            </a:prstGeom>
          </p:spPr>
        </p:pic>
        <p:pic>
          <p:nvPicPr>
            <p:cNvPr id="4" name="Picture 3">
              <a:extLst>
                <a:ext uri="{FF2B5EF4-FFF2-40B4-BE49-F238E27FC236}">
                  <a16:creationId xmlns:a16="http://schemas.microsoft.com/office/drawing/2014/main" id="{5A9975AD-8CB7-43C0-8098-CC1CAE66DFC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970" b="99247" l="10000" r="90800">
                          <a14:foregroundMark x1="20267" y1="32078" x2="45733" y2="34488"/>
                          <a14:foregroundMark x1="36800" y1="15964" x2="45733" y2="32380"/>
                          <a14:foregroundMark x1="40933" y1="4970" x2="50000" y2="27108"/>
                          <a14:foregroundMark x1="29067" y1="91416" x2="42400" y2="93373"/>
                          <a14:foregroundMark x1="42400" y1="93373" x2="52533" y2="92771"/>
                          <a14:foregroundMark x1="17600" y1="94729" x2="29333" y2="97440"/>
                          <a14:foregroundMark x1="82800" y1="79066" x2="86000" y2="83283"/>
                          <a14:foregroundMark x1="81333" y1="83886" x2="83467" y2="85392"/>
                          <a14:foregroundMark x1="37867" y1="32229" x2="46400" y2="55120"/>
                          <a14:foregroundMark x1="46400" y1="55120" x2="46667" y2="55120"/>
                          <a14:foregroundMark x1="34800" y1="35542" x2="39067" y2="44729"/>
                          <a14:foregroundMark x1="52933" y1="35392" x2="50533" y2="45482"/>
                          <a14:foregroundMark x1="37867" y1="96837" x2="59867" y2="96386"/>
                          <a14:foregroundMark x1="59867" y1="96386" x2="62533" y2="96536"/>
                          <a14:foregroundMark x1="38400" y1="98494" x2="48267" y2="98042"/>
                          <a14:foregroundMark x1="48267" y1="98042" x2="74267" y2="99247"/>
                          <a14:foregroundMark x1="48133" y1="59488" x2="49542" y2="59978"/>
                          <a14:foregroundMark x1="32533" y1="63705" x2="36133" y2="61145"/>
                          <a14:foregroundMark x1="28800" y1="65813" x2="34000" y2="63554"/>
                          <a14:foregroundMark x1="40455" y1="58886" x2="42267" y2="57831"/>
                          <a14:foregroundMark x1="39673" y1="59341" x2="40455" y2="58886"/>
                          <a14:foregroundMark x1="33733" y1="62801" x2="39168" y2="59635"/>
                          <a14:foregroundMark x1="37067" y1="36898" x2="42667" y2="47741"/>
                          <a14:foregroundMark x1="42667" y1="47741" x2="47600" y2="50602"/>
                          <a14:foregroundMark x1="29467" y1="39458" x2="33600" y2="44880"/>
                          <a14:foregroundMark x1="50133" y1="61145" x2="52133" y2="61596"/>
                          <a14:foregroundMark x1="52667" y1="61596" x2="60400" y2="65211"/>
                          <a14:foregroundMark x1="69733" y1="77861" x2="70000" y2="75000"/>
                          <a14:foregroundMark x1="70000" y1="74247" x2="74667" y2="71536"/>
                          <a14:foregroundMark x1="72667" y1="71687" x2="77200" y2="68524"/>
                          <a14:foregroundMark x1="70267" y1="73494" x2="72533" y2="72289"/>
                          <a14:foregroundMark x1="72000" y1="71988" x2="75333" y2="69729"/>
                          <a14:foregroundMark x1="72933" y1="71235" x2="76133" y2="68072"/>
                          <a14:foregroundMark x1="75867" y1="68373" x2="81200" y2="65663"/>
                          <a14:foregroundMark x1="76267" y1="67470" x2="82933" y2="65060"/>
                          <a14:foregroundMark x1="77600" y1="66265" x2="78267" y2="65964"/>
                          <a14:foregroundMark x1="78267" y1="65663" x2="82267" y2="65361"/>
                          <a14:foregroundMark x1="80267" y1="65211" x2="84533" y2="65060"/>
                          <a14:foregroundMark x1="81067" y1="64608" x2="81067" y2="64608"/>
                          <a14:foregroundMark x1="82933" y1="64458" x2="85867" y2="64157"/>
                          <a14:foregroundMark x1="79333" y1="65512" x2="83333" y2="64910"/>
                          <a14:foregroundMark x1="80533" y1="65361" x2="84267" y2="64307"/>
                          <a14:foregroundMark x1="79733" y1="65211" x2="81067" y2="65060"/>
                          <a14:foregroundMark x1="85867" y1="65060" x2="88800" y2="66265"/>
                          <a14:foregroundMark x1="86400" y1="64759" x2="88400" y2="65211"/>
                          <a14:foregroundMark x1="84400" y1="72139" x2="87733" y2="71536"/>
                          <a14:foregroundMark x1="87200" y1="71386" x2="88933" y2="66265"/>
                          <a14:foregroundMark x1="88267" y1="70633" x2="88667" y2="70181"/>
                          <a14:foregroundMark x1="88800" y1="69880" x2="89200" y2="69277"/>
                          <a14:foregroundMark x1="89200" y1="68373" x2="89200" y2="68373"/>
                          <a14:foregroundMark x1="89200" y1="67771" x2="89200" y2="67470"/>
                          <a14:foregroundMark x1="84133" y1="73193" x2="84133" y2="73946"/>
                          <a14:foregroundMark x1="86400" y1="74699" x2="86400" y2="74699"/>
                          <a14:foregroundMark x1="88133" y1="75753" x2="88400" y2="76657"/>
                          <a14:foregroundMark x1="86667" y1="74699" x2="86667" y2="74699"/>
                          <a14:foregroundMark x1="85733" y1="73946" x2="85733" y2="73946"/>
                          <a14:foregroundMark x1="86267" y1="74096" x2="87333" y2="75753"/>
                          <a14:foregroundMark x1="87067" y1="74247" x2="87867" y2="76355"/>
                          <a14:foregroundMark x1="90133" y1="78765" x2="90267" y2="81777"/>
                          <a14:foregroundMark x1="74800" y1="83283" x2="78800" y2="85994"/>
                          <a14:foregroundMark x1="82800" y1="87952" x2="85733" y2="85693"/>
                          <a14:foregroundMark x1="86533" y1="85843" x2="89867" y2="82229"/>
                          <a14:foregroundMark x1="87467" y1="85241" x2="88000" y2="85392"/>
                          <a14:foregroundMark x1="88533" y1="84789" x2="89733" y2="83735"/>
                          <a14:foregroundMark x1="89733" y1="83283" x2="90800" y2="82530"/>
                          <a14:foregroundMark x1="89200" y1="78012" x2="89600" y2="78313"/>
                          <a14:foregroundMark x1="26000" y1="41867" x2="28800" y2="45331"/>
                          <a14:foregroundMark x1="28533" y1="40964" x2="29733" y2="43524"/>
                          <a14:foregroundMark x1="29200" y1="54367" x2="29467" y2="52560"/>
                          <a14:foregroundMark x1="29467" y1="52108" x2="30400" y2="44578"/>
                          <a14:foregroundMark x1="29733" y1="46536" x2="29733" y2="50000"/>
                          <a14:foregroundMark x1="29867" y1="45181" x2="29067" y2="53464"/>
                          <a14:foregroundMark x1="29067" y1="53464" x2="36800" y2="56777"/>
                          <a14:foregroundMark x1="29467" y1="51958" x2="30533" y2="46536"/>
                          <a14:foregroundMark x1="29467" y1="51506" x2="30400" y2="44277"/>
                          <a14:foregroundMark x1="29467" y1="45633" x2="28800" y2="53012"/>
                          <a14:foregroundMark x1="29200" y1="54367" x2="35600" y2="56476"/>
                          <a14:foregroundMark x1="35600" y1="56476" x2="41867" y2="56024"/>
                          <a14:foregroundMark x1="30400" y1="55271" x2="37467" y2="57982"/>
                          <a14:foregroundMark x1="37467" y1="57982" x2="39333" y2="57831"/>
                          <a14:foregroundMark x1="47067" y1="57078" x2="58267" y2="54367"/>
                          <a14:foregroundMark x1="48800" y1="57380" x2="58267" y2="54367"/>
                          <a14:foregroundMark x1="52400" y1="57229" x2="56667" y2="55120"/>
                          <a14:foregroundMark x1="50267" y1="56627" x2="57467" y2="54819"/>
                          <a14:foregroundMark x1="57467" y1="54819" x2="58267" y2="54217"/>
                          <a14:foregroundMark x1="57200" y1="54970" x2="57733" y2="55271"/>
                          <a14:foregroundMark x1="56000" y1="56325" x2="58000" y2="55422"/>
                          <a14:foregroundMark x1="57733" y1="42169" x2="57600" y2="55120"/>
                          <a14:foregroundMark x1="57600" y1="44880" x2="57467" y2="50452"/>
                          <a14:foregroundMark x1="58400" y1="44880" x2="58133" y2="53614"/>
                          <a14:backgroundMark x1="61358" y1="63936" x2="61867" y2="64307"/>
                          <a14:backgroundMark x1="53210" y1="59926" x2="53719" y2="60196"/>
                          <a14:backgroundMark x1="52662" y1="60776" x2="53169" y2="60928"/>
                          <a14:backgroundMark x1="49867" y1="59940" x2="50742" y2="60202"/>
                          <a14:backgroundMark x1="50696" y1="59639" x2="51067" y2="59639"/>
                          <a14:backgroundMark x1="85067" y1="72892" x2="85067" y2="72892"/>
                          <a14:backgroundMark x1="84000" y1="72289" x2="84000" y2="72289"/>
                          <a14:backgroundMark x1="37733" y1="58886" x2="37733" y2="58886"/>
                          <a14:backgroundMark x1="38533" y1="58584" x2="38267" y2="59036"/>
                        </a14:backgroundRemoval>
                      </a14:imgEffect>
                      <a14:imgEffect>
                        <a14:sharpenSoften amount="9000"/>
                      </a14:imgEffect>
                      <a14:imgEffect>
                        <a14:brightnessContrast bright="30000"/>
                      </a14:imgEffect>
                    </a14:imgLayer>
                  </a14:imgProps>
                </a:ext>
              </a:extLst>
            </a:blip>
            <a:srcRect l="8032" r="8032" b="3614"/>
            <a:stretch/>
          </p:blipFill>
          <p:spPr>
            <a:xfrm>
              <a:off x="3886200" y="2514600"/>
              <a:ext cx="4138504" cy="4207479"/>
            </a:xfrm>
            <a:prstGeom prst="rect">
              <a:avLst/>
            </a:prstGeom>
          </p:spPr>
        </p:pic>
      </p:grpSp>
      <p:sp>
        <p:nvSpPr>
          <p:cNvPr id="18" name="Rectangle 17">
            <a:extLst>
              <a:ext uri="{FF2B5EF4-FFF2-40B4-BE49-F238E27FC236}">
                <a16:creationId xmlns:a16="http://schemas.microsoft.com/office/drawing/2014/main" id="{544C24B5-7A99-4FF2-A11D-C4D6737FC417}"/>
              </a:ext>
            </a:extLst>
          </p:cNvPr>
          <p:cNvSpPr/>
          <p:nvPr/>
        </p:nvSpPr>
        <p:spPr>
          <a:xfrm>
            <a:off x="2842422" y="1084506"/>
            <a:ext cx="6482864" cy="1200329"/>
          </a:xfrm>
          <a:prstGeom prst="rect">
            <a:avLst/>
          </a:prstGeom>
          <a:noFill/>
        </p:spPr>
        <p:txBody>
          <a:bodyPr wrap="none" lIns="91440" tIns="45720" rIns="91440" bIns="45720">
            <a:spAutoFit/>
          </a:bodyPr>
          <a:lstStyle/>
          <a:p>
            <a:pPr algn="ctr"/>
            <a:r>
              <a:rPr lang="en-SG" sz="72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Phân</a:t>
            </a:r>
            <a:r>
              <a:rPr lang="en-SG" sz="72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72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xử</a:t>
            </a:r>
            <a:r>
              <a:rPr lang="en-SG" sz="7200" b="1"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7200" b="1"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tài</a:t>
            </a:r>
            <a:r>
              <a:rPr lang="en-SG" sz="7200" b="1"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7200" b="1"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tình</a:t>
            </a:r>
            <a:endParaRPr lang="en-US" sz="72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2" name="TextBox 1">
            <a:extLst>
              <a:ext uri="{FF2B5EF4-FFF2-40B4-BE49-F238E27FC236}">
                <a16:creationId xmlns:a16="http://schemas.microsoft.com/office/drawing/2014/main" id="{8C075FBF-A6E2-42EE-AAA3-95ADBA2AFFC0}"/>
              </a:ext>
            </a:extLst>
          </p:cNvPr>
          <p:cNvSpPr txBox="1"/>
          <p:nvPr/>
        </p:nvSpPr>
        <p:spPr>
          <a:xfrm>
            <a:off x="4305487" y="594429"/>
            <a:ext cx="3069751" cy="430887"/>
          </a:xfrm>
          <a:prstGeom prst="rect">
            <a:avLst/>
          </a:prstGeom>
          <a:noFill/>
        </p:spPr>
        <p:txBody>
          <a:bodyPr wrap="none" lIns="0" tIns="0" rIns="0" bIns="0" rtlCol="0">
            <a:spAutoFit/>
          </a:bodyPr>
          <a:lstStyle/>
          <a:p>
            <a:pPr algn="l"/>
            <a:r>
              <a:rPr lang="en-SG" sz="2800" b="1" dirty="0" err="1">
                <a:solidFill>
                  <a:srgbClr val="2B9F00"/>
                </a:solidFill>
                <a:latin typeface="#9Slide03 SFU Futura_05" panose="00000800000000000000" pitchFamily="2" charset="0"/>
              </a:rPr>
              <a:t>Tập</a:t>
            </a:r>
            <a:r>
              <a:rPr lang="en-SG" sz="2800" b="1" dirty="0">
                <a:solidFill>
                  <a:srgbClr val="2B9F00"/>
                </a:solidFill>
                <a:latin typeface="#9Slide03 SFU Futura_05" panose="00000800000000000000" pitchFamily="2" charset="0"/>
              </a:rPr>
              <a:t> </a:t>
            </a:r>
            <a:r>
              <a:rPr lang="en-SG" sz="2800" b="1" dirty="0" err="1">
                <a:solidFill>
                  <a:srgbClr val="2B9F00"/>
                </a:solidFill>
                <a:latin typeface="#9Slide03 SFU Futura_05" panose="00000800000000000000" pitchFamily="2" charset="0"/>
              </a:rPr>
              <a:t>đọc</a:t>
            </a:r>
            <a:r>
              <a:rPr lang="en-SG" sz="2800" b="1" dirty="0">
                <a:solidFill>
                  <a:srgbClr val="2B9F00"/>
                </a:solidFill>
                <a:latin typeface="#9Slide03 SFU Futura_05" panose="00000800000000000000" pitchFamily="2" charset="0"/>
              </a:rPr>
              <a:t>- </a:t>
            </a:r>
            <a:r>
              <a:rPr lang="en-SG" sz="2800" b="1" dirty="0" err="1">
                <a:solidFill>
                  <a:srgbClr val="2B9F00"/>
                </a:solidFill>
                <a:latin typeface="#9Slide03 SFU Futura_05" panose="00000800000000000000" pitchFamily="2" charset="0"/>
              </a:rPr>
              <a:t>Lớp</a:t>
            </a:r>
            <a:r>
              <a:rPr lang="en-SG" sz="2800" b="1" dirty="0">
                <a:solidFill>
                  <a:srgbClr val="2B9F00"/>
                </a:solidFill>
                <a:latin typeface="#9Slide03 SFU Futura_05" panose="00000800000000000000" pitchFamily="2" charset="0"/>
              </a:rPr>
              <a:t> 5</a:t>
            </a:r>
            <a:endParaRPr lang="en-US" sz="2800" b="1" dirty="0">
              <a:solidFill>
                <a:srgbClr val="2B9F00"/>
              </a:solidFill>
              <a:latin typeface="#9Slide03 SFU Futura_05" panose="00000800000000000000" pitchFamily="2" charset="0"/>
            </a:endParaRPr>
          </a:p>
        </p:txBody>
      </p:sp>
      <p:sp>
        <p:nvSpPr>
          <p:cNvPr id="21" name="TextBox 20">
            <a:extLst>
              <a:ext uri="{FF2B5EF4-FFF2-40B4-BE49-F238E27FC236}">
                <a16:creationId xmlns:a16="http://schemas.microsoft.com/office/drawing/2014/main" id="{D0532438-CC86-4C1B-9821-4B46DFFCF68E}"/>
              </a:ext>
            </a:extLst>
          </p:cNvPr>
          <p:cNvSpPr txBox="1"/>
          <p:nvPr/>
        </p:nvSpPr>
        <p:spPr>
          <a:xfrm>
            <a:off x="7351879" y="1914400"/>
            <a:ext cx="65" cy="369332"/>
          </a:xfrm>
          <a:prstGeom prst="rect">
            <a:avLst/>
          </a:prstGeom>
          <a:noFill/>
        </p:spPr>
        <p:txBody>
          <a:bodyPr wrap="none" lIns="0" tIns="0" rIns="0" bIns="0" rtlCol="0">
            <a:spAutoFit/>
          </a:bodyPr>
          <a:lstStyle/>
          <a:p>
            <a:pPr algn="l"/>
            <a:endParaRPr lang="en-US" sz="2400" dirty="0">
              <a:solidFill>
                <a:schemeClr val="accent1">
                  <a:lumMod val="50000"/>
                </a:schemeClr>
              </a:solidFill>
              <a:latin typeface="#9Slide03 SFU Futura_05" panose="00000800000000000000" pitchFamily="2" charset="0"/>
            </a:endParaRPr>
          </a:p>
        </p:txBody>
      </p:sp>
      <p:sp>
        <p:nvSpPr>
          <p:cNvPr id="10" name="Hộp Văn bản 9">
            <a:extLst>
              <a:ext uri="{FF2B5EF4-FFF2-40B4-BE49-F238E27FC236}">
                <a16:creationId xmlns:a16="http://schemas.microsoft.com/office/drawing/2014/main" id="{ACB080EF-563E-1BBB-E670-A18C44A95E12}"/>
              </a:ext>
            </a:extLst>
          </p:cNvPr>
          <p:cNvSpPr txBox="1"/>
          <p:nvPr/>
        </p:nvSpPr>
        <p:spPr>
          <a:xfrm>
            <a:off x="4157534" y="126750"/>
            <a:ext cx="3462466" cy="369332"/>
          </a:xfrm>
          <a:prstGeom prst="rect">
            <a:avLst/>
          </a:prstGeom>
          <a:noFill/>
        </p:spPr>
        <p:txBody>
          <a:bodyPr wrap="square" lIns="0" tIns="0" rIns="0" bIns="0" rtlCol="0">
            <a:spAutoFit/>
          </a:bodyPr>
          <a:lstStyle/>
          <a:p>
            <a:pPr algn="l"/>
            <a:r>
              <a:rPr lang="en-US" sz="2400" dirty="0" err="1">
                <a:solidFill>
                  <a:srgbClr val="FF0000"/>
                </a:solidFill>
                <a:latin typeface="Times New Roman" panose="02020603050405020304" pitchFamily="18" charset="0"/>
                <a:cs typeface="Times New Roman" panose="02020603050405020304" pitchFamily="18" charset="0"/>
              </a:rPr>
              <a:t>Trường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Lâm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0367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par>
                                <p:cTn id="14" presetID="21" presetClass="entr" presetSubtype="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1300"/>
                                        <p:tgtEl>
                                          <p:spTgt spid="26"/>
                                        </p:tgtEl>
                                      </p:cBhvr>
                                    </p:animEffect>
                                  </p:childTnLst>
                                </p:cTn>
                              </p:par>
                              <p:par>
                                <p:cTn id="17" presetID="21" presetClass="entr" presetSubtype="1"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Effect transition="in" filter="wheel(1)">
                                      <p:cBhvr>
                                        <p:cTn id="19" dur="1300"/>
                                        <p:tgtEl>
                                          <p:spTgt spid="27"/>
                                        </p:tgtEl>
                                      </p:cBhvr>
                                    </p:animEffect>
                                  </p:childTnLst>
                                </p:cTn>
                              </p:par>
                              <p:par>
                                <p:cTn id="20" presetID="21" presetClass="entr" presetSubtype="1"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heel(1)">
                                      <p:cBhvr>
                                        <p:cTn id="22" dur="1100"/>
                                        <p:tgtEl>
                                          <p:spTgt spid="40"/>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C95A2-2E5B-4508-8ABD-BADB4624579D}"/>
              </a:ext>
            </a:extLst>
          </p:cNvPr>
          <p:cNvPicPr>
            <a:picLocks noChangeAspect="1"/>
          </p:cNvPicPr>
          <p:nvPr/>
        </p:nvPicPr>
        <p:blipFill>
          <a:blip r:embed="rId3"/>
          <a:stretch>
            <a:fillRect/>
          </a:stretch>
        </p:blipFill>
        <p:spPr>
          <a:xfrm>
            <a:off x="-27562" y="0"/>
            <a:ext cx="12219562"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6918CE-58BD-4198-B678-B41CA7B545EF}"/>
              </a:ext>
            </a:extLst>
          </p:cNvPr>
          <p:cNvSpPr txBox="1"/>
          <p:nvPr/>
        </p:nvSpPr>
        <p:spPr>
          <a:xfrm>
            <a:off x="5997743" y="4581504"/>
            <a:ext cx="4473199" cy="1661993"/>
          </a:xfrm>
          <a:prstGeom prst="rect">
            <a:avLst/>
          </a:prstGeom>
          <a:noFill/>
        </p:spPr>
        <p:txBody>
          <a:bodyPr wrap="square" lIns="0" tIns="0" rIns="0" bIns="0" rtlCol="0">
            <a:spAutoFit/>
          </a:bodyPr>
          <a:lstStyle/>
          <a:p>
            <a:pPr algn="ctr"/>
            <a:r>
              <a:rPr lang="en-SG" sz="3600" b="1">
                <a:solidFill>
                  <a:srgbClr val="FF0066"/>
                </a:solidFill>
                <a:latin typeface="Quicksand" panose="00000500000000000000" pitchFamily="2" charset="0"/>
              </a:rPr>
              <a:t>Đàn</a:t>
            </a:r>
            <a:r>
              <a:rPr lang="en-SG" sz="3600" b="1">
                <a:solidFill>
                  <a:schemeClr val="accent1">
                    <a:lumMod val="50000"/>
                  </a:schemeClr>
                </a:solidFill>
                <a:latin typeface="Quicksand" panose="00000500000000000000" pitchFamily="2" charset="0"/>
              </a:rPr>
              <a:t>: nền đất đắp cao hoặc đài dựng cao để tế lễ.</a:t>
            </a:r>
            <a:endParaRPr lang="en-US" sz="3600" b="1">
              <a:solidFill>
                <a:schemeClr val="accent1">
                  <a:lumMod val="50000"/>
                </a:schemeClr>
              </a:solidFill>
              <a:latin typeface="Quicksand" panose="00000500000000000000" pitchFamily="2" charset="0"/>
            </a:endParaRPr>
          </a:p>
        </p:txBody>
      </p:sp>
      <p:pic>
        <p:nvPicPr>
          <p:cNvPr id="5" name="Picture 4">
            <a:extLst>
              <a:ext uri="{FF2B5EF4-FFF2-40B4-BE49-F238E27FC236}">
                <a16:creationId xmlns:a16="http://schemas.microsoft.com/office/drawing/2014/main" id="{8C93CB94-0918-448D-9CBD-888AE42129BD}"/>
              </a:ext>
            </a:extLst>
          </p:cNvPr>
          <p:cNvPicPr>
            <a:picLocks noChangeAspect="1"/>
          </p:cNvPicPr>
          <p:nvPr/>
        </p:nvPicPr>
        <p:blipFill rotWithShape="1">
          <a:blip r:embed="rId4"/>
          <a:srcRect l="12588" t="2638" r="11838" b="21303"/>
          <a:stretch/>
        </p:blipFill>
        <p:spPr>
          <a:xfrm>
            <a:off x="664723" y="3352800"/>
            <a:ext cx="4443420" cy="2962280"/>
          </a:xfrm>
          <a:prstGeom prst="rect">
            <a:avLst/>
          </a:prstGeom>
        </p:spPr>
      </p:pic>
      <p:pic>
        <p:nvPicPr>
          <p:cNvPr id="8" name="Picture 7">
            <a:extLst>
              <a:ext uri="{FF2B5EF4-FFF2-40B4-BE49-F238E27FC236}">
                <a16:creationId xmlns:a16="http://schemas.microsoft.com/office/drawing/2014/main" id="{7CEB5508-8283-436B-957E-4E8C277679D1}"/>
              </a:ext>
            </a:extLst>
          </p:cNvPr>
          <p:cNvPicPr>
            <a:picLocks noChangeAspect="1"/>
          </p:cNvPicPr>
          <p:nvPr/>
        </p:nvPicPr>
        <p:blipFill rotWithShape="1">
          <a:blip r:embed="rId5"/>
          <a:srcRect r="19235"/>
          <a:stretch/>
        </p:blipFill>
        <p:spPr>
          <a:xfrm>
            <a:off x="6159820" y="694355"/>
            <a:ext cx="4267200" cy="3522295"/>
          </a:xfrm>
          <a:prstGeom prst="rect">
            <a:avLst/>
          </a:prstGeom>
        </p:spPr>
      </p:pic>
      <p:pic>
        <p:nvPicPr>
          <p:cNvPr id="9" name="Picture 8">
            <a:extLst>
              <a:ext uri="{FF2B5EF4-FFF2-40B4-BE49-F238E27FC236}">
                <a16:creationId xmlns:a16="http://schemas.microsoft.com/office/drawing/2014/main" id="{A1CE5176-1C39-4ABE-8E38-647E470895A9}"/>
              </a:ext>
            </a:extLst>
          </p:cNvPr>
          <p:cNvPicPr>
            <a:picLocks noChangeAspect="1"/>
          </p:cNvPicPr>
          <p:nvPr/>
        </p:nvPicPr>
        <p:blipFill rotWithShape="1">
          <a:blip r:embed="rId6"/>
          <a:srcRect t="10711"/>
          <a:stretch/>
        </p:blipFill>
        <p:spPr>
          <a:xfrm>
            <a:off x="664723" y="558048"/>
            <a:ext cx="4443420" cy="2642352"/>
          </a:xfrm>
          <a:prstGeom prst="rect">
            <a:avLst/>
          </a:prstGeom>
        </p:spPr>
      </p:pic>
      <p:pic>
        <p:nvPicPr>
          <p:cNvPr id="10" name="Picture 9">
            <a:hlinkClick r:id="rId7" action="ppaction://hlinksldjump"/>
            <a:extLst>
              <a:ext uri="{FF2B5EF4-FFF2-40B4-BE49-F238E27FC236}">
                <a16:creationId xmlns:a16="http://schemas.microsoft.com/office/drawing/2014/main" id="{F6B30072-2A70-478B-B92D-B96C37AE719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000" b="87250" l="58125" r="88375">
                        <a14:foregroundMark x1="79250" y1="49000" x2="79250" y2="51375"/>
                        <a14:foregroundMark x1="71750" y1="86875" x2="74250" y2="86250"/>
                        <a14:foregroundMark x1="69500" y1="87250" x2="70875" y2="86625"/>
                        <a14:foregroundMark x1="86125" y1="87125" x2="87625" y2="87000"/>
                        <a14:foregroundMark x1="86750" y1="73250" x2="87625" y2="72625"/>
                        <a14:backgroundMark x1="68250" y1="75125" x2="68125" y2="78250"/>
                        <a14:backgroundMark x1="65750" y1="73125" x2="69125" y2="73125"/>
                        <a14:backgroundMark x1="79125" y1="77500" x2="79375" y2="82500"/>
                        <a14:backgroundMark x1="72250" y1="82750" x2="71750" y2="82625"/>
                        <a14:backgroundMark x1="72000" y1="82750" x2="71750" y2="83500"/>
                        <a14:backgroundMark x1="71625" y1="83500" x2="71125" y2="86000"/>
                        <a14:backgroundMark x1="85625" y1="69625" x2="85375" y2="73000"/>
                        <a14:backgroundMark x1="84625" y1="58750" x2="86375" y2="61000"/>
                        <a14:backgroundMark x1="75125" y1="58250" x2="73250" y2="63000"/>
                        <a14:backgroundMark x1="73500" y1="65125" x2="73500" y2="66625"/>
                        <a14:backgroundMark x1="77875" y1="57875" x2="77875" y2="58375"/>
                        <a14:backgroundMark x1="74250" y1="70125" x2="74250" y2="70125"/>
                        <a14:backgroundMark x1="73250" y1="70625" x2="73375" y2="70500"/>
                      </a14:backgroundRemoval>
                    </a14:imgEffect>
                  </a14:imgLayer>
                </a14:imgProps>
              </a:ext>
            </a:extLst>
          </a:blip>
          <a:srcRect l="54444" t="45556" r="7757" b="10000"/>
          <a:stretch/>
        </p:blipFill>
        <p:spPr>
          <a:xfrm>
            <a:off x="10103226" y="4772017"/>
            <a:ext cx="1860174" cy="2187214"/>
          </a:xfrm>
          <a:prstGeom prst="rect">
            <a:avLst/>
          </a:prstGeom>
        </p:spPr>
      </p:pic>
    </p:spTree>
    <p:extLst>
      <p:ext uri="{BB962C8B-B14F-4D97-AF65-F5344CB8AC3E}">
        <p14:creationId xmlns:p14="http://schemas.microsoft.com/office/powerpoint/2010/main" val="158033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C95A2-2E5B-4508-8ABD-BADB4624579D}"/>
              </a:ext>
            </a:extLst>
          </p:cNvPr>
          <p:cNvPicPr>
            <a:picLocks noChangeAspect="1"/>
          </p:cNvPicPr>
          <p:nvPr/>
        </p:nvPicPr>
        <p:blipFill>
          <a:blip r:embed="rId3"/>
          <a:stretch>
            <a:fillRect/>
          </a:stretch>
        </p:blipFill>
        <p:spPr>
          <a:xfrm>
            <a:off x="-27562" y="0"/>
            <a:ext cx="12219562"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5181600"/>
            <a:ext cx="11734800" cy="1371600"/>
          </a:xfrm>
          <a:prstGeom prst="roundRect">
            <a:avLst>
              <a:gd name="adj" fmla="val 13646"/>
            </a:avLst>
          </a:prstGeom>
          <a:solidFill>
            <a:schemeClr val="bg1">
              <a:alpha val="91000"/>
            </a:schemeClr>
          </a:solidFill>
          <a:ln w="285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6918CE-58BD-4198-B678-B41CA7B545EF}"/>
              </a:ext>
            </a:extLst>
          </p:cNvPr>
          <p:cNvSpPr txBox="1"/>
          <p:nvPr/>
        </p:nvSpPr>
        <p:spPr>
          <a:xfrm>
            <a:off x="342900" y="5597604"/>
            <a:ext cx="11506200" cy="553998"/>
          </a:xfrm>
          <a:prstGeom prst="rect">
            <a:avLst/>
          </a:prstGeom>
          <a:noFill/>
        </p:spPr>
        <p:txBody>
          <a:bodyPr wrap="square" lIns="0" tIns="0" rIns="0" bIns="0" rtlCol="0">
            <a:spAutoFit/>
          </a:bodyPr>
          <a:lstStyle/>
          <a:p>
            <a:pPr algn="ctr"/>
            <a:r>
              <a:rPr lang="en-SG" sz="3600" b="1">
                <a:solidFill>
                  <a:srgbClr val="FF0066"/>
                </a:solidFill>
                <a:latin typeface="Quicksand" panose="00000500000000000000" pitchFamily="2" charset="0"/>
              </a:rPr>
              <a:t>Chạy đàn</a:t>
            </a:r>
            <a:r>
              <a:rPr lang="en-SG" sz="3600" b="1">
                <a:solidFill>
                  <a:schemeClr val="accent1">
                    <a:lumMod val="50000"/>
                  </a:schemeClr>
                </a:solidFill>
                <a:latin typeface="Quicksand" panose="00000500000000000000" pitchFamily="2" charset="0"/>
              </a:rPr>
              <a:t>: nghi lễ chạy quanh đàn cúng.</a:t>
            </a:r>
            <a:endParaRPr lang="en-US" sz="3600" b="1">
              <a:solidFill>
                <a:schemeClr val="accent1">
                  <a:lumMod val="50000"/>
                </a:schemeClr>
              </a:solidFill>
              <a:latin typeface="Quicksand" panose="00000500000000000000" pitchFamily="2" charset="0"/>
            </a:endParaRPr>
          </a:p>
        </p:txBody>
      </p:sp>
      <p:pic>
        <p:nvPicPr>
          <p:cNvPr id="10" name="Picture 9">
            <a:hlinkClick r:id="rId4" action="ppaction://hlinksldjump"/>
            <a:extLst>
              <a:ext uri="{FF2B5EF4-FFF2-40B4-BE49-F238E27FC236}">
                <a16:creationId xmlns:a16="http://schemas.microsoft.com/office/drawing/2014/main" id="{60D20B88-2C97-471C-A163-30CA01C332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00" b="87250" l="58125" r="88375">
                        <a14:foregroundMark x1="79250" y1="49000" x2="79250" y2="51375"/>
                        <a14:foregroundMark x1="71750" y1="86875" x2="74250" y2="86250"/>
                        <a14:foregroundMark x1="69500" y1="87250" x2="70875" y2="86625"/>
                        <a14:foregroundMark x1="86125" y1="87125" x2="87625" y2="87000"/>
                        <a14:foregroundMark x1="86750" y1="73250" x2="87625" y2="72625"/>
                        <a14:backgroundMark x1="68250" y1="75125" x2="68125" y2="78250"/>
                        <a14:backgroundMark x1="65750" y1="73125" x2="69125" y2="73125"/>
                        <a14:backgroundMark x1="79125" y1="77500" x2="79375" y2="82500"/>
                        <a14:backgroundMark x1="72250" y1="82750" x2="71750" y2="82625"/>
                        <a14:backgroundMark x1="72000" y1="82750" x2="71750" y2="83500"/>
                        <a14:backgroundMark x1="71625" y1="83500" x2="71125" y2="86000"/>
                        <a14:backgroundMark x1="85625" y1="69625" x2="85375" y2="73000"/>
                        <a14:backgroundMark x1="84625" y1="58750" x2="86375" y2="61000"/>
                        <a14:backgroundMark x1="75125" y1="58250" x2="73250" y2="63000"/>
                        <a14:backgroundMark x1="73500" y1="65125" x2="73500" y2="66625"/>
                        <a14:backgroundMark x1="77875" y1="57875" x2="77875" y2="58375"/>
                        <a14:backgroundMark x1="74250" y1="70125" x2="74250" y2="70125"/>
                        <a14:backgroundMark x1="73250" y1="70625" x2="73375" y2="70500"/>
                      </a14:backgroundRemoval>
                    </a14:imgEffect>
                  </a14:imgLayer>
                </a14:imgProps>
              </a:ext>
            </a:extLst>
          </a:blip>
          <a:srcRect l="54444" t="45556" r="7757" b="10000"/>
          <a:stretch/>
        </p:blipFill>
        <p:spPr>
          <a:xfrm flipH="1">
            <a:off x="32469" y="4763463"/>
            <a:ext cx="1860174" cy="2187214"/>
          </a:xfrm>
          <a:prstGeom prst="rect">
            <a:avLst/>
          </a:prstGeom>
        </p:spPr>
      </p:pic>
    </p:spTree>
    <p:extLst>
      <p:ext uri="{BB962C8B-B14F-4D97-AF65-F5344CB8AC3E}">
        <p14:creationId xmlns:p14="http://schemas.microsoft.com/office/powerpoint/2010/main" val="8144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51C3C-63F1-4419-B2D1-07139C2BF205}"/>
              </a:ext>
            </a:extLst>
          </p:cNvPr>
          <p:cNvPicPr>
            <a:picLocks noChangeAspect="1"/>
          </p:cNvPicPr>
          <p:nvPr/>
        </p:nvPicPr>
        <p:blipFill>
          <a:blip r:embed="rId2"/>
          <a:stretch>
            <a:fillRect/>
          </a:stretch>
        </p:blipFill>
        <p:spPr>
          <a:xfrm flipH="1">
            <a:off x="-20782" y="0"/>
            <a:ext cx="6745574" cy="6858000"/>
          </a:xfrm>
          <a:prstGeom prst="rect">
            <a:avLst/>
          </a:prstGeom>
        </p:spPr>
      </p:pic>
      <p:sp>
        <p:nvSpPr>
          <p:cNvPr id="4" name="Rectangle 3">
            <a:extLst>
              <a:ext uri="{FF2B5EF4-FFF2-40B4-BE49-F238E27FC236}">
                <a16:creationId xmlns:a16="http://schemas.microsoft.com/office/drawing/2014/main" id="{1801338A-F679-4B28-ADD3-B5C3C4B0B193}"/>
              </a:ext>
            </a:extLst>
          </p:cNvPr>
          <p:cNvSpPr/>
          <p:nvPr/>
        </p:nvSpPr>
        <p:spPr>
          <a:xfrm>
            <a:off x="6724792" y="-6927"/>
            <a:ext cx="5467208" cy="6858000"/>
          </a:xfrm>
          <a:prstGeom prst="rect">
            <a:avLst/>
          </a:prstGeom>
          <a:solidFill>
            <a:srgbClr val="D5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ABD816-5EFC-485D-9BBA-AF4AA494C3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75" b="99283" l="365" r="24896">
                        <a14:foregroundMark x1="15156" y1="95850" x2="1198" y2="91393"/>
                        <a14:foregroundMark x1="19271" y1="99283" x2="8385" y2="87756"/>
                        <a14:foregroundMark x1="8385" y1="87756" x2="8385" y2="87756"/>
                        <a14:foregroundMark x1="6146" y1="81096" x2="9219" y2="91189"/>
                        <a14:foregroundMark x1="9219" y1="91189" x2="9219" y2="91189"/>
                        <a14:foregroundMark x1="2031" y1="81301" x2="1823" y2="90830"/>
                        <a14:foregroundMark x1="1823" y1="90830" x2="1823" y2="90830"/>
                        <a14:foregroundMark x1="1823" y1="78893" x2="365" y2="88371"/>
                        <a14:foregroundMark x1="12917" y1="97695" x2="990" y2="96670"/>
                        <a14:foregroundMark x1="16198" y1="98873" x2="7552" y2="98873"/>
                        <a14:backgroundMark x1="22344" y1="77049" x2="15156" y2="80686"/>
                        <a14:backgroundMark x1="12083" y1="75256" x2="12083" y2="82121"/>
                        <a14:backgroundMark x1="22969" y1="93033" x2="22552" y2="93648"/>
                        <a14:backgroundMark x1="15573" y1="82121" x2="15156" y2="83350"/>
                        <a14:backgroundMark x1="21146" y1="79918" x2="14375" y2="82531"/>
                        <a14:backgroundMark x1="3854" y1="74027" x2="3490" y2="75256"/>
                        <a14:backgroundMark x1="5521" y1="74436" x2="3698" y2="76486"/>
                      </a14:backgroundRemoval>
                    </a14:imgEffect>
                  </a14:imgLayer>
                </a14:imgProps>
              </a:ext>
            </a:extLst>
          </a:blip>
          <a:srcRect t="68889" r="72296"/>
          <a:stretch/>
        </p:blipFill>
        <p:spPr>
          <a:xfrm>
            <a:off x="6682944" y="4724400"/>
            <a:ext cx="1868774" cy="2133600"/>
          </a:xfrm>
          <a:prstGeom prst="rect">
            <a:avLst/>
          </a:prstGeom>
        </p:spPr>
      </p:pic>
      <p:pic>
        <p:nvPicPr>
          <p:cNvPr id="13" name="Picture 12">
            <a:extLst>
              <a:ext uri="{FF2B5EF4-FFF2-40B4-BE49-F238E27FC236}">
                <a16:creationId xmlns:a16="http://schemas.microsoft.com/office/drawing/2014/main" id="{F230508A-FD8D-4A54-8F2A-ADF9C03C0FB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6525709" y="2748895"/>
            <a:ext cx="1425557" cy="1074005"/>
          </a:xfrm>
          <a:prstGeom prst="rect">
            <a:avLst/>
          </a:prstGeom>
        </p:spPr>
      </p:pic>
      <p:pic>
        <p:nvPicPr>
          <p:cNvPr id="11" name="Picture 10">
            <a:extLst>
              <a:ext uri="{FF2B5EF4-FFF2-40B4-BE49-F238E27FC236}">
                <a16:creationId xmlns:a16="http://schemas.microsoft.com/office/drawing/2014/main" id="{D3DA77C0-E0A3-403E-B46C-DCBF55DF66E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6859709" flipH="1">
            <a:off x="4064212" y="4434656"/>
            <a:ext cx="993663" cy="748619"/>
          </a:xfrm>
          <a:prstGeom prst="rect">
            <a:avLst/>
          </a:prstGeom>
        </p:spPr>
      </p:pic>
      <p:pic>
        <p:nvPicPr>
          <p:cNvPr id="12" name="Picture 11">
            <a:extLst>
              <a:ext uri="{FF2B5EF4-FFF2-40B4-BE49-F238E27FC236}">
                <a16:creationId xmlns:a16="http://schemas.microsoft.com/office/drawing/2014/main" id="{A343E4AE-A712-4370-986D-93806E4CD83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6452838" y="1631768"/>
            <a:ext cx="1425557" cy="1074005"/>
          </a:xfrm>
          <a:prstGeom prst="rect">
            <a:avLst/>
          </a:prstGeom>
        </p:spPr>
      </p:pic>
      <p:pic>
        <p:nvPicPr>
          <p:cNvPr id="16" name="Picture 15">
            <a:extLst>
              <a:ext uri="{FF2B5EF4-FFF2-40B4-BE49-F238E27FC236}">
                <a16:creationId xmlns:a16="http://schemas.microsoft.com/office/drawing/2014/main" id="{C479BF20-F850-441B-8F99-CC9C5521E1D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66475" flipH="1">
            <a:off x="7144373" y="2914912"/>
            <a:ext cx="1620129" cy="1702127"/>
          </a:xfrm>
          <a:prstGeom prst="rect">
            <a:avLst/>
          </a:prstGeom>
        </p:spPr>
      </p:pic>
      <p:pic>
        <p:nvPicPr>
          <p:cNvPr id="17" name="Picture 16">
            <a:extLst>
              <a:ext uri="{FF2B5EF4-FFF2-40B4-BE49-F238E27FC236}">
                <a16:creationId xmlns:a16="http://schemas.microsoft.com/office/drawing/2014/main" id="{364DFD7D-00C4-42E8-A6FF-2C49D302D92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515489" flipH="1">
            <a:off x="8508368" y="2898540"/>
            <a:ext cx="1639035" cy="1721989"/>
          </a:xfrm>
          <a:prstGeom prst="rect">
            <a:avLst/>
          </a:prstGeom>
        </p:spPr>
      </p:pic>
      <p:pic>
        <p:nvPicPr>
          <p:cNvPr id="18" name="Picture 17">
            <a:extLst>
              <a:ext uri="{FF2B5EF4-FFF2-40B4-BE49-F238E27FC236}">
                <a16:creationId xmlns:a16="http://schemas.microsoft.com/office/drawing/2014/main" id="{F0ADAFB4-0DD2-4608-98AA-E02BCAF9475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9147175" flipH="1">
            <a:off x="9998045" y="3188731"/>
            <a:ext cx="1680000" cy="1265701"/>
          </a:xfrm>
          <a:prstGeom prst="rect">
            <a:avLst/>
          </a:prstGeom>
        </p:spPr>
      </p:pic>
      <p:pic>
        <p:nvPicPr>
          <p:cNvPr id="14" name="Picture 13">
            <a:extLst>
              <a:ext uri="{FF2B5EF4-FFF2-40B4-BE49-F238E27FC236}">
                <a16:creationId xmlns:a16="http://schemas.microsoft.com/office/drawing/2014/main" id="{D98E0E60-D11A-4367-8217-97AA8676B42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10683063" y="2723098"/>
            <a:ext cx="1425557" cy="1074005"/>
          </a:xfrm>
          <a:prstGeom prst="rect">
            <a:avLst/>
          </a:prstGeom>
        </p:spPr>
      </p:pic>
      <p:pic>
        <p:nvPicPr>
          <p:cNvPr id="15" name="Picture 14">
            <a:extLst>
              <a:ext uri="{FF2B5EF4-FFF2-40B4-BE49-F238E27FC236}">
                <a16:creationId xmlns:a16="http://schemas.microsoft.com/office/drawing/2014/main" id="{28070834-373D-452B-B8C6-6955739DF69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10627882" y="1640247"/>
            <a:ext cx="1425557" cy="1074005"/>
          </a:xfrm>
          <a:prstGeom prst="rect">
            <a:avLst/>
          </a:prstGeom>
        </p:spPr>
      </p:pic>
      <p:pic>
        <p:nvPicPr>
          <p:cNvPr id="9" name="Picture 8">
            <a:extLst>
              <a:ext uri="{FF2B5EF4-FFF2-40B4-BE49-F238E27FC236}">
                <a16:creationId xmlns:a16="http://schemas.microsoft.com/office/drawing/2014/main" id="{7E51E643-2F6B-4C35-9A5F-73804D023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66475" flipH="1">
            <a:off x="6958201" y="583283"/>
            <a:ext cx="1620129" cy="1901831"/>
          </a:xfrm>
          <a:prstGeom prst="rect">
            <a:avLst/>
          </a:prstGeom>
        </p:spPr>
      </p:pic>
      <p:pic>
        <p:nvPicPr>
          <p:cNvPr id="10" name="Picture 9">
            <a:extLst>
              <a:ext uri="{FF2B5EF4-FFF2-40B4-BE49-F238E27FC236}">
                <a16:creationId xmlns:a16="http://schemas.microsoft.com/office/drawing/2014/main" id="{B9BB0C2B-D028-4814-9FC1-757BDA0370E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515489" flipH="1">
            <a:off x="8410453" y="639982"/>
            <a:ext cx="1639035" cy="1721989"/>
          </a:xfrm>
          <a:prstGeom prst="rect">
            <a:avLst/>
          </a:prstGeom>
        </p:spPr>
      </p:pic>
      <p:pic>
        <p:nvPicPr>
          <p:cNvPr id="8" name="Picture 7">
            <a:extLst>
              <a:ext uri="{FF2B5EF4-FFF2-40B4-BE49-F238E27FC236}">
                <a16:creationId xmlns:a16="http://schemas.microsoft.com/office/drawing/2014/main" id="{FA69D441-90DF-49A8-AD21-94390810412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9147175" flipH="1">
            <a:off x="9900130" y="930173"/>
            <a:ext cx="1680000" cy="1265701"/>
          </a:xfrm>
          <a:prstGeom prst="rect">
            <a:avLst/>
          </a:prstGeom>
        </p:spPr>
      </p:pic>
      <p:sp>
        <p:nvSpPr>
          <p:cNvPr id="20" name="TextBox 19">
            <a:extLst>
              <a:ext uri="{FF2B5EF4-FFF2-40B4-BE49-F238E27FC236}">
                <a16:creationId xmlns:a16="http://schemas.microsoft.com/office/drawing/2014/main" id="{68589754-A862-45DD-AD99-0595BA5DCC79}"/>
              </a:ext>
            </a:extLst>
          </p:cNvPr>
          <p:cNvSpPr txBox="1"/>
          <p:nvPr/>
        </p:nvSpPr>
        <p:spPr>
          <a:xfrm>
            <a:off x="7681090" y="2340794"/>
            <a:ext cx="3367910" cy="692497"/>
          </a:xfrm>
          <a:prstGeom prst="rect">
            <a:avLst/>
          </a:prstGeom>
          <a:noFill/>
        </p:spPr>
        <p:txBody>
          <a:bodyPr wrap="none" lIns="0" tIns="0" rIns="0" bIns="0" rtlCol="0">
            <a:spAutoFit/>
          </a:bodyPr>
          <a:lstStyle/>
          <a:p>
            <a:pPr algn="l"/>
            <a:r>
              <a:rPr lang="en-SG" sz="4500">
                <a:solidFill>
                  <a:srgbClr val="B94D29"/>
                </a:solidFill>
                <a:latin typeface="#9Slide06 SVNBlow Brush" pitchFamily="2" charset="0"/>
              </a:rPr>
              <a:t>2. Tìm hiểu bài</a:t>
            </a:r>
            <a:endParaRPr lang="en-US" sz="4500">
              <a:solidFill>
                <a:srgbClr val="B94D29"/>
              </a:solidFill>
              <a:latin typeface="#9Slide06 SVNBlow Brush" pitchFamily="2" charset="0"/>
            </a:endParaRPr>
          </a:p>
        </p:txBody>
      </p:sp>
    </p:spTree>
    <p:extLst>
      <p:ext uri="{BB962C8B-B14F-4D97-AF65-F5344CB8AC3E}">
        <p14:creationId xmlns:p14="http://schemas.microsoft.com/office/powerpoint/2010/main" val="8012980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9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9000">
                                          <p:cBhvr additive="base">
                                            <p:cTn id="7" dur="2000" fill="hold"/>
                                            <p:tgtEl>
                                              <p:spTgt spid="16"/>
                                            </p:tgtEl>
                                            <p:attrNameLst>
                                              <p:attrName>ppt_x</p:attrName>
                                            </p:attrNameLst>
                                          </p:cBhvr>
                                          <p:tavLst>
                                            <p:tav tm="0">
                                              <p:val>
                                                <p:strVal val="#ppt_x"/>
                                              </p:val>
                                            </p:tav>
                                            <p:tav tm="100000">
                                              <p:val>
                                                <p:strVal val="#ppt_x"/>
                                              </p:val>
                                            </p:tav>
                                          </p:tavLst>
                                        </p:anim>
                                        <p:anim calcmode="lin" valueType="num" p14:bounceEnd="49000">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49000">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14:bounceEnd="49000">
                                          <p:cBhvr additive="base">
                                            <p:cTn id="11" dur="2000" fill="hold"/>
                                            <p:tgtEl>
                                              <p:spTgt spid="17"/>
                                            </p:tgtEl>
                                            <p:attrNameLst>
                                              <p:attrName>ppt_x</p:attrName>
                                            </p:attrNameLst>
                                          </p:cBhvr>
                                          <p:tavLst>
                                            <p:tav tm="0">
                                              <p:val>
                                                <p:strVal val="1+#ppt_w/2"/>
                                              </p:val>
                                            </p:tav>
                                            <p:tav tm="100000">
                                              <p:val>
                                                <p:strVal val="#ppt_x"/>
                                              </p:val>
                                            </p:tav>
                                          </p:tavLst>
                                        </p:anim>
                                        <p:anim calcmode="lin" valueType="num" p14:bounceEnd="49000">
                                          <p:cBhvr additive="base">
                                            <p:cTn id="12" dur="20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49000">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14:bounceEnd="49000">
                                          <p:cBhvr additive="base">
                                            <p:cTn id="15" dur="2000" fill="hold"/>
                                            <p:tgtEl>
                                              <p:spTgt spid="18"/>
                                            </p:tgtEl>
                                            <p:attrNameLst>
                                              <p:attrName>ppt_x</p:attrName>
                                            </p:attrNameLst>
                                          </p:cBhvr>
                                          <p:tavLst>
                                            <p:tav tm="0">
                                              <p:val>
                                                <p:strVal val="#ppt_x"/>
                                              </p:val>
                                            </p:tav>
                                            <p:tav tm="100000">
                                              <p:val>
                                                <p:strVal val="#ppt_x"/>
                                              </p:val>
                                            </p:tav>
                                          </p:tavLst>
                                        </p:anim>
                                        <p:anim calcmode="lin" valueType="num" p14:bounceEnd="49000">
                                          <p:cBhvr additive="base">
                                            <p:cTn id="16" dur="2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14:presetBounceEnd="49000">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14:bounceEnd="49000">
                                          <p:cBhvr additive="base">
                                            <p:cTn id="19" dur="2000" fill="hold"/>
                                            <p:tgtEl>
                                              <p:spTgt spid="14"/>
                                            </p:tgtEl>
                                            <p:attrNameLst>
                                              <p:attrName>ppt_x</p:attrName>
                                            </p:attrNameLst>
                                          </p:cBhvr>
                                          <p:tavLst>
                                            <p:tav tm="0">
                                              <p:val>
                                                <p:strVal val="0-#ppt_w/2"/>
                                              </p:val>
                                            </p:tav>
                                            <p:tav tm="100000">
                                              <p:val>
                                                <p:strVal val="#ppt_x"/>
                                              </p:val>
                                            </p:tav>
                                          </p:tavLst>
                                        </p:anim>
                                        <p:anim calcmode="lin" valueType="num" p14:bounceEnd="49000">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14:presetBounceEnd="49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9000">
                                          <p:cBhvr additive="base">
                                            <p:cTn id="23" dur="2000" fill="hold"/>
                                            <p:tgtEl>
                                              <p:spTgt spid="15"/>
                                            </p:tgtEl>
                                            <p:attrNameLst>
                                              <p:attrName>ppt_x</p:attrName>
                                            </p:attrNameLst>
                                          </p:cBhvr>
                                          <p:tavLst>
                                            <p:tav tm="0">
                                              <p:val>
                                                <p:strVal val="#ppt_x"/>
                                              </p:val>
                                            </p:tav>
                                            <p:tav tm="100000">
                                              <p:val>
                                                <p:strVal val="#ppt_x"/>
                                              </p:val>
                                            </p:tav>
                                          </p:tavLst>
                                        </p:anim>
                                        <p:anim calcmode="lin" valueType="num" p14:bounceEnd="49000">
                                          <p:cBhvr additive="base">
                                            <p:cTn id="24" dur="2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14:presetBounceEnd="49000">
                                      <p:stCondLst>
                                        <p:cond delay="600"/>
                                      </p:stCondLst>
                                      <p:childTnLst>
                                        <p:set>
                                          <p:cBhvr>
                                            <p:cTn id="26" dur="1" fill="hold">
                                              <p:stCondLst>
                                                <p:cond delay="0"/>
                                              </p:stCondLst>
                                            </p:cTn>
                                            <p:tgtEl>
                                              <p:spTgt spid="9"/>
                                            </p:tgtEl>
                                            <p:attrNameLst>
                                              <p:attrName>style.visibility</p:attrName>
                                            </p:attrNameLst>
                                          </p:cBhvr>
                                          <p:to>
                                            <p:strVal val="visible"/>
                                          </p:to>
                                        </p:set>
                                        <p:anim calcmode="lin" valueType="num" p14:bounceEnd="49000">
                                          <p:cBhvr additive="base">
                                            <p:cTn id="27" dur="2000" fill="hold"/>
                                            <p:tgtEl>
                                              <p:spTgt spid="9"/>
                                            </p:tgtEl>
                                            <p:attrNameLst>
                                              <p:attrName>ppt_x</p:attrName>
                                            </p:attrNameLst>
                                          </p:cBhvr>
                                          <p:tavLst>
                                            <p:tav tm="0">
                                              <p:val>
                                                <p:strVal val="1+#ppt_w/2"/>
                                              </p:val>
                                            </p:tav>
                                            <p:tav tm="100000">
                                              <p:val>
                                                <p:strVal val="#ppt_x"/>
                                              </p:val>
                                            </p:tav>
                                          </p:tavLst>
                                        </p:anim>
                                        <p:anim calcmode="lin" valueType="num" p14:bounceEnd="49000">
                                          <p:cBhvr additive="base">
                                            <p:cTn id="28" dur="20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14:presetBounceEnd="49000">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14:bounceEnd="49000">
                                          <p:cBhvr additive="base">
                                            <p:cTn id="31" dur="2000" fill="hold"/>
                                            <p:tgtEl>
                                              <p:spTgt spid="10"/>
                                            </p:tgtEl>
                                            <p:attrNameLst>
                                              <p:attrName>ppt_x</p:attrName>
                                            </p:attrNameLst>
                                          </p:cBhvr>
                                          <p:tavLst>
                                            <p:tav tm="0">
                                              <p:val>
                                                <p:strVal val="#ppt_x"/>
                                              </p:val>
                                            </p:tav>
                                            <p:tav tm="100000">
                                              <p:val>
                                                <p:strVal val="#ppt_x"/>
                                              </p:val>
                                            </p:tav>
                                          </p:tavLst>
                                        </p:anim>
                                        <p:anim calcmode="lin" valueType="num" p14:bounceEnd="49000">
                                          <p:cBhvr additive="base">
                                            <p:cTn id="32" dur="2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49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49000">
                                          <p:cBhvr additive="base">
                                            <p:cTn id="35" dur="2000" fill="hold"/>
                                            <p:tgtEl>
                                              <p:spTgt spid="8"/>
                                            </p:tgtEl>
                                            <p:attrNameLst>
                                              <p:attrName>ppt_x</p:attrName>
                                            </p:attrNameLst>
                                          </p:cBhvr>
                                          <p:tavLst>
                                            <p:tav tm="0">
                                              <p:val>
                                                <p:strVal val="0-#ppt_w/2"/>
                                              </p:val>
                                            </p:tav>
                                            <p:tav tm="100000">
                                              <p:val>
                                                <p:strVal val="#ppt_x"/>
                                              </p:val>
                                            </p:tav>
                                          </p:tavLst>
                                        </p:anim>
                                        <p:anim calcmode="lin" valueType="num" p14:bounceEnd="49000">
                                          <p:cBhvr additive="base">
                                            <p:cTn id="36" dur="20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12" fill="hold" nodeType="withEffect" p14:presetBounceEnd="4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40000">
                                          <p:cBhvr additive="base">
                                            <p:cTn id="39" dur="2000" fill="hold"/>
                                            <p:tgtEl>
                                              <p:spTgt spid="12"/>
                                            </p:tgtEl>
                                            <p:attrNameLst>
                                              <p:attrName>ppt_x</p:attrName>
                                            </p:attrNameLst>
                                          </p:cBhvr>
                                          <p:tavLst>
                                            <p:tav tm="0">
                                              <p:val>
                                                <p:strVal val="0-#ppt_w/2"/>
                                              </p:val>
                                            </p:tav>
                                            <p:tav tm="100000">
                                              <p:val>
                                                <p:strVal val="#ppt_x"/>
                                              </p:val>
                                            </p:tav>
                                          </p:tavLst>
                                        </p:anim>
                                        <p:anim calcmode="lin" valueType="num" p14:bounceEnd="40000">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14:presetBounceEnd="40000">
                                      <p:stCondLst>
                                        <p:cond delay="700"/>
                                      </p:stCondLst>
                                      <p:childTnLst>
                                        <p:set>
                                          <p:cBhvr>
                                            <p:cTn id="42" dur="1" fill="hold">
                                              <p:stCondLst>
                                                <p:cond delay="0"/>
                                              </p:stCondLst>
                                            </p:cTn>
                                            <p:tgtEl>
                                              <p:spTgt spid="13"/>
                                            </p:tgtEl>
                                            <p:attrNameLst>
                                              <p:attrName>style.visibility</p:attrName>
                                            </p:attrNameLst>
                                          </p:cBhvr>
                                          <p:to>
                                            <p:strVal val="visible"/>
                                          </p:to>
                                        </p:set>
                                        <p:anim calcmode="lin" valueType="num" p14:bounceEnd="40000">
                                          <p:cBhvr additive="base">
                                            <p:cTn id="43" dur="20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4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ppt_x"/>
                                              </p:val>
                                            </p:tav>
                                            <p:tav tm="100000">
                                              <p:val>
                                                <p:strVal val="#ppt_x"/>
                                              </p:val>
                                            </p:tav>
                                          </p:tavLst>
                                        </p:anim>
                                        <p:anim calcmode="lin" valueType="num">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1+#ppt_w/2"/>
                                              </p:val>
                                            </p:tav>
                                            <p:tav tm="100000">
                                              <p:val>
                                                <p:strVal val="#ppt_x"/>
                                              </p:val>
                                            </p:tav>
                                          </p:tavLst>
                                        </p:anim>
                                        <p:anim calcmode="lin" valueType="num">
                                          <p:cBhvr additive="base">
                                            <p:cTn id="12" dur="20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2000" fill="hold"/>
                                            <p:tgtEl>
                                              <p:spTgt spid="18"/>
                                            </p:tgtEl>
                                            <p:attrNameLst>
                                              <p:attrName>ppt_x</p:attrName>
                                            </p:attrNameLst>
                                          </p:cBhvr>
                                          <p:tavLst>
                                            <p:tav tm="0">
                                              <p:val>
                                                <p:strVal val="#ppt_x"/>
                                              </p:val>
                                            </p:tav>
                                            <p:tav tm="100000">
                                              <p:val>
                                                <p:strVal val="#ppt_x"/>
                                              </p:val>
                                            </p:tav>
                                          </p:tavLst>
                                        </p:anim>
                                        <p:anim calcmode="lin" valueType="num">
                                          <p:cBhvr additive="base">
                                            <p:cTn id="16" dur="2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0-#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2000" fill="hold"/>
                                            <p:tgtEl>
                                              <p:spTgt spid="15"/>
                                            </p:tgtEl>
                                            <p:attrNameLst>
                                              <p:attrName>ppt_x</p:attrName>
                                            </p:attrNameLst>
                                          </p:cBhvr>
                                          <p:tavLst>
                                            <p:tav tm="0">
                                              <p:val>
                                                <p:strVal val="#ppt_x"/>
                                              </p:val>
                                            </p:tav>
                                            <p:tav tm="100000">
                                              <p:val>
                                                <p:strVal val="#ppt_x"/>
                                              </p:val>
                                            </p:tav>
                                          </p:tavLst>
                                        </p:anim>
                                        <p:anim calcmode="lin" valueType="num">
                                          <p:cBhvr additive="base">
                                            <p:cTn id="24" dur="2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stCondLst>
                                        <p:cond delay="6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1+#ppt_w/2"/>
                                              </p:val>
                                            </p:tav>
                                            <p:tav tm="100000">
                                              <p:val>
                                                <p:strVal val="#ppt_x"/>
                                              </p:val>
                                            </p:tav>
                                          </p:tavLst>
                                        </p:anim>
                                        <p:anim calcmode="lin" valueType="num">
                                          <p:cBhvr additive="base">
                                            <p:cTn id="28" dur="20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2000" fill="hold"/>
                                            <p:tgtEl>
                                              <p:spTgt spid="8"/>
                                            </p:tgtEl>
                                            <p:attrNameLst>
                                              <p:attrName>ppt_x</p:attrName>
                                            </p:attrNameLst>
                                          </p:cBhvr>
                                          <p:tavLst>
                                            <p:tav tm="0">
                                              <p:val>
                                                <p:strVal val="0-#ppt_w/2"/>
                                              </p:val>
                                            </p:tav>
                                            <p:tav tm="100000">
                                              <p:val>
                                                <p:strVal val="#ppt_x"/>
                                              </p:val>
                                            </p:tav>
                                          </p:tavLst>
                                        </p:anim>
                                        <p:anim calcmode="lin" valueType="num">
                                          <p:cBhvr additive="base">
                                            <p:cTn id="36" dur="20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0-#ppt_w/2"/>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7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000" fill="hold"/>
                                            <p:tgtEl>
                                              <p:spTgt spid="13"/>
                                            </p:tgtEl>
                                            <p:attrNameLst>
                                              <p:attrName>ppt_x</p:attrName>
                                            </p:attrNameLst>
                                          </p:cBhvr>
                                          <p:tavLst>
                                            <p:tav tm="0">
                                              <p:val>
                                                <p:strVal val="1+#ppt_w/2"/>
                                              </p:val>
                                            </p:tav>
                                            <p:tav tm="100000">
                                              <p:val>
                                                <p:strVal val="#ppt_x"/>
                                              </p:val>
                                            </p:tav>
                                          </p:tavLst>
                                        </p:anim>
                                        <p:anim calcmode="lin" valueType="num">
                                          <p:cBhvr additive="base">
                                            <p:cTn id="4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FB78E-CD97-4C00-BF94-0C64F185D66C}"/>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44E34F-3E65-4364-BC5D-E6246196D754}"/>
              </a:ext>
            </a:extLst>
          </p:cNvPr>
          <p:cNvSpPr txBox="1"/>
          <p:nvPr/>
        </p:nvSpPr>
        <p:spPr>
          <a:xfrm>
            <a:off x="1246122" y="873204"/>
            <a:ext cx="9840270" cy="1107996"/>
          </a:xfrm>
          <a:prstGeom prst="rect">
            <a:avLst/>
          </a:prstGeom>
          <a:noFill/>
        </p:spPr>
        <p:txBody>
          <a:bodyPr wrap="square" lIns="0" tIns="0" rIns="0" bIns="0" rtlCol="0">
            <a:spAutoFit/>
          </a:bodyPr>
          <a:lstStyle/>
          <a:p>
            <a:pPr algn="ctr"/>
            <a:r>
              <a:rPr lang="en-SG" sz="3600" b="1" u="sng">
                <a:solidFill>
                  <a:schemeClr val="accent1">
                    <a:lumMod val="50000"/>
                  </a:schemeClr>
                </a:solidFill>
                <a:latin typeface="Quicksand" panose="00000500000000000000" pitchFamily="2" charset="0"/>
              </a:rPr>
              <a:t>Câu 1</a:t>
            </a:r>
            <a:r>
              <a:rPr lang="en-SG" sz="3600" b="1">
                <a:solidFill>
                  <a:schemeClr val="accent1">
                    <a:lumMod val="50000"/>
                  </a:schemeClr>
                </a:solidFill>
                <a:latin typeface="Quicksand" panose="00000500000000000000" pitchFamily="2" charset="0"/>
              </a:rPr>
              <a:t>: Hai ng</a:t>
            </a:r>
            <a:r>
              <a:rPr lang="vi-VN" sz="3600" b="1">
                <a:solidFill>
                  <a:schemeClr val="accent1">
                    <a:lumMod val="50000"/>
                  </a:schemeClr>
                </a:solidFill>
                <a:latin typeface="Quicksand" panose="00000500000000000000" pitchFamily="2" charset="0"/>
              </a:rPr>
              <a:t>ười</a:t>
            </a:r>
            <a:r>
              <a:rPr lang="en-SG" sz="3600" b="1">
                <a:solidFill>
                  <a:schemeClr val="accent1">
                    <a:lumMod val="50000"/>
                  </a:schemeClr>
                </a:solidFill>
                <a:latin typeface="Quicksand" panose="00000500000000000000" pitchFamily="2" charset="0"/>
              </a:rPr>
              <a:t> đàn bà đến công đ</a:t>
            </a:r>
            <a:r>
              <a:rPr lang="vi-VN" sz="3600" b="1">
                <a:solidFill>
                  <a:schemeClr val="accent1">
                    <a:lumMod val="50000"/>
                  </a:schemeClr>
                </a:solidFill>
                <a:latin typeface="Quicksand" panose="00000500000000000000" pitchFamily="2" charset="0"/>
              </a:rPr>
              <a:t>ường</a:t>
            </a:r>
            <a:r>
              <a:rPr lang="en-SG" sz="3600" b="1">
                <a:solidFill>
                  <a:schemeClr val="accent1">
                    <a:lumMod val="50000"/>
                  </a:schemeClr>
                </a:solidFill>
                <a:latin typeface="Quicksand" panose="00000500000000000000" pitchFamily="2" charset="0"/>
              </a:rPr>
              <a:t> nhờ quan phân xử việc gì?</a:t>
            </a:r>
            <a:endParaRPr lang="en-US" sz="3600" b="1">
              <a:solidFill>
                <a:schemeClr val="accent1">
                  <a:lumMod val="50000"/>
                </a:schemeClr>
              </a:solidFill>
              <a:latin typeface="Quicksand" panose="00000500000000000000" pitchFamily="2" charset="0"/>
            </a:endParaRPr>
          </a:p>
        </p:txBody>
      </p:sp>
      <p:pic>
        <p:nvPicPr>
          <p:cNvPr id="10" name="Picture 9">
            <a:extLst>
              <a:ext uri="{FF2B5EF4-FFF2-40B4-BE49-F238E27FC236}">
                <a16:creationId xmlns:a16="http://schemas.microsoft.com/office/drawing/2014/main" id="{82708A65-2E86-49D8-909F-6889A1DCD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21" b="98156" l="57963" r="90057">
                        <a14:foregroundMark x1="68472" y1="27376" x2="73161" y2="41986"/>
                        <a14:foregroundMark x1="68876" y1="11489" x2="81245" y2="32766"/>
                        <a14:foregroundMark x1="82700" y1="14894" x2="81487" y2="40142"/>
                        <a14:foregroundMark x1="80194" y1="34752" x2="81811" y2="39291"/>
                        <a14:foregroundMark x1="74373" y1="8369" x2="79628" y2="45532"/>
                        <a14:foregroundMark x1="62005" y1="5816" x2="75020" y2="12908"/>
                        <a14:foregroundMark x1="59499" y1="13191" x2="57963" y2="28511"/>
                        <a14:foregroundMark x1="71463" y1="4965" x2="75928" y2="4529"/>
                        <a14:foregroundMark x1="88521" y1="22695" x2="88278" y2="28511"/>
                        <a14:foregroundMark x1="68724" y1="63888" x2="72757" y2="82128"/>
                        <a14:foregroundMark x1="63945" y1="87943" x2="75424" y2="75035"/>
                        <a14:foregroundMark x1="60550" y1="94326" x2="74454" y2="61986"/>
                        <a14:foregroundMark x1="70493" y1="84397" x2="72514" y2="92482"/>
                        <a14:foregroundMark x1="72514" y1="92482" x2="72838" y2="92908"/>
                        <a14:foregroundMark x1="75263" y1="94894" x2="82862" y2="66525"/>
                        <a14:foregroundMark x1="79871" y1="62837" x2="86580" y2="86950"/>
                        <a14:foregroundMark x1="86580" y1="86950" x2="90218" y2="94326"/>
                        <a14:foregroundMark x1="83185" y1="82979" x2="89006" y2="94043"/>
                        <a14:foregroundMark x1="86095" y1="90922" x2="87065" y2="92340"/>
                        <a14:foregroundMark x1="68795" y1="91348" x2="73969" y2="96028"/>
                        <a14:foregroundMark x1="73969" y1="96028" x2="74454" y2="95887"/>
                        <a14:foregroundMark x1="60065" y1="97163" x2="60065" y2="97163"/>
                        <a14:foregroundMark x1="70089" y1="98156" x2="76233" y2="97021"/>
                        <a14:foregroundMark x1="78496" y1="5532" x2="79628" y2="6809"/>
                        <a14:foregroundMark x1="81892" y1="63972" x2="83508" y2="67943"/>
                        <a14:backgroundMark x1="67340" y1="57305" x2="66936" y2="59149"/>
                        <a14:backgroundMark x1="67017" y1="56170" x2="67664" y2="60567"/>
                        <a14:backgroundMark x1="68149" y1="61277" x2="67583" y2="61986"/>
                        <a14:backgroundMark x1="67664" y1="60709" x2="67906" y2="61277"/>
                        <a14:backgroundMark x1="76556" y1="2979" x2="78011" y2="3404"/>
                        <a14:backgroundMark x1="77041" y1="3830" x2="78468" y2="5582"/>
                      </a14:backgroundRemoval>
                    </a14:imgEffect>
                    <a14:imgEffect>
                      <a14:sharpenSoften amount="-4000"/>
                    </a14:imgEffect>
                    <a14:imgEffect>
                      <a14:brightnessContrast bright="23000"/>
                    </a14:imgEffect>
                  </a14:imgLayer>
                </a14:imgProps>
              </a:ext>
            </a:extLst>
          </a:blip>
          <a:srcRect l="54279" r="8165"/>
          <a:stretch/>
        </p:blipFill>
        <p:spPr>
          <a:xfrm>
            <a:off x="228600" y="4435190"/>
            <a:ext cx="1616234" cy="2452665"/>
          </a:xfrm>
          <a:prstGeom prst="rect">
            <a:avLst/>
          </a:prstGeom>
        </p:spPr>
      </p:pic>
      <p:pic>
        <p:nvPicPr>
          <p:cNvPr id="11" name="Picture 10">
            <a:extLst>
              <a:ext uri="{FF2B5EF4-FFF2-40B4-BE49-F238E27FC236}">
                <a16:creationId xmlns:a16="http://schemas.microsoft.com/office/drawing/2014/main" id="{8159E45F-1A13-4E75-8E77-1EA45C559DF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234" b="97589" l="9863" r="47858">
                        <a14:foregroundMark x1="24656" y1="18156" x2="36459" y2="38014"/>
                        <a14:foregroundMark x1="32983" y1="8085" x2="35327" y2="15887"/>
                        <a14:foregroundMark x1="24899" y1="37305" x2="27324" y2="45674"/>
                        <a14:foregroundMark x1="27324" y1="45674" x2="29669" y2="49929"/>
                        <a14:foregroundMark x1="24980" y1="63121" x2="17866" y2="91348"/>
                        <a14:foregroundMark x1="9943" y1="91915" x2="17866" y2="82128"/>
                        <a14:foregroundMark x1="13662" y1="94326" x2="14309" y2="91915"/>
                        <a14:foregroundMark x1="24495" y1="91773" x2="23686" y2="96596"/>
                        <a14:foregroundMark x1="22312" y1="97589" x2="28537" y2="97447"/>
                        <a14:foregroundMark x1="45918" y1="88652" x2="47858" y2="94326"/>
                        <a14:foregroundMark x1="32660" y1="7234" x2="32983" y2="10213"/>
                      </a14:backgroundRemoval>
                    </a14:imgEffect>
                    <a14:imgEffect>
                      <a14:brightnessContrast bright="27000"/>
                    </a14:imgEffect>
                  </a14:imgLayer>
                </a14:imgProps>
              </a:ext>
            </a:extLst>
          </a:blip>
          <a:srcRect l="9917" t="5107" r="50633"/>
          <a:stretch/>
        </p:blipFill>
        <p:spPr>
          <a:xfrm>
            <a:off x="10249844" y="4325331"/>
            <a:ext cx="1865956" cy="2558042"/>
          </a:xfrm>
          <a:prstGeom prst="rect">
            <a:avLst/>
          </a:prstGeom>
        </p:spPr>
      </p:pic>
      <p:sp>
        <p:nvSpPr>
          <p:cNvPr id="12" name="TextBox 11">
            <a:extLst>
              <a:ext uri="{FF2B5EF4-FFF2-40B4-BE49-F238E27FC236}">
                <a16:creationId xmlns:a16="http://schemas.microsoft.com/office/drawing/2014/main" id="{8C31552A-ACBA-4EBB-B263-68E386CF0333}"/>
              </a:ext>
            </a:extLst>
          </p:cNvPr>
          <p:cNvSpPr txBox="1"/>
          <p:nvPr/>
        </p:nvSpPr>
        <p:spPr>
          <a:xfrm>
            <a:off x="1957260" y="2400642"/>
            <a:ext cx="8558340" cy="2868478"/>
          </a:xfrm>
          <a:prstGeom prst="rect">
            <a:avLst/>
          </a:prstGeom>
          <a:noFill/>
        </p:spPr>
        <p:txBody>
          <a:bodyPr wrap="square" lIns="0" tIns="0" rIns="0" bIns="0" rtlCol="0">
            <a:spAutoFit/>
          </a:bodyPr>
          <a:lstStyle/>
          <a:p>
            <a:pPr algn="just">
              <a:lnSpc>
                <a:spcPct val="150000"/>
              </a:lnSpc>
            </a:pPr>
            <a:r>
              <a:rPr lang="en-SG" sz="3200">
                <a:solidFill>
                  <a:schemeClr val="tx1">
                    <a:lumMod val="95000"/>
                    <a:lumOff val="5000"/>
                  </a:schemeClr>
                </a:solidFill>
                <a:latin typeface="#9Slide03 Quicksand" panose="00000500000000000000" pitchFamily="2" charset="0"/>
              </a:rPr>
              <a:t>	</a:t>
            </a:r>
            <a:r>
              <a:rPr lang="vi-VN" sz="3200">
                <a:solidFill>
                  <a:schemeClr val="tx1">
                    <a:lumMod val="95000"/>
                    <a:lumOff val="5000"/>
                  </a:schemeClr>
                </a:solidFill>
                <a:latin typeface="#9Slide03 Quicksand" panose="00000500000000000000" pitchFamily="2" charset="0"/>
              </a:rPr>
              <a:t>Hai người đàn bà đến công đường nhờ quan phân xử việc mình </a:t>
            </a:r>
            <a:r>
              <a:rPr lang="vi-VN" sz="3200">
                <a:solidFill>
                  <a:srgbClr val="FF0066"/>
                </a:solidFill>
                <a:latin typeface="#9Slide03 Quicksand" panose="00000500000000000000" pitchFamily="2" charset="0"/>
              </a:rPr>
              <a:t>bị mất cắp vải</a:t>
            </a:r>
            <a:r>
              <a:rPr lang="vi-VN" sz="3200">
                <a:solidFill>
                  <a:schemeClr val="tx1">
                    <a:lumMod val="95000"/>
                    <a:lumOff val="5000"/>
                  </a:schemeClr>
                </a:solidFill>
                <a:latin typeface="#9Slide03 Quicksand" panose="00000500000000000000" pitchFamily="2" charset="0"/>
              </a:rPr>
              <a:t>. Người nọ tố cáo người kia lấy trộm vải của mình và nhờ quan phân xử.</a:t>
            </a:r>
            <a:endParaRPr lang="en-US" sz="3200">
              <a:solidFill>
                <a:schemeClr val="tx1">
                  <a:lumMod val="95000"/>
                  <a:lumOff val="5000"/>
                </a:schemeClr>
              </a:solidFill>
              <a:latin typeface="#9Slide03 Quicksand" panose="00000500000000000000" pitchFamily="2" charset="0"/>
            </a:endParaRPr>
          </a:p>
        </p:txBody>
      </p:sp>
    </p:spTree>
    <p:extLst>
      <p:ext uri="{BB962C8B-B14F-4D97-AF65-F5344CB8AC3E}">
        <p14:creationId xmlns:p14="http://schemas.microsoft.com/office/powerpoint/2010/main" val="283103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FB78E-CD97-4C00-BF94-0C64F185D66C}"/>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44E34F-3E65-4364-BC5D-E6246196D754}"/>
              </a:ext>
            </a:extLst>
          </p:cNvPr>
          <p:cNvSpPr txBox="1"/>
          <p:nvPr/>
        </p:nvSpPr>
        <p:spPr>
          <a:xfrm>
            <a:off x="772442" y="514021"/>
            <a:ext cx="10647116" cy="1477328"/>
          </a:xfrm>
          <a:prstGeom prst="rect">
            <a:avLst/>
          </a:prstGeom>
          <a:noFill/>
        </p:spPr>
        <p:txBody>
          <a:bodyPr wrap="square" lIns="0" tIns="0" rIns="0" bIns="0" rtlCol="0">
            <a:spAutoFit/>
          </a:bodyPr>
          <a:lstStyle/>
          <a:p>
            <a:pPr algn="just"/>
            <a:r>
              <a:rPr lang="en-SG" sz="3200" b="1" u="sng">
                <a:solidFill>
                  <a:schemeClr val="accent1">
                    <a:lumMod val="50000"/>
                  </a:schemeClr>
                </a:solidFill>
                <a:latin typeface="Quicksand" panose="00000500000000000000" pitchFamily="2" charset="0"/>
              </a:rPr>
              <a:t>Câu 2</a:t>
            </a:r>
            <a:r>
              <a:rPr lang="en-SG" sz="3200" b="1">
                <a:solidFill>
                  <a:schemeClr val="accent1">
                    <a:lumMod val="50000"/>
                  </a:schemeClr>
                </a:solidFill>
                <a:latin typeface="Quicksand" panose="00000500000000000000" pitchFamily="2" charset="0"/>
              </a:rPr>
              <a:t>: </a:t>
            </a:r>
            <a:r>
              <a:rPr lang="vi-VN" sz="3200" b="1">
                <a:solidFill>
                  <a:schemeClr val="accent1">
                    <a:lumMod val="50000"/>
                  </a:schemeClr>
                </a:solidFill>
                <a:latin typeface="Quicksand" panose="00000500000000000000" pitchFamily="2" charset="0"/>
              </a:rPr>
              <a:t>Quan đã dùng những biện pháp nào để tìm ra người lấy cắp tấm vải? Vì sao quan cho rằng người không khóc chính là người lấy cắp?</a:t>
            </a:r>
            <a:endParaRPr lang="en-US" sz="3200" b="1">
              <a:solidFill>
                <a:schemeClr val="accent1">
                  <a:lumMod val="50000"/>
                </a:schemeClr>
              </a:solidFill>
              <a:latin typeface="Quicksand" panose="00000500000000000000" pitchFamily="2" charset="0"/>
            </a:endParaRPr>
          </a:p>
        </p:txBody>
      </p:sp>
      <p:sp>
        <p:nvSpPr>
          <p:cNvPr id="12" name="TextBox 11">
            <a:extLst>
              <a:ext uri="{FF2B5EF4-FFF2-40B4-BE49-F238E27FC236}">
                <a16:creationId xmlns:a16="http://schemas.microsoft.com/office/drawing/2014/main" id="{8C31552A-ACBA-4EBB-B263-68E386CF0333}"/>
              </a:ext>
            </a:extLst>
          </p:cNvPr>
          <p:cNvSpPr txBox="1"/>
          <p:nvPr/>
        </p:nvSpPr>
        <p:spPr>
          <a:xfrm>
            <a:off x="537118" y="2117088"/>
            <a:ext cx="11417317" cy="3802579"/>
          </a:xfrm>
          <a:prstGeom prst="rect">
            <a:avLst/>
          </a:prstGeom>
          <a:noFill/>
        </p:spPr>
        <p:txBody>
          <a:bodyPr wrap="square" lIns="0" tIns="0" rIns="0" bIns="0" rtlCol="0">
            <a:spAutoFit/>
          </a:bodyPr>
          <a:lstStyle/>
          <a:p>
            <a:pPr algn="just">
              <a:lnSpc>
                <a:spcPct val="150000"/>
              </a:lnSpc>
            </a:pPr>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Để tìm ra người lấy cắp, quan án dùng nhiều cách khác nhau:</a:t>
            </a:r>
          </a:p>
          <a:p>
            <a:pPr algn="just">
              <a:lnSpc>
                <a:spcPct val="150000"/>
              </a:lnSpc>
            </a:pPr>
            <a:r>
              <a:rPr lang="vi-VN" sz="2800">
                <a:solidFill>
                  <a:schemeClr val="tx1">
                    <a:lumMod val="95000"/>
                    <a:lumOff val="5000"/>
                  </a:schemeClr>
                </a:solidFill>
                <a:latin typeface="#9Slide03 Quicksand" panose="00000500000000000000" pitchFamily="2" charset="0"/>
              </a:rPr>
              <a:t>- Cho đòi người làm chứng nhưng không có ai làm chứng</a:t>
            </a:r>
            <a:r>
              <a:rPr lang="en-SG" sz="2800">
                <a:solidFill>
                  <a:schemeClr val="tx1">
                    <a:lumMod val="95000"/>
                    <a:lumOff val="5000"/>
                  </a:schemeClr>
                </a:solidFill>
                <a:latin typeface="#9Slide03 Quicksand" panose="00000500000000000000" pitchFamily="2" charset="0"/>
              </a:rPr>
              <a:t>.</a:t>
            </a:r>
            <a:endParaRPr lang="vi-VN" sz="2800">
              <a:solidFill>
                <a:schemeClr val="tx1">
                  <a:lumMod val="95000"/>
                  <a:lumOff val="5000"/>
                </a:schemeClr>
              </a:solidFill>
              <a:latin typeface="#9Slide03 Quicksand" panose="00000500000000000000" pitchFamily="2" charset="0"/>
            </a:endParaRPr>
          </a:p>
          <a:p>
            <a:pPr algn="just">
              <a:lnSpc>
                <a:spcPct val="150000"/>
              </a:lnSpc>
            </a:pPr>
            <a:r>
              <a:rPr lang="vi-VN" sz="2800">
                <a:solidFill>
                  <a:schemeClr val="tx1">
                    <a:lumMod val="95000"/>
                    <a:lumOff val="5000"/>
                  </a:schemeClr>
                </a:solidFill>
                <a:latin typeface="#9Slide03 Quicksand" panose="00000500000000000000" pitchFamily="2" charset="0"/>
              </a:rPr>
              <a:t>- Cho lính về nhà họ xem nhưng cũng không tìm được chứng cứ gì.</a:t>
            </a:r>
            <a:endParaRPr lang="en-SG" sz="2800">
              <a:solidFill>
                <a:schemeClr val="tx1">
                  <a:lumMod val="95000"/>
                  <a:lumOff val="5000"/>
                </a:schemeClr>
              </a:solidFill>
              <a:latin typeface="#9Slide03 Quicksand" panose="00000500000000000000" pitchFamily="2" charset="0"/>
            </a:endParaRPr>
          </a:p>
          <a:p>
            <a:pPr algn="just">
              <a:lnSpc>
                <a:spcPct val="150000"/>
              </a:lnSpc>
            </a:pPr>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Sai lính xé tấm vải làm hai cho mỗi người một mảnh. </a:t>
            </a:r>
            <a:endParaRPr lang="en-SG" sz="2800">
              <a:solidFill>
                <a:schemeClr val="tx1">
                  <a:lumMod val="95000"/>
                  <a:lumOff val="5000"/>
                </a:schemeClr>
              </a:solidFill>
              <a:latin typeface="#9Slide03 Quicksand" panose="00000500000000000000" pitchFamily="2" charset="0"/>
            </a:endParaRPr>
          </a:p>
          <a:p>
            <a:pPr algn="just">
              <a:lnSpc>
                <a:spcPct val="150000"/>
              </a:lnSpc>
            </a:pPr>
            <a:r>
              <a:rPr lang="vi-VN" sz="2800">
                <a:solidFill>
                  <a:schemeClr val="tx1">
                    <a:lumMod val="95000"/>
                    <a:lumOff val="5000"/>
                  </a:schemeClr>
                </a:solidFill>
                <a:latin typeface="#9Slide03 Quicksand" panose="00000500000000000000" pitchFamily="2" charset="0"/>
              </a:rPr>
              <a:t>Thấy một trong hai bật khóc, quan sai lính trả tấm vải</a:t>
            </a:r>
            <a:endParaRPr lang="en-SG" sz="2800">
              <a:solidFill>
                <a:schemeClr val="tx1">
                  <a:lumMod val="95000"/>
                  <a:lumOff val="5000"/>
                </a:schemeClr>
              </a:solidFill>
              <a:latin typeface="#9Slide03 Quicksand" panose="00000500000000000000" pitchFamily="2" charset="0"/>
            </a:endParaRPr>
          </a:p>
          <a:p>
            <a:pPr algn="just">
              <a:lnSpc>
                <a:spcPct val="150000"/>
              </a:lnSpc>
            </a:pPr>
            <a:r>
              <a:rPr lang="vi-VN" sz="2800">
                <a:solidFill>
                  <a:schemeClr val="tx1">
                    <a:lumMod val="95000"/>
                    <a:lumOff val="5000"/>
                  </a:schemeClr>
                </a:solidFill>
                <a:latin typeface="#9Slide03 Quicksand" panose="00000500000000000000" pitchFamily="2" charset="0"/>
              </a:rPr>
              <a:t>cho người ấy rồi thét trói người kia.</a:t>
            </a:r>
            <a:endParaRPr lang="en-US" sz="2800">
              <a:solidFill>
                <a:schemeClr val="tx1">
                  <a:lumMod val="95000"/>
                  <a:lumOff val="5000"/>
                </a:schemeClr>
              </a:solidFill>
              <a:latin typeface="#9Slide03 Quicksand" panose="00000500000000000000" pitchFamily="2" charset="0"/>
            </a:endParaRPr>
          </a:p>
        </p:txBody>
      </p:sp>
      <p:pic>
        <p:nvPicPr>
          <p:cNvPr id="14" name="Picture 13">
            <a:extLst>
              <a:ext uri="{FF2B5EF4-FFF2-40B4-BE49-F238E27FC236}">
                <a16:creationId xmlns:a16="http://schemas.microsoft.com/office/drawing/2014/main" id="{68455077-6207-4E76-9786-7A508BBE232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67" b="97953" l="31790" r="67661">
                        <a14:foregroundMark x1="49529" y1="4567" x2="52355" y2="11339"/>
                        <a14:foregroundMark x1="45997" y1="38425" x2="48901" y2="48189"/>
                        <a14:foregroundMark x1="57004" y1="63313" x2="57064" y2="63622"/>
                        <a14:foregroundMark x1="52198" y1="38425" x2="55611" y2="56094"/>
                        <a14:foregroundMark x1="45840" y1="37795" x2="47410" y2="46929"/>
                        <a14:foregroundMark x1="54396" y1="38110" x2="53925" y2="48819"/>
                        <a14:foregroundMark x1="41052" y1="42205" x2="45369" y2="52913"/>
                        <a14:foregroundMark x1="44349" y1="39528" x2="46232" y2="44252"/>
                        <a14:foregroundMark x1="47567" y1="76850" x2="54553" y2="93228"/>
                        <a14:foregroundMark x1="34851" y1="95591" x2="48352" y2="89134"/>
                        <a14:foregroundMark x1="32496" y1="95276" x2="34851" y2="90551"/>
                        <a14:foregroundMark x1="31790" y1="97953" x2="35322" y2="92598"/>
                        <a14:foregroundMark x1="35165" y1="79055" x2="42700" y2="62992"/>
                        <a14:foregroundMark x1="42700" y1="62992" x2="44035" y2="61260"/>
                        <a14:foregroundMark x1="38540" y1="72126" x2="41444" y2="64094"/>
                        <a14:foregroundMark x1="41444" y1="64094" x2="41523" y2="64094"/>
                        <a14:foregroundMark x1="44192" y1="61732" x2="46860" y2="59685"/>
                        <a14:foregroundMark x1="37127" y1="72441" x2="40188" y2="68661"/>
                        <a14:foregroundMark x1="39325" y1="69764" x2="40973" y2="66772"/>
                        <a14:foregroundMark x1="62951" y1="90866" x2="65777" y2="97008"/>
                        <a14:foregroundMark x1="67111" y1="95591" x2="67661" y2="97323"/>
                        <a14:foregroundMark x1="52355" y1="60315" x2="55259" y2="62992"/>
                        <a14:foregroundMark x1="51884" y1="60315" x2="56829" y2="63465"/>
                        <a14:foregroundMark x1="56829" y1="63465" x2="60597" y2="68661"/>
                        <a14:foregroundMark x1="52904" y1="60630" x2="55730" y2="62677"/>
                        <a14:foregroundMark x1="51884" y1="60630" x2="55259" y2="62047"/>
                        <a14:foregroundMark x1="52041" y1="59370" x2="54945" y2="62362"/>
                        <a14:foregroundMark x1="52433" y1="60630" x2="55259" y2="62362"/>
                        <a14:foregroundMark x1="52904" y1="60315" x2="55416" y2="61732"/>
                        <a14:backgroundMark x1="55730" y1="57323" x2="56113" y2="58254"/>
                        <a14:backgroundMark x1="55730" y1="55906" x2="56593" y2="57638"/>
                      </a14:backgroundRemoval>
                    </a14:imgEffect>
                    <a14:imgEffect>
                      <a14:brightnessContrast bright="29000"/>
                    </a14:imgEffect>
                  </a14:imgLayer>
                </a14:imgProps>
              </a:ext>
            </a:extLst>
          </a:blip>
          <a:srcRect l="28972" r="30840"/>
          <a:stretch/>
        </p:blipFill>
        <p:spPr>
          <a:xfrm>
            <a:off x="9719983" y="3928318"/>
            <a:ext cx="2362200" cy="2929682"/>
          </a:xfrm>
          <a:prstGeom prst="rect">
            <a:avLst/>
          </a:prstGeom>
        </p:spPr>
      </p:pic>
    </p:spTree>
    <p:extLst>
      <p:ext uri="{BB962C8B-B14F-4D97-AF65-F5344CB8AC3E}">
        <p14:creationId xmlns:p14="http://schemas.microsoft.com/office/powerpoint/2010/main" val="277840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1000"/>
                                        <p:tgtEl>
                                          <p:spTgt spid="12">
                                            <p:txEl>
                                              <p:pRg st="1" end="1"/>
                                            </p:txEl>
                                          </p:spTgt>
                                        </p:tgtEl>
                                      </p:cBhvr>
                                    </p:animEffect>
                                    <p:anim calcmode="lin" valueType="num">
                                      <p:cBhvr>
                                        <p:cTn id="2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1000"/>
                                        <p:tgtEl>
                                          <p:spTgt spid="12">
                                            <p:txEl>
                                              <p:pRg st="2" end="2"/>
                                            </p:txEl>
                                          </p:spTgt>
                                        </p:tgtEl>
                                      </p:cBhvr>
                                    </p:animEffect>
                                    <p:anim calcmode="lin" valueType="num">
                                      <p:cBhvr>
                                        <p:cTn id="3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Effect transition="in" filter="fade">
                                      <p:cBhvr>
                                        <p:cTn id="41" dur="1000"/>
                                        <p:tgtEl>
                                          <p:spTgt spid="12">
                                            <p:txEl>
                                              <p:pRg st="3" end="3"/>
                                            </p:txEl>
                                          </p:spTgt>
                                        </p:tgtEl>
                                      </p:cBhvr>
                                    </p:animEffect>
                                    <p:anim calcmode="lin" valueType="num">
                                      <p:cBhvr>
                                        <p:cTn id="4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xEl>
                                              <p:pRg st="4" end="4"/>
                                            </p:txEl>
                                          </p:spTgt>
                                        </p:tgtEl>
                                        <p:attrNameLst>
                                          <p:attrName>style.visibility</p:attrName>
                                        </p:attrNameLst>
                                      </p:cBhvr>
                                      <p:to>
                                        <p:strVal val="visible"/>
                                      </p:to>
                                    </p:set>
                                    <p:animEffect transition="in" filter="fade">
                                      <p:cBhvr>
                                        <p:cTn id="46" dur="1000"/>
                                        <p:tgtEl>
                                          <p:spTgt spid="12">
                                            <p:txEl>
                                              <p:pRg st="4" end="4"/>
                                            </p:txEl>
                                          </p:spTgt>
                                        </p:tgtEl>
                                      </p:cBhvr>
                                    </p:animEffect>
                                    <p:anim calcmode="lin" valueType="num">
                                      <p:cBhvr>
                                        <p:cTn id="4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
                                            <p:txEl>
                                              <p:pRg st="5" end="5"/>
                                            </p:txEl>
                                          </p:spTgt>
                                        </p:tgtEl>
                                        <p:attrNameLst>
                                          <p:attrName>style.visibility</p:attrName>
                                        </p:attrNameLst>
                                      </p:cBhvr>
                                      <p:to>
                                        <p:strVal val="visible"/>
                                      </p:to>
                                    </p:set>
                                    <p:animEffect transition="in" filter="fade">
                                      <p:cBhvr>
                                        <p:cTn id="51" dur="1000"/>
                                        <p:tgtEl>
                                          <p:spTgt spid="12">
                                            <p:txEl>
                                              <p:pRg st="5" end="5"/>
                                            </p:txEl>
                                          </p:spTgt>
                                        </p:tgtEl>
                                      </p:cBhvr>
                                    </p:animEffect>
                                    <p:anim calcmode="lin" valueType="num">
                                      <p:cBhvr>
                                        <p:cTn id="52"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FB78E-CD97-4C00-BF94-0C64F185D66C}"/>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44E34F-3E65-4364-BC5D-E6246196D754}"/>
              </a:ext>
            </a:extLst>
          </p:cNvPr>
          <p:cNvSpPr txBox="1"/>
          <p:nvPr/>
        </p:nvSpPr>
        <p:spPr>
          <a:xfrm>
            <a:off x="772442" y="514021"/>
            <a:ext cx="10647116" cy="1477328"/>
          </a:xfrm>
          <a:prstGeom prst="rect">
            <a:avLst/>
          </a:prstGeom>
          <a:noFill/>
        </p:spPr>
        <p:txBody>
          <a:bodyPr wrap="square" lIns="0" tIns="0" rIns="0" bIns="0" rtlCol="0">
            <a:spAutoFit/>
          </a:bodyPr>
          <a:lstStyle/>
          <a:p>
            <a:pPr algn="just"/>
            <a:r>
              <a:rPr lang="en-SG" sz="3200" b="1" u="sng">
                <a:solidFill>
                  <a:schemeClr val="accent1">
                    <a:lumMod val="50000"/>
                  </a:schemeClr>
                </a:solidFill>
                <a:latin typeface="Quicksand" panose="00000500000000000000" pitchFamily="2" charset="0"/>
              </a:rPr>
              <a:t>Câu 2</a:t>
            </a:r>
            <a:r>
              <a:rPr lang="en-SG" sz="3200" b="1">
                <a:solidFill>
                  <a:schemeClr val="accent1">
                    <a:lumMod val="50000"/>
                  </a:schemeClr>
                </a:solidFill>
                <a:latin typeface="Quicksand" panose="00000500000000000000" pitchFamily="2" charset="0"/>
              </a:rPr>
              <a:t>: </a:t>
            </a:r>
            <a:r>
              <a:rPr lang="vi-VN" sz="3200" b="1">
                <a:solidFill>
                  <a:schemeClr val="accent1">
                    <a:lumMod val="50000"/>
                  </a:schemeClr>
                </a:solidFill>
                <a:latin typeface="Quicksand" panose="00000500000000000000" pitchFamily="2" charset="0"/>
              </a:rPr>
              <a:t>Quan đã dùng những biện pháp nào để tìm ra người lấy cắp tấm vải? Vì sao quan cho rằng người không khóc chính là người lấy cắp?</a:t>
            </a:r>
            <a:endParaRPr lang="en-US" sz="3200" b="1">
              <a:solidFill>
                <a:schemeClr val="accent1">
                  <a:lumMod val="50000"/>
                </a:schemeClr>
              </a:solidFill>
              <a:latin typeface="Quicksand" panose="00000500000000000000" pitchFamily="2" charset="0"/>
            </a:endParaRPr>
          </a:p>
        </p:txBody>
      </p:sp>
      <p:sp>
        <p:nvSpPr>
          <p:cNvPr id="12" name="TextBox 11">
            <a:extLst>
              <a:ext uri="{FF2B5EF4-FFF2-40B4-BE49-F238E27FC236}">
                <a16:creationId xmlns:a16="http://schemas.microsoft.com/office/drawing/2014/main" id="{8C31552A-ACBA-4EBB-B263-68E386CF0333}"/>
              </a:ext>
            </a:extLst>
          </p:cNvPr>
          <p:cNvSpPr txBox="1"/>
          <p:nvPr/>
        </p:nvSpPr>
        <p:spPr>
          <a:xfrm>
            <a:off x="1886903" y="2330151"/>
            <a:ext cx="9314497" cy="3156249"/>
          </a:xfrm>
          <a:prstGeom prst="rect">
            <a:avLst/>
          </a:prstGeom>
          <a:noFill/>
        </p:spPr>
        <p:txBody>
          <a:bodyPr wrap="square" lIns="0" tIns="0" rIns="0" bIns="0" rtlCol="0">
            <a:spAutoFit/>
          </a:bodyPr>
          <a:lstStyle/>
          <a:p>
            <a:pPr algn="just">
              <a:lnSpc>
                <a:spcPct val="150000"/>
              </a:lnSpc>
            </a:pPr>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Quan cho rằng người không khóc chính là người lấy cắp vì quan hiểu người tự tay làm ra tấm vải vất vả, cực nhọc mới đau xót, bật khóc khi tấm vải bị xé. Còn người dửng dưng khi tấm vải bị xé không phải là người đã đổ mồ hôi công sức dệt nên tấm vải.</a:t>
            </a:r>
            <a:endParaRPr lang="en-US" sz="2800">
              <a:solidFill>
                <a:schemeClr val="tx1">
                  <a:lumMod val="95000"/>
                  <a:lumOff val="5000"/>
                </a:schemeClr>
              </a:solidFill>
              <a:latin typeface="#9Slide03 Quicksand" panose="00000500000000000000" pitchFamily="2" charset="0"/>
            </a:endParaRPr>
          </a:p>
        </p:txBody>
      </p:sp>
      <p:pic>
        <p:nvPicPr>
          <p:cNvPr id="14" name="Picture 13">
            <a:extLst>
              <a:ext uri="{FF2B5EF4-FFF2-40B4-BE49-F238E27FC236}">
                <a16:creationId xmlns:a16="http://schemas.microsoft.com/office/drawing/2014/main" id="{68455077-6207-4E76-9786-7A508BBE232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67" b="97953" l="31790" r="67661">
                        <a14:foregroundMark x1="49529" y1="4567" x2="52355" y2="11339"/>
                        <a14:foregroundMark x1="45997" y1="38425" x2="48901" y2="48189"/>
                        <a14:foregroundMark x1="57004" y1="63313" x2="57064" y2="63622"/>
                        <a14:foregroundMark x1="52198" y1="38425" x2="55611" y2="56094"/>
                        <a14:foregroundMark x1="45840" y1="37795" x2="47410" y2="46929"/>
                        <a14:foregroundMark x1="54396" y1="38110" x2="53925" y2="48819"/>
                        <a14:foregroundMark x1="41052" y1="42205" x2="45369" y2="52913"/>
                        <a14:foregroundMark x1="44349" y1="39528" x2="46232" y2="44252"/>
                        <a14:foregroundMark x1="47567" y1="76850" x2="54553" y2="93228"/>
                        <a14:foregroundMark x1="34851" y1="95591" x2="48352" y2="89134"/>
                        <a14:foregroundMark x1="32496" y1="95276" x2="34851" y2="90551"/>
                        <a14:foregroundMark x1="31790" y1="97953" x2="35322" y2="92598"/>
                        <a14:foregroundMark x1="35165" y1="79055" x2="42700" y2="62992"/>
                        <a14:foregroundMark x1="42700" y1="62992" x2="44035" y2="61260"/>
                        <a14:foregroundMark x1="38540" y1="72126" x2="41444" y2="64094"/>
                        <a14:foregroundMark x1="41444" y1="64094" x2="41523" y2="64094"/>
                        <a14:foregroundMark x1="44192" y1="61732" x2="46860" y2="59685"/>
                        <a14:foregroundMark x1="37127" y1="72441" x2="40188" y2="68661"/>
                        <a14:foregroundMark x1="39325" y1="69764" x2="40973" y2="66772"/>
                        <a14:foregroundMark x1="62951" y1="90866" x2="65777" y2="97008"/>
                        <a14:foregroundMark x1="67111" y1="95591" x2="67661" y2="97323"/>
                        <a14:foregroundMark x1="52355" y1="60315" x2="55259" y2="62992"/>
                        <a14:foregroundMark x1="51884" y1="60315" x2="56829" y2="63465"/>
                        <a14:foregroundMark x1="56829" y1="63465" x2="60597" y2="68661"/>
                        <a14:foregroundMark x1="52904" y1="60630" x2="55730" y2="62677"/>
                        <a14:foregroundMark x1="51884" y1="60630" x2="55259" y2="62047"/>
                        <a14:foregroundMark x1="52041" y1="59370" x2="54945" y2="62362"/>
                        <a14:foregroundMark x1="52433" y1="60630" x2="55259" y2="62362"/>
                        <a14:foregroundMark x1="52904" y1="60315" x2="55416" y2="61732"/>
                        <a14:backgroundMark x1="55730" y1="57323" x2="56113" y2="58254"/>
                        <a14:backgroundMark x1="55730" y1="55906" x2="56593" y2="57638"/>
                      </a14:backgroundRemoval>
                    </a14:imgEffect>
                    <a14:imgEffect>
                      <a14:brightnessContrast bright="29000"/>
                    </a14:imgEffect>
                  </a14:imgLayer>
                </a14:imgProps>
              </a:ext>
            </a:extLst>
          </a:blip>
          <a:srcRect l="28972" r="30840"/>
          <a:stretch/>
        </p:blipFill>
        <p:spPr>
          <a:xfrm>
            <a:off x="-65093" y="4419600"/>
            <a:ext cx="2002221" cy="2483225"/>
          </a:xfrm>
          <a:prstGeom prst="rect">
            <a:avLst/>
          </a:prstGeom>
        </p:spPr>
      </p:pic>
      <p:pic>
        <p:nvPicPr>
          <p:cNvPr id="8" name="Picture 7">
            <a:extLst>
              <a:ext uri="{FF2B5EF4-FFF2-40B4-BE49-F238E27FC236}">
                <a16:creationId xmlns:a16="http://schemas.microsoft.com/office/drawing/2014/main" id="{9DEA89CC-3FF9-40CC-AE27-05429684809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21" b="98156" l="57963" r="90057">
                        <a14:foregroundMark x1="68472" y1="27376" x2="73161" y2="41986"/>
                        <a14:foregroundMark x1="68876" y1="11489" x2="81245" y2="32766"/>
                        <a14:foregroundMark x1="82700" y1="14894" x2="81487" y2="40142"/>
                        <a14:foregroundMark x1="80194" y1="34752" x2="81811" y2="39291"/>
                        <a14:foregroundMark x1="74373" y1="8369" x2="79628" y2="45532"/>
                        <a14:foregroundMark x1="62005" y1="5816" x2="75020" y2="12908"/>
                        <a14:foregroundMark x1="59499" y1="13191" x2="57963" y2="28511"/>
                        <a14:foregroundMark x1="71463" y1="4965" x2="75928" y2="4529"/>
                        <a14:foregroundMark x1="88521" y1="22695" x2="88278" y2="28511"/>
                        <a14:foregroundMark x1="68724" y1="63888" x2="72757" y2="82128"/>
                        <a14:foregroundMark x1="63945" y1="87943" x2="75424" y2="75035"/>
                        <a14:foregroundMark x1="60550" y1="94326" x2="74454" y2="61986"/>
                        <a14:foregroundMark x1="70493" y1="84397" x2="72514" y2="92482"/>
                        <a14:foregroundMark x1="72514" y1="92482" x2="72838" y2="92908"/>
                        <a14:foregroundMark x1="75263" y1="94894" x2="82862" y2="66525"/>
                        <a14:foregroundMark x1="79871" y1="62837" x2="86580" y2="86950"/>
                        <a14:foregroundMark x1="86580" y1="86950" x2="90218" y2="94326"/>
                        <a14:foregroundMark x1="83185" y1="82979" x2="89006" y2="94043"/>
                        <a14:foregroundMark x1="86095" y1="90922" x2="87065" y2="92340"/>
                        <a14:foregroundMark x1="68795" y1="91348" x2="73969" y2="96028"/>
                        <a14:foregroundMark x1="73969" y1="96028" x2="74454" y2="95887"/>
                        <a14:foregroundMark x1="60065" y1="97163" x2="60065" y2="97163"/>
                        <a14:foregroundMark x1="70089" y1="98156" x2="76233" y2="97021"/>
                        <a14:foregroundMark x1="78496" y1="5532" x2="79628" y2="6809"/>
                        <a14:foregroundMark x1="81892" y1="63972" x2="83508" y2="67943"/>
                        <a14:backgroundMark x1="67340" y1="57305" x2="66936" y2="59149"/>
                        <a14:backgroundMark x1="67017" y1="56170" x2="67664" y2="60567"/>
                        <a14:backgroundMark x1="68149" y1="61277" x2="67583" y2="61986"/>
                        <a14:backgroundMark x1="67664" y1="60709" x2="67906" y2="61277"/>
                        <a14:backgroundMark x1="76556" y1="2979" x2="78011" y2="3404"/>
                        <a14:backgroundMark x1="77041" y1="3830" x2="78468" y2="5582"/>
                      </a14:backgroundRemoval>
                    </a14:imgEffect>
                    <a14:imgEffect>
                      <a14:sharpenSoften amount="-4000"/>
                    </a14:imgEffect>
                    <a14:imgEffect>
                      <a14:brightnessContrast bright="23000"/>
                    </a14:imgEffect>
                  </a14:imgLayer>
                </a14:imgProps>
              </a:ext>
            </a:extLst>
          </a:blip>
          <a:srcRect l="54279" r="8165"/>
          <a:stretch/>
        </p:blipFill>
        <p:spPr>
          <a:xfrm>
            <a:off x="10744200" y="4983360"/>
            <a:ext cx="1232801" cy="1870799"/>
          </a:xfrm>
          <a:prstGeom prst="rect">
            <a:avLst/>
          </a:prstGeom>
        </p:spPr>
      </p:pic>
      <p:pic>
        <p:nvPicPr>
          <p:cNvPr id="10" name="Picture 9">
            <a:extLst>
              <a:ext uri="{FF2B5EF4-FFF2-40B4-BE49-F238E27FC236}">
                <a16:creationId xmlns:a16="http://schemas.microsoft.com/office/drawing/2014/main" id="{384D737B-406F-463B-B607-4155B396A7F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234" b="97589" l="9863" r="47858">
                        <a14:foregroundMark x1="24656" y1="18156" x2="36459" y2="38014"/>
                        <a14:foregroundMark x1="32983" y1="8085" x2="35327" y2="15887"/>
                        <a14:foregroundMark x1="24899" y1="37305" x2="27324" y2="45674"/>
                        <a14:foregroundMark x1="27324" y1="45674" x2="29669" y2="49929"/>
                        <a14:foregroundMark x1="24980" y1="63121" x2="17866" y2="91348"/>
                        <a14:foregroundMark x1="9943" y1="91915" x2="17866" y2="82128"/>
                        <a14:foregroundMark x1="13662" y1="94326" x2="14309" y2="91915"/>
                        <a14:foregroundMark x1="24495" y1="91773" x2="23686" y2="96596"/>
                        <a14:foregroundMark x1="22312" y1="97589" x2="28537" y2="97447"/>
                        <a14:foregroundMark x1="45918" y1="88652" x2="47858" y2="94326"/>
                        <a14:foregroundMark x1="32660" y1="7234" x2="32983" y2="10213"/>
                      </a14:backgroundRemoval>
                    </a14:imgEffect>
                    <a14:imgEffect>
                      <a14:brightnessContrast bright="27000"/>
                    </a14:imgEffect>
                  </a14:imgLayer>
                </a14:imgProps>
              </a:ext>
            </a:extLst>
          </a:blip>
          <a:srcRect l="9917" t="5107" r="50633"/>
          <a:stretch/>
        </p:blipFill>
        <p:spPr>
          <a:xfrm>
            <a:off x="9453298" y="4893546"/>
            <a:ext cx="1449313" cy="1986866"/>
          </a:xfrm>
          <a:prstGeom prst="rect">
            <a:avLst/>
          </a:prstGeom>
        </p:spPr>
      </p:pic>
    </p:spTree>
    <p:extLst>
      <p:ext uri="{BB962C8B-B14F-4D97-AF65-F5344CB8AC3E}">
        <p14:creationId xmlns:p14="http://schemas.microsoft.com/office/powerpoint/2010/main" val="4233488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FB78E-CD97-4C00-BF94-0C64F185D66C}"/>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C31552A-ACBA-4EBB-B263-68E386CF0333}"/>
              </a:ext>
            </a:extLst>
          </p:cNvPr>
          <p:cNvSpPr txBox="1"/>
          <p:nvPr/>
        </p:nvSpPr>
        <p:spPr>
          <a:xfrm>
            <a:off x="4215604" y="827570"/>
            <a:ext cx="7156087" cy="4925579"/>
          </a:xfrm>
          <a:prstGeom prst="rect">
            <a:avLst/>
          </a:prstGeom>
          <a:noFill/>
        </p:spPr>
        <p:txBody>
          <a:bodyPr wrap="square" lIns="0" tIns="0" rIns="0" bIns="0" rtlCol="0">
            <a:spAutoFit/>
          </a:bodyPr>
          <a:lstStyle/>
          <a:p>
            <a:pPr algn="just">
              <a:lnSpc>
                <a:spcPct val="150000"/>
              </a:lnSpc>
            </a:pPr>
            <a:r>
              <a:rPr lang="en-SG" sz="3100" b="1">
                <a:solidFill>
                  <a:schemeClr val="accent1">
                    <a:lumMod val="50000"/>
                  </a:schemeClr>
                </a:solidFill>
                <a:latin typeface="Quicksand" panose="00000500000000000000" pitchFamily="2" charset="0"/>
              </a:rPr>
              <a:t>	Quán án </a:t>
            </a:r>
            <a:r>
              <a:rPr lang="en-SG" sz="3100" b="1">
                <a:solidFill>
                  <a:srgbClr val="FF0066"/>
                </a:solidFill>
                <a:latin typeface="Quicksand" panose="00000500000000000000" pitchFamily="2" charset="0"/>
              </a:rPr>
              <a:t>thông minh, hiểu tâm lí</a:t>
            </a:r>
            <a:r>
              <a:rPr lang="en-SG" sz="3100" b="1">
                <a:solidFill>
                  <a:schemeClr val="accent1">
                    <a:lumMod val="50000"/>
                  </a:schemeClr>
                </a:solidFill>
                <a:latin typeface="Quicksand" panose="00000500000000000000" pitchFamily="2" charset="0"/>
              </a:rPr>
              <a:t> con ng</a:t>
            </a:r>
            <a:r>
              <a:rPr lang="vi-VN" sz="3100" b="1">
                <a:solidFill>
                  <a:schemeClr val="accent1">
                    <a:lumMod val="50000"/>
                  </a:schemeClr>
                </a:solidFill>
                <a:latin typeface="Quicksand" panose="00000500000000000000" pitchFamily="2" charset="0"/>
              </a:rPr>
              <a:t>ười</a:t>
            </a:r>
            <a:r>
              <a:rPr lang="en-SG" sz="3100" b="1">
                <a:solidFill>
                  <a:schemeClr val="accent1">
                    <a:lumMod val="50000"/>
                  </a:schemeClr>
                </a:solidFill>
                <a:latin typeface="Quicksand" panose="00000500000000000000" pitchFamily="2" charset="0"/>
              </a:rPr>
              <a:t> nên đã nghĩ ra một phép thử đặc biệt - xé đôi tấm vải là vật mà hai ng</a:t>
            </a:r>
            <a:r>
              <a:rPr lang="vi-VN" sz="3100" b="1">
                <a:solidFill>
                  <a:schemeClr val="accent1">
                    <a:lumMod val="50000"/>
                  </a:schemeClr>
                </a:solidFill>
                <a:latin typeface="Quicksand" panose="00000500000000000000" pitchFamily="2" charset="0"/>
              </a:rPr>
              <a:t>ười</a:t>
            </a:r>
            <a:r>
              <a:rPr lang="en-SG" sz="3100" b="1">
                <a:solidFill>
                  <a:schemeClr val="accent1">
                    <a:lumMod val="50000"/>
                  </a:schemeClr>
                </a:solidFill>
                <a:latin typeface="Quicksand" panose="00000500000000000000" pitchFamily="2" charset="0"/>
              </a:rPr>
              <a:t> đàn bà cùng tranh chấp để buộc họ tự bộc lộ thái độ thật, làm cho vụ án t</a:t>
            </a:r>
            <a:r>
              <a:rPr lang="vi-VN" sz="3100" b="1">
                <a:solidFill>
                  <a:schemeClr val="accent1">
                    <a:lumMod val="50000"/>
                  </a:schemeClr>
                </a:solidFill>
                <a:latin typeface="Quicksand" panose="00000500000000000000" pitchFamily="2" charset="0"/>
              </a:rPr>
              <a:t>ưởng</a:t>
            </a:r>
            <a:r>
              <a:rPr lang="en-SG" sz="3100" b="1">
                <a:solidFill>
                  <a:schemeClr val="accent1">
                    <a:lumMod val="50000"/>
                  </a:schemeClr>
                </a:solidFill>
                <a:latin typeface="Quicksand" panose="00000500000000000000" pitchFamily="2" charset="0"/>
              </a:rPr>
              <a:t> nh</a:t>
            </a:r>
            <a:r>
              <a:rPr lang="vi-VN" sz="3100" b="1">
                <a:solidFill>
                  <a:schemeClr val="accent1">
                    <a:lumMod val="50000"/>
                  </a:schemeClr>
                </a:solidFill>
                <a:latin typeface="Quicksand" panose="00000500000000000000" pitchFamily="2" charset="0"/>
              </a:rPr>
              <a:t>ư</a:t>
            </a:r>
            <a:r>
              <a:rPr lang="en-SG" sz="3100" b="1">
                <a:solidFill>
                  <a:schemeClr val="accent1">
                    <a:lumMod val="50000"/>
                  </a:schemeClr>
                </a:solidFill>
                <a:latin typeface="Quicksand" panose="00000500000000000000" pitchFamily="2" charset="0"/>
              </a:rPr>
              <a:t> đi vào ngõ cụt, bất ngờ đ</a:t>
            </a:r>
            <a:r>
              <a:rPr lang="vi-VN" sz="3100" b="1">
                <a:solidFill>
                  <a:schemeClr val="accent1">
                    <a:lumMod val="50000"/>
                  </a:schemeClr>
                </a:solidFill>
                <a:latin typeface="Quicksand" panose="00000500000000000000" pitchFamily="2" charset="0"/>
              </a:rPr>
              <a:t>ược</a:t>
            </a:r>
            <a:r>
              <a:rPr lang="en-SG" sz="3100" b="1">
                <a:solidFill>
                  <a:schemeClr val="accent1">
                    <a:lumMod val="50000"/>
                  </a:schemeClr>
                </a:solidFill>
                <a:latin typeface="Quicksand" panose="00000500000000000000" pitchFamily="2" charset="0"/>
              </a:rPr>
              <a:t> phá nhanh chóng.</a:t>
            </a:r>
            <a:endParaRPr lang="en-US" sz="3100" b="1">
              <a:solidFill>
                <a:schemeClr val="accent1">
                  <a:lumMod val="50000"/>
                </a:schemeClr>
              </a:solidFill>
              <a:latin typeface="Quicksand" panose="00000500000000000000" pitchFamily="2" charset="0"/>
            </a:endParaRPr>
          </a:p>
        </p:txBody>
      </p:sp>
      <p:pic>
        <p:nvPicPr>
          <p:cNvPr id="14" name="Picture 13">
            <a:extLst>
              <a:ext uri="{FF2B5EF4-FFF2-40B4-BE49-F238E27FC236}">
                <a16:creationId xmlns:a16="http://schemas.microsoft.com/office/drawing/2014/main" id="{68455077-6207-4E76-9786-7A508BBE232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67" b="97953" l="31790" r="67661">
                        <a14:foregroundMark x1="49529" y1="4567" x2="52355" y2="11339"/>
                        <a14:foregroundMark x1="45997" y1="38425" x2="48901" y2="48189"/>
                        <a14:foregroundMark x1="57004" y1="63313" x2="57064" y2="63622"/>
                        <a14:foregroundMark x1="52198" y1="38425" x2="55611" y2="56094"/>
                        <a14:foregroundMark x1="45840" y1="37795" x2="47410" y2="46929"/>
                        <a14:foregroundMark x1="54396" y1="38110" x2="53925" y2="48819"/>
                        <a14:foregroundMark x1="41052" y1="42205" x2="45369" y2="52913"/>
                        <a14:foregroundMark x1="44349" y1="39528" x2="46232" y2="44252"/>
                        <a14:foregroundMark x1="47567" y1="76850" x2="54553" y2="93228"/>
                        <a14:foregroundMark x1="34851" y1="95591" x2="48352" y2="89134"/>
                        <a14:foregroundMark x1="32496" y1="95276" x2="34851" y2="90551"/>
                        <a14:foregroundMark x1="31790" y1="97953" x2="35322" y2="92598"/>
                        <a14:foregroundMark x1="35165" y1="79055" x2="42700" y2="62992"/>
                        <a14:foregroundMark x1="42700" y1="62992" x2="44035" y2="61260"/>
                        <a14:foregroundMark x1="38540" y1="72126" x2="41444" y2="64094"/>
                        <a14:foregroundMark x1="41444" y1="64094" x2="41523" y2="64094"/>
                        <a14:foregroundMark x1="44192" y1="61732" x2="46860" y2="59685"/>
                        <a14:foregroundMark x1="37127" y1="72441" x2="40188" y2="68661"/>
                        <a14:foregroundMark x1="39325" y1="69764" x2="40973" y2="66772"/>
                        <a14:foregroundMark x1="62951" y1="90866" x2="65777" y2="97008"/>
                        <a14:foregroundMark x1="67111" y1="95591" x2="67661" y2="97323"/>
                        <a14:foregroundMark x1="52355" y1="60315" x2="55259" y2="62992"/>
                        <a14:foregroundMark x1="51884" y1="60315" x2="56829" y2="63465"/>
                        <a14:foregroundMark x1="56829" y1="63465" x2="60597" y2="68661"/>
                        <a14:foregroundMark x1="52904" y1="60630" x2="55730" y2="62677"/>
                        <a14:foregroundMark x1="51884" y1="60630" x2="55259" y2="62047"/>
                        <a14:foregroundMark x1="52041" y1="59370" x2="54945" y2="62362"/>
                        <a14:foregroundMark x1="52433" y1="60630" x2="55259" y2="62362"/>
                        <a14:foregroundMark x1="52904" y1="60315" x2="55416" y2="61732"/>
                        <a14:backgroundMark x1="55730" y1="57323" x2="56113" y2="58254"/>
                        <a14:backgroundMark x1="55730" y1="55906" x2="56593" y2="57638"/>
                      </a14:backgroundRemoval>
                    </a14:imgEffect>
                    <a14:imgEffect>
                      <a14:brightnessContrast bright="29000"/>
                    </a14:imgEffect>
                  </a14:imgLayer>
                </a14:imgProps>
              </a:ext>
            </a:extLst>
          </a:blip>
          <a:srcRect l="28972" r="30840"/>
          <a:stretch/>
        </p:blipFill>
        <p:spPr>
          <a:xfrm>
            <a:off x="76200" y="1484939"/>
            <a:ext cx="4332292" cy="5373061"/>
          </a:xfrm>
          <a:prstGeom prst="rect">
            <a:avLst/>
          </a:prstGeom>
        </p:spPr>
      </p:pic>
      <p:pic>
        <p:nvPicPr>
          <p:cNvPr id="8" name="Picture 7">
            <a:extLst>
              <a:ext uri="{FF2B5EF4-FFF2-40B4-BE49-F238E27FC236}">
                <a16:creationId xmlns:a16="http://schemas.microsoft.com/office/drawing/2014/main" id="{9DEA89CC-3FF9-40CC-AE27-05429684809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21" b="98156" l="57963" r="90057">
                        <a14:foregroundMark x1="68472" y1="27376" x2="73161" y2="41986"/>
                        <a14:foregroundMark x1="68876" y1="11489" x2="81245" y2="32766"/>
                        <a14:foregroundMark x1="82700" y1="14894" x2="81487" y2="40142"/>
                        <a14:foregroundMark x1="80194" y1="34752" x2="81811" y2="39291"/>
                        <a14:foregroundMark x1="74373" y1="8369" x2="79628" y2="45532"/>
                        <a14:foregroundMark x1="62005" y1="5816" x2="75020" y2="12908"/>
                        <a14:foregroundMark x1="59499" y1="13191" x2="57963" y2="28511"/>
                        <a14:foregroundMark x1="71463" y1="4965" x2="75928" y2="4529"/>
                        <a14:foregroundMark x1="88521" y1="22695" x2="88278" y2="28511"/>
                        <a14:foregroundMark x1="68724" y1="63888" x2="72757" y2="82128"/>
                        <a14:foregroundMark x1="63945" y1="87943" x2="75424" y2="75035"/>
                        <a14:foregroundMark x1="60550" y1="94326" x2="74454" y2="61986"/>
                        <a14:foregroundMark x1="70493" y1="84397" x2="72514" y2="92482"/>
                        <a14:foregroundMark x1="72514" y1="92482" x2="72838" y2="92908"/>
                        <a14:foregroundMark x1="75263" y1="94894" x2="82862" y2="66525"/>
                        <a14:foregroundMark x1="79871" y1="62837" x2="86580" y2="86950"/>
                        <a14:foregroundMark x1="86580" y1="86950" x2="90218" y2="94326"/>
                        <a14:foregroundMark x1="83185" y1="82979" x2="89006" y2="94043"/>
                        <a14:foregroundMark x1="86095" y1="90922" x2="87065" y2="92340"/>
                        <a14:foregroundMark x1="68795" y1="91348" x2="73969" y2="96028"/>
                        <a14:foregroundMark x1="73969" y1="96028" x2="74454" y2="95887"/>
                        <a14:foregroundMark x1="60065" y1="97163" x2="60065" y2="97163"/>
                        <a14:foregroundMark x1="70089" y1="98156" x2="76233" y2="97021"/>
                        <a14:foregroundMark x1="78496" y1="5532" x2="79628" y2="6809"/>
                        <a14:foregroundMark x1="81892" y1="63972" x2="83508" y2="67943"/>
                        <a14:backgroundMark x1="67340" y1="57305" x2="66936" y2="59149"/>
                        <a14:backgroundMark x1="67017" y1="56170" x2="67664" y2="60567"/>
                        <a14:backgroundMark x1="68149" y1="61277" x2="67583" y2="61986"/>
                        <a14:backgroundMark x1="67664" y1="60709" x2="67906" y2="61277"/>
                        <a14:backgroundMark x1="76556" y1="2979" x2="78011" y2="3404"/>
                        <a14:backgroundMark x1="77041" y1="3830" x2="78468" y2="5582"/>
                      </a14:backgroundRemoval>
                    </a14:imgEffect>
                    <a14:imgEffect>
                      <a14:sharpenSoften amount="-4000"/>
                    </a14:imgEffect>
                    <a14:imgEffect>
                      <a14:brightnessContrast bright="23000"/>
                    </a14:imgEffect>
                  </a14:imgLayer>
                </a14:imgProps>
              </a:ext>
            </a:extLst>
          </a:blip>
          <a:srcRect l="54279" r="8165"/>
          <a:stretch/>
        </p:blipFill>
        <p:spPr>
          <a:xfrm>
            <a:off x="13748773" y="4918652"/>
            <a:ext cx="1232801" cy="1870799"/>
          </a:xfrm>
          <a:prstGeom prst="rect">
            <a:avLst/>
          </a:prstGeom>
        </p:spPr>
      </p:pic>
      <p:pic>
        <p:nvPicPr>
          <p:cNvPr id="10" name="Picture 9">
            <a:extLst>
              <a:ext uri="{FF2B5EF4-FFF2-40B4-BE49-F238E27FC236}">
                <a16:creationId xmlns:a16="http://schemas.microsoft.com/office/drawing/2014/main" id="{384D737B-406F-463B-B607-4155B396A7F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234" b="97589" l="9863" r="47858">
                        <a14:foregroundMark x1="24656" y1="18156" x2="36459" y2="38014"/>
                        <a14:foregroundMark x1="32983" y1="8085" x2="35327" y2="15887"/>
                        <a14:foregroundMark x1="24899" y1="37305" x2="27324" y2="45674"/>
                        <a14:foregroundMark x1="27324" y1="45674" x2="29669" y2="49929"/>
                        <a14:foregroundMark x1="24980" y1="63121" x2="17866" y2="91348"/>
                        <a14:foregroundMark x1="9943" y1="91915" x2="17866" y2="82128"/>
                        <a14:foregroundMark x1="13662" y1="94326" x2="14309" y2="91915"/>
                        <a14:foregroundMark x1="24495" y1="91773" x2="23686" y2="96596"/>
                        <a14:foregroundMark x1="22312" y1="97589" x2="28537" y2="97447"/>
                        <a14:foregroundMark x1="45918" y1="88652" x2="47858" y2="94326"/>
                        <a14:foregroundMark x1="32660" y1="7234" x2="32983" y2="10213"/>
                      </a14:backgroundRemoval>
                    </a14:imgEffect>
                    <a14:imgEffect>
                      <a14:brightnessContrast bright="27000"/>
                    </a14:imgEffect>
                  </a14:imgLayer>
                </a14:imgProps>
              </a:ext>
            </a:extLst>
          </a:blip>
          <a:srcRect l="9917" t="5107" r="50633"/>
          <a:stretch/>
        </p:blipFill>
        <p:spPr>
          <a:xfrm>
            <a:off x="12451976" y="4844881"/>
            <a:ext cx="1449313" cy="1986866"/>
          </a:xfrm>
          <a:prstGeom prst="rect">
            <a:avLst/>
          </a:prstGeom>
        </p:spPr>
      </p:pic>
    </p:spTree>
    <p:extLst>
      <p:ext uri="{BB962C8B-B14F-4D97-AF65-F5344CB8AC3E}">
        <p14:creationId xmlns:p14="http://schemas.microsoft.com/office/powerpoint/2010/main" val="3372044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C95A2-2E5B-4508-8ABD-BADB4624579D}"/>
              </a:ext>
            </a:extLst>
          </p:cNvPr>
          <p:cNvPicPr>
            <a:picLocks noChangeAspect="1"/>
          </p:cNvPicPr>
          <p:nvPr/>
        </p:nvPicPr>
        <p:blipFill>
          <a:blip r:embed="rId2"/>
          <a:stretch>
            <a:fillRect/>
          </a:stretch>
        </p:blipFill>
        <p:spPr>
          <a:xfrm>
            <a:off x="-27562" y="0"/>
            <a:ext cx="12219562"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B19E19-7572-4C68-A852-9729A20B8D25}"/>
              </a:ext>
            </a:extLst>
          </p:cNvPr>
          <p:cNvSpPr txBox="1"/>
          <p:nvPr/>
        </p:nvSpPr>
        <p:spPr>
          <a:xfrm>
            <a:off x="774511" y="533400"/>
            <a:ext cx="10647116" cy="984885"/>
          </a:xfrm>
          <a:prstGeom prst="rect">
            <a:avLst/>
          </a:prstGeom>
          <a:noFill/>
        </p:spPr>
        <p:txBody>
          <a:bodyPr wrap="square" lIns="0" tIns="0" rIns="0" bIns="0" rtlCol="0">
            <a:spAutoFit/>
          </a:bodyPr>
          <a:lstStyle/>
          <a:p>
            <a:pPr algn="just"/>
            <a:r>
              <a:rPr lang="en-SG" sz="3200" b="1" u="sng">
                <a:solidFill>
                  <a:schemeClr val="accent1">
                    <a:lumMod val="50000"/>
                  </a:schemeClr>
                </a:solidFill>
                <a:latin typeface="Quicksand" panose="00000500000000000000" pitchFamily="2" charset="0"/>
              </a:rPr>
              <a:t>Câu 3</a:t>
            </a:r>
            <a:r>
              <a:rPr lang="en-SG" sz="3200" b="1">
                <a:solidFill>
                  <a:schemeClr val="accent1">
                    <a:lumMod val="50000"/>
                  </a:schemeClr>
                </a:solidFill>
                <a:latin typeface="Quicksand" panose="00000500000000000000" pitchFamily="2" charset="0"/>
              </a:rPr>
              <a:t>: Kể lại cách quan án tìm kẻ lấy trộm tiền của nhà chùa?</a:t>
            </a:r>
            <a:endParaRPr lang="en-US" sz="3200" b="1">
              <a:solidFill>
                <a:schemeClr val="accent1">
                  <a:lumMod val="50000"/>
                </a:schemeClr>
              </a:solidFill>
              <a:latin typeface="Quicksand" panose="00000500000000000000" pitchFamily="2" charset="0"/>
            </a:endParaRPr>
          </a:p>
        </p:txBody>
      </p:sp>
      <p:pic>
        <p:nvPicPr>
          <p:cNvPr id="9" name="Picture 8">
            <a:extLst>
              <a:ext uri="{FF2B5EF4-FFF2-40B4-BE49-F238E27FC236}">
                <a16:creationId xmlns:a16="http://schemas.microsoft.com/office/drawing/2014/main" id="{0E453BAC-0AF7-416F-BEEC-4D77112ECE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32" b="75387" l="33569" r="45020">
                        <a14:foregroundMark x1="37412" y1="24332" x2="38353" y2="26582"/>
                        <a14:foregroundMark x1="36549" y1="49367" x2="37020" y2="63572"/>
                        <a14:foregroundMark x1="36000" y1="49648" x2="36000" y2="57103"/>
                        <a14:foregroundMark x1="34745" y1="71449" x2="39373" y2="75105"/>
                        <a14:foregroundMark x1="34510" y1="73840" x2="39137" y2="73980"/>
                        <a14:foregroundMark x1="36471" y1="74684" x2="39608" y2="74824"/>
                        <a14:foregroundMark x1="34980" y1="73699" x2="40157" y2="73980"/>
                        <a14:foregroundMark x1="40157" y1="73980" x2="40706" y2="73980"/>
                        <a14:foregroundMark x1="36863" y1="74543" x2="40549" y2="75387"/>
                        <a14:foregroundMark x1="35373" y1="49930" x2="35765" y2="57384"/>
                        <a14:foregroundMark x1="35686" y1="52039" x2="35843" y2="56821"/>
                        <a14:foregroundMark x1="35294" y1="53868" x2="34980" y2="56399"/>
                        <a14:foregroundMark x1="35373" y1="52602" x2="35216" y2="56118"/>
                      </a14:backgroundRemoval>
                    </a14:imgEffect>
                    <a14:imgEffect>
                      <a14:brightnessContrast bright="19000"/>
                    </a14:imgEffect>
                  </a14:imgLayer>
                </a14:imgProps>
              </a:ext>
            </a:extLst>
          </a:blip>
          <a:srcRect l="32222" t="19374" r="53347" b="22117"/>
          <a:stretch/>
        </p:blipFill>
        <p:spPr>
          <a:xfrm>
            <a:off x="151263" y="4495800"/>
            <a:ext cx="1112227" cy="2514600"/>
          </a:xfrm>
          <a:prstGeom prst="rect">
            <a:avLst/>
          </a:prstGeom>
        </p:spPr>
      </p:pic>
      <p:pic>
        <p:nvPicPr>
          <p:cNvPr id="10" name="Picture 9">
            <a:extLst>
              <a:ext uri="{FF2B5EF4-FFF2-40B4-BE49-F238E27FC236}">
                <a16:creationId xmlns:a16="http://schemas.microsoft.com/office/drawing/2014/main" id="{314D3DC3-D381-4548-BF3D-5B3446DB14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6442" b="74543" l="59922" r="72471">
                        <a14:foregroundMark x1="66196" y1="29536" x2="66902" y2="31706"/>
                        <a14:foregroundMark x1="65490" y1="27707" x2="66118" y2="29817"/>
                        <a14:foregroundMark x1="63603" y1="32349" x2="64231" y2="29978"/>
                        <a14:foregroundMark x1="66861" y1="32489" x2="67373" y2="35302"/>
                        <a14:foregroundMark x1="66118" y1="28411" x2="66842" y2="32388"/>
                        <a14:foregroundMark x1="67373" y1="35302" x2="67373" y2="35584"/>
                        <a14:foregroundMark x1="62469" y1="73149" x2="67216" y2="71730"/>
                        <a14:foregroundMark x1="67216" y1="71730" x2="67529" y2="71449"/>
                        <a14:foregroundMark x1="63765" y1="74262" x2="66118" y2="74402"/>
                        <a14:foregroundMark x1="63529" y1="32349" x2="63451" y2="29677"/>
                        <a14:foregroundMark x1="63137" y1="37412" x2="63765" y2="39241"/>
                        <a14:foregroundMark x1="63373" y1="37834" x2="64392" y2="41772"/>
                        <a14:foregroundMark x1="63216" y1="38115" x2="64000" y2="41632"/>
                        <a14:foregroundMark x1="63059" y1="35662" x2="63059" y2="36850"/>
                        <a14:foregroundMark x1="63752" y1="32349" x2="64704" y2="29575"/>
                        <a14:foregroundMark x1="66249" y1="28315" x2="67045" y2="29393"/>
                        <a14:foregroundMark x1="65490" y1="27286" x2="65708" y2="27582"/>
                        <a14:foregroundMark x1="67823" y1="34135" x2="66902" y2="35724"/>
                        <a14:foregroundMark x1="66510" y1="27848" x2="67595" y2="29434"/>
                        <a14:foregroundMark x1="67137" y1="27426" x2="68208" y2="28981"/>
                        <a14:foregroundMark x1="67451" y1="27989" x2="67877" y2="29099"/>
                        <a14:foregroundMark x1="66293" y1="28227" x2="66980" y2="28551"/>
                        <a14:foregroundMark x1="65629" y1="27179" x2="65951" y2="27099"/>
                        <a14:foregroundMark x1="64863" y1="27567" x2="62265" y2="34050"/>
                        <a14:foregroundMark x1="63528" y1="30949" x2="63294" y2="32489"/>
                        <a14:foregroundMark x1="63765" y1="29395" x2="63613" y2="30394"/>
                        <a14:foregroundMark x1="63059" y1="31646" x2="65725" y2="26582"/>
                        <a14:foregroundMark x1="63568" y1="30022" x2="63608" y2="30520"/>
                        <a14:foregroundMark x1="64549" y1="27989" x2="63294" y2="31646"/>
                        <a14:foregroundMark x1="63397" y1="30540" x2="63509" y2="30252"/>
                        <a14:foregroundMark x1="63807" y1="29096" x2="64310" y2="28244"/>
                        <a14:foregroundMark x1="68466" y1="45891" x2="69647" y2="53305"/>
                        <a14:foregroundMark x1="67451" y1="39522" x2="67585" y2="40366"/>
                        <a14:foregroundMark x1="67451" y1="39241" x2="67707" y2="40261"/>
                        <a14:foregroundMark x1="63686" y1="42335" x2="63216" y2="43882"/>
                        <a14:foregroundMark x1="63765" y1="39944" x2="62745" y2="46835"/>
                        <a14:foregroundMark x1="62980" y1="41772" x2="62824" y2="46554"/>
                        <a14:foregroundMark x1="64000" y1="40788" x2="62667" y2="46554"/>
                        <a14:foregroundMark x1="62510" y1="43882" x2="62745" y2="46132"/>
                        <a14:foregroundMark x1="63059" y1="43179" x2="62510" y2="45851"/>
                        <a14:foregroundMark x1="62745" y1="42757" x2="62431" y2="45570"/>
                        <a14:foregroundMark x1="63529" y1="45710" x2="62816" y2="47949"/>
                        <a14:foregroundMark x1="62548" y1="51712" x2="62902" y2="54993"/>
                        <a14:foregroundMark x1="62902" y1="54993" x2="62902" y2="54993"/>
                        <a14:foregroundMark x1="61744" y1="52212" x2="63216" y2="57384"/>
                        <a14:foregroundMark x1="63216" y1="57384" x2="62980" y2="57103"/>
                        <a14:foregroundMark x1="62457" y1="53046" x2="62667" y2="55134"/>
                        <a14:foregroundMark x1="62337" y1="51843" x2="62371" y2="52185"/>
                        <a14:foregroundMark x1="62667" y1="55134" x2="62667" y2="54430"/>
                        <a14:foregroundMark x1="61569" y1="52180" x2="62745" y2="57384"/>
                        <a14:foregroundMark x1="61988" y1="51995" x2="61961" y2="54290"/>
                        <a14:foregroundMark x1="62259" y1="52601" x2="62510" y2="57103"/>
                        <a14:foregroundMark x1="62510" y1="57103" x2="62667" y2="57243"/>
                        <a14:foregroundMark x1="61725" y1="54571" x2="63294" y2="57947"/>
                        <a14:foregroundMark x1="62274" y1="64979" x2="62431" y2="65823"/>
                        <a14:foregroundMark x1="61804" y1="62447" x2="62013" y2="63572"/>
                        <a14:foregroundMark x1="62163" y1="64979" x2="62275" y2="66385"/>
                        <a14:foregroundMark x1="61961" y1="62447" x2="62051" y2="63572"/>
                        <a14:foregroundMark x1="62208" y1="64979" x2="62980" y2="66526"/>
                        <a14:foregroundMark x1="63856" y1="68807" x2="64000" y2="69058"/>
                        <a14:foregroundMark x1="61656" y1="64979" x2="63342" y2="67913"/>
                        <a14:foregroundMark x1="63446" y1="68121" x2="65255" y2="71167"/>
                        <a14:foregroundMark x1="61579" y1="64979" x2="63337" y2="67939"/>
                        <a14:foregroundMark x1="65255" y1="71167" x2="66510" y2="72152"/>
                        <a14:foregroundMark x1="63765" y1="69058" x2="68157" y2="73418"/>
                        <a14:foregroundMark x1="68157" y1="73418" x2="68157" y2="73418"/>
                        <a14:foregroundMark x1="60446" y1="72622" x2="62588" y2="74543"/>
                        <a14:foregroundMark x1="68157" y1="33474" x2="68314" y2="33052"/>
                        <a14:foregroundMark x1="68549" y1="32068" x2="68549" y2="32068"/>
                        <a14:foregroundMark x1="68392" y1="31224" x2="68392" y2="31224"/>
                        <a14:foregroundMark x1="68392" y1="30520" x2="68471" y2="31646"/>
                        <a14:foregroundMark x1="68314" y1="29536" x2="68627" y2="31646"/>
                        <a14:foregroundMark x1="68549" y1="31505" x2="68549" y2="32349"/>
                        <a14:foregroundMark x1="63373" y1="31927" x2="63765" y2="29114"/>
                        <a14:foregroundMark x1="63216" y1="30802" x2="63294" y2="30942"/>
                        <a14:foregroundMark x1="63608" y1="29255" x2="63608" y2="29255"/>
                        <a14:foregroundMark x1="64627" y1="27567" x2="64627" y2="27567"/>
                        <a14:foregroundMark x1="65098" y1="27426" x2="65098" y2="27426"/>
                        <a14:foregroundMark x1="66510" y1="27004" x2="66745" y2="27145"/>
                        <a14:foregroundMark x1="62431" y1="33193" x2="62510" y2="32771"/>
                        <a14:foregroundMark x1="62745" y1="32630" x2="62745" y2="32630"/>
                        <a14:foregroundMark x1="67922" y1="41069" x2="67922" y2="41069"/>
                        <a14:foregroundMark x1="68157" y1="42194" x2="68235" y2="43038"/>
                        <a14:foregroundMark x1="68392" y1="43460" x2="68706" y2="44444"/>
                        <a14:foregroundMark x1="61725" y1="51899" x2="62196" y2="49226"/>
                        <a14:foregroundMark x1="61725" y1="51617" x2="61647" y2="51195"/>
                        <a14:foregroundMark x1="61569" y1="50914" x2="61569" y2="50914"/>
                        <a14:foregroundMark x1="61804" y1="52602" x2="61804" y2="52602"/>
                        <a14:foregroundMark x1="61725" y1="52602" x2="61804" y2="48945"/>
                        <a14:foregroundMark x1="61804" y1="49086" x2="62510" y2="46554"/>
                        <a14:foregroundMark x1="61882" y1="48383" x2="62353" y2="46273"/>
                        <a14:foregroundMark x1="62275" y1="46976" x2="61961" y2="48383"/>
                        <a14:foregroundMark x1="62118" y1="47117" x2="61725" y2="49226"/>
                        <a14:foregroundMark x1="61647" y1="51336" x2="61882" y2="53165"/>
                        <a14:foregroundMark x1="61098" y1="71871" x2="61098" y2="71871"/>
                        <a14:foregroundMark x1="61176" y1="71167" x2="61333" y2="70605"/>
                        <a14:foregroundMark x1="61569" y1="68636" x2="61569" y2="68495"/>
                        <a14:foregroundMark x1="61804" y1="67229" x2="61804" y2="67229"/>
                        <a14:foregroundMark x1="61725" y1="64135" x2="61725" y2="64135"/>
                        <a14:foregroundMark x1="70824" y1="72293" x2="71373" y2="73277"/>
                        <a14:backgroundMark x1="62259" y1="34065" x2="62353" y2="35021"/>
                        <a14:backgroundMark x1="62118" y1="32630" x2="62257" y2="34048"/>
                        <a14:backgroundMark x1="62031" y1="35216" x2="62353" y2="36287"/>
                        <a14:backgroundMark x1="61804" y1="34459" x2="62028" y2="35206"/>
                        <a14:backgroundMark x1="68878" y1="32349" x2="68863" y2="32630"/>
                        <a14:backgroundMark x1="68627" y1="28833" x2="68686" y2="29362"/>
                        <a14:backgroundMark x1="68647" y1="32349" x2="68706" y2="34037"/>
                        <a14:backgroundMark x1="66353" y1="26301" x2="66689" y2="26602"/>
                        <a14:backgroundMark x1="64627" y1="27145" x2="65882" y2="26301"/>
                        <a14:backgroundMark x1="68412" y1="41069" x2="68783" y2="42008"/>
                        <a14:backgroundMark x1="68078" y1="40225" x2="68412" y2="41069"/>
                        <a14:backgroundMark x1="68403" y1="41069" x2="68683" y2="42038"/>
                        <a14:backgroundMark x1="68078" y1="39944" x2="68403" y2="41069"/>
                        <a14:backgroundMark x1="68977" y1="44192" x2="69255" y2="45288"/>
                        <a14:backgroundMark x1="61255" y1="50492" x2="61255" y2="50914"/>
                        <a14:backgroundMark x1="61286" y1="50914" x2="61227" y2="50621"/>
                        <a14:backgroundMark x1="60315" y1="46098" x2="61286" y2="50914"/>
                        <a14:backgroundMark x1="60079" y1="71871" x2="60392" y2="71027"/>
                        <a14:backgroundMark x1="59922" y1="72293" x2="60079" y2="71871"/>
                        <a14:backgroundMark x1="60392" y1="71871" x2="60549" y2="71308"/>
                        <a14:backgroundMark x1="60235" y1="72433" x2="60392" y2="71871"/>
                        <a14:backgroundMark x1="60235" y1="72574" x2="60235" y2="72574"/>
                        <a14:backgroundMark x1="60627" y1="72152" x2="60627" y2="72152"/>
                        <a14:backgroundMark x1="60784" y1="71589" x2="60784" y2="71589"/>
                        <a14:backgroundMark x1="60392" y1="72574" x2="60549" y2="72152"/>
                        <a14:backgroundMark x1="60941" y1="70042" x2="60941" y2="70042"/>
                        <a14:backgroundMark x1="61360" y1="67229" x2="61176" y2="68214"/>
                        <a14:backgroundMark x1="61412" y1="66948" x2="61360" y2="67229"/>
                        <a14:backgroundMark x1="61020" y1="64135" x2="61020" y2="64979"/>
                        <a14:backgroundMark x1="61020" y1="63572" x2="61020" y2="64135"/>
                        <a14:backgroundMark x1="61462" y1="67229" x2="61412" y2="68495"/>
                        <a14:backgroundMark x1="61490" y1="66526" x2="61462" y2="67229"/>
                        <a14:backgroundMark x1="61098" y1="69480" x2="60627" y2="70886"/>
                        <a14:backgroundMark x1="61098" y1="68917" x2="60706" y2="70323"/>
                        <a14:backgroundMark x1="61255" y1="68495" x2="61098" y2="70183"/>
                        <a14:backgroundMark x1="60533" y1="71871" x2="60392" y2="72714"/>
                        <a14:backgroundMark x1="60627" y1="71308" x2="60533" y2="71871"/>
                        <a14:backgroundMark x1="60863" y1="70886" x2="60392" y2="71730"/>
                      </a14:backgroundRemoval>
                    </a14:imgEffect>
                    <a14:imgEffect>
                      <a14:brightnessContrast bright="17000"/>
                    </a14:imgEffect>
                  </a14:imgLayer>
                </a14:imgProps>
              </a:ext>
            </a:extLst>
          </a:blip>
          <a:srcRect l="58665" t="24170" r="25963" b="21451"/>
          <a:stretch/>
        </p:blipFill>
        <p:spPr>
          <a:xfrm>
            <a:off x="10917252" y="4495800"/>
            <a:ext cx="1274748" cy="2514600"/>
          </a:xfrm>
          <a:prstGeom prst="rect">
            <a:avLst/>
          </a:prstGeom>
        </p:spPr>
      </p:pic>
      <p:sp>
        <p:nvSpPr>
          <p:cNvPr id="11" name="TextBox 10">
            <a:extLst>
              <a:ext uri="{FF2B5EF4-FFF2-40B4-BE49-F238E27FC236}">
                <a16:creationId xmlns:a16="http://schemas.microsoft.com/office/drawing/2014/main" id="{429C50BC-245F-4412-AB9E-34D9B2C393FD}"/>
              </a:ext>
            </a:extLst>
          </p:cNvPr>
          <p:cNvSpPr txBox="1"/>
          <p:nvPr/>
        </p:nvSpPr>
        <p:spPr>
          <a:xfrm>
            <a:off x="685800" y="1676400"/>
            <a:ext cx="10972800" cy="4678204"/>
          </a:xfrm>
          <a:prstGeom prst="rect">
            <a:avLst/>
          </a:prstGeom>
          <a:noFill/>
        </p:spPr>
        <p:txBody>
          <a:bodyPr wrap="square" lIns="0" tIns="0" rIns="0" bIns="0" rtlCol="0">
            <a:spAutoFit/>
          </a:bodyPr>
          <a:lstStyle/>
          <a:p>
            <a:pPr algn="just"/>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Để tìm kẻ lấy trộm tiền nhà chùa, quan án đã làm các việc như sau:</a:t>
            </a:r>
          </a:p>
          <a:p>
            <a:pPr algn="just"/>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 Cho gọi hết sư </a:t>
            </a:r>
            <a:r>
              <a:rPr lang="en-SG" sz="2800">
                <a:solidFill>
                  <a:schemeClr val="tx1">
                    <a:lumMod val="95000"/>
                    <a:lumOff val="5000"/>
                  </a:schemeClr>
                </a:solidFill>
                <a:latin typeface="#9Slide03 Quicksand" panose="00000500000000000000" pitchFamily="2" charset="0"/>
              </a:rPr>
              <a:t>v</a:t>
            </a:r>
            <a:r>
              <a:rPr lang="vi-VN" sz="2800">
                <a:solidFill>
                  <a:schemeClr val="tx1">
                    <a:lumMod val="95000"/>
                    <a:lumOff val="5000"/>
                  </a:schemeClr>
                </a:solidFill>
                <a:latin typeface="#9Slide03 Quicksand" panose="00000500000000000000" pitchFamily="2" charset="0"/>
              </a:rPr>
              <a:t>ãi, kẻ ăn người ở trong chùa ra, giao cho mỗi người một nắm thóc đã ngâm nước, bảo họ cầm nắm thóc đó vừa chạy đàn vừa niệm Phật.</a:t>
            </a:r>
            <a:endParaRPr lang="en-SG" sz="2800">
              <a:solidFill>
                <a:schemeClr val="tx1">
                  <a:lumMod val="95000"/>
                  <a:lumOff val="5000"/>
                </a:schemeClr>
              </a:solidFill>
              <a:latin typeface="#9Slide03 Quicksand" panose="00000500000000000000" pitchFamily="2" charset="0"/>
            </a:endParaRPr>
          </a:p>
          <a:p>
            <a:pPr algn="just"/>
            <a:endParaRPr lang="vi-VN" sz="1200">
              <a:solidFill>
                <a:schemeClr val="tx1">
                  <a:lumMod val="95000"/>
                  <a:lumOff val="5000"/>
                </a:schemeClr>
              </a:solidFill>
              <a:latin typeface="#9Slide03 Quicksand" panose="00000500000000000000" pitchFamily="2" charset="0"/>
            </a:endParaRPr>
          </a:p>
          <a:p>
            <a:pPr algn="just"/>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 Tiến hành</a:t>
            </a:r>
            <a:r>
              <a:rPr lang="en-SG" sz="2800">
                <a:solidFill>
                  <a:schemeClr val="tx1">
                    <a:lumMod val="95000"/>
                    <a:lumOff val="5000"/>
                  </a:schemeClr>
                </a:solidFill>
                <a:latin typeface="#9Slide03 Quicksand" panose="00000500000000000000" pitchFamily="2" charset="0"/>
              </a:rPr>
              <a:t> "đánh </a:t>
            </a:r>
            <a:r>
              <a:rPr lang="vi-VN" sz="2800">
                <a:solidFill>
                  <a:schemeClr val="tx1">
                    <a:lumMod val="95000"/>
                    <a:lumOff val="5000"/>
                  </a:schemeClr>
                </a:solidFill>
                <a:latin typeface="#9Slide03 Quicksand" panose="00000500000000000000" pitchFamily="2" charset="0"/>
              </a:rPr>
              <a:t>đòn</a:t>
            </a:r>
            <a:r>
              <a:rPr lang="en-SG" sz="2800">
                <a:solidFill>
                  <a:schemeClr val="tx1">
                    <a:lumMod val="95000"/>
                    <a:lumOff val="5000"/>
                  </a:schemeClr>
                </a:solidFill>
                <a:latin typeface="#9Slide03 Quicksand" panose="00000500000000000000" pitchFamily="2" charset="0"/>
              </a:rPr>
              <a:t>"</a:t>
            </a:r>
            <a:r>
              <a:rPr lang="vi-VN" sz="2800">
                <a:solidFill>
                  <a:schemeClr val="tx1">
                    <a:lumMod val="95000"/>
                    <a:lumOff val="5000"/>
                  </a:schemeClr>
                </a:solidFill>
                <a:latin typeface="#9Slide03 Quicksand" panose="00000500000000000000" pitchFamily="2" charset="0"/>
              </a:rPr>
              <a:t> tâm lí: </a:t>
            </a:r>
            <a:r>
              <a:rPr lang="en-SG" sz="2800">
                <a:solidFill>
                  <a:schemeClr val="tx1">
                    <a:lumMod val="95000"/>
                    <a:lumOff val="5000"/>
                  </a:schemeClr>
                </a:solidFill>
                <a:latin typeface="#9Slide03 Quicksand" panose="00000500000000000000" pitchFamily="2" charset="0"/>
              </a:rPr>
              <a:t>"</a:t>
            </a:r>
            <a:r>
              <a:rPr lang="vi-VN" sz="2800">
                <a:solidFill>
                  <a:schemeClr val="tx1">
                    <a:lumMod val="95000"/>
                    <a:lumOff val="5000"/>
                  </a:schemeClr>
                </a:solidFill>
                <a:latin typeface="#9Slide03 Quicksand" panose="00000500000000000000" pitchFamily="2" charset="0"/>
              </a:rPr>
              <a:t>Đức Phật rất thiêng. Ai gian</a:t>
            </a:r>
            <a:r>
              <a:rPr lang="en-SG" sz="2800">
                <a:solidFill>
                  <a:schemeClr val="tx1">
                    <a:lumMod val="95000"/>
                    <a:lumOff val="5000"/>
                  </a:schemeClr>
                </a:solidFill>
                <a:latin typeface="#9Slide03 Quicksand" panose="00000500000000000000" pitchFamily="2" charset="0"/>
              </a:rPr>
              <a:t>,</a:t>
            </a:r>
            <a:r>
              <a:rPr lang="vi-VN" sz="2800">
                <a:solidFill>
                  <a:schemeClr val="tx1">
                    <a:lumMod val="95000"/>
                    <a:lumOff val="5000"/>
                  </a:schemeClr>
                </a:solidFill>
                <a:latin typeface="#9Slide03 Quicksand" panose="00000500000000000000" pitchFamily="2" charset="0"/>
              </a:rPr>
              <a:t> Phật sẽ làm cho thóc trong tay người đó nảy mầm</a:t>
            </a:r>
            <a:r>
              <a:rPr lang="en-SG" sz="2800">
                <a:solidFill>
                  <a:schemeClr val="tx1">
                    <a:lumMod val="95000"/>
                    <a:lumOff val="5000"/>
                  </a:schemeClr>
                </a:solidFill>
                <a:latin typeface="#9Slide03 Quicksand" panose="00000500000000000000" pitchFamily="2" charset="0"/>
              </a:rPr>
              <a:t>".</a:t>
            </a:r>
          </a:p>
          <a:p>
            <a:pPr algn="just"/>
            <a:endParaRPr lang="vi-VN" sz="1200">
              <a:solidFill>
                <a:schemeClr val="tx1">
                  <a:lumMod val="95000"/>
                  <a:lumOff val="5000"/>
                </a:schemeClr>
              </a:solidFill>
              <a:latin typeface="#9Slide03 Quicksand" panose="00000500000000000000" pitchFamily="2" charset="0"/>
            </a:endParaRPr>
          </a:p>
          <a:p>
            <a:pPr algn="just"/>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 Đứng quan sát những người chạy đàn, thấy một chú </a:t>
            </a:r>
            <a:endParaRPr lang="en-SG" sz="2800">
              <a:solidFill>
                <a:schemeClr val="tx1">
                  <a:lumMod val="95000"/>
                  <a:lumOff val="5000"/>
                </a:schemeClr>
              </a:solidFill>
              <a:latin typeface="#9Slide03 Quicksand" panose="00000500000000000000" pitchFamily="2" charset="0"/>
            </a:endParaRPr>
          </a:p>
          <a:p>
            <a:pPr algn="just"/>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tiểu</a:t>
            </a:r>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thỉnh thoảng hé bàn tay cầm thóc ra xem thì lập</a:t>
            </a:r>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tức </a:t>
            </a:r>
            <a:endParaRPr lang="en-SG" sz="2800">
              <a:solidFill>
                <a:schemeClr val="tx1">
                  <a:lumMod val="95000"/>
                  <a:lumOff val="5000"/>
                </a:schemeClr>
              </a:solidFill>
              <a:latin typeface="#9Slide03 Quicksand" panose="00000500000000000000" pitchFamily="2" charset="0"/>
            </a:endParaRPr>
          </a:p>
          <a:p>
            <a:pPr algn="just"/>
            <a:r>
              <a:rPr lang="en-SG" sz="2800">
                <a:solidFill>
                  <a:schemeClr val="tx1">
                    <a:lumMod val="95000"/>
                    <a:lumOff val="5000"/>
                  </a:schemeClr>
                </a:solidFill>
                <a:latin typeface="#9Slide03 Quicksand" panose="00000500000000000000" pitchFamily="2" charset="0"/>
              </a:rPr>
              <a:t>     </a:t>
            </a:r>
            <a:r>
              <a:rPr lang="vi-VN" sz="2800">
                <a:solidFill>
                  <a:schemeClr val="tx1">
                    <a:lumMod val="95000"/>
                    <a:lumOff val="5000"/>
                  </a:schemeClr>
                </a:solidFill>
                <a:latin typeface="#9Slide03 Quicksand" panose="00000500000000000000" pitchFamily="2" charset="0"/>
              </a:rPr>
              <a:t>cho bắt ngay vì chỉ kẻ có tật mới hay giật mình.</a:t>
            </a:r>
            <a:endParaRPr lang="en-US" sz="2800">
              <a:solidFill>
                <a:schemeClr val="tx1">
                  <a:lumMod val="95000"/>
                  <a:lumOff val="5000"/>
                </a:schemeClr>
              </a:solidFill>
              <a:latin typeface="#9Slide03 Quicksand" panose="00000500000000000000" pitchFamily="2" charset="0"/>
            </a:endParaRPr>
          </a:p>
        </p:txBody>
      </p:sp>
    </p:spTree>
    <p:extLst>
      <p:ext uri="{BB962C8B-B14F-4D97-AF65-F5344CB8AC3E}">
        <p14:creationId xmlns:p14="http://schemas.microsoft.com/office/powerpoint/2010/main" val="2764347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 calcmode="lin" valueType="num">
                                      <p:cBhvr additive="base">
                                        <p:cTn id="26"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1000"/>
                                        <p:tgtEl>
                                          <p:spTgt spid="11">
                                            <p:txEl>
                                              <p:pRg st="3" end="3"/>
                                            </p:txEl>
                                          </p:spTgt>
                                        </p:tgtEl>
                                      </p:cBhvr>
                                    </p:animEffect>
                                    <p:anim calcmode="lin" valueType="num">
                                      <p:cBhvr>
                                        <p:cTn id="3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fade">
                                      <p:cBhvr>
                                        <p:cTn id="39" dur="1000"/>
                                        <p:tgtEl>
                                          <p:spTgt spid="11">
                                            <p:txEl>
                                              <p:pRg st="5" end="5"/>
                                            </p:txEl>
                                          </p:spTgt>
                                        </p:tgtEl>
                                      </p:cBhvr>
                                    </p:animEffect>
                                    <p:anim calcmode="lin" valueType="num">
                                      <p:cBhvr>
                                        <p:cTn id="40"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fade">
                                      <p:cBhvr>
                                        <p:cTn id="44" dur="1000"/>
                                        <p:tgtEl>
                                          <p:spTgt spid="11">
                                            <p:txEl>
                                              <p:pRg st="6" end="6"/>
                                            </p:txEl>
                                          </p:spTgt>
                                        </p:tgtEl>
                                      </p:cBhvr>
                                    </p:animEffect>
                                    <p:anim calcmode="lin" valueType="num">
                                      <p:cBhvr>
                                        <p:cTn id="45"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Effect transition="in" filter="fade">
                                      <p:cBhvr>
                                        <p:cTn id="49" dur="1000"/>
                                        <p:tgtEl>
                                          <p:spTgt spid="11">
                                            <p:txEl>
                                              <p:pRg st="7" end="7"/>
                                            </p:txEl>
                                          </p:spTgt>
                                        </p:tgtEl>
                                      </p:cBhvr>
                                    </p:animEffect>
                                    <p:anim calcmode="lin" valueType="num">
                                      <p:cBhvr>
                                        <p:cTn id="5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C95A2-2E5B-4508-8ABD-BADB4624579D}"/>
              </a:ext>
            </a:extLst>
          </p:cNvPr>
          <p:cNvPicPr>
            <a:picLocks noChangeAspect="1"/>
          </p:cNvPicPr>
          <p:nvPr/>
        </p:nvPicPr>
        <p:blipFill>
          <a:blip r:embed="rId2"/>
          <a:stretch>
            <a:fillRect/>
          </a:stretch>
        </p:blipFill>
        <p:spPr>
          <a:xfrm>
            <a:off x="-27562" y="0"/>
            <a:ext cx="12219562"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B19E19-7572-4C68-A852-9729A20B8D25}"/>
              </a:ext>
            </a:extLst>
          </p:cNvPr>
          <p:cNvSpPr txBox="1"/>
          <p:nvPr/>
        </p:nvSpPr>
        <p:spPr>
          <a:xfrm>
            <a:off x="251460" y="458495"/>
            <a:ext cx="11734800" cy="3607141"/>
          </a:xfrm>
          <a:prstGeom prst="rect">
            <a:avLst/>
          </a:prstGeom>
          <a:noFill/>
        </p:spPr>
        <p:txBody>
          <a:bodyPr wrap="square" lIns="0" tIns="0" rIns="0" bIns="0" rtlCol="0">
            <a:spAutoFit/>
          </a:bodyPr>
          <a:lstStyle/>
          <a:p>
            <a:pPr algn="ctr"/>
            <a:r>
              <a:rPr lang="en-SG" sz="3600" b="1" u="sng" dirty="0" err="1">
                <a:solidFill>
                  <a:schemeClr val="accent1">
                    <a:lumMod val="50000"/>
                  </a:schemeClr>
                </a:solidFill>
                <a:latin typeface="Quicksand" panose="00000500000000000000" pitchFamily="2" charset="0"/>
              </a:rPr>
              <a:t>Câu</a:t>
            </a:r>
            <a:r>
              <a:rPr lang="en-SG" sz="3600" b="1" u="sng" dirty="0">
                <a:solidFill>
                  <a:schemeClr val="accent1">
                    <a:lumMod val="50000"/>
                  </a:schemeClr>
                </a:solidFill>
                <a:latin typeface="Quicksand" panose="00000500000000000000" pitchFamily="2" charset="0"/>
              </a:rPr>
              <a:t> 4</a:t>
            </a:r>
            <a:r>
              <a:rPr lang="en-SG" sz="3600" b="1" dirty="0">
                <a:solidFill>
                  <a:schemeClr val="accent1">
                    <a:lumMod val="50000"/>
                  </a:schemeClr>
                </a:solidFill>
                <a:latin typeface="Quicksand" panose="00000500000000000000" pitchFamily="2" charset="0"/>
              </a:rPr>
              <a:t>: </a:t>
            </a:r>
            <a:r>
              <a:rPr lang="vi-VN" sz="3600" b="1" dirty="0" err="1">
                <a:solidFill>
                  <a:schemeClr val="accent1">
                    <a:lumMod val="50000"/>
                  </a:schemeClr>
                </a:solidFill>
                <a:latin typeface="Quicksand" panose="00000500000000000000" pitchFamily="2" charset="0"/>
              </a:rPr>
              <a:t>Vì</a:t>
            </a:r>
            <a:r>
              <a:rPr lang="vi-VN" sz="3600" b="1" dirty="0">
                <a:solidFill>
                  <a:schemeClr val="accent1">
                    <a:lumMod val="50000"/>
                  </a:schemeClr>
                </a:solidFill>
                <a:latin typeface="Quicksand" panose="00000500000000000000" pitchFamily="2" charset="0"/>
              </a:rPr>
              <a:t> sao quan </a:t>
            </a:r>
            <a:r>
              <a:rPr lang="vi-VN" sz="3600" b="1" dirty="0" err="1">
                <a:solidFill>
                  <a:schemeClr val="accent1">
                    <a:lumMod val="50000"/>
                  </a:schemeClr>
                </a:solidFill>
                <a:latin typeface="Quicksand" panose="00000500000000000000" pitchFamily="2" charset="0"/>
              </a:rPr>
              <a:t>án</a:t>
            </a:r>
            <a:r>
              <a:rPr lang="vi-VN" sz="3600" b="1" dirty="0">
                <a:solidFill>
                  <a:schemeClr val="accent1">
                    <a:lumMod val="50000"/>
                  </a:schemeClr>
                </a:solidFill>
                <a:latin typeface="Quicksand" panose="00000500000000000000" pitchFamily="2" charset="0"/>
              </a:rPr>
              <a:t> </a:t>
            </a:r>
            <a:r>
              <a:rPr lang="vi-VN" sz="3600" b="1" dirty="0" err="1">
                <a:solidFill>
                  <a:schemeClr val="accent1">
                    <a:lumMod val="50000"/>
                  </a:schemeClr>
                </a:solidFill>
                <a:latin typeface="Quicksand" panose="00000500000000000000" pitchFamily="2" charset="0"/>
              </a:rPr>
              <a:t>dùng</a:t>
            </a:r>
            <a:r>
              <a:rPr lang="vi-VN" sz="3600" b="1" dirty="0">
                <a:solidFill>
                  <a:schemeClr val="accent1">
                    <a:lumMod val="50000"/>
                  </a:schemeClr>
                </a:solidFill>
                <a:latin typeface="Quicksand" panose="00000500000000000000" pitchFamily="2" charset="0"/>
              </a:rPr>
              <a:t> </a:t>
            </a:r>
            <a:r>
              <a:rPr lang="vi-VN" sz="3600" b="1" dirty="0" err="1">
                <a:solidFill>
                  <a:schemeClr val="accent1">
                    <a:lumMod val="50000"/>
                  </a:schemeClr>
                </a:solidFill>
                <a:latin typeface="Quicksand" panose="00000500000000000000" pitchFamily="2" charset="0"/>
              </a:rPr>
              <a:t>cách</a:t>
            </a:r>
            <a:r>
              <a:rPr lang="vi-VN" sz="3600" b="1" dirty="0">
                <a:solidFill>
                  <a:schemeClr val="accent1">
                    <a:lumMod val="50000"/>
                  </a:schemeClr>
                </a:solidFill>
                <a:latin typeface="Quicksand" panose="00000500000000000000" pitchFamily="2" charset="0"/>
              </a:rPr>
              <a:t> trên? </a:t>
            </a:r>
            <a:endParaRPr lang="en-SG" sz="3600" b="1" dirty="0">
              <a:solidFill>
                <a:schemeClr val="accent1">
                  <a:lumMod val="50000"/>
                </a:schemeClr>
              </a:solidFill>
              <a:latin typeface="Quicksand" panose="00000500000000000000" pitchFamily="2" charset="0"/>
            </a:endParaRPr>
          </a:p>
          <a:p>
            <a:pPr algn="ctr"/>
            <a:r>
              <a:rPr lang="vi-VN" sz="3600" b="1" dirty="0" err="1">
                <a:solidFill>
                  <a:schemeClr val="accent1">
                    <a:lumMod val="50000"/>
                  </a:schemeClr>
                </a:solidFill>
                <a:latin typeface="Quicksand" panose="00000500000000000000" pitchFamily="2" charset="0"/>
              </a:rPr>
              <a:t>Chọn</a:t>
            </a:r>
            <a:r>
              <a:rPr lang="vi-VN" sz="3600" b="1" dirty="0">
                <a:solidFill>
                  <a:schemeClr val="accent1">
                    <a:lumMod val="50000"/>
                  </a:schemeClr>
                </a:solidFill>
                <a:latin typeface="Quicksand" panose="00000500000000000000" pitchFamily="2" charset="0"/>
              </a:rPr>
              <a:t> ý </a:t>
            </a:r>
            <a:r>
              <a:rPr lang="vi-VN" sz="3600" b="1" dirty="0" err="1">
                <a:solidFill>
                  <a:schemeClr val="accent1">
                    <a:lumMod val="50000"/>
                  </a:schemeClr>
                </a:solidFill>
                <a:latin typeface="Quicksand" panose="00000500000000000000" pitchFamily="2" charset="0"/>
              </a:rPr>
              <a:t>trả</a:t>
            </a:r>
            <a:r>
              <a:rPr lang="vi-VN" sz="3600" b="1" dirty="0">
                <a:solidFill>
                  <a:schemeClr val="accent1">
                    <a:lumMod val="50000"/>
                  </a:schemeClr>
                </a:solidFill>
                <a:latin typeface="Quicksand" panose="00000500000000000000" pitchFamily="2" charset="0"/>
              </a:rPr>
              <a:t> </a:t>
            </a:r>
            <a:r>
              <a:rPr lang="vi-VN" sz="3600" b="1" dirty="0" err="1">
                <a:solidFill>
                  <a:schemeClr val="accent1">
                    <a:lumMod val="50000"/>
                  </a:schemeClr>
                </a:solidFill>
                <a:latin typeface="Quicksand" panose="00000500000000000000" pitchFamily="2" charset="0"/>
              </a:rPr>
              <a:t>lời</a:t>
            </a:r>
            <a:r>
              <a:rPr lang="vi-VN" sz="3600" b="1" dirty="0">
                <a:solidFill>
                  <a:schemeClr val="accent1">
                    <a:lumMod val="50000"/>
                  </a:schemeClr>
                </a:solidFill>
                <a:latin typeface="Quicksand" panose="00000500000000000000" pitchFamily="2" charset="0"/>
              </a:rPr>
              <a:t> </a:t>
            </a:r>
            <a:r>
              <a:rPr lang="vi-VN" sz="3600" b="1" dirty="0" err="1">
                <a:solidFill>
                  <a:schemeClr val="accent1">
                    <a:lumMod val="50000"/>
                  </a:schemeClr>
                </a:solidFill>
                <a:latin typeface="Quicksand" panose="00000500000000000000" pitchFamily="2" charset="0"/>
              </a:rPr>
              <a:t>đúng</a:t>
            </a:r>
            <a:r>
              <a:rPr lang="vi-VN" sz="3600" b="1" dirty="0">
                <a:solidFill>
                  <a:schemeClr val="accent1">
                    <a:lumMod val="50000"/>
                  </a:schemeClr>
                </a:solidFill>
                <a:latin typeface="Quicksand" panose="00000500000000000000" pitchFamily="2" charset="0"/>
              </a:rPr>
              <a:t>:</a:t>
            </a:r>
          </a:p>
          <a:p>
            <a:pPr algn="just"/>
            <a:endParaRPr lang="en-SG" sz="2400" b="1" dirty="0">
              <a:solidFill>
                <a:schemeClr val="accent1">
                  <a:lumMod val="50000"/>
                </a:schemeClr>
              </a:solidFill>
              <a:latin typeface="Quicksand" panose="00000500000000000000" pitchFamily="2" charset="0"/>
            </a:endParaRPr>
          </a:p>
          <a:p>
            <a:pPr marL="228600">
              <a:lnSpc>
                <a:spcPct val="150000"/>
              </a:lnSpc>
            </a:pPr>
            <a:r>
              <a:rPr lang="vi-VN" sz="3100" b="1" dirty="0">
                <a:solidFill>
                  <a:schemeClr val="tx1">
                    <a:lumMod val="95000"/>
                    <a:lumOff val="5000"/>
                  </a:schemeClr>
                </a:solidFill>
                <a:latin typeface="Quicksand" panose="00000500000000000000" pitchFamily="2" charset="0"/>
              </a:rPr>
              <a:t>a) </a:t>
            </a:r>
            <a:r>
              <a:rPr lang="vi-VN" sz="3100" b="1" dirty="0" err="1">
                <a:solidFill>
                  <a:schemeClr val="tx1">
                    <a:lumMod val="95000"/>
                    <a:lumOff val="5000"/>
                  </a:schemeClr>
                </a:solidFill>
                <a:latin typeface="Quicksand" panose="00000500000000000000" pitchFamily="2" charset="0"/>
              </a:rPr>
              <a:t>Vì</a:t>
            </a:r>
            <a:r>
              <a:rPr lang="en-SG" sz="3100" b="1" dirty="0">
                <a:solidFill>
                  <a:schemeClr val="tx1">
                    <a:lumMod val="95000"/>
                    <a:lumOff val="5000"/>
                  </a:schemeClr>
                </a:solidFill>
                <a:latin typeface="Quicksand" panose="00000500000000000000" pitchFamily="2" charset="0"/>
              </a:rPr>
              <a:t> </a:t>
            </a:r>
            <a:r>
              <a:rPr lang="en-SG" sz="3100" b="1" dirty="0" err="1">
                <a:solidFill>
                  <a:schemeClr val="tx1">
                    <a:lumMod val="95000"/>
                    <a:lumOff val="5000"/>
                  </a:schemeClr>
                </a:solidFill>
                <a:latin typeface="Quicksand" panose="00000500000000000000" pitchFamily="2" charset="0"/>
              </a:rPr>
              <a:t>vị</a:t>
            </a:r>
            <a:r>
              <a:rPr lang="en-SG" sz="3100" b="1" dirty="0">
                <a:solidFill>
                  <a:schemeClr val="tx1">
                    <a:lumMod val="95000"/>
                    <a:lumOff val="5000"/>
                  </a:schemeClr>
                </a:solidFill>
                <a:latin typeface="Quicksand" panose="00000500000000000000" pitchFamily="2" charset="0"/>
              </a:rPr>
              <a:t> </a:t>
            </a:r>
            <a:r>
              <a:rPr lang="en-SG" sz="3100" b="1" dirty="0" err="1">
                <a:solidFill>
                  <a:schemeClr val="tx1">
                    <a:lumMod val="95000"/>
                    <a:lumOff val="5000"/>
                  </a:schemeClr>
                </a:solidFill>
                <a:latin typeface="Quicksand" panose="00000500000000000000" pitchFamily="2" charset="0"/>
              </a:rPr>
              <a:t>quan</a:t>
            </a:r>
            <a:r>
              <a:rPr lang="en-SG" sz="3100" b="1" dirty="0">
                <a:solidFill>
                  <a:schemeClr val="tx1">
                    <a:lumMod val="95000"/>
                    <a:lumOff val="5000"/>
                  </a:schemeClr>
                </a:solidFill>
                <a:latin typeface="Quicksand" panose="00000500000000000000" pitchFamily="2" charset="0"/>
              </a:rPr>
              <a:t> </a:t>
            </a:r>
            <a:r>
              <a:rPr lang="en-SG" sz="3100" b="1" dirty="0" err="1">
                <a:solidFill>
                  <a:schemeClr val="tx1">
                    <a:lumMod val="95000"/>
                    <a:lumOff val="5000"/>
                  </a:schemeClr>
                </a:solidFill>
                <a:latin typeface="Quicksand" panose="00000500000000000000" pitchFamily="2" charset="0"/>
              </a:rPr>
              <a:t>này</a:t>
            </a:r>
            <a:r>
              <a:rPr lang="vi-VN" sz="3100" b="1" dirty="0">
                <a:solidFill>
                  <a:schemeClr val="tx1">
                    <a:lumMod val="95000"/>
                    <a:lumOff val="5000"/>
                  </a:schemeClr>
                </a:solidFill>
                <a:latin typeface="Quicksand" panose="00000500000000000000" pitchFamily="2" charset="0"/>
              </a:rPr>
              <a:t> tin </a:t>
            </a:r>
            <a:r>
              <a:rPr lang="vi-VN" sz="3100" b="1" dirty="0" err="1">
                <a:solidFill>
                  <a:schemeClr val="tx1">
                    <a:lumMod val="95000"/>
                    <a:lumOff val="5000"/>
                  </a:schemeClr>
                </a:solidFill>
                <a:latin typeface="Quicksand" panose="00000500000000000000" pitchFamily="2" charset="0"/>
              </a:rPr>
              <a:t>là</a:t>
            </a:r>
            <a:r>
              <a:rPr lang="vi-VN" sz="3100" b="1" dirty="0">
                <a:solidFill>
                  <a:schemeClr val="tx1">
                    <a:lumMod val="95000"/>
                    <a:lumOff val="5000"/>
                  </a:schemeClr>
                </a:solidFill>
                <a:latin typeface="Quicksand" panose="00000500000000000000" pitchFamily="2" charset="0"/>
              </a:rPr>
              <a:t> </a:t>
            </a:r>
            <a:r>
              <a:rPr lang="vi-VN" sz="3100" b="1" dirty="0" err="1">
                <a:solidFill>
                  <a:schemeClr val="tx1">
                    <a:lumMod val="95000"/>
                    <a:lumOff val="5000"/>
                  </a:schemeClr>
                </a:solidFill>
                <a:latin typeface="Quicksand" panose="00000500000000000000" pitchFamily="2" charset="0"/>
              </a:rPr>
              <a:t>thóc</a:t>
            </a:r>
            <a:r>
              <a:rPr lang="vi-VN" sz="3100" b="1" dirty="0">
                <a:solidFill>
                  <a:schemeClr val="tx1">
                    <a:lumMod val="95000"/>
                    <a:lumOff val="5000"/>
                  </a:schemeClr>
                </a:solidFill>
                <a:latin typeface="Quicksand" panose="00000500000000000000" pitchFamily="2" charset="0"/>
              </a:rPr>
              <a:t> trong tay </a:t>
            </a:r>
            <a:r>
              <a:rPr lang="vi-VN" sz="3100" b="1" dirty="0" err="1">
                <a:solidFill>
                  <a:schemeClr val="tx1">
                    <a:lumMod val="95000"/>
                    <a:lumOff val="5000"/>
                  </a:schemeClr>
                </a:solidFill>
                <a:latin typeface="Quicksand" panose="00000500000000000000" pitchFamily="2" charset="0"/>
              </a:rPr>
              <a:t>kẻ</a:t>
            </a:r>
            <a:r>
              <a:rPr lang="vi-VN" sz="3100" b="1" dirty="0">
                <a:solidFill>
                  <a:schemeClr val="tx1">
                    <a:lumMod val="95000"/>
                    <a:lumOff val="5000"/>
                  </a:schemeClr>
                </a:solidFill>
                <a:latin typeface="Quicksand" panose="00000500000000000000" pitchFamily="2" charset="0"/>
              </a:rPr>
              <a:t> gian </a:t>
            </a:r>
            <a:r>
              <a:rPr lang="vi-VN" sz="3100" b="1" dirty="0" err="1">
                <a:solidFill>
                  <a:schemeClr val="tx1">
                    <a:lumMod val="95000"/>
                    <a:lumOff val="5000"/>
                  </a:schemeClr>
                </a:solidFill>
                <a:latin typeface="Quicksand" panose="00000500000000000000" pitchFamily="2" charset="0"/>
              </a:rPr>
              <a:t>sẽ</a:t>
            </a:r>
            <a:r>
              <a:rPr lang="vi-VN" sz="3100" b="1" dirty="0">
                <a:solidFill>
                  <a:schemeClr val="tx1">
                    <a:lumMod val="95000"/>
                    <a:lumOff val="5000"/>
                  </a:schemeClr>
                </a:solidFill>
                <a:latin typeface="Quicksand" panose="00000500000000000000" pitchFamily="2" charset="0"/>
              </a:rPr>
              <a:t> </a:t>
            </a:r>
            <a:r>
              <a:rPr lang="vi-VN" sz="3100" b="1" dirty="0" err="1">
                <a:solidFill>
                  <a:schemeClr val="tx1">
                    <a:lumMod val="95000"/>
                    <a:lumOff val="5000"/>
                  </a:schemeClr>
                </a:solidFill>
                <a:latin typeface="Quicksand" panose="00000500000000000000" pitchFamily="2" charset="0"/>
              </a:rPr>
              <a:t>nảy</a:t>
            </a:r>
            <a:r>
              <a:rPr lang="vi-VN" sz="3100" b="1" dirty="0">
                <a:solidFill>
                  <a:schemeClr val="tx1">
                    <a:lumMod val="95000"/>
                    <a:lumOff val="5000"/>
                  </a:schemeClr>
                </a:solidFill>
                <a:latin typeface="Quicksand" panose="00000500000000000000" pitchFamily="2" charset="0"/>
              </a:rPr>
              <a:t> </a:t>
            </a:r>
            <a:r>
              <a:rPr lang="vi-VN" sz="3100" b="1" dirty="0" err="1">
                <a:solidFill>
                  <a:schemeClr val="tx1">
                    <a:lumMod val="95000"/>
                    <a:lumOff val="5000"/>
                  </a:schemeClr>
                </a:solidFill>
                <a:latin typeface="Quicksand" panose="00000500000000000000" pitchFamily="2" charset="0"/>
              </a:rPr>
              <a:t>mầm</a:t>
            </a:r>
            <a:r>
              <a:rPr lang="vi-VN" sz="3100" b="1" dirty="0">
                <a:solidFill>
                  <a:schemeClr val="tx1">
                    <a:lumMod val="95000"/>
                    <a:lumOff val="5000"/>
                  </a:schemeClr>
                </a:solidFill>
                <a:latin typeface="Quicksand" panose="00000500000000000000" pitchFamily="2" charset="0"/>
              </a:rPr>
              <a:t>.</a:t>
            </a:r>
          </a:p>
          <a:p>
            <a:pPr marL="228600">
              <a:lnSpc>
                <a:spcPct val="150000"/>
              </a:lnSpc>
            </a:pPr>
            <a:r>
              <a:rPr lang="vi-VN" sz="3100" b="1" dirty="0">
                <a:solidFill>
                  <a:schemeClr val="tx1">
                    <a:lumMod val="95000"/>
                    <a:lumOff val="5000"/>
                  </a:schemeClr>
                </a:solidFill>
                <a:latin typeface="Quicksand" panose="00000500000000000000" pitchFamily="2" charset="0"/>
              </a:rPr>
              <a:t>b) </a:t>
            </a:r>
            <a:r>
              <a:rPr lang="vi-VN" sz="3100" b="1" dirty="0" err="1">
                <a:solidFill>
                  <a:schemeClr val="tx1">
                    <a:lumMod val="95000"/>
                    <a:lumOff val="5000"/>
                  </a:schemeClr>
                </a:solidFill>
                <a:latin typeface="Quicksand" panose="00000500000000000000" pitchFamily="2" charset="0"/>
              </a:rPr>
              <a:t>Vì</a:t>
            </a:r>
            <a:r>
              <a:rPr lang="vi-VN" sz="3100" b="1" dirty="0">
                <a:solidFill>
                  <a:schemeClr val="tx1">
                    <a:lumMod val="95000"/>
                    <a:lumOff val="5000"/>
                  </a:schemeClr>
                </a:solidFill>
                <a:latin typeface="Quicksand" panose="00000500000000000000" pitchFamily="2" charset="0"/>
              </a:rPr>
              <a:t> </a:t>
            </a:r>
            <a:r>
              <a:rPr lang="en-SG" sz="3100" b="1" dirty="0" err="1">
                <a:solidFill>
                  <a:schemeClr val="tx1">
                    <a:lumMod val="95000"/>
                    <a:lumOff val="5000"/>
                  </a:schemeClr>
                </a:solidFill>
                <a:latin typeface="Quicksand" panose="00000500000000000000" pitchFamily="2" charset="0"/>
              </a:rPr>
              <a:t>vị</a:t>
            </a:r>
            <a:r>
              <a:rPr lang="en-SG" sz="3100" b="1" dirty="0">
                <a:solidFill>
                  <a:schemeClr val="tx1">
                    <a:lumMod val="95000"/>
                    <a:lumOff val="5000"/>
                  </a:schemeClr>
                </a:solidFill>
                <a:latin typeface="Quicksand" panose="00000500000000000000" pitchFamily="2" charset="0"/>
              </a:rPr>
              <a:t> </a:t>
            </a:r>
            <a:r>
              <a:rPr lang="en-SG" sz="3100" b="1" dirty="0" err="1">
                <a:solidFill>
                  <a:schemeClr val="tx1">
                    <a:lumMod val="95000"/>
                    <a:lumOff val="5000"/>
                  </a:schemeClr>
                </a:solidFill>
                <a:latin typeface="Quicksand" panose="00000500000000000000" pitchFamily="2" charset="0"/>
              </a:rPr>
              <a:t>quan</a:t>
            </a:r>
            <a:r>
              <a:rPr lang="en-SG" sz="3100" b="1" dirty="0">
                <a:solidFill>
                  <a:schemeClr val="tx1">
                    <a:lumMod val="95000"/>
                    <a:lumOff val="5000"/>
                  </a:schemeClr>
                </a:solidFill>
                <a:latin typeface="Quicksand" panose="00000500000000000000" pitchFamily="2" charset="0"/>
              </a:rPr>
              <a:t> </a:t>
            </a:r>
            <a:r>
              <a:rPr lang="en-SG" sz="3100" b="1" dirty="0" err="1">
                <a:solidFill>
                  <a:schemeClr val="tx1">
                    <a:lumMod val="95000"/>
                    <a:lumOff val="5000"/>
                  </a:schemeClr>
                </a:solidFill>
                <a:latin typeface="Quicksand" panose="00000500000000000000" pitchFamily="2" charset="0"/>
              </a:rPr>
              <a:t>này</a:t>
            </a:r>
            <a:r>
              <a:rPr lang="en-SG" sz="3100" b="1" dirty="0">
                <a:solidFill>
                  <a:schemeClr val="tx1">
                    <a:lumMod val="95000"/>
                    <a:lumOff val="5000"/>
                  </a:schemeClr>
                </a:solidFill>
                <a:latin typeface="Quicksand" panose="00000500000000000000" pitchFamily="2" charset="0"/>
              </a:rPr>
              <a:t> </a:t>
            </a:r>
            <a:r>
              <a:rPr lang="vi-VN" sz="3100" b="1" dirty="0" err="1">
                <a:solidFill>
                  <a:schemeClr val="tx1">
                    <a:lumMod val="95000"/>
                    <a:lumOff val="5000"/>
                  </a:schemeClr>
                </a:solidFill>
                <a:latin typeface="Quicksand" panose="00000500000000000000" pitchFamily="2" charset="0"/>
              </a:rPr>
              <a:t>biết</a:t>
            </a:r>
            <a:r>
              <a:rPr lang="vi-VN" sz="3100" b="1" dirty="0">
                <a:solidFill>
                  <a:schemeClr val="tx1">
                    <a:lumMod val="95000"/>
                    <a:lumOff val="5000"/>
                  </a:schemeClr>
                </a:solidFill>
                <a:latin typeface="Quicksand" panose="00000500000000000000" pitchFamily="2" charset="0"/>
              </a:rPr>
              <a:t> </a:t>
            </a:r>
            <a:r>
              <a:rPr lang="vi-VN" sz="3100" b="1" dirty="0" err="1">
                <a:solidFill>
                  <a:schemeClr val="tx1">
                    <a:lumMod val="95000"/>
                    <a:lumOff val="5000"/>
                  </a:schemeClr>
                </a:solidFill>
                <a:latin typeface="Quicksand" panose="00000500000000000000" pitchFamily="2" charset="0"/>
              </a:rPr>
              <a:t>kẻ</a:t>
            </a:r>
            <a:r>
              <a:rPr lang="vi-VN" sz="3100" b="1" dirty="0">
                <a:solidFill>
                  <a:schemeClr val="tx1">
                    <a:lumMod val="95000"/>
                    <a:lumOff val="5000"/>
                  </a:schemeClr>
                </a:solidFill>
                <a:latin typeface="Quicksand" panose="00000500000000000000" pitchFamily="2" charset="0"/>
              </a:rPr>
              <a:t> gian </a:t>
            </a:r>
            <a:r>
              <a:rPr lang="vi-VN" sz="3100" b="1" dirty="0" err="1">
                <a:solidFill>
                  <a:schemeClr val="tx1">
                    <a:lumMod val="95000"/>
                    <a:lumOff val="5000"/>
                  </a:schemeClr>
                </a:solidFill>
                <a:latin typeface="Quicksand" panose="00000500000000000000" pitchFamily="2" charset="0"/>
              </a:rPr>
              <a:t>thường</a:t>
            </a:r>
            <a:r>
              <a:rPr lang="vi-VN" sz="3100" b="1" dirty="0">
                <a:solidFill>
                  <a:schemeClr val="tx1">
                    <a:lumMod val="95000"/>
                    <a:lumOff val="5000"/>
                  </a:schemeClr>
                </a:solidFill>
                <a:latin typeface="Quicksand" panose="00000500000000000000" pitchFamily="2" charset="0"/>
              </a:rPr>
              <a:t> lo </a:t>
            </a:r>
            <a:r>
              <a:rPr lang="vi-VN" sz="3100" b="1" dirty="0" err="1">
                <a:solidFill>
                  <a:schemeClr val="tx1">
                    <a:lumMod val="95000"/>
                    <a:lumOff val="5000"/>
                  </a:schemeClr>
                </a:solidFill>
                <a:latin typeface="Quicksand" panose="00000500000000000000" pitchFamily="2" charset="0"/>
              </a:rPr>
              <a:t>lắng</a:t>
            </a:r>
            <a:r>
              <a:rPr lang="vi-VN" sz="3100" b="1" dirty="0">
                <a:solidFill>
                  <a:schemeClr val="tx1">
                    <a:lumMod val="95000"/>
                    <a:lumOff val="5000"/>
                  </a:schemeClr>
                </a:solidFill>
                <a:latin typeface="Quicksand" panose="00000500000000000000" pitchFamily="2" charset="0"/>
              </a:rPr>
              <a:t> nên </a:t>
            </a:r>
            <a:r>
              <a:rPr lang="vi-VN" sz="3100" b="1" dirty="0" err="1">
                <a:solidFill>
                  <a:schemeClr val="tx1">
                    <a:lumMod val="95000"/>
                    <a:lumOff val="5000"/>
                  </a:schemeClr>
                </a:solidFill>
                <a:latin typeface="Quicksand" panose="00000500000000000000" pitchFamily="2" charset="0"/>
              </a:rPr>
              <a:t>sẽ</a:t>
            </a:r>
            <a:r>
              <a:rPr lang="vi-VN" sz="3100" b="1" dirty="0">
                <a:solidFill>
                  <a:schemeClr val="tx1">
                    <a:lumMod val="95000"/>
                    <a:lumOff val="5000"/>
                  </a:schemeClr>
                </a:solidFill>
                <a:latin typeface="Quicksand" panose="00000500000000000000" pitchFamily="2" charset="0"/>
              </a:rPr>
              <a:t> </a:t>
            </a:r>
            <a:r>
              <a:rPr lang="vi-VN" sz="3100" b="1" dirty="0" err="1">
                <a:solidFill>
                  <a:schemeClr val="tx1">
                    <a:lumMod val="95000"/>
                    <a:lumOff val="5000"/>
                  </a:schemeClr>
                </a:solidFill>
                <a:latin typeface="Quicksand" panose="00000500000000000000" pitchFamily="2" charset="0"/>
              </a:rPr>
              <a:t>lộ</a:t>
            </a:r>
            <a:r>
              <a:rPr lang="vi-VN" sz="3100" b="1" dirty="0">
                <a:solidFill>
                  <a:schemeClr val="tx1">
                    <a:lumMod val="95000"/>
                    <a:lumOff val="5000"/>
                  </a:schemeClr>
                </a:solidFill>
                <a:latin typeface="Quicksand" panose="00000500000000000000" pitchFamily="2" charset="0"/>
              </a:rPr>
              <a:t> </a:t>
            </a:r>
            <a:r>
              <a:rPr lang="vi-VN" sz="3100" b="1" dirty="0" err="1">
                <a:solidFill>
                  <a:schemeClr val="tx1">
                    <a:lumMod val="95000"/>
                    <a:lumOff val="5000"/>
                  </a:schemeClr>
                </a:solidFill>
                <a:latin typeface="Quicksand" panose="00000500000000000000" pitchFamily="2" charset="0"/>
              </a:rPr>
              <a:t>mặt</a:t>
            </a:r>
            <a:r>
              <a:rPr lang="vi-VN" sz="3100" b="1" dirty="0">
                <a:solidFill>
                  <a:schemeClr val="tx1">
                    <a:lumMod val="95000"/>
                    <a:lumOff val="5000"/>
                  </a:schemeClr>
                </a:solidFill>
                <a:latin typeface="Quicksand" panose="00000500000000000000" pitchFamily="2" charset="0"/>
              </a:rPr>
              <a:t>.</a:t>
            </a:r>
            <a:endParaRPr lang="en-SG" sz="3100" b="1" dirty="0">
              <a:solidFill>
                <a:schemeClr val="tx1">
                  <a:lumMod val="95000"/>
                  <a:lumOff val="5000"/>
                </a:schemeClr>
              </a:solidFill>
              <a:latin typeface="Quicksand" panose="00000500000000000000" pitchFamily="2" charset="0"/>
            </a:endParaRPr>
          </a:p>
          <a:p>
            <a:pPr marL="228600">
              <a:lnSpc>
                <a:spcPct val="150000"/>
              </a:lnSpc>
            </a:pPr>
            <a:r>
              <a:rPr lang="en-US" sz="3100" b="1" dirty="0">
                <a:solidFill>
                  <a:schemeClr val="tx1">
                    <a:lumMod val="95000"/>
                    <a:lumOff val="5000"/>
                  </a:schemeClr>
                </a:solidFill>
                <a:latin typeface="Quicksand" panose="00000500000000000000" pitchFamily="2" charset="0"/>
              </a:rPr>
              <a:t>c) </a:t>
            </a:r>
            <a:r>
              <a:rPr lang="en-US" sz="3100" b="1" dirty="0" err="1">
                <a:solidFill>
                  <a:schemeClr val="tx1">
                    <a:lumMod val="95000"/>
                    <a:lumOff val="5000"/>
                  </a:schemeClr>
                </a:solidFill>
                <a:latin typeface="Quicksand" panose="00000500000000000000" pitchFamily="2" charset="0"/>
              </a:rPr>
              <a:t>Vì</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vị</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quan</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này</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cần</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có</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thời</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gian</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để</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thu</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thập</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chứng</a:t>
            </a:r>
            <a:r>
              <a:rPr lang="en-US" sz="3100" b="1" dirty="0">
                <a:solidFill>
                  <a:schemeClr val="tx1">
                    <a:lumMod val="95000"/>
                    <a:lumOff val="5000"/>
                  </a:schemeClr>
                </a:solidFill>
                <a:latin typeface="Quicksand" panose="00000500000000000000" pitchFamily="2" charset="0"/>
              </a:rPr>
              <a:t> </a:t>
            </a:r>
            <a:r>
              <a:rPr lang="en-US" sz="3100" b="1" dirty="0" err="1">
                <a:solidFill>
                  <a:schemeClr val="tx1">
                    <a:lumMod val="95000"/>
                    <a:lumOff val="5000"/>
                  </a:schemeClr>
                </a:solidFill>
                <a:latin typeface="Quicksand" panose="00000500000000000000" pitchFamily="2" charset="0"/>
              </a:rPr>
              <a:t>cứ</a:t>
            </a:r>
            <a:r>
              <a:rPr lang="en-US" sz="3100" b="1" dirty="0">
                <a:solidFill>
                  <a:schemeClr val="tx1">
                    <a:lumMod val="95000"/>
                    <a:lumOff val="5000"/>
                  </a:schemeClr>
                </a:solidFill>
                <a:latin typeface="Quicksand" panose="00000500000000000000" pitchFamily="2" charset="0"/>
              </a:rPr>
              <a:t>.</a:t>
            </a:r>
          </a:p>
        </p:txBody>
      </p:sp>
      <p:pic>
        <p:nvPicPr>
          <p:cNvPr id="12" name="Picture 11">
            <a:extLst>
              <a:ext uri="{FF2B5EF4-FFF2-40B4-BE49-F238E27FC236}">
                <a16:creationId xmlns:a16="http://schemas.microsoft.com/office/drawing/2014/main" id="{1D56E593-0490-445F-829F-C5345AB3A0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63" b="95482" l="13467" r="90267">
                        <a14:foregroundMark x1="32800" y1="22289" x2="43467" y2="49849"/>
                        <a14:foregroundMark x1="40800" y1="10090" x2="48000" y2="36145"/>
                        <a14:foregroundMark x1="42267" y1="3313" x2="36667" y2="23645"/>
                        <a14:foregroundMark x1="15467" y1="33434" x2="19200" y2="38253"/>
                        <a14:foregroundMark x1="23867" y1="87651" x2="43333" y2="77711"/>
                        <a14:foregroundMark x1="16000" y1="93524" x2="31200" y2="90361"/>
                        <a14:foregroundMark x1="13467" y1="95482" x2="20133" y2="94277"/>
                        <a14:foregroundMark x1="84667" y1="66566" x2="84800" y2="68976"/>
                        <a14:foregroundMark x1="83467" y1="76958" x2="86133" y2="81928"/>
                        <a14:foregroundMark x1="88267" y1="66265" x2="87867" y2="68825"/>
                        <a14:foregroundMark x1="88667" y1="80723" x2="84133" y2="85392"/>
                        <a14:foregroundMark x1="89333" y1="78614" x2="88800" y2="79970"/>
                        <a14:foregroundMark x1="40667" y1="54367" x2="49200" y2="55723"/>
                        <a14:foregroundMark x1="42533" y1="53012" x2="46933" y2="53012"/>
                        <a14:foregroundMark x1="33867" y1="37651" x2="40667" y2="47440"/>
                        <a14:foregroundMark x1="36667" y1="37349" x2="38133" y2="41717"/>
                        <a14:foregroundMark x1="51067" y1="37651" x2="51067" y2="41265"/>
                        <a14:foregroundMark x1="29200" y1="53916" x2="29467" y2="52861"/>
                        <a14:foregroundMark x1="25600" y1="41867" x2="28533" y2="45331"/>
                        <a14:foregroundMark x1="25067" y1="41114" x2="30000" y2="46084"/>
                        <a14:foregroundMark x1="25733" y1="42169" x2="27867" y2="44880"/>
                        <a14:foregroundMark x1="58133" y1="45181" x2="60133" y2="43524"/>
                        <a14:foregroundMark x1="60533" y1="43072" x2="62133" y2="40211"/>
                        <a14:foregroundMark x1="58800" y1="45030" x2="60400" y2="43524"/>
                        <a14:foregroundMark x1="30000" y1="45633" x2="29600" y2="54066"/>
                        <a14:foregroundMark x1="29600" y1="54066" x2="29733" y2="54217"/>
                        <a14:foregroundMark x1="29467" y1="45331" x2="29333" y2="54066"/>
                        <a14:foregroundMark x1="29333" y1="54066" x2="29467" y2="54367"/>
                        <a14:foregroundMark x1="29600" y1="47440" x2="29467" y2="54217"/>
                        <a14:foregroundMark x1="29600" y1="49849" x2="29467" y2="54066"/>
                        <a14:foregroundMark x1="29200" y1="51205" x2="29467" y2="55120"/>
                        <a14:foregroundMark x1="29733" y1="49849" x2="29733" y2="50452"/>
                        <a14:foregroundMark x1="29733" y1="51506" x2="29733" y2="51807"/>
                        <a14:foregroundMark x1="29200" y1="52108" x2="29333" y2="54066"/>
                        <a14:foregroundMark x1="29067" y1="50000" x2="29467" y2="54970"/>
                        <a14:foregroundMark x1="28933" y1="53916" x2="29333" y2="54669"/>
                        <a14:foregroundMark x1="29733" y1="55120" x2="40400" y2="57229"/>
                        <a14:foregroundMark x1="31867" y1="55572" x2="40533" y2="57831"/>
                        <a14:foregroundMark x1="30800" y1="55422" x2="36667" y2="56175"/>
                        <a14:foregroundMark x1="31333" y1="55873" x2="39600" y2="57681"/>
                        <a14:foregroundMark x1="39467" y1="58283" x2="39600" y2="61145"/>
                        <a14:foregroundMark x1="38933" y1="58584" x2="39200" y2="61295"/>
                        <a14:foregroundMark x1="47333" y1="57982" x2="47733" y2="57229"/>
                        <a14:foregroundMark x1="47733" y1="57831" x2="58933" y2="54367"/>
                        <a14:foregroundMark x1="48533" y1="57831" x2="57467" y2="55120"/>
                        <a14:foregroundMark x1="51467" y1="56928" x2="56267" y2="55120"/>
                        <a14:foregroundMark x1="51733" y1="56928" x2="57333" y2="54819"/>
                        <a14:foregroundMark x1="52133" y1="56777" x2="57333" y2="54819"/>
                        <a14:foregroundMark x1="53067" y1="56777" x2="55467" y2="55572"/>
                        <a14:foregroundMark x1="53067" y1="56627" x2="56933" y2="54970"/>
                        <a14:foregroundMark x1="57867" y1="45783" x2="57333" y2="52259"/>
                        <a14:foregroundMark x1="58133" y1="46687" x2="57733" y2="53163"/>
                        <a14:foregroundMark x1="57867" y1="49096" x2="58400" y2="53916"/>
                        <a14:foregroundMark x1="58267" y1="50904" x2="58000" y2="52410"/>
                        <a14:foregroundMark x1="14267" y1="88253" x2="16533" y2="82982"/>
                        <a14:foregroundMark x1="14667" y1="86898" x2="16800" y2="83434"/>
                        <a14:foregroundMark x1="17867" y1="80271" x2="22533" y2="73494"/>
                        <a14:foregroundMark x1="26133" y1="68825" x2="33867" y2="62349"/>
                        <a14:foregroundMark x1="33867" y1="62349" x2="34933" y2="62199"/>
                        <a14:foregroundMark x1="28400" y1="66265" x2="36800" y2="60994"/>
                        <a14:foregroundMark x1="36800" y1="60994" x2="38400" y2="60693"/>
                        <a14:foregroundMark x1="34000" y1="62199" x2="36667" y2="61295"/>
                        <a14:foregroundMark x1="48267" y1="59940" x2="48533" y2="61295"/>
                        <a14:foregroundMark x1="48667" y1="60542" x2="54267" y2="63404"/>
                        <a14:foregroundMark x1="49600" y1="60542" x2="56000" y2="63253"/>
                        <a14:foregroundMark x1="56000" y1="63253" x2="56000" y2="63253"/>
                        <a14:foregroundMark x1="56267" y1="63253" x2="66361" y2="72711"/>
                        <a14:foregroundMark x1="68885" y1="75631" x2="69733" y2="76958"/>
                        <a14:foregroundMark x1="70000" y1="76506" x2="70933" y2="73343"/>
                        <a14:foregroundMark x1="70133" y1="76355" x2="74800" y2="70030"/>
                        <a14:foregroundMark x1="69733" y1="75904" x2="71067" y2="73042"/>
                        <a14:foregroundMark x1="71067" y1="72892" x2="75067" y2="69428"/>
                        <a14:foregroundMark x1="72400" y1="71235" x2="77733" y2="65512"/>
                        <a14:foregroundMark x1="77333" y1="66114" x2="84267" y2="64759"/>
                        <a14:foregroundMark x1="84267" y1="64759" x2="84400" y2="64759"/>
                        <a14:foregroundMark x1="79067" y1="65663" x2="86000" y2="65211"/>
                        <a14:foregroundMark x1="86000" y1="65211" x2="87600" y2="65361"/>
                        <a14:foregroundMark x1="79867" y1="65512" x2="86267" y2="64608"/>
                        <a14:foregroundMark x1="80400" y1="64910" x2="84933" y2="64759"/>
                        <a14:foregroundMark x1="79467" y1="65512" x2="85467" y2="64458"/>
                        <a14:foregroundMark x1="82267" y1="64307" x2="84533" y2="64307"/>
                        <a14:foregroundMark x1="86667" y1="64759" x2="88933" y2="66717"/>
                        <a14:foregroundMark x1="88400" y1="65060" x2="88933" y2="67169"/>
                        <a14:foregroundMark x1="87600" y1="65060" x2="88400" y2="70331"/>
                        <a14:foregroundMark x1="84133" y1="71536" x2="88400" y2="70783"/>
                        <a14:foregroundMark x1="86267" y1="71536" x2="87867" y2="70934"/>
                        <a14:foregroundMark x1="84933" y1="71837" x2="87600" y2="70783"/>
                        <a14:foregroundMark x1="88533" y1="70633" x2="89333" y2="67319"/>
                        <a14:foregroundMark x1="76533" y1="82681" x2="77067" y2="88855"/>
                        <a14:foregroundMark x1="85200" y1="74398" x2="87733" y2="77410"/>
                        <a14:foregroundMark x1="86000" y1="74096" x2="87867" y2="76506"/>
                        <a14:foregroundMark x1="86000" y1="74247" x2="88400" y2="78163"/>
                        <a14:foregroundMark x1="87600" y1="74398" x2="88533" y2="76807"/>
                        <a14:foregroundMark x1="89200" y1="77259" x2="90133" y2="78916"/>
                        <a14:foregroundMark x1="89067" y1="77861" x2="89867" y2="82530"/>
                        <a14:foregroundMark x1="84533" y1="85392" x2="87600" y2="84639"/>
                        <a14:foregroundMark x1="86000" y1="85542" x2="88267" y2="84789"/>
                        <a14:foregroundMark x1="85333" y1="85693" x2="88533" y2="85241"/>
                        <a14:foregroundMark x1="88267" y1="85090" x2="90267" y2="80120"/>
                        <a14:foregroundMark x1="88533" y1="84940" x2="90267" y2="82078"/>
                        <a14:backgroundMark x1="68800" y1="75452" x2="68800" y2="75452"/>
                        <a14:backgroundMark x1="68133" y1="74398" x2="68133" y2="74398"/>
                        <a14:backgroundMark x1="67067" y1="72892" x2="68400" y2="74096"/>
                        <a14:backgroundMark x1="68000" y1="73795" x2="68933" y2="75602"/>
                        <a14:backgroundMark x1="66667" y1="72440" x2="67333" y2="73193"/>
                        <a14:backgroundMark x1="69200" y1="75753" x2="69200" y2="76506"/>
                      </a14:backgroundRemoval>
                    </a14:imgEffect>
                    <a14:imgEffect>
                      <a14:brightnessContrast bright="32000"/>
                    </a14:imgEffect>
                  </a14:imgLayer>
                </a14:imgProps>
              </a:ext>
            </a:extLst>
          </a:blip>
          <a:srcRect l="9601" r="7200" b="3516"/>
          <a:stretch/>
        </p:blipFill>
        <p:spPr>
          <a:xfrm>
            <a:off x="-50422" y="4419599"/>
            <a:ext cx="2363916" cy="2426987"/>
          </a:xfrm>
          <a:prstGeom prst="rect">
            <a:avLst/>
          </a:prstGeom>
        </p:spPr>
      </p:pic>
      <p:pic>
        <p:nvPicPr>
          <p:cNvPr id="14" name="Picture 13">
            <a:extLst>
              <a:ext uri="{FF2B5EF4-FFF2-40B4-BE49-F238E27FC236}">
                <a16:creationId xmlns:a16="http://schemas.microsoft.com/office/drawing/2014/main" id="{13284C55-9D4B-463F-9FF3-D85D0021D1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60" b="99040" l="9877" r="90329">
                        <a14:foregroundMark x1="45885" y1="13920" x2="54115" y2="17920"/>
                        <a14:foregroundMark x1="46914" y1="14720" x2="56584" y2="15040"/>
                        <a14:foregroundMark x1="47737" y1="5760" x2="54733" y2="11520"/>
                        <a14:foregroundMark x1="48354" y1="5600" x2="61934" y2="1760"/>
                        <a14:foregroundMark x1="61934" y1="1760" x2="62346" y2="1760"/>
                        <a14:foregroundMark x1="49383" y1="4960" x2="56790" y2="2720"/>
                        <a14:foregroundMark x1="63169" y1="3040" x2="69959" y2="5440"/>
                        <a14:foregroundMark x1="63992" y1="3040" x2="72840" y2="7520"/>
                        <a14:foregroundMark x1="63580" y1="2880" x2="74074" y2="8480"/>
                        <a14:foregroundMark x1="74074" y1="8480" x2="74691" y2="9120"/>
                        <a14:foregroundMark x1="49723" y1="32099" x2="55144" y2="33440"/>
                        <a14:foregroundMark x1="46091" y1="31200" x2="49632" y2="32076"/>
                        <a14:foregroundMark x1="65226" y1="3200" x2="68519" y2="4320"/>
                        <a14:foregroundMark x1="74897" y1="21120" x2="76132" y2="19200"/>
                        <a14:foregroundMark x1="76132" y1="19360" x2="75514" y2="14080"/>
                        <a14:foregroundMark x1="76543" y1="17600" x2="76955" y2="11840"/>
                        <a14:foregroundMark x1="74897" y1="9440" x2="75926" y2="11840"/>
                        <a14:foregroundMark x1="68930" y1="4320" x2="75514" y2="10400"/>
                        <a14:foregroundMark x1="75514" y1="10400" x2="75720" y2="11520"/>
                        <a14:foregroundMark x1="68930" y1="4480" x2="74897" y2="8000"/>
                        <a14:foregroundMark x1="47325" y1="6400" x2="44444" y2="13280"/>
                        <a14:foregroundMark x1="42593" y1="20640" x2="41564" y2="15200"/>
                        <a14:foregroundMark x1="41152" y1="15360" x2="44856" y2="10560"/>
                        <a14:foregroundMark x1="41152" y1="14560" x2="45267" y2="8000"/>
                        <a14:foregroundMark x1="37449" y1="23840" x2="39506" y2="26560"/>
                        <a14:foregroundMark x1="44033" y1="32000" x2="45679" y2="33920"/>
                        <a14:foregroundMark x1="49824" y1="38705" x2="50165" y2="39148"/>
                        <a14:foregroundMark x1="56927" y1="36480" x2="62140" y2="33440"/>
                        <a14:foregroundMark x1="53613" y1="38413" x2="56927" y2="36480"/>
                        <a14:foregroundMark x1="62476" y1="36480" x2="62757" y2="36960"/>
                        <a14:foregroundMark x1="61728" y1="35200" x2="62476" y2="36480"/>
                        <a14:foregroundMark x1="71811" y1="33280" x2="72840" y2="23840"/>
                        <a14:foregroundMark x1="43827" y1="47360" x2="54938" y2="66400"/>
                        <a14:foregroundMark x1="46708" y1="43520" x2="49794" y2="48640"/>
                        <a14:foregroundMark x1="51235" y1="49280" x2="52469" y2="52320"/>
                        <a14:foregroundMark x1="53498" y1="52640" x2="65021" y2="39040"/>
                        <a14:foregroundMark x1="54527" y1="48640" x2="60905" y2="39840"/>
                        <a14:foregroundMark x1="60082" y1="38560" x2="59671" y2="41120"/>
                        <a14:foregroundMark x1="59877" y1="38080" x2="57819" y2="43840"/>
                        <a14:foregroundMark x1="62140" y1="38400" x2="68930" y2="38880"/>
                        <a14:foregroundMark x1="62346" y1="37440" x2="71399" y2="36000"/>
                        <a14:foregroundMark x1="69547" y1="35040" x2="73663" y2="42080"/>
                        <a14:foregroundMark x1="40329" y1="26720" x2="47325" y2="25760"/>
                        <a14:foregroundMark x1="40123" y1="51520" x2="43004" y2="56640"/>
                        <a14:foregroundMark x1="41152" y1="51680" x2="45473" y2="44480"/>
                        <a14:foregroundMark x1="41358" y1="48000" x2="45885" y2="44320"/>
                        <a14:foregroundMark x1="42593" y1="46240" x2="45885" y2="43840"/>
                        <a14:foregroundMark x1="14198" y1="66880" x2="26132" y2="69600"/>
                        <a14:foregroundMark x1="26132" y1="69600" x2="26132" y2="69440"/>
                        <a14:foregroundMark x1="10288" y1="68160" x2="12963" y2="70400"/>
                        <a14:foregroundMark x1="34774" y1="67520" x2="39712" y2="58240"/>
                        <a14:foregroundMark x1="39712" y1="58240" x2="40741" y2="57600"/>
                        <a14:foregroundMark x1="44239" y1="55200" x2="55556" y2="73920"/>
                        <a14:foregroundMark x1="39918" y1="65280" x2="54321" y2="82400"/>
                        <a14:foregroundMark x1="32099" y1="73120" x2="42387" y2="84000"/>
                        <a14:foregroundMark x1="42387" y1="84000" x2="42387" y2="84000"/>
                        <a14:foregroundMark x1="27778" y1="80160" x2="38889" y2="87360"/>
                        <a14:foregroundMark x1="32305" y1="91040" x2="42181" y2="98080"/>
                        <a14:foregroundMark x1="87860" y1="96000" x2="90329" y2="99040"/>
                        <a14:foregroundMark x1="27572" y1="84000" x2="30041" y2="91200"/>
                        <a14:foregroundMark x1="27984" y1="88160" x2="29835" y2="93920"/>
                        <a14:foregroundMark x1="27778" y1="88160" x2="30453" y2="94400"/>
                        <a14:foregroundMark x1="27366" y1="89760" x2="29424" y2="93440"/>
                        <a14:foregroundMark x1="27572" y1="87840" x2="28395" y2="85120"/>
                        <a14:foregroundMark x1="65021" y1="40000" x2="68930" y2="39680"/>
                        <a14:foregroundMark x1="64403" y1="39040" x2="71399" y2="40480"/>
                        <a14:backgroundMark x1="60905" y1="36480" x2="60905" y2="36480"/>
                        <a14:backgroundMark x1="47942" y1="36800" x2="49794" y2="38720"/>
                        <a14:backgroundMark x1="49588" y1="39680" x2="50206" y2="40800"/>
                        <a14:backgroundMark x1="45062" y1="34080" x2="47942" y2="37760"/>
                        <a14:backgroundMark x1="49383" y1="39360" x2="50206" y2="41120"/>
                      </a14:backgroundRemoval>
                    </a14:imgEffect>
                    <a14:imgEffect>
                      <a14:brightnessContrast bright="14000"/>
                    </a14:imgEffect>
                  </a14:imgLayer>
                </a14:imgProps>
              </a:ext>
            </a:extLst>
          </a:blip>
          <a:srcRect l="7635" r="8414"/>
          <a:stretch/>
        </p:blipFill>
        <p:spPr>
          <a:xfrm>
            <a:off x="10272126" y="4267200"/>
            <a:ext cx="1691274" cy="2590800"/>
          </a:xfrm>
          <a:prstGeom prst="rect">
            <a:avLst/>
          </a:prstGeom>
        </p:spPr>
      </p:pic>
    </p:spTree>
    <p:extLst>
      <p:ext uri="{BB962C8B-B14F-4D97-AF65-F5344CB8AC3E}">
        <p14:creationId xmlns:p14="http://schemas.microsoft.com/office/powerpoint/2010/main" val="200281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1000"/>
                                        <p:tgtEl>
                                          <p:spTgt spid="8">
                                            <p:txEl>
                                              <p:pRg st="4" end="4"/>
                                            </p:txEl>
                                          </p:spTgt>
                                        </p:tgtEl>
                                      </p:cBhvr>
                                    </p:animEffect>
                                    <p:anim calcmode="lin" valueType="num">
                                      <p:cBhvr>
                                        <p:cTn id="2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1000"/>
                                        <p:tgtEl>
                                          <p:spTgt spid="8">
                                            <p:txEl>
                                              <p:pRg st="5" end="5"/>
                                            </p:txEl>
                                          </p:spTgt>
                                        </p:tgtEl>
                                      </p:cBhvr>
                                    </p:animEffect>
                                    <p:anim calcmode="lin" valueType="num">
                                      <p:cBhvr>
                                        <p:cTn id="3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xEl>
                                              <p:pRg st="3" end="3"/>
                                            </p:txEl>
                                          </p:spTgt>
                                        </p:tgtEl>
                                      </p:cBhvr>
                                    </p:animEffect>
                                    <p:set>
                                      <p:cBhvr>
                                        <p:cTn id="40" dur="1" fill="hold">
                                          <p:stCondLst>
                                            <p:cond delay="499"/>
                                          </p:stCondLst>
                                        </p:cTn>
                                        <p:tgtEl>
                                          <p:spTgt spid="8">
                                            <p:txEl>
                                              <p:pRg st="3" end="3"/>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FB78E-CD97-4C00-BF94-0C64F185D66C}"/>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C31552A-ACBA-4EBB-B263-68E386CF0333}"/>
              </a:ext>
            </a:extLst>
          </p:cNvPr>
          <p:cNvSpPr txBox="1"/>
          <p:nvPr/>
        </p:nvSpPr>
        <p:spPr>
          <a:xfrm>
            <a:off x="4724400" y="827570"/>
            <a:ext cx="6647291" cy="4925579"/>
          </a:xfrm>
          <a:prstGeom prst="rect">
            <a:avLst/>
          </a:prstGeom>
          <a:noFill/>
        </p:spPr>
        <p:txBody>
          <a:bodyPr wrap="square" lIns="0" tIns="0" rIns="0" bIns="0" rtlCol="0">
            <a:spAutoFit/>
          </a:bodyPr>
          <a:lstStyle/>
          <a:p>
            <a:pPr algn="just">
              <a:lnSpc>
                <a:spcPct val="150000"/>
              </a:lnSpc>
            </a:pPr>
            <a:r>
              <a:rPr lang="en-SG" sz="3100" b="1">
                <a:solidFill>
                  <a:schemeClr val="accent1">
                    <a:lumMod val="50000"/>
                  </a:schemeClr>
                </a:solidFill>
                <a:latin typeface="Quicksand" panose="00000500000000000000" pitchFamily="2" charset="0"/>
              </a:rPr>
              <a:t>	Quán án </a:t>
            </a:r>
            <a:r>
              <a:rPr lang="en-SG" sz="3100" b="1">
                <a:solidFill>
                  <a:srgbClr val="FF0066"/>
                </a:solidFill>
                <a:latin typeface="Quicksand" panose="00000500000000000000" pitchFamily="2" charset="0"/>
              </a:rPr>
              <a:t>thông minh, nắm đ</a:t>
            </a:r>
            <a:r>
              <a:rPr lang="vi-VN" sz="3100" b="1">
                <a:solidFill>
                  <a:srgbClr val="FF0066"/>
                </a:solidFill>
                <a:latin typeface="Quicksand" panose="00000500000000000000" pitchFamily="2" charset="0"/>
              </a:rPr>
              <a:t>ược</a:t>
            </a:r>
            <a:r>
              <a:rPr lang="en-SG" sz="3100" b="1">
                <a:solidFill>
                  <a:srgbClr val="FF0066"/>
                </a:solidFill>
                <a:latin typeface="Quicksand" panose="00000500000000000000" pitchFamily="2" charset="0"/>
              </a:rPr>
              <a:t> tâm lí</a:t>
            </a:r>
            <a:r>
              <a:rPr lang="en-SG" sz="3100" b="1">
                <a:solidFill>
                  <a:schemeClr val="accent1">
                    <a:lumMod val="50000"/>
                  </a:schemeClr>
                </a:solidFill>
                <a:latin typeface="Quicksand" panose="00000500000000000000" pitchFamily="2" charset="0"/>
              </a:rPr>
              <a:t> của những ng</a:t>
            </a:r>
            <a:r>
              <a:rPr lang="vi-VN" sz="3100" b="1">
                <a:solidFill>
                  <a:schemeClr val="accent1">
                    <a:lumMod val="50000"/>
                  </a:schemeClr>
                </a:solidFill>
                <a:latin typeface="Quicksand" panose="00000500000000000000" pitchFamily="2" charset="0"/>
              </a:rPr>
              <a:t>ười</a:t>
            </a:r>
            <a:r>
              <a:rPr lang="en-SG" sz="3100" b="1">
                <a:solidFill>
                  <a:schemeClr val="accent1">
                    <a:lumMod val="50000"/>
                  </a:schemeClr>
                </a:solidFill>
                <a:latin typeface="Quicksand" panose="00000500000000000000" pitchFamily="2" charset="0"/>
              </a:rPr>
              <a:t> ở chùa là tin vào sự linh thiêng của Đức Phật, lại hiểu kẻ có tật th</a:t>
            </a:r>
            <a:r>
              <a:rPr lang="vi-VN" sz="3100" b="1">
                <a:solidFill>
                  <a:schemeClr val="accent1">
                    <a:lumMod val="50000"/>
                  </a:schemeClr>
                </a:solidFill>
                <a:latin typeface="Quicksand" panose="00000500000000000000" pitchFamily="2" charset="0"/>
              </a:rPr>
              <a:t>ường</a:t>
            </a:r>
            <a:r>
              <a:rPr lang="en-SG" sz="3100" b="1">
                <a:solidFill>
                  <a:schemeClr val="accent1">
                    <a:lumMod val="50000"/>
                  </a:schemeClr>
                </a:solidFill>
                <a:latin typeface="Quicksand" panose="00000500000000000000" pitchFamily="2" charset="0"/>
              </a:rPr>
              <a:t> hay giật mình nên đã nghĩ ra cách trên để tìm ra kẻ gian một cách nhanh chóng, không cần tra khảo.</a:t>
            </a:r>
            <a:endParaRPr lang="en-US" sz="3100" b="1">
              <a:solidFill>
                <a:schemeClr val="accent1">
                  <a:lumMod val="50000"/>
                </a:schemeClr>
              </a:solidFill>
              <a:latin typeface="Quicksand" panose="00000500000000000000" pitchFamily="2" charset="0"/>
            </a:endParaRPr>
          </a:p>
        </p:txBody>
      </p:sp>
      <p:pic>
        <p:nvPicPr>
          <p:cNvPr id="11" name="Picture 10">
            <a:extLst>
              <a:ext uri="{FF2B5EF4-FFF2-40B4-BE49-F238E27FC236}">
                <a16:creationId xmlns:a16="http://schemas.microsoft.com/office/drawing/2014/main" id="{315A02A1-0F68-4E0C-9B8B-C9D23C4CCF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63" b="95482" l="13467" r="90267">
                        <a14:foregroundMark x1="32800" y1="22289" x2="43467" y2="49849"/>
                        <a14:foregroundMark x1="40800" y1="10090" x2="48000" y2="36145"/>
                        <a14:foregroundMark x1="42267" y1="3313" x2="36667" y2="23645"/>
                        <a14:foregroundMark x1="15467" y1="33434" x2="19200" y2="38253"/>
                        <a14:foregroundMark x1="23867" y1="87651" x2="43333" y2="77711"/>
                        <a14:foregroundMark x1="16000" y1="93524" x2="31200" y2="90361"/>
                        <a14:foregroundMark x1="13467" y1="95482" x2="20133" y2="94277"/>
                        <a14:foregroundMark x1="84667" y1="66566" x2="84800" y2="68976"/>
                        <a14:foregroundMark x1="83467" y1="76958" x2="86133" y2="81928"/>
                        <a14:foregroundMark x1="88267" y1="66265" x2="87867" y2="68825"/>
                        <a14:foregroundMark x1="88667" y1="80723" x2="84133" y2="85392"/>
                        <a14:foregroundMark x1="89333" y1="78614" x2="88800" y2="79970"/>
                        <a14:foregroundMark x1="40667" y1="54367" x2="49200" y2="55723"/>
                        <a14:foregroundMark x1="42533" y1="53012" x2="46933" y2="53012"/>
                        <a14:foregroundMark x1="33867" y1="37651" x2="40667" y2="47440"/>
                        <a14:foregroundMark x1="36667" y1="37349" x2="38133" y2="41717"/>
                        <a14:foregroundMark x1="51067" y1="37651" x2="51067" y2="41265"/>
                        <a14:foregroundMark x1="29200" y1="53916" x2="29467" y2="52861"/>
                        <a14:foregroundMark x1="25600" y1="41867" x2="28533" y2="45331"/>
                        <a14:foregroundMark x1="25067" y1="41114" x2="30000" y2="46084"/>
                        <a14:foregroundMark x1="25733" y1="42169" x2="27867" y2="44880"/>
                        <a14:foregroundMark x1="58133" y1="45181" x2="60133" y2="43524"/>
                        <a14:foregroundMark x1="60533" y1="43072" x2="62133" y2="40211"/>
                        <a14:foregroundMark x1="58800" y1="45030" x2="60400" y2="43524"/>
                        <a14:foregroundMark x1="30000" y1="45633" x2="29600" y2="54066"/>
                        <a14:foregroundMark x1="29600" y1="54066" x2="29733" y2="54217"/>
                        <a14:foregroundMark x1="29467" y1="45331" x2="29333" y2="54066"/>
                        <a14:foregroundMark x1="29333" y1="54066" x2="29467" y2="54367"/>
                        <a14:foregroundMark x1="29600" y1="47440" x2="29467" y2="54217"/>
                        <a14:foregroundMark x1="29600" y1="49849" x2="29467" y2="54066"/>
                        <a14:foregroundMark x1="29200" y1="51205" x2="29467" y2="55120"/>
                        <a14:foregroundMark x1="29733" y1="49849" x2="29733" y2="50452"/>
                        <a14:foregroundMark x1="29733" y1="51506" x2="29733" y2="51807"/>
                        <a14:foregroundMark x1="29200" y1="52108" x2="29333" y2="54066"/>
                        <a14:foregroundMark x1="29067" y1="50000" x2="29467" y2="54970"/>
                        <a14:foregroundMark x1="28933" y1="53916" x2="29333" y2="54669"/>
                        <a14:foregroundMark x1="29733" y1="55120" x2="40400" y2="57229"/>
                        <a14:foregroundMark x1="31867" y1="55572" x2="40533" y2="57831"/>
                        <a14:foregroundMark x1="30800" y1="55422" x2="36667" y2="56175"/>
                        <a14:foregroundMark x1="31333" y1="55873" x2="39600" y2="57681"/>
                        <a14:foregroundMark x1="39467" y1="58283" x2="39600" y2="61145"/>
                        <a14:foregroundMark x1="38933" y1="58584" x2="39200" y2="61295"/>
                        <a14:foregroundMark x1="47333" y1="57982" x2="47733" y2="57229"/>
                        <a14:foregroundMark x1="47733" y1="57831" x2="58933" y2="54367"/>
                        <a14:foregroundMark x1="48533" y1="57831" x2="57467" y2="55120"/>
                        <a14:foregroundMark x1="51467" y1="56928" x2="56267" y2="55120"/>
                        <a14:foregroundMark x1="51733" y1="56928" x2="57333" y2="54819"/>
                        <a14:foregroundMark x1="52133" y1="56777" x2="57333" y2="54819"/>
                        <a14:foregroundMark x1="53067" y1="56777" x2="55467" y2="55572"/>
                        <a14:foregroundMark x1="53067" y1="56627" x2="56933" y2="54970"/>
                        <a14:foregroundMark x1="57867" y1="45783" x2="57333" y2="52259"/>
                        <a14:foregroundMark x1="58133" y1="46687" x2="57733" y2="53163"/>
                        <a14:foregroundMark x1="57867" y1="49096" x2="58400" y2="53916"/>
                        <a14:foregroundMark x1="58267" y1="50904" x2="58000" y2="52410"/>
                        <a14:foregroundMark x1="14267" y1="88253" x2="16533" y2="82982"/>
                        <a14:foregroundMark x1="14667" y1="86898" x2="16800" y2="83434"/>
                        <a14:foregroundMark x1="17867" y1="80271" x2="22533" y2="73494"/>
                        <a14:foregroundMark x1="26133" y1="68825" x2="33867" y2="62349"/>
                        <a14:foregroundMark x1="33867" y1="62349" x2="34933" y2="62199"/>
                        <a14:foregroundMark x1="28400" y1="66265" x2="36800" y2="60994"/>
                        <a14:foregroundMark x1="36800" y1="60994" x2="38400" y2="60693"/>
                        <a14:foregroundMark x1="34000" y1="62199" x2="36667" y2="61295"/>
                        <a14:foregroundMark x1="48267" y1="59940" x2="48533" y2="61295"/>
                        <a14:foregroundMark x1="48667" y1="60542" x2="54267" y2="63404"/>
                        <a14:foregroundMark x1="49600" y1="60542" x2="56000" y2="63253"/>
                        <a14:foregroundMark x1="56000" y1="63253" x2="56000" y2="63253"/>
                        <a14:foregroundMark x1="56267" y1="63253" x2="66361" y2="72711"/>
                        <a14:foregroundMark x1="68885" y1="75631" x2="69733" y2="76958"/>
                        <a14:foregroundMark x1="70000" y1="76506" x2="70933" y2="73343"/>
                        <a14:foregroundMark x1="70133" y1="76355" x2="74800" y2="70030"/>
                        <a14:foregroundMark x1="69733" y1="75904" x2="71067" y2="73042"/>
                        <a14:foregroundMark x1="71067" y1="72892" x2="75067" y2="69428"/>
                        <a14:foregroundMark x1="72400" y1="71235" x2="77733" y2="65512"/>
                        <a14:foregroundMark x1="77333" y1="66114" x2="84267" y2="64759"/>
                        <a14:foregroundMark x1="84267" y1="64759" x2="84400" y2="64759"/>
                        <a14:foregroundMark x1="79067" y1="65663" x2="86000" y2="65211"/>
                        <a14:foregroundMark x1="86000" y1="65211" x2="87600" y2="65361"/>
                        <a14:foregroundMark x1="79867" y1="65512" x2="86267" y2="64608"/>
                        <a14:foregroundMark x1="80400" y1="64910" x2="84933" y2="64759"/>
                        <a14:foregroundMark x1="79467" y1="65512" x2="85467" y2="64458"/>
                        <a14:foregroundMark x1="82267" y1="64307" x2="84533" y2="64307"/>
                        <a14:foregroundMark x1="86667" y1="64759" x2="88933" y2="66717"/>
                        <a14:foregroundMark x1="88400" y1="65060" x2="88933" y2="67169"/>
                        <a14:foregroundMark x1="87600" y1="65060" x2="88400" y2="70331"/>
                        <a14:foregroundMark x1="84133" y1="71536" x2="88400" y2="70783"/>
                        <a14:foregroundMark x1="86267" y1="71536" x2="87867" y2="70934"/>
                        <a14:foregroundMark x1="84933" y1="71837" x2="87600" y2="70783"/>
                        <a14:foregroundMark x1="88533" y1="70633" x2="89333" y2="67319"/>
                        <a14:foregroundMark x1="76533" y1="82681" x2="77067" y2="88855"/>
                        <a14:foregroundMark x1="85200" y1="74398" x2="87733" y2="77410"/>
                        <a14:foregroundMark x1="86000" y1="74096" x2="87867" y2="76506"/>
                        <a14:foregroundMark x1="86000" y1="74247" x2="88400" y2="78163"/>
                        <a14:foregroundMark x1="87600" y1="74398" x2="88533" y2="76807"/>
                        <a14:foregroundMark x1="89200" y1="77259" x2="90133" y2="78916"/>
                        <a14:foregroundMark x1="89067" y1="77861" x2="89867" y2="82530"/>
                        <a14:foregroundMark x1="84533" y1="85392" x2="87600" y2="84639"/>
                        <a14:foregroundMark x1="86000" y1="85542" x2="88267" y2="84789"/>
                        <a14:foregroundMark x1="85333" y1="85693" x2="88533" y2="85241"/>
                        <a14:foregroundMark x1="88267" y1="85090" x2="90267" y2="80120"/>
                        <a14:foregroundMark x1="88533" y1="84940" x2="90267" y2="82078"/>
                        <a14:backgroundMark x1="68800" y1="75452" x2="68800" y2="75452"/>
                        <a14:backgroundMark x1="68133" y1="74398" x2="68133" y2="74398"/>
                        <a14:backgroundMark x1="67067" y1="72892" x2="68400" y2="74096"/>
                        <a14:backgroundMark x1="68000" y1="73795" x2="68933" y2="75602"/>
                        <a14:backgroundMark x1="66667" y1="72440" x2="67333" y2="73193"/>
                        <a14:backgroundMark x1="69200" y1="75753" x2="69200" y2="76506"/>
                      </a14:backgroundRemoval>
                    </a14:imgEffect>
                    <a14:imgEffect>
                      <a14:brightnessContrast bright="32000"/>
                    </a14:imgEffect>
                  </a14:imgLayer>
                </a14:imgProps>
              </a:ext>
            </a:extLst>
          </a:blip>
          <a:srcRect l="9601" r="7200" b="3516"/>
          <a:stretch/>
        </p:blipFill>
        <p:spPr>
          <a:xfrm>
            <a:off x="0" y="1917005"/>
            <a:ext cx="4797576" cy="4925579"/>
          </a:xfrm>
          <a:prstGeom prst="rect">
            <a:avLst/>
          </a:prstGeom>
        </p:spPr>
      </p:pic>
    </p:spTree>
    <p:extLst>
      <p:ext uri="{BB962C8B-B14F-4D97-AF65-F5344CB8AC3E}">
        <p14:creationId xmlns:p14="http://schemas.microsoft.com/office/powerpoint/2010/main" val="3715294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361FD9-101C-4B6E-9A7A-1FD3AE728DE3}"/>
              </a:ext>
            </a:extLst>
          </p:cNvPr>
          <p:cNvPicPr>
            <a:picLocks noChangeAspect="1"/>
          </p:cNvPicPr>
          <p:nvPr/>
        </p:nvPicPr>
        <p:blipFill rotWithShape="1">
          <a:blip r:embed="rId2"/>
          <a:srcRect l="14375" t="-303" r="51250" b="14343"/>
          <a:stretch/>
        </p:blipFill>
        <p:spPr>
          <a:xfrm>
            <a:off x="-1" y="-27709"/>
            <a:ext cx="5486401" cy="6879252"/>
          </a:xfrm>
          <a:prstGeom prst="rect">
            <a:avLst/>
          </a:prstGeom>
        </p:spPr>
      </p:pic>
      <p:pic>
        <p:nvPicPr>
          <p:cNvPr id="6" name="Picture 5">
            <a:extLst>
              <a:ext uri="{FF2B5EF4-FFF2-40B4-BE49-F238E27FC236}">
                <a16:creationId xmlns:a16="http://schemas.microsoft.com/office/drawing/2014/main" id="{974D9AF9-1FE9-4786-A220-8F9B12F6E15C}"/>
              </a:ext>
            </a:extLst>
          </p:cNvPr>
          <p:cNvPicPr>
            <a:picLocks noChangeAspect="1"/>
          </p:cNvPicPr>
          <p:nvPr/>
        </p:nvPicPr>
        <p:blipFill rotWithShape="1">
          <a:blip r:embed="rId3"/>
          <a:srcRect l="49375"/>
          <a:stretch/>
        </p:blipFill>
        <p:spPr>
          <a:xfrm>
            <a:off x="5203778" y="0"/>
            <a:ext cx="7002077" cy="6858001"/>
          </a:xfrm>
          <a:prstGeom prst="rect">
            <a:avLst/>
          </a:prstGeom>
        </p:spPr>
      </p:pic>
      <p:pic>
        <p:nvPicPr>
          <p:cNvPr id="8" name="Picture 7">
            <a:extLst>
              <a:ext uri="{FF2B5EF4-FFF2-40B4-BE49-F238E27FC236}">
                <a16:creationId xmlns:a16="http://schemas.microsoft.com/office/drawing/2014/main" id="{B2A5ECDD-A442-46D9-BD59-0CD2C5F5B5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6" b="99265" l="49323" r="79792">
                        <a14:foregroundMark x1="75260" y1="98529" x2="64635" y2="96113"/>
                        <a14:foregroundMark x1="63073" y1="95273" x2="53646" y2="97269"/>
                        <a14:foregroundMark x1="58073" y1="91176" x2="51615" y2="95693"/>
                        <a14:foregroundMark x1="53125" y1="57038" x2="53333" y2="65126"/>
                        <a14:foregroundMark x1="51250" y1="48950" x2="52135" y2="60504"/>
                        <a14:foregroundMark x1="52283" y1="49414" x2="49427" y2="45168"/>
                        <a14:foregroundMark x1="57552" y1="57248" x2="54417" y2="52586"/>
                        <a14:foregroundMark x1="49427" y1="45168" x2="49323" y2="45168"/>
                        <a14:foregroundMark x1="53176" y1="47002" x2="51354" y2="44748"/>
                        <a14:foregroundMark x1="57552" y1="52416" x2="55445" y2="49809"/>
                        <a14:foregroundMark x1="51354" y1="44748" x2="51354" y2="44748"/>
                        <a14:foregroundMark x1="49740" y1="54097" x2="50938" y2="70378"/>
                        <a14:foregroundMark x1="50313" y1="81092" x2="51458" y2="93067"/>
                        <a14:foregroundMark x1="79792" y1="99265" x2="75781" y2="98739"/>
                        <a14:foregroundMark x1="62031" y1="97794" x2="52500" y2="96744"/>
                        <a14:foregroundMark x1="52500" y1="96744" x2="52500" y2="96744"/>
                        <a14:foregroundMark x1="65104" y1="98634" x2="65521" y2="86450"/>
                        <a14:foregroundMark x1="67097" y1="53282" x2="66823" y2="61029"/>
                        <a14:foregroundMark x1="67604" y1="38971" x2="67111" y2="52893"/>
                        <a14:foregroundMark x1="70208" y1="6303" x2="69010" y2="18172"/>
                        <a14:foregroundMark x1="69989" y1="16061" x2="68906" y2="25000"/>
                        <a14:foregroundMark x1="71719" y1="1786" x2="71645" y2="2397"/>
                        <a14:foregroundMark x1="66685" y1="32054" x2="66615" y2="35714"/>
                        <a14:foregroundMark x1="66823" y1="24895" x2="66808" y2="25660"/>
                        <a14:foregroundMark x1="69260" y1="49580" x2="68698" y2="49160"/>
                        <a14:foregroundMark x1="71510" y1="51366" x2="69922" y2="50128"/>
                        <a14:foregroundMark x1="66406" y1="75000" x2="65208" y2="80882"/>
                        <a14:foregroundMark x1="66615" y1="76681" x2="65938" y2="79727"/>
                        <a14:backgroundMark x1="78906" y1="52626" x2="66890" y2="75380"/>
                        <a14:backgroundMark x1="65706" y1="54970" x2="57969" y2="74475"/>
                        <a14:backgroundMark x1="57911" y1="59406" x2="52865" y2="85504"/>
                        <a14:backgroundMark x1="60156" y1="47794" x2="57969" y2="59104"/>
                        <a14:backgroundMark x1="52865" y1="85504" x2="53229" y2="85399"/>
                        <a14:backgroundMark x1="77292" y1="54097" x2="73177" y2="77836"/>
                        <a14:backgroundMark x1="76563" y1="58508" x2="68490" y2="76471"/>
                        <a14:backgroundMark x1="76510" y1="11555" x2="72604" y2="36134"/>
                        <a14:backgroundMark x1="72604" y1="36134" x2="72604" y2="36134"/>
                        <a14:backgroundMark x1="74010" y1="18172" x2="70313" y2="40651"/>
                        <a14:backgroundMark x1="80260" y1="10714" x2="70313" y2="63866"/>
                        <a14:backgroundMark x1="70813" y1="52729" x2="70104" y2="60399"/>
                        <a14:backgroundMark x1="72813" y1="31092" x2="71091" y2="49725"/>
                        <a14:backgroundMark x1="67135" y1="13761" x2="52865" y2="52311"/>
                        <a14:backgroundMark x1="53073" y1="11134" x2="52865" y2="35399"/>
                        <a14:backgroundMark x1="69266" y1="49765" x2="68906" y2="54307"/>
                        <a14:backgroundMark x1="69531" y1="46429" x2="69420" y2="47829"/>
                        <a14:backgroundMark x1="64688" y1="37815" x2="61198" y2="58613"/>
                        <a14:backgroundMark x1="64323" y1="44223" x2="64531" y2="53361"/>
                        <a14:backgroundMark x1="65208" y1="34139" x2="65104" y2="40756"/>
                        <a14:backgroundMark x1="65364" y1="31599" x2="64323" y2="36975"/>
                        <a14:backgroundMark x1="73542" y1="5462" x2="72344" y2="12920"/>
                        <a14:backgroundMark x1="72448" y1="7038" x2="71719" y2="17752"/>
                        <a14:backgroundMark x1="71719" y1="17752" x2="71927" y2="18382"/>
                        <a14:backgroundMark x1="72708" y1="2836" x2="70729" y2="22059"/>
                        <a14:backgroundMark x1="66510" y1="24685" x2="64792" y2="36345"/>
                        <a14:backgroundMark x1="67396" y1="24265" x2="67259" y2="24929"/>
                        <a14:backgroundMark x1="68698" y1="51050" x2="68438" y2="53466"/>
                        <a14:backgroundMark x1="68333" y1="50210" x2="68021" y2="53466"/>
                        <a14:backgroundMark x1="68594" y1="49580" x2="68594" y2="50630"/>
                        <a14:backgroundMark x1="66198" y1="26786" x2="65104" y2="32458"/>
                        <a14:backgroundMark x1="66927" y1="25735" x2="65990" y2="31618"/>
                      </a14:backgroundRemoval>
                    </a14:imgEffect>
                    <a14:imgEffect>
                      <a14:brightnessContrast bright="-24000" contrast="-25000"/>
                    </a14:imgEffect>
                  </a14:imgLayer>
                </a14:imgProps>
              </a:ext>
            </a:extLst>
          </a:blip>
          <a:srcRect l="49374" t="-808" r="17960"/>
          <a:stretch/>
        </p:blipFill>
        <p:spPr>
          <a:xfrm flipH="1">
            <a:off x="1066800" y="-61876"/>
            <a:ext cx="4517978" cy="6913419"/>
          </a:xfrm>
          <a:prstGeom prst="rect">
            <a:avLst/>
          </a:prstGeom>
        </p:spPr>
      </p:pic>
      <p:sp>
        <p:nvSpPr>
          <p:cNvPr id="9" name="Rectangle: Rounded Corners 8">
            <a:extLst>
              <a:ext uri="{FF2B5EF4-FFF2-40B4-BE49-F238E27FC236}">
                <a16:creationId xmlns:a16="http://schemas.microsoft.com/office/drawing/2014/main" id="{E2BA7162-DAE3-4B5C-A87D-D22858B02E91}"/>
              </a:ext>
            </a:extLst>
          </p:cNvPr>
          <p:cNvSpPr/>
          <p:nvPr/>
        </p:nvSpPr>
        <p:spPr>
          <a:xfrm>
            <a:off x="457200" y="914400"/>
            <a:ext cx="6777409" cy="419100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9FD175-91C5-4F4C-B69B-BF64464E0261}"/>
              </a:ext>
            </a:extLst>
          </p:cNvPr>
          <p:cNvSpPr/>
          <p:nvPr/>
        </p:nvSpPr>
        <p:spPr>
          <a:xfrm>
            <a:off x="1902382" y="1050325"/>
            <a:ext cx="3712876" cy="1200329"/>
          </a:xfrm>
          <a:prstGeom prst="rect">
            <a:avLst/>
          </a:prstGeom>
          <a:noFill/>
        </p:spPr>
        <p:txBody>
          <a:bodyPr wrap="none" lIns="91440" tIns="45720" rIns="91440" bIns="45720">
            <a:spAutoFit/>
          </a:bodyPr>
          <a:lstStyle/>
          <a:p>
            <a:pPr algn="ctr"/>
            <a:r>
              <a:rPr lang="en-SG"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MỤC TIÊU</a:t>
            </a:r>
            <a:endParaRPr lang="en-US"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2" name="TextBox 1">
            <a:extLst>
              <a:ext uri="{FF2B5EF4-FFF2-40B4-BE49-F238E27FC236}">
                <a16:creationId xmlns:a16="http://schemas.microsoft.com/office/drawing/2014/main" id="{CC8F7222-3075-48D9-9A2E-5AD0800D6E28}"/>
              </a:ext>
            </a:extLst>
          </p:cNvPr>
          <p:cNvSpPr txBox="1"/>
          <p:nvPr/>
        </p:nvSpPr>
        <p:spPr>
          <a:xfrm>
            <a:off x="1062990" y="2386578"/>
            <a:ext cx="5676442" cy="1107996"/>
          </a:xfrm>
          <a:prstGeom prst="rect">
            <a:avLst/>
          </a:prstGeom>
          <a:noFill/>
        </p:spPr>
        <p:txBody>
          <a:bodyPr wrap="square" lIns="0" tIns="0" rIns="0" bIns="0" rtlCol="0">
            <a:spAutoFit/>
          </a:bodyPr>
          <a:lstStyle/>
          <a:p>
            <a:pPr algn="just"/>
            <a:r>
              <a:rPr lang="en-SG" sz="2400" b="1">
                <a:solidFill>
                  <a:schemeClr val="tx1">
                    <a:lumMod val="95000"/>
                    <a:lumOff val="5000"/>
                  </a:schemeClr>
                </a:solidFill>
                <a:latin typeface="#9Slide03 Quicksand" panose="00000500000000000000" pitchFamily="2" charset="0"/>
              </a:rPr>
              <a:t>1) Đọc l</a:t>
            </a:r>
            <a:r>
              <a:rPr lang="vi-VN" sz="2400" b="1">
                <a:solidFill>
                  <a:schemeClr val="tx1">
                    <a:lumMod val="95000"/>
                    <a:lumOff val="5000"/>
                  </a:schemeClr>
                </a:solidFill>
                <a:latin typeface="#9Slide03 Quicksand" panose="00000500000000000000" pitchFamily="2" charset="0"/>
              </a:rPr>
              <a:t>ưu</a:t>
            </a:r>
            <a:r>
              <a:rPr lang="en-SG" sz="2400" b="1">
                <a:solidFill>
                  <a:schemeClr val="tx1">
                    <a:lumMod val="95000"/>
                    <a:lumOff val="5000"/>
                  </a:schemeClr>
                </a:solidFill>
                <a:latin typeface="#9Slide03 Quicksand" panose="00000500000000000000" pitchFamily="2" charset="0"/>
              </a:rPr>
              <a:t> loát với giọng hồi hộp, hào hứng, thể hiện sự khâm phục của ng</a:t>
            </a:r>
            <a:r>
              <a:rPr lang="vi-VN" sz="2400" b="1">
                <a:solidFill>
                  <a:schemeClr val="tx1">
                    <a:lumMod val="95000"/>
                    <a:lumOff val="5000"/>
                  </a:schemeClr>
                </a:solidFill>
                <a:latin typeface="#9Slide03 Quicksand" panose="00000500000000000000" pitchFamily="2" charset="0"/>
              </a:rPr>
              <a:t>ười</a:t>
            </a:r>
            <a:r>
              <a:rPr lang="en-SG" sz="2400" b="1">
                <a:solidFill>
                  <a:schemeClr val="tx1">
                    <a:lumMod val="95000"/>
                    <a:lumOff val="5000"/>
                  </a:schemeClr>
                </a:solidFill>
                <a:latin typeface="#9Slide03 Quicksand" panose="00000500000000000000" pitchFamily="2" charset="0"/>
              </a:rPr>
              <a:t> kể và phù hợp nhân vật.</a:t>
            </a:r>
            <a:endParaRPr lang="en-US" sz="2400" b="1">
              <a:solidFill>
                <a:schemeClr val="tx1">
                  <a:lumMod val="95000"/>
                  <a:lumOff val="5000"/>
                </a:schemeClr>
              </a:solidFill>
              <a:latin typeface="#9Slide03 Quicksand" panose="00000500000000000000" pitchFamily="2" charset="0"/>
            </a:endParaRPr>
          </a:p>
        </p:txBody>
      </p:sp>
      <p:sp>
        <p:nvSpPr>
          <p:cNvPr id="11" name="TextBox 10">
            <a:extLst>
              <a:ext uri="{FF2B5EF4-FFF2-40B4-BE49-F238E27FC236}">
                <a16:creationId xmlns:a16="http://schemas.microsoft.com/office/drawing/2014/main" id="{C47789C2-E5F9-4BF1-807B-6BF2190CD6BF}"/>
              </a:ext>
            </a:extLst>
          </p:cNvPr>
          <p:cNvSpPr txBox="1"/>
          <p:nvPr/>
        </p:nvSpPr>
        <p:spPr>
          <a:xfrm>
            <a:off x="1058722" y="3741882"/>
            <a:ext cx="5699302" cy="738664"/>
          </a:xfrm>
          <a:prstGeom prst="rect">
            <a:avLst/>
          </a:prstGeom>
          <a:noFill/>
        </p:spPr>
        <p:txBody>
          <a:bodyPr wrap="square" lIns="0" tIns="0" rIns="0" bIns="0" rtlCol="0">
            <a:spAutoFit/>
          </a:bodyPr>
          <a:lstStyle/>
          <a:p>
            <a:pPr algn="just"/>
            <a:r>
              <a:rPr lang="en-SG" sz="2400" b="1">
                <a:solidFill>
                  <a:schemeClr val="tx1">
                    <a:lumMod val="95000"/>
                    <a:lumOff val="5000"/>
                  </a:schemeClr>
                </a:solidFill>
                <a:latin typeface="#9Slide03 Quicksand" panose="00000500000000000000" pitchFamily="2" charset="0"/>
              </a:rPr>
              <a:t>2) Trình bày đ</a:t>
            </a:r>
            <a:r>
              <a:rPr lang="vi-VN" sz="2400" b="1">
                <a:solidFill>
                  <a:schemeClr val="tx1">
                    <a:lumMod val="95000"/>
                    <a:lumOff val="5000"/>
                  </a:schemeClr>
                </a:solidFill>
                <a:latin typeface="#9Slide03 Quicksand" panose="00000500000000000000" pitchFamily="2" charset="0"/>
              </a:rPr>
              <a:t>ược</a:t>
            </a:r>
            <a:r>
              <a:rPr lang="en-SG" sz="2400" b="1">
                <a:solidFill>
                  <a:schemeClr val="tx1">
                    <a:lumMod val="95000"/>
                    <a:lumOff val="5000"/>
                  </a:schemeClr>
                </a:solidFill>
                <a:latin typeface="#9Slide03 Quicksand" panose="00000500000000000000" pitchFamily="2" charset="0"/>
              </a:rPr>
              <a:t> nội dung, ý nghĩa của câu chuyện.</a:t>
            </a:r>
            <a:endParaRPr lang="en-US" sz="2400" b="1">
              <a:solidFill>
                <a:schemeClr val="tx1">
                  <a:lumMod val="95000"/>
                  <a:lumOff val="5000"/>
                </a:schemeClr>
              </a:solidFill>
              <a:latin typeface="#9Slide03 Quicksand" panose="00000500000000000000" pitchFamily="2" charset="0"/>
            </a:endParaRPr>
          </a:p>
        </p:txBody>
      </p:sp>
    </p:spTree>
    <p:extLst>
      <p:ext uri="{BB962C8B-B14F-4D97-AF65-F5344CB8AC3E}">
        <p14:creationId xmlns:p14="http://schemas.microsoft.com/office/powerpoint/2010/main" val="2423330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0000">
                                          <p:cBhvr additive="base">
                                            <p:cTn id="14" dur="13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14:presetBounceEnd="6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60000">
                                          <p:cBhvr additive="base">
                                            <p:cTn id="20" dur="14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1" dur="14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300" fill="hold"/>
                                            <p:tgtEl>
                                              <p:spTgt spid="2"/>
                                            </p:tgtEl>
                                            <p:attrNameLst>
                                              <p:attrName>ppt_x</p:attrName>
                                            </p:attrNameLst>
                                          </p:cBhvr>
                                          <p:tavLst>
                                            <p:tav tm="0">
                                              <p:val>
                                                <p:strVal val="#ppt_x"/>
                                              </p:val>
                                            </p:tav>
                                            <p:tav tm="100000">
                                              <p:val>
                                                <p:strVal val="#ppt_x"/>
                                              </p:val>
                                            </p:tav>
                                          </p:tavLst>
                                        </p:anim>
                                        <p:anim calcmode="lin" valueType="num">
                                          <p:cBhvr additive="base">
                                            <p:cTn id="15"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400" fill="hold"/>
                                            <p:tgtEl>
                                              <p:spTgt spid="11"/>
                                            </p:tgtEl>
                                            <p:attrNameLst>
                                              <p:attrName>ppt_x</p:attrName>
                                            </p:attrNameLst>
                                          </p:cBhvr>
                                          <p:tavLst>
                                            <p:tav tm="0">
                                              <p:val>
                                                <p:strVal val="#ppt_x"/>
                                              </p:val>
                                            </p:tav>
                                            <p:tav tm="100000">
                                              <p:val>
                                                <p:strVal val="#ppt_x"/>
                                              </p:val>
                                            </p:tav>
                                          </p:tavLst>
                                        </p:anim>
                                        <p:anim calcmode="lin" valueType="num">
                                          <p:cBhvr additive="base">
                                            <p:cTn id="21" dur="14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CD3B7-1081-4CDE-935B-B541C6265EE9}"/>
              </a:ext>
            </a:extLst>
          </p:cNvPr>
          <p:cNvPicPr>
            <a:picLocks noChangeAspect="1"/>
          </p:cNvPicPr>
          <p:nvPr/>
        </p:nvPicPr>
        <p:blipFill>
          <a:blip r:embed="rId2"/>
          <a:stretch>
            <a:fillRect/>
          </a:stretch>
        </p:blipFill>
        <p:spPr>
          <a:xfrm>
            <a:off x="0" y="4762"/>
            <a:ext cx="12192000" cy="6853238"/>
          </a:xfrm>
          <a:prstGeom prst="rect">
            <a:avLst/>
          </a:prstGeom>
        </p:spPr>
      </p:pic>
      <p:sp>
        <p:nvSpPr>
          <p:cNvPr id="5" name="Rectangle 4">
            <a:extLst>
              <a:ext uri="{FF2B5EF4-FFF2-40B4-BE49-F238E27FC236}">
                <a16:creationId xmlns:a16="http://schemas.microsoft.com/office/drawing/2014/main" id="{4726EB71-C9D0-4205-9CB6-6075504F80F0}"/>
              </a:ext>
            </a:extLst>
          </p:cNvPr>
          <p:cNvSpPr/>
          <p:nvPr/>
        </p:nvSpPr>
        <p:spPr>
          <a:xfrm>
            <a:off x="0" y="6968"/>
            <a:ext cx="12192000" cy="685323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3BCBF0E-84D9-4E45-ADBB-F7DB37EA5540}"/>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Layer>
                </a14:imgProps>
              </a:ext>
            </a:extLst>
          </a:blip>
          <a:srcRect t="25579" b="25805"/>
          <a:stretch/>
        </p:blipFill>
        <p:spPr>
          <a:xfrm rot="20583857">
            <a:off x="-1756253" y="2983539"/>
            <a:ext cx="8110171" cy="3942772"/>
          </a:xfrm>
          <a:prstGeom prst="rect">
            <a:avLst/>
          </a:prstGeom>
        </p:spPr>
      </p:pic>
      <p:pic>
        <p:nvPicPr>
          <p:cNvPr id="26" name="Picture 25">
            <a:extLst>
              <a:ext uri="{FF2B5EF4-FFF2-40B4-BE49-F238E27FC236}">
                <a16:creationId xmlns:a16="http://schemas.microsoft.com/office/drawing/2014/main" id="{C518B9CF-2EF2-4803-9C79-E35542C1D532}"/>
              </a:ext>
            </a:extLst>
          </p:cNvPr>
          <p:cNvPicPr>
            <a:picLocks noChangeAspect="1"/>
          </p:cNvPicPr>
          <p:nvPr/>
        </p:nvPicPr>
        <p:blipFill rotWithShape="1">
          <a:blip r:embed="rId3">
            <a:alphaModFix amt="42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Layer>
                </a14:imgProps>
              </a:ext>
            </a:extLst>
          </a:blip>
          <a:srcRect t="25579" b="25805"/>
          <a:stretch/>
        </p:blipFill>
        <p:spPr>
          <a:xfrm>
            <a:off x="-3261186" y="2257912"/>
            <a:ext cx="8064181" cy="3920414"/>
          </a:xfrm>
          <a:prstGeom prst="rect">
            <a:avLst/>
          </a:prstGeom>
        </p:spPr>
      </p:pic>
      <p:pic>
        <p:nvPicPr>
          <p:cNvPr id="27" name="Picture 26">
            <a:extLst>
              <a:ext uri="{FF2B5EF4-FFF2-40B4-BE49-F238E27FC236}">
                <a16:creationId xmlns:a16="http://schemas.microsoft.com/office/drawing/2014/main" id="{2CDBBAD8-DC02-4BB8-80FF-BD5C4EE87AED}"/>
              </a:ext>
            </a:extLst>
          </p:cNvPr>
          <p:cNvPicPr>
            <a:picLocks noChangeAspect="1"/>
          </p:cNvPicPr>
          <p:nvPr/>
        </p:nvPicPr>
        <p:blipFill rotWithShape="1">
          <a:blip r:embed="rId5">
            <a:alphaModFix amt="53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Effect>
                      <a14:brightnessContrast bright="4000"/>
                    </a14:imgEffect>
                  </a14:imgLayer>
                </a14:imgProps>
              </a:ext>
            </a:extLst>
          </a:blip>
          <a:srcRect t="25579" b="25805"/>
          <a:stretch/>
        </p:blipFill>
        <p:spPr>
          <a:xfrm>
            <a:off x="-62953" y="1166984"/>
            <a:ext cx="7335151" cy="3565995"/>
          </a:xfrm>
          <a:prstGeom prst="rect">
            <a:avLst/>
          </a:prstGeom>
        </p:spPr>
      </p:pic>
      <p:pic>
        <p:nvPicPr>
          <p:cNvPr id="40" name="Picture 39">
            <a:extLst>
              <a:ext uri="{FF2B5EF4-FFF2-40B4-BE49-F238E27FC236}">
                <a16:creationId xmlns:a16="http://schemas.microsoft.com/office/drawing/2014/main" id="{A092960F-AAC1-488F-9A1B-1CB5B1BB18D6}"/>
              </a:ext>
            </a:extLst>
          </p:cNvPr>
          <p:cNvPicPr>
            <a:picLocks noChangeAspect="1"/>
          </p:cNvPicPr>
          <p:nvPr/>
        </p:nvPicPr>
        <p:blipFill rotWithShape="1">
          <a:blip r:embed="rId5">
            <a:alphaModFix amt="53000"/>
            <a:extLst>
              <a:ext uri="{BEBA8EAE-BF5A-486C-A8C5-ECC9F3942E4B}">
                <a14:imgProps xmlns:a14="http://schemas.microsoft.com/office/drawing/2010/main">
                  <a14:imgLayer r:embed="rId4">
                    <a14:imgEffect>
                      <a14:backgroundRemoval t="28914" b="71246" l="9585" r="89617">
                        <a14:foregroundMark x1="49681" y1="30671" x2="49681" y2="30671"/>
                        <a14:foregroundMark x1="50160" y1="29073" x2="50160" y2="29073"/>
                        <a14:foregroundMark x1="27796" y1="69649" x2="40575" y2="68690"/>
                        <a14:foregroundMark x1="63419" y1="71246" x2="78275" y2="66773"/>
                      </a14:backgroundRemoval>
                    </a14:imgEffect>
                    <a14:imgEffect>
                      <a14:brightnessContrast bright="4000"/>
                    </a14:imgEffect>
                  </a14:imgLayer>
                </a14:imgProps>
              </a:ext>
            </a:extLst>
          </a:blip>
          <a:srcRect t="25579" b="25805"/>
          <a:stretch/>
        </p:blipFill>
        <p:spPr>
          <a:xfrm rot="20668906">
            <a:off x="1686363" y="3939706"/>
            <a:ext cx="6719444" cy="3266668"/>
          </a:xfrm>
          <a:prstGeom prst="rect">
            <a:avLst/>
          </a:prstGeom>
        </p:spPr>
      </p:pic>
      <p:grpSp>
        <p:nvGrpSpPr>
          <p:cNvPr id="19" name="Group 18">
            <a:extLst>
              <a:ext uri="{FF2B5EF4-FFF2-40B4-BE49-F238E27FC236}">
                <a16:creationId xmlns:a16="http://schemas.microsoft.com/office/drawing/2014/main" id="{C5EF4C08-E62F-4CFD-8F32-D1221A6A8D33}"/>
              </a:ext>
            </a:extLst>
          </p:cNvPr>
          <p:cNvGrpSpPr/>
          <p:nvPr/>
        </p:nvGrpSpPr>
        <p:grpSpPr>
          <a:xfrm>
            <a:off x="-1046147" y="1666879"/>
            <a:ext cx="7917322" cy="5267321"/>
            <a:chOff x="636282" y="213313"/>
            <a:chExt cx="9854465" cy="6556085"/>
          </a:xfrm>
        </p:grpSpPr>
        <p:pic>
          <p:nvPicPr>
            <p:cNvPr id="9" name="Picture 8">
              <a:extLst>
                <a:ext uri="{FF2B5EF4-FFF2-40B4-BE49-F238E27FC236}">
                  <a16:creationId xmlns:a16="http://schemas.microsoft.com/office/drawing/2014/main" id="{7A5FC552-D803-40E3-AE3F-D3B7EA6D646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60" b="98080" l="9877" r="89918">
                          <a14:foregroundMark x1="31893" y1="72160" x2="66667" y2="85280"/>
                          <a14:foregroundMark x1="67490" y1="36160" x2="70988" y2="89280"/>
                          <a14:foregroundMark x1="70988" y1="89280" x2="70988" y2="89280"/>
                          <a14:foregroundMark x1="31276" y1="87360" x2="41975" y2="95520"/>
                          <a14:foregroundMark x1="41975" y1="95520" x2="51646" y2="98080"/>
                          <a14:foregroundMark x1="27160" y1="85440" x2="31481" y2="92640"/>
                          <a14:foregroundMark x1="52469" y1="6720" x2="61728" y2="16160"/>
                          <a14:foregroundMark x1="61523" y1="1760" x2="62551" y2="8480"/>
                          <a14:foregroundMark x1="45473" y1="15840" x2="51852" y2="25440"/>
                          <a14:foregroundMark x1="27366" y1="88640" x2="31276" y2="96800"/>
                        </a14:backgroundRemoval>
                      </a14:imgEffect>
                      <a14:imgEffect>
                        <a14:brightnessContrast bright="21000"/>
                      </a14:imgEffect>
                    </a14:imgLayer>
                  </a14:imgProps>
                </a:ext>
              </a:extLst>
            </a:blip>
            <a:srcRect l="8198" r="9169"/>
            <a:stretch/>
          </p:blipFill>
          <p:spPr>
            <a:xfrm>
              <a:off x="3755334" y="937952"/>
              <a:ext cx="1793062" cy="2790496"/>
            </a:xfrm>
            <a:prstGeom prst="rect">
              <a:avLst/>
            </a:prstGeom>
          </p:spPr>
        </p:pic>
        <p:pic>
          <p:nvPicPr>
            <p:cNvPr id="14" name="Picture 13">
              <a:extLst>
                <a:ext uri="{FF2B5EF4-FFF2-40B4-BE49-F238E27FC236}">
                  <a16:creationId xmlns:a16="http://schemas.microsoft.com/office/drawing/2014/main" id="{BAFEB02B-AD85-4B70-8597-7B07516AC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25341" y="1791768"/>
              <a:ext cx="5464616" cy="2990933"/>
            </a:xfrm>
            <a:prstGeom prst="rect">
              <a:avLst/>
            </a:prstGeom>
          </p:spPr>
        </p:pic>
        <p:pic>
          <p:nvPicPr>
            <p:cNvPr id="8" name="Picture 7">
              <a:extLst>
                <a:ext uri="{FF2B5EF4-FFF2-40B4-BE49-F238E27FC236}">
                  <a16:creationId xmlns:a16="http://schemas.microsoft.com/office/drawing/2014/main" id="{7BCB08FD-E052-44C8-A2FB-4D824E3946F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550" b="99695" l="9716" r="89985">
                          <a14:foregroundMark x1="37519" y1="57099" x2="50075" y2="79542"/>
                          <a14:foregroundMark x1="44096" y1="55878" x2="62930" y2="91145"/>
                          <a14:foregroundMark x1="52466" y1="46412" x2="61435" y2="71450"/>
                          <a14:foregroundMark x1="54410" y1="9466" x2="57399" y2="16031"/>
                          <a14:foregroundMark x1="25561" y1="90382" x2="57399" y2="80763"/>
                          <a14:foregroundMark x1="57399" y1="80763" x2="59193" y2="78931"/>
                          <a14:foregroundMark x1="49028" y1="53130" x2="40209" y2="73740"/>
                          <a14:foregroundMark x1="40209" y1="73740" x2="37818" y2="95115"/>
                          <a14:foregroundMark x1="37818" y1="95115" x2="41106" y2="93435"/>
                          <a14:foregroundMark x1="24514" y1="98931" x2="49028" y2="99847"/>
                          <a14:foregroundMark x1="72496" y1="99084" x2="75785" y2="93740"/>
                          <a14:foregroundMark x1="50224" y1="10534" x2="48580" y2="20305"/>
                          <a14:foregroundMark x1="41167" y1="22024" x2="41704" y2="23206"/>
                          <a14:foregroundMark x1="43494" y1="14294" x2="46487" y2="10992"/>
                          <a14:foregroundMark x1="39366" y1="18848" x2="41898" y2="16054"/>
                          <a14:foregroundMark x1="46487" y1="10992" x2="50523" y2="10229"/>
                          <a14:foregroundMark x1="42601" y1="12977" x2="52018" y2="8702"/>
                          <a14:foregroundMark x1="52018" y1="8702" x2="59193" y2="9313"/>
                          <a14:foregroundMark x1="56353" y1="8550" x2="65907" y2="15401"/>
                          <a14:foregroundMark x1="56801" y1="8702" x2="67484" y2="14376"/>
                          <a14:foregroundMark x1="62332" y1="10534" x2="65770" y2="12977"/>
                          <a14:foregroundMark x1="60239" y1="9313" x2="62780" y2="10076"/>
                          <a14:foregroundMark x1="43461" y1="14270" x2="48281" y2="10076"/>
                          <a14:foregroundMark x1="40209" y1="17099" x2="41629" y2="15863"/>
                          <a14:foregroundMark x1="48281" y1="10076" x2="51121" y2="9466"/>
                          <a14:foregroundMark x1="39312" y1="21374" x2="43647" y2="28397"/>
                          <a14:foregroundMark x1="43647" y1="28397" x2="43647" y2="28702"/>
                          <a14:foregroundMark x1="39163" y1="21374" x2="43199" y2="29160"/>
                          <a14:foregroundMark x1="43199" y1="29160" x2="43348" y2="29313"/>
                          <a14:foregroundMark x1="40807" y1="25038" x2="45291" y2="31908"/>
                          <a14:foregroundMark x1="42900" y1="28855" x2="43498" y2="33130"/>
                          <a14:foregroundMark x1="35392" y1="29245" x2="41555" y2="25954"/>
                          <a14:foregroundMark x1="35127" y1="27786" x2="35127" y2="27786"/>
                          <a14:foregroundMark x1="34828" y1="28244" x2="41854" y2="25344"/>
                          <a14:foregroundMark x1="34230" y1="29008" x2="42900" y2="25344"/>
                          <a14:foregroundMark x1="42900" y1="25344" x2="42900" y2="25344"/>
                          <a14:foregroundMark x1="36472" y1="27786" x2="43049" y2="24122"/>
                          <a14:foregroundMark x1="37277" y1="33384" x2="40209" y2="37710"/>
                          <a14:foregroundMark x1="40209" y1="37710" x2="40807" y2="38015"/>
                          <a14:foregroundMark x1="37246" y1="32389" x2="43498" y2="37863"/>
                          <a14:foregroundMark x1="43498" y1="37863" x2="43797" y2="37557"/>
                          <a14:foregroundMark x1="39013" y1="46107" x2="45291" y2="41069"/>
                          <a14:foregroundMark x1="39163" y1="44427" x2="44395" y2="37863"/>
                          <a14:foregroundMark x1="68446" y1="47731" x2="69806" y2="48855"/>
                          <a14:foregroundMark x1="63528" y1="43664" x2="65851" y2="45585"/>
                          <a14:foregroundMark x1="63677" y1="40000" x2="67355" y2="45331"/>
                          <a14:foregroundMark x1="63677" y1="39084" x2="67205" y2="45356"/>
                          <a14:foregroundMark x1="63528" y1="39695" x2="68161" y2="45191"/>
                          <a14:foregroundMark x1="64126" y1="38779" x2="68440" y2="45114"/>
                          <a14:foregroundMark x1="66368" y1="39542" x2="71436" y2="37375"/>
                          <a14:foregroundMark x1="72516" y1="31756" x2="73991" y2="29466"/>
                          <a14:foregroundMark x1="70254" y1="35267" x2="72516" y2="31756"/>
                          <a14:foregroundMark x1="70278" y1="29135" x2="75187" y2="31756"/>
                          <a14:foregroundMark x1="70132" y1="29056" x2="70137" y2="29059"/>
                          <a14:foregroundMark x1="69092" y1="28501" x2="69464" y2="28700"/>
                          <a14:foregroundMark x1="75187" y1="31756" x2="74888" y2="31756"/>
                          <a14:foregroundMark x1="70559" y1="28458" x2="73991" y2="29313"/>
                          <a14:foregroundMark x1="70031" y1="28327" x2="70403" y2="28420"/>
                          <a14:foregroundMark x1="67009" y1="27574" x2="68729" y2="28002"/>
                          <a14:foregroundMark x1="70651" y1="28238" x2="72048" y2="28397"/>
                          <a14:foregroundMark x1="70239" y1="28191" x2="70486" y2="28219"/>
                          <a14:foregroundMark x1="68012" y1="27939" x2="68723" y2="28020"/>
                          <a14:foregroundMark x1="70495" y1="28614" x2="71749" y2="29008"/>
                          <a14:foregroundMark x1="69886" y1="28423" x2="70342" y2="28566"/>
                          <a14:foregroundMark x1="66977" y1="27508" x2="68710" y2="28053"/>
                          <a14:foregroundMark x1="68506" y1="25496" x2="68400" y2="25777"/>
                          <a14:foregroundMark x1="68579" y1="25302" x2="68506" y2="25496"/>
                          <a14:foregroundMark x1="69656" y1="22443" x2="69013" y2="24150"/>
                          <a14:foregroundMark x1="69218" y1="28861" x2="69058" y2="29618"/>
                          <a14:foregroundMark x1="70456" y1="23026" x2="70396" y2="23308"/>
                          <a14:foregroundMark x1="69058" y1="29618" x2="69058" y2="29724"/>
                          <a14:foregroundMark x1="70592" y1="22100" x2="70733" y2="23900"/>
                          <a14:foregroundMark x1="73842" y1="31908" x2="68012" y2="36336"/>
                          <a14:foregroundMark x1="17788" y1="99237" x2="22123" y2="92519"/>
                          <a14:foregroundMark x1="17489" y1="98931" x2="23169" y2="87634"/>
                          <a14:foregroundMark x1="18087" y1="96794" x2="22720" y2="86412"/>
                          <a14:foregroundMark x1="18386" y1="93740" x2="23318" y2="84580"/>
                          <a14:foregroundMark x1="18834" y1="91145" x2="25262" y2="80763"/>
                          <a14:foregroundMark x1="25262" y1="80763" x2="25411" y2="80153"/>
                          <a14:foregroundMark x1="20478" y1="87023" x2="24963" y2="78321"/>
                          <a14:foregroundMark x1="24963" y1="78321" x2="25411" y2="78015"/>
                          <a14:foregroundMark x1="22123" y1="80763" x2="27354" y2="73130"/>
                          <a14:foregroundMark x1="21674" y1="83511" x2="28849" y2="71756"/>
                          <a14:foregroundMark x1="24813" y1="76183" x2="29746" y2="68092"/>
                          <a14:foregroundMark x1="29746" y1="68092" x2="29746" y2="68092"/>
                          <a14:foregroundMark x1="27354" y1="71603" x2="32735" y2="64275"/>
                          <a14:foregroundMark x1="32735" y1="64275" x2="32586" y2="65191"/>
                          <a14:foregroundMark x1="28251" y1="69924" x2="33034" y2="60305"/>
                          <a14:foregroundMark x1="31988" y1="62595" x2="38864" y2="53435"/>
                          <a14:foregroundMark x1="38864" y1="53435" x2="38864" y2="53435"/>
                          <a14:foregroundMark x1="35725" y1="57099" x2="41405" y2="49313"/>
                          <a14:foregroundMark x1="41405" y1="49313" x2="41704" y2="50076"/>
                          <a14:foregroundMark x1="38072" y1="52223" x2="43946" y2="45802"/>
                          <a14:foregroundMark x1="72197" y1="58931" x2="77877" y2="69466"/>
                          <a14:foregroundMark x1="74888" y1="67176" x2="79826" y2="74665"/>
                          <a14:foregroundMark x1="78924" y1="71298" x2="80814" y2="74015"/>
                          <a14:foregroundMark x1="81326" y1="79874" x2="82432" y2="82195"/>
                          <a14:foregroundMark x1="75785" y1="68244" x2="79078" y2="75156"/>
                          <a14:foregroundMark x1="83109" y1="85954" x2="87168" y2="93088"/>
                          <a14:foregroundMark x1="68311" y1="15420" x2="69357" y2="17863"/>
                          <a14:foregroundMark x1="69656" y1="18321" x2="70553" y2="20305"/>
                          <a14:foregroundMark x1="69198" y1="27784" x2="68909" y2="28702"/>
                          <a14:foregroundMark x1="71151" y1="23664" x2="71046" y2="24038"/>
                          <a14:foregroundMark x1="40957" y1="15878" x2="43946" y2="12672"/>
                          <a14:foregroundMark x1="35426" y1="29618" x2="37967" y2="33893"/>
                          <a14:foregroundMark x1="36622" y1="31450" x2="39013" y2="34656"/>
                          <a14:foregroundMark x1="36323" y1="30076" x2="39312" y2="35725"/>
                          <a14:foregroundMark x1="35426" y1="30076" x2="39013" y2="36794"/>
                          <a14:backgroundMark x1="66368" y1="46565" x2="67713" y2="48244"/>
                          <a14:backgroundMark x1="71300" y1="38015" x2="73692" y2="38168"/>
                          <a14:backgroundMark x1="65471" y1="45649" x2="65620" y2="46565"/>
                          <a14:backgroundMark x1="71300" y1="37710" x2="72347" y2="36489"/>
                          <a14:backgroundMark x1="75336" y1="31756" x2="75336" y2="31756"/>
                          <a14:backgroundMark x1="71300" y1="23206" x2="71300" y2="20763"/>
                          <a14:backgroundMark x1="72535" y1="19429" x2="73244" y2="20611"/>
                          <a14:backgroundMark x1="71144" y1="17111" x2="71406" y2="17548"/>
                          <a14:backgroundMark x1="72571" y1="19414" x2="73991" y2="21374"/>
                          <a14:backgroundMark x1="70959" y1="17189" x2="71264" y2="17610"/>
                          <a14:backgroundMark x1="68460" y1="13740" x2="69358" y2="14979"/>
                          <a14:backgroundMark x1="70896" y1="23591" x2="72496" y2="20458"/>
                          <a14:backgroundMark x1="38864" y1="18626" x2="37967" y2="20611"/>
                          <a14:backgroundMark x1="41854" y1="13130" x2="40359" y2="14962"/>
                          <a14:backgroundMark x1="33333" y1="29313" x2="33379" y2="30760"/>
                          <a14:backgroundMark x1="35426" y1="54809" x2="38565" y2="50992"/>
                          <a14:backgroundMark x1="81465" y1="73588" x2="86398" y2="80305"/>
                          <a14:backgroundMark x1="86398" y1="80305" x2="86398" y2="80611"/>
                          <a14:backgroundMark x1="85800" y1="82595" x2="91928" y2="91450"/>
                          <a14:backgroundMark x1="84454" y1="81069" x2="89537" y2="89618"/>
                          <a14:backgroundMark x1="88789" y1="92366" x2="91779" y2="98931"/>
                          <a14:backgroundMark x1="71300" y1="26107" x2="71300" y2="26107"/>
                          <a14:backgroundMark x1="71151" y1="23969" x2="72945" y2="26412"/>
                          <a14:backgroundMark x1="71300" y1="24122" x2="71300" y2="24122"/>
                        </a14:backgroundRemoval>
                      </a14:imgEffect>
                      <a14:imgEffect>
                        <a14:brightnessContrast bright="15000"/>
                      </a14:imgEffect>
                    </a14:imgLayer>
                  </a14:imgProps>
                </a:ext>
              </a:extLst>
            </a:blip>
            <a:srcRect l="12319" r="11469"/>
            <a:stretch/>
          </p:blipFill>
          <p:spPr>
            <a:xfrm>
              <a:off x="4818667" y="213313"/>
              <a:ext cx="2337078" cy="3002375"/>
            </a:xfrm>
            <a:prstGeom prst="rect">
              <a:avLst/>
            </a:prstGeom>
          </p:spPr>
        </p:pic>
        <p:pic>
          <p:nvPicPr>
            <p:cNvPr id="13" name="Picture 12">
              <a:extLst>
                <a:ext uri="{FF2B5EF4-FFF2-40B4-BE49-F238E27FC236}">
                  <a16:creationId xmlns:a16="http://schemas.microsoft.com/office/drawing/2014/main" id="{B0617DA8-024C-4357-9069-83F5E6A21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6784" y="2730542"/>
              <a:ext cx="6483803" cy="3052763"/>
            </a:xfrm>
            <a:prstGeom prst="rect">
              <a:avLst/>
            </a:prstGeom>
          </p:spPr>
        </p:pic>
        <p:pic>
          <p:nvPicPr>
            <p:cNvPr id="15" name="Picture 14">
              <a:extLst>
                <a:ext uri="{FF2B5EF4-FFF2-40B4-BE49-F238E27FC236}">
                  <a16:creationId xmlns:a16="http://schemas.microsoft.com/office/drawing/2014/main" id="{100088C9-09F1-43DD-8A5E-E25ACEC3B2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282" y="4346630"/>
              <a:ext cx="5028958" cy="2367778"/>
            </a:xfrm>
            <a:prstGeom prst="rect">
              <a:avLst/>
            </a:prstGeom>
          </p:spPr>
        </p:pic>
        <p:pic>
          <p:nvPicPr>
            <p:cNvPr id="6" name="Picture 5">
              <a:extLst>
                <a:ext uri="{FF2B5EF4-FFF2-40B4-BE49-F238E27FC236}">
                  <a16:creationId xmlns:a16="http://schemas.microsoft.com/office/drawing/2014/main" id="{3C94AFF9-0E3B-43D3-AFFA-F7B55E0ED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21" b="98156" l="57963" r="90057">
                          <a14:foregroundMark x1="68472" y1="27376" x2="73161" y2="41986"/>
                          <a14:foregroundMark x1="68876" y1="11489" x2="81245" y2="32766"/>
                          <a14:foregroundMark x1="82700" y1="14894" x2="81487" y2="40142"/>
                          <a14:foregroundMark x1="80194" y1="34752" x2="81811" y2="39291"/>
                          <a14:foregroundMark x1="74373" y1="8369" x2="79628" y2="45532"/>
                          <a14:foregroundMark x1="62005" y1="5816" x2="75020" y2="12908"/>
                          <a14:foregroundMark x1="59499" y1="13191" x2="57963" y2="28511"/>
                          <a14:foregroundMark x1="71463" y1="4965" x2="75928" y2="4529"/>
                          <a14:foregroundMark x1="88521" y1="22695" x2="88278" y2="28511"/>
                          <a14:foregroundMark x1="68724" y1="63888" x2="72757" y2="82128"/>
                          <a14:foregroundMark x1="63945" y1="87943" x2="75424" y2="75035"/>
                          <a14:foregroundMark x1="60550" y1="94326" x2="74454" y2="61986"/>
                          <a14:foregroundMark x1="70493" y1="84397" x2="72514" y2="92482"/>
                          <a14:foregroundMark x1="72514" y1="92482" x2="72838" y2="92908"/>
                          <a14:foregroundMark x1="75263" y1="94894" x2="82862" y2="66525"/>
                          <a14:foregroundMark x1="79871" y1="62837" x2="86580" y2="86950"/>
                          <a14:foregroundMark x1="86580" y1="86950" x2="90218" y2="94326"/>
                          <a14:foregroundMark x1="83185" y1="82979" x2="89006" y2="94043"/>
                          <a14:foregroundMark x1="86095" y1="90922" x2="87065" y2="92340"/>
                          <a14:foregroundMark x1="68795" y1="91348" x2="73969" y2="96028"/>
                          <a14:foregroundMark x1="73969" y1="96028" x2="74454" y2="95887"/>
                          <a14:foregroundMark x1="60065" y1="97163" x2="60065" y2="97163"/>
                          <a14:foregroundMark x1="70089" y1="98156" x2="76233" y2="97021"/>
                          <a14:foregroundMark x1="78496" y1="5532" x2="79628" y2="6809"/>
                          <a14:foregroundMark x1="81892" y1="63972" x2="83508" y2="67943"/>
                          <a14:backgroundMark x1="67340" y1="57305" x2="66936" y2="59149"/>
                          <a14:backgroundMark x1="67017" y1="56170" x2="67664" y2="60567"/>
                          <a14:backgroundMark x1="68149" y1="61277" x2="67583" y2="61986"/>
                          <a14:backgroundMark x1="67664" y1="60709" x2="67906" y2="61277"/>
                          <a14:backgroundMark x1="76556" y1="2979" x2="78011" y2="3404"/>
                          <a14:backgroundMark x1="77041" y1="3830" x2="78468" y2="5582"/>
                        </a14:backgroundRemoval>
                      </a14:imgEffect>
                      <a14:imgEffect>
                        <a14:sharpenSoften amount="-4000"/>
                      </a14:imgEffect>
                      <a14:imgEffect>
                        <a14:brightnessContrast bright="23000"/>
                      </a14:imgEffect>
                    </a14:imgLayer>
                  </a14:imgProps>
                </a:ext>
              </a:extLst>
            </a:blip>
            <a:srcRect l="54279" r="8165"/>
            <a:stretch/>
          </p:blipFill>
          <p:spPr>
            <a:xfrm>
              <a:off x="2733040" y="2112359"/>
              <a:ext cx="2011681" cy="3052763"/>
            </a:xfrm>
            <a:prstGeom prst="rect">
              <a:avLst/>
            </a:prstGeom>
          </p:spPr>
        </p:pic>
        <p:pic>
          <p:nvPicPr>
            <p:cNvPr id="7" name="Picture 6">
              <a:extLst>
                <a:ext uri="{FF2B5EF4-FFF2-40B4-BE49-F238E27FC236}">
                  <a16:creationId xmlns:a16="http://schemas.microsoft.com/office/drawing/2014/main" id="{2AD6F3F4-0E2A-4297-A23F-9FD9E351AE48}"/>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7234" b="97589" l="9863" r="47858">
                          <a14:foregroundMark x1="24656" y1="18156" x2="36459" y2="38014"/>
                          <a14:foregroundMark x1="32983" y1="8085" x2="35327" y2="15887"/>
                          <a14:foregroundMark x1="24899" y1="37305" x2="27324" y2="45674"/>
                          <a14:foregroundMark x1="27324" y1="45674" x2="29669" y2="49929"/>
                          <a14:foregroundMark x1="24980" y1="63121" x2="17866" y2="91348"/>
                          <a14:foregroundMark x1="9943" y1="91915" x2="17866" y2="82128"/>
                          <a14:foregroundMark x1="13662" y1="94326" x2="14309" y2="91915"/>
                          <a14:foregroundMark x1="24495" y1="91773" x2="23686" y2="96596"/>
                          <a14:foregroundMark x1="22312" y1="97589" x2="28537" y2="97447"/>
                          <a14:foregroundMark x1="45918" y1="88652" x2="47858" y2="94326"/>
                          <a14:foregroundMark x1="32660" y1="7234" x2="32983" y2="10213"/>
                        </a14:backgroundRemoval>
                      </a14:imgEffect>
                      <a14:imgEffect>
                        <a14:brightnessContrast bright="27000"/>
                      </a14:imgEffect>
                    </a14:imgLayer>
                  </a14:imgProps>
                </a:ext>
              </a:extLst>
            </a:blip>
            <a:srcRect l="9917" t="5107" r="50633"/>
            <a:stretch/>
          </p:blipFill>
          <p:spPr>
            <a:xfrm>
              <a:off x="6352070" y="1981200"/>
              <a:ext cx="2322502" cy="3183922"/>
            </a:xfrm>
            <a:prstGeom prst="rect">
              <a:avLst/>
            </a:prstGeom>
          </p:spPr>
        </p:pic>
        <p:pic>
          <p:nvPicPr>
            <p:cNvPr id="12" name="Picture 11">
              <a:extLst>
                <a:ext uri="{FF2B5EF4-FFF2-40B4-BE49-F238E27FC236}">
                  <a16:creationId xmlns:a16="http://schemas.microsoft.com/office/drawing/2014/main" id="{B062FDFA-1D3F-4F1B-B4E0-01923A52F2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9320" y="4324861"/>
              <a:ext cx="5121427" cy="2411317"/>
            </a:xfrm>
            <a:prstGeom prst="rect">
              <a:avLst/>
            </a:prstGeom>
          </p:spPr>
        </p:pic>
        <p:pic>
          <p:nvPicPr>
            <p:cNvPr id="11" name="Picture 10">
              <a:extLst>
                <a:ext uri="{FF2B5EF4-FFF2-40B4-BE49-F238E27FC236}">
                  <a16:creationId xmlns:a16="http://schemas.microsoft.com/office/drawing/2014/main" id="{18562C95-4A75-466C-83FC-FCD06B4B2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4990" y="4488853"/>
              <a:ext cx="4843680" cy="2280545"/>
            </a:xfrm>
            <a:prstGeom prst="rect">
              <a:avLst/>
            </a:prstGeom>
          </p:spPr>
        </p:pic>
        <p:pic>
          <p:nvPicPr>
            <p:cNvPr id="4" name="Picture 3">
              <a:extLst>
                <a:ext uri="{FF2B5EF4-FFF2-40B4-BE49-F238E27FC236}">
                  <a16:creationId xmlns:a16="http://schemas.microsoft.com/office/drawing/2014/main" id="{5A9975AD-8CB7-43C0-8098-CC1CAE66DFC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970" b="99247" l="10000" r="90800">
                          <a14:foregroundMark x1="20267" y1="32078" x2="45733" y2="34488"/>
                          <a14:foregroundMark x1="36800" y1="15964" x2="45733" y2="32380"/>
                          <a14:foregroundMark x1="40933" y1="4970" x2="50000" y2="27108"/>
                          <a14:foregroundMark x1="29067" y1="91416" x2="42400" y2="93373"/>
                          <a14:foregroundMark x1="42400" y1="93373" x2="52533" y2="92771"/>
                          <a14:foregroundMark x1="17600" y1="94729" x2="29333" y2="97440"/>
                          <a14:foregroundMark x1="82800" y1="79066" x2="86000" y2="83283"/>
                          <a14:foregroundMark x1="81333" y1="83886" x2="83467" y2="85392"/>
                          <a14:foregroundMark x1="37867" y1="32229" x2="46400" y2="55120"/>
                          <a14:foregroundMark x1="46400" y1="55120" x2="46667" y2="55120"/>
                          <a14:foregroundMark x1="34800" y1="35542" x2="39067" y2="44729"/>
                          <a14:foregroundMark x1="52933" y1="35392" x2="50533" y2="45482"/>
                          <a14:foregroundMark x1="37867" y1="96837" x2="59867" y2="96386"/>
                          <a14:foregroundMark x1="59867" y1="96386" x2="62533" y2="96536"/>
                          <a14:foregroundMark x1="38400" y1="98494" x2="48267" y2="98042"/>
                          <a14:foregroundMark x1="48267" y1="98042" x2="74267" y2="99247"/>
                          <a14:foregroundMark x1="48133" y1="59488" x2="49542" y2="59978"/>
                          <a14:foregroundMark x1="32533" y1="63705" x2="36133" y2="61145"/>
                          <a14:foregroundMark x1="28800" y1="65813" x2="34000" y2="63554"/>
                          <a14:foregroundMark x1="40455" y1="58886" x2="42267" y2="57831"/>
                          <a14:foregroundMark x1="39673" y1="59341" x2="40455" y2="58886"/>
                          <a14:foregroundMark x1="33733" y1="62801" x2="39168" y2="59635"/>
                          <a14:foregroundMark x1="37067" y1="36898" x2="42667" y2="47741"/>
                          <a14:foregroundMark x1="42667" y1="47741" x2="47600" y2="50602"/>
                          <a14:foregroundMark x1="29467" y1="39458" x2="33600" y2="44880"/>
                          <a14:foregroundMark x1="50133" y1="61145" x2="52133" y2="61596"/>
                          <a14:foregroundMark x1="52667" y1="61596" x2="60400" y2="65211"/>
                          <a14:foregroundMark x1="69733" y1="77861" x2="70000" y2="75000"/>
                          <a14:foregroundMark x1="70000" y1="74247" x2="74667" y2="71536"/>
                          <a14:foregroundMark x1="72667" y1="71687" x2="77200" y2="68524"/>
                          <a14:foregroundMark x1="70267" y1="73494" x2="72533" y2="72289"/>
                          <a14:foregroundMark x1="72000" y1="71988" x2="75333" y2="69729"/>
                          <a14:foregroundMark x1="72933" y1="71235" x2="76133" y2="68072"/>
                          <a14:foregroundMark x1="75867" y1="68373" x2="81200" y2="65663"/>
                          <a14:foregroundMark x1="76267" y1="67470" x2="82933" y2="65060"/>
                          <a14:foregroundMark x1="77600" y1="66265" x2="78267" y2="65964"/>
                          <a14:foregroundMark x1="78267" y1="65663" x2="82267" y2="65361"/>
                          <a14:foregroundMark x1="80267" y1="65211" x2="84533" y2="65060"/>
                          <a14:foregroundMark x1="81067" y1="64608" x2="81067" y2="64608"/>
                          <a14:foregroundMark x1="82933" y1="64458" x2="85867" y2="64157"/>
                          <a14:foregroundMark x1="79333" y1="65512" x2="83333" y2="64910"/>
                          <a14:foregroundMark x1="80533" y1="65361" x2="84267" y2="64307"/>
                          <a14:foregroundMark x1="79733" y1="65211" x2="81067" y2="65060"/>
                          <a14:foregroundMark x1="85867" y1="65060" x2="88800" y2="66265"/>
                          <a14:foregroundMark x1="86400" y1="64759" x2="88400" y2="65211"/>
                          <a14:foregroundMark x1="84400" y1="72139" x2="87733" y2="71536"/>
                          <a14:foregroundMark x1="87200" y1="71386" x2="88933" y2="66265"/>
                          <a14:foregroundMark x1="88267" y1="70633" x2="88667" y2="70181"/>
                          <a14:foregroundMark x1="88800" y1="69880" x2="89200" y2="69277"/>
                          <a14:foregroundMark x1="89200" y1="68373" x2="89200" y2="68373"/>
                          <a14:foregroundMark x1="89200" y1="67771" x2="89200" y2="67470"/>
                          <a14:foregroundMark x1="84133" y1="73193" x2="84133" y2="73946"/>
                          <a14:foregroundMark x1="86400" y1="74699" x2="86400" y2="74699"/>
                          <a14:foregroundMark x1="88133" y1="75753" x2="88400" y2="76657"/>
                          <a14:foregroundMark x1="86667" y1="74699" x2="86667" y2="74699"/>
                          <a14:foregroundMark x1="85733" y1="73946" x2="85733" y2="73946"/>
                          <a14:foregroundMark x1="86267" y1="74096" x2="87333" y2="75753"/>
                          <a14:foregroundMark x1="87067" y1="74247" x2="87867" y2="76355"/>
                          <a14:foregroundMark x1="90133" y1="78765" x2="90267" y2="81777"/>
                          <a14:foregroundMark x1="74800" y1="83283" x2="78800" y2="85994"/>
                          <a14:foregroundMark x1="82800" y1="87952" x2="85733" y2="85693"/>
                          <a14:foregroundMark x1="86533" y1="85843" x2="89867" y2="82229"/>
                          <a14:foregroundMark x1="87467" y1="85241" x2="88000" y2="85392"/>
                          <a14:foregroundMark x1="88533" y1="84789" x2="89733" y2="83735"/>
                          <a14:foregroundMark x1="89733" y1="83283" x2="90800" y2="82530"/>
                          <a14:foregroundMark x1="89200" y1="78012" x2="89600" y2="78313"/>
                          <a14:foregroundMark x1="26000" y1="41867" x2="28800" y2="45331"/>
                          <a14:foregroundMark x1="28533" y1="40964" x2="29733" y2="43524"/>
                          <a14:foregroundMark x1="29200" y1="54367" x2="29467" y2="52560"/>
                          <a14:foregroundMark x1="29467" y1="52108" x2="30400" y2="44578"/>
                          <a14:foregroundMark x1="29733" y1="46536" x2="29733" y2="50000"/>
                          <a14:foregroundMark x1="29867" y1="45181" x2="29067" y2="53464"/>
                          <a14:foregroundMark x1="29067" y1="53464" x2="36800" y2="56777"/>
                          <a14:foregroundMark x1="29467" y1="51958" x2="30533" y2="46536"/>
                          <a14:foregroundMark x1="29467" y1="51506" x2="30400" y2="44277"/>
                          <a14:foregroundMark x1="29467" y1="45633" x2="28800" y2="53012"/>
                          <a14:foregroundMark x1="29200" y1="54367" x2="35600" y2="56476"/>
                          <a14:foregroundMark x1="35600" y1="56476" x2="41867" y2="56024"/>
                          <a14:foregroundMark x1="30400" y1="55271" x2="37467" y2="57982"/>
                          <a14:foregroundMark x1="37467" y1="57982" x2="39333" y2="57831"/>
                          <a14:foregroundMark x1="47067" y1="57078" x2="58267" y2="54367"/>
                          <a14:foregroundMark x1="48800" y1="57380" x2="58267" y2="54367"/>
                          <a14:foregroundMark x1="52400" y1="57229" x2="56667" y2="55120"/>
                          <a14:foregroundMark x1="50267" y1="56627" x2="57467" y2="54819"/>
                          <a14:foregroundMark x1="57467" y1="54819" x2="58267" y2="54217"/>
                          <a14:foregroundMark x1="57200" y1="54970" x2="57733" y2="55271"/>
                          <a14:foregroundMark x1="56000" y1="56325" x2="58000" y2="55422"/>
                          <a14:foregroundMark x1="57733" y1="42169" x2="57600" y2="55120"/>
                          <a14:foregroundMark x1="57600" y1="44880" x2="57467" y2="50452"/>
                          <a14:foregroundMark x1="58400" y1="44880" x2="58133" y2="53614"/>
                          <a14:backgroundMark x1="61358" y1="63936" x2="61867" y2="64307"/>
                          <a14:backgroundMark x1="53210" y1="59926" x2="53719" y2="60196"/>
                          <a14:backgroundMark x1="52662" y1="60776" x2="53169" y2="60928"/>
                          <a14:backgroundMark x1="49867" y1="59940" x2="50742" y2="60202"/>
                          <a14:backgroundMark x1="50696" y1="59639" x2="51067" y2="59639"/>
                          <a14:backgroundMark x1="85067" y1="72892" x2="85067" y2="72892"/>
                          <a14:backgroundMark x1="84000" y1="72289" x2="84000" y2="72289"/>
                          <a14:backgroundMark x1="37733" y1="58886" x2="37733" y2="58886"/>
                          <a14:backgroundMark x1="38533" y1="58584" x2="38267" y2="59036"/>
                        </a14:backgroundRemoval>
                      </a14:imgEffect>
                      <a14:imgEffect>
                        <a14:sharpenSoften amount="9000"/>
                      </a14:imgEffect>
                      <a14:imgEffect>
                        <a14:brightnessContrast bright="30000"/>
                      </a14:imgEffect>
                    </a14:imgLayer>
                  </a14:imgProps>
                </a:ext>
              </a:extLst>
            </a:blip>
            <a:srcRect l="8032" r="8032" b="3614"/>
            <a:stretch/>
          </p:blipFill>
          <p:spPr>
            <a:xfrm>
              <a:off x="3886200" y="2514600"/>
              <a:ext cx="4138504" cy="4207479"/>
            </a:xfrm>
            <a:prstGeom prst="rect">
              <a:avLst/>
            </a:prstGeom>
          </p:spPr>
        </p:pic>
      </p:grpSp>
      <p:sp>
        <p:nvSpPr>
          <p:cNvPr id="18" name="Rectangle 17">
            <a:extLst>
              <a:ext uri="{FF2B5EF4-FFF2-40B4-BE49-F238E27FC236}">
                <a16:creationId xmlns:a16="http://schemas.microsoft.com/office/drawing/2014/main" id="{544C24B5-7A99-4FF2-A11D-C4D6737FC417}"/>
              </a:ext>
            </a:extLst>
          </p:cNvPr>
          <p:cNvSpPr/>
          <p:nvPr/>
        </p:nvSpPr>
        <p:spPr>
          <a:xfrm>
            <a:off x="7654255" y="2049605"/>
            <a:ext cx="3365025" cy="1200329"/>
          </a:xfrm>
          <a:prstGeom prst="rect">
            <a:avLst/>
          </a:prstGeom>
          <a:noFill/>
        </p:spPr>
        <p:txBody>
          <a:bodyPr wrap="none" lIns="91440" tIns="45720" rIns="91440" bIns="45720">
            <a:spAutoFit/>
          </a:bodyPr>
          <a:lstStyle/>
          <a:p>
            <a:pPr algn="ctr"/>
            <a:r>
              <a:rPr lang="en-SG"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Nội dung</a:t>
            </a:r>
            <a:endParaRPr lang="en-US"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25" name="TextBox 24">
            <a:extLst>
              <a:ext uri="{FF2B5EF4-FFF2-40B4-BE49-F238E27FC236}">
                <a16:creationId xmlns:a16="http://schemas.microsoft.com/office/drawing/2014/main" id="{9277D581-6DFA-4659-B5C7-BAD34CB2C9DA}"/>
              </a:ext>
            </a:extLst>
          </p:cNvPr>
          <p:cNvSpPr txBox="1"/>
          <p:nvPr/>
        </p:nvSpPr>
        <p:spPr>
          <a:xfrm>
            <a:off x="974048" y="640905"/>
            <a:ext cx="1053977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strike="noStrike" kern="1200" cap="none" spc="0" normalizeH="0" baseline="0" noProof="0">
                <a:ln>
                  <a:noFill/>
                </a:ln>
                <a:solidFill>
                  <a:srgbClr val="2BA000"/>
                </a:solidFill>
                <a:effectLst/>
                <a:uLnTx/>
                <a:uFillTx/>
                <a:latin typeface="Quicksand" panose="00000500000000000000" pitchFamily="2" charset="0"/>
                <a:ea typeface="+mn-ea"/>
                <a:cs typeface="+mn-cs"/>
              </a:rPr>
              <a:t>Quan án phá đ</a:t>
            </a:r>
            <a:r>
              <a:rPr kumimoji="0" lang="vi-VN" sz="4000" b="1" i="0" strike="noStrike" kern="1200" cap="none" spc="0" normalizeH="0" baseline="0" noProof="0">
                <a:ln>
                  <a:noFill/>
                </a:ln>
                <a:solidFill>
                  <a:srgbClr val="2BA000"/>
                </a:solidFill>
                <a:effectLst/>
                <a:uLnTx/>
                <a:uFillTx/>
                <a:latin typeface="Quicksand" panose="00000500000000000000" pitchFamily="2" charset="0"/>
                <a:ea typeface="+mn-ea"/>
                <a:cs typeface="+mn-cs"/>
              </a:rPr>
              <a:t>ược</a:t>
            </a:r>
            <a:r>
              <a:rPr kumimoji="0" lang="en-SG" sz="4000" b="1" i="0" strike="noStrike" kern="1200" cap="none" spc="0" normalizeH="0" baseline="0" noProof="0">
                <a:ln>
                  <a:noFill/>
                </a:ln>
                <a:solidFill>
                  <a:srgbClr val="2BA000"/>
                </a:solidFill>
                <a:effectLst/>
                <a:uLnTx/>
                <a:uFillTx/>
                <a:latin typeface="Quicksand" panose="00000500000000000000" pitchFamily="2" charset="0"/>
                <a:ea typeface="+mn-ea"/>
                <a:cs typeface="+mn-cs"/>
              </a:rPr>
              <a:t> các vụ án là nhờ</a:t>
            </a:r>
            <a:r>
              <a:rPr lang="en-SG" sz="4000" b="1">
                <a:solidFill>
                  <a:srgbClr val="2BA000"/>
                </a:solidFill>
                <a:latin typeface="Quicksand" panose="00000500000000000000" pitchFamily="2" charset="0"/>
              </a:rPr>
              <a:t> đâu?</a:t>
            </a:r>
            <a:endParaRPr kumimoji="0" lang="vi-VN" sz="4000" b="1" i="0" strike="noStrike" kern="1200" cap="none" spc="0" normalizeH="0" baseline="0" noProof="0">
              <a:ln>
                <a:noFill/>
              </a:ln>
              <a:solidFill>
                <a:srgbClr val="2BA000"/>
              </a:solidFill>
              <a:effectLst/>
              <a:uLnTx/>
              <a:uFillTx/>
              <a:latin typeface="Quicksand" panose="00000500000000000000" pitchFamily="2" charset="0"/>
              <a:ea typeface="+mn-ea"/>
              <a:cs typeface="+mn-cs"/>
            </a:endParaRPr>
          </a:p>
        </p:txBody>
      </p:sp>
      <p:sp>
        <p:nvSpPr>
          <p:cNvPr id="28" name="TextBox 27">
            <a:extLst>
              <a:ext uri="{FF2B5EF4-FFF2-40B4-BE49-F238E27FC236}">
                <a16:creationId xmlns:a16="http://schemas.microsoft.com/office/drawing/2014/main" id="{AE3572E1-0629-4647-AA20-5A7F5FD2EFDD}"/>
              </a:ext>
            </a:extLst>
          </p:cNvPr>
          <p:cNvSpPr txBox="1"/>
          <p:nvPr/>
        </p:nvSpPr>
        <p:spPr>
          <a:xfrm>
            <a:off x="7143547" y="3332595"/>
            <a:ext cx="4668162"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strike="noStrike" kern="1200" cap="none" spc="0" normalizeH="0" baseline="0" noProof="0">
                <a:ln>
                  <a:noFill/>
                </a:ln>
                <a:solidFill>
                  <a:schemeClr val="accent1">
                    <a:lumMod val="50000"/>
                  </a:schemeClr>
                </a:solidFill>
                <a:effectLst/>
                <a:uLnTx/>
                <a:uFillTx/>
                <a:latin typeface="Quicksand" panose="00000500000000000000" pitchFamily="2" charset="0"/>
                <a:ea typeface="+mn-ea"/>
                <a:cs typeface="+mn-cs"/>
              </a:rPr>
              <a:t>Ca ngợi</a:t>
            </a:r>
            <a:r>
              <a:rPr lang="en-SG" sz="4400" b="1">
                <a:solidFill>
                  <a:schemeClr val="accent1">
                    <a:lumMod val="50000"/>
                  </a:schemeClr>
                </a:solidFill>
                <a:latin typeface="Quicksand" panose="000005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400" b="1">
                <a:solidFill>
                  <a:schemeClr val="accent1">
                    <a:lumMod val="50000"/>
                  </a:schemeClr>
                </a:solidFill>
                <a:latin typeface="Quicksand" panose="00000500000000000000" pitchFamily="2" charset="0"/>
              </a:rPr>
              <a:t>trí thông minh, tài xử kiện của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400" b="1">
                <a:solidFill>
                  <a:schemeClr val="accent1">
                    <a:lumMod val="50000"/>
                  </a:schemeClr>
                </a:solidFill>
                <a:latin typeface="Quicksand" panose="00000500000000000000" pitchFamily="2" charset="0"/>
              </a:rPr>
              <a:t>vị quan án.</a:t>
            </a:r>
            <a:endParaRPr kumimoji="0" lang="vi-VN" sz="4400" b="1" i="0" strike="noStrike" kern="1200" cap="none" spc="0" normalizeH="0" baseline="0" noProof="0">
              <a:ln>
                <a:noFill/>
              </a:ln>
              <a:solidFill>
                <a:schemeClr val="accent1">
                  <a:lumMod val="50000"/>
                </a:schemeClr>
              </a:solidFill>
              <a:effectLst/>
              <a:uLnTx/>
              <a:uFillTx/>
              <a:latin typeface="Quicksand" panose="00000500000000000000" pitchFamily="2" charset="0"/>
              <a:ea typeface="+mn-ea"/>
              <a:cs typeface="+mn-cs"/>
            </a:endParaRPr>
          </a:p>
        </p:txBody>
      </p:sp>
    </p:spTree>
    <p:extLst>
      <p:ext uri="{BB962C8B-B14F-4D97-AF65-F5344CB8AC3E}">
        <p14:creationId xmlns:p14="http://schemas.microsoft.com/office/powerpoint/2010/main" val="2059038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1300"/>
                                        <p:tgtEl>
                                          <p:spTgt spid="26"/>
                                        </p:tgtEl>
                                      </p:cBhvr>
                                    </p:animEffect>
                                  </p:childTnLst>
                                </p:cTn>
                              </p:par>
                              <p:par>
                                <p:cTn id="11" presetID="21" presetClass="entr" presetSubtype="1" fill="hold" nodeType="withEffect">
                                  <p:stCondLst>
                                    <p:cond delay="60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1300"/>
                                        <p:tgtEl>
                                          <p:spTgt spid="27"/>
                                        </p:tgtEl>
                                      </p:cBhvr>
                                    </p:animEffect>
                                  </p:childTnLst>
                                </p:cTn>
                              </p:par>
                              <p:par>
                                <p:cTn id="14" presetID="21" presetClass="entr" presetSubtype="1"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heel(1)">
                                      <p:cBhvr>
                                        <p:cTn id="16" dur="11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26"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80">
                                          <p:stCondLst>
                                            <p:cond delay="0"/>
                                          </p:stCondLst>
                                        </p:cTn>
                                        <p:tgtEl>
                                          <p:spTgt spid="28"/>
                                        </p:tgtEl>
                                      </p:cBhvr>
                                    </p:animEffect>
                                    <p:anim calcmode="lin" valueType="num">
                                      <p:cBhvr>
                                        <p:cTn id="3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6" dur="26">
                                          <p:stCondLst>
                                            <p:cond delay="650"/>
                                          </p:stCondLst>
                                        </p:cTn>
                                        <p:tgtEl>
                                          <p:spTgt spid="28"/>
                                        </p:tgtEl>
                                      </p:cBhvr>
                                      <p:to x="100000" y="60000"/>
                                    </p:animScale>
                                    <p:animScale>
                                      <p:cBhvr>
                                        <p:cTn id="37" dur="166" decel="50000">
                                          <p:stCondLst>
                                            <p:cond delay="676"/>
                                          </p:stCondLst>
                                        </p:cTn>
                                        <p:tgtEl>
                                          <p:spTgt spid="28"/>
                                        </p:tgtEl>
                                      </p:cBhvr>
                                      <p:to x="100000" y="100000"/>
                                    </p:animScale>
                                    <p:animScale>
                                      <p:cBhvr>
                                        <p:cTn id="38" dur="26">
                                          <p:stCondLst>
                                            <p:cond delay="1312"/>
                                          </p:stCondLst>
                                        </p:cTn>
                                        <p:tgtEl>
                                          <p:spTgt spid="28"/>
                                        </p:tgtEl>
                                      </p:cBhvr>
                                      <p:to x="100000" y="80000"/>
                                    </p:animScale>
                                    <p:animScale>
                                      <p:cBhvr>
                                        <p:cTn id="39" dur="166" decel="50000">
                                          <p:stCondLst>
                                            <p:cond delay="1338"/>
                                          </p:stCondLst>
                                        </p:cTn>
                                        <p:tgtEl>
                                          <p:spTgt spid="28"/>
                                        </p:tgtEl>
                                      </p:cBhvr>
                                      <p:to x="100000" y="100000"/>
                                    </p:animScale>
                                    <p:animScale>
                                      <p:cBhvr>
                                        <p:cTn id="40" dur="26">
                                          <p:stCondLst>
                                            <p:cond delay="1642"/>
                                          </p:stCondLst>
                                        </p:cTn>
                                        <p:tgtEl>
                                          <p:spTgt spid="28"/>
                                        </p:tgtEl>
                                      </p:cBhvr>
                                      <p:to x="100000" y="90000"/>
                                    </p:animScale>
                                    <p:animScale>
                                      <p:cBhvr>
                                        <p:cTn id="41" dur="166" decel="50000">
                                          <p:stCondLst>
                                            <p:cond delay="1668"/>
                                          </p:stCondLst>
                                        </p:cTn>
                                        <p:tgtEl>
                                          <p:spTgt spid="28"/>
                                        </p:tgtEl>
                                      </p:cBhvr>
                                      <p:to x="100000" y="100000"/>
                                    </p:animScale>
                                    <p:animScale>
                                      <p:cBhvr>
                                        <p:cTn id="42" dur="26">
                                          <p:stCondLst>
                                            <p:cond delay="1808"/>
                                          </p:stCondLst>
                                        </p:cTn>
                                        <p:tgtEl>
                                          <p:spTgt spid="28"/>
                                        </p:tgtEl>
                                      </p:cBhvr>
                                      <p:to x="100000" y="95000"/>
                                    </p:animScale>
                                    <p:animScale>
                                      <p:cBhvr>
                                        <p:cTn id="43"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51C3C-63F1-4419-B2D1-07139C2BF205}"/>
              </a:ext>
            </a:extLst>
          </p:cNvPr>
          <p:cNvPicPr>
            <a:picLocks noChangeAspect="1"/>
          </p:cNvPicPr>
          <p:nvPr/>
        </p:nvPicPr>
        <p:blipFill>
          <a:blip r:embed="rId2"/>
          <a:stretch>
            <a:fillRect/>
          </a:stretch>
        </p:blipFill>
        <p:spPr>
          <a:xfrm flipH="1">
            <a:off x="-20782" y="0"/>
            <a:ext cx="6745574" cy="6858000"/>
          </a:xfrm>
          <a:prstGeom prst="rect">
            <a:avLst/>
          </a:prstGeom>
        </p:spPr>
      </p:pic>
      <p:sp>
        <p:nvSpPr>
          <p:cNvPr id="4" name="Rectangle 3">
            <a:extLst>
              <a:ext uri="{FF2B5EF4-FFF2-40B4-BE49-F238E27FC236}">
                <a16:creationId xmlns:a16="http://schemas.microsoft.com/office/drawing/2014/main" id="{1801338A-F679-4B28-ADD3-B5C3C4B0B193}"/>
              </a:ext>
            </a:extLst>
          </p:cNvPr>
          <p:cNvSpPr/>
          <p:nvPr/>
        </p:nvSpPr>
        <p:spPr>
          <a:xfrm>
            <a:off x="6724792" y="-6927"/>
            <a:ext cx="5467208" cy="6858000"/>
          </a:xfrm>
          <a:prstGeom prst="rect">
            <a:avLst/>
          </a:prstGeom>
          <a:solidFill>
            <a:srgbClr val="D5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ABD816-5EFC-485D-9BBA-AF4AA494C3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75" b="99283" l="365" r="24896">
                        <a14:foregroundMark x1="15156" y1="95850" x2="1198" y2="91393"/>
                        <a14:foregroundMark x1="19271" y1="99283" x2="8385" y2="87756"/>
                        <a14:foregroundMark x1="8385" y1="87756" x2="8385" y2="87756"/>
                        <a14:foregroundMark x1="6146" y1="81096" x2="9219" y2="91189"/>
                        <a14:foregroundMark x1="9219" y1="91189" x2="9219" y2="91189"/>
                        <a14:foregroundMark x1="2031" y1="81301" x2="1823" y2="90830"/>
                        <a14:foregroundMark x1="1823" y1="90830" x2="1823" y2="90830"/>
                        <a14:foregroundMark x1="1823" y1="78893" x2="365" y2="88371"/>
                        <a14:foregroundMark x1="12917" y1="97695" x2="990" y2="96670"/>
                        <a14:foregroundMark x1="16198" y1="98873" x2="7552" y2="98873"/>
                        <a14:backgroundMark x1="22344" y1="77049" x2="15156" y2="80686"/>
                        <a14:backgroundMark x1="12083" y1="75256" x2="12083" y2="82121"/>
                        <a14:backgroundMark x1="22969" y1="93033" x2="22552" y2="93648"/>
                        <a14:backgroundMark x1="15573" y1="82121" x2="15156" y2="83350"/>
                        <a14:backgroundMark x1="21146" y1="79918" x2="14375" y2="82531"/>
                        <a14:backgroundMark x1="3854" y1="74027" x2="3490" y2="75256"/>
                        <a14:backgroundMark x1="5521" y1="74436" x2="3698" y2="76486"/>
                      </a14:backgroundRemoval>
                    </a14:imgEffect>
                  </a14:imgLayer>
                </a14:imgProps>
              </a:ext>
            </a:extLst>
          </a:blip>
          <a:srcRect t="68889" r="72296"/>
          <a:stretch/>
        </p:blipFill>
        <p:spPr>
          <a:xfrm>
            <a:off x="6682944" y="4724400"/>
            <a:ext cx="1868774" cy="2133600"/>
          </a:xfrm>
          <a:prstGeom prst="rect">
            <a:avLst/>
          </a:prstGeom>
        </p:spPr>
      </p:pic>
      <p:pic>
        <p:nvPicPr>
          <p:cNvPr id="13" name="Picture 12">
            <a:extLst>
              <a:ext uri="{FF2B5EF4-FFF2-40B4-BE49-F238E27FC236}">
                <a16:creationId xmlns:a16="http://schemas.microsoft.com/office/drawing/2014/main" id="{F230508A-FD8D-4A54-8F2A-ADF9C03C0FB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6525709" y="2748895"/>
            <a:ext cx="1425557" cy="1074005"/>
          </a:xfrm>
          <a:prstGeom prst="rect">
            <a:avLst/>
          </a:prstGeom>
        </p:spPr>
      </p:pic>
      <p:pic>
        <p:nvPicPr>
          <p:cNvPr id="11" name="Picture 10">
            <a:extLst>
              <a:ext uri="{FF2B5EF4-FFF2-40B4-BE49-F238E27FC236}">
                <a16:creationId xmlns:a16="http://schemas.microsoft.com/office/drawing/2014/main" id="{D3DA77C0-E0A3-403E-B46C-DCBF55DF66E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6859709" flipH="1">
            <a:off x="4064212" y="4434656"/>
            <a:ext cx="993663" cy="748619"/>
          </a:xfrm>
          <a:prstGeom prst="rect">
            <a:avLst/>
          </a:prstGeom>
        </p:spPr>
      </p:pic>
      <p:pic>
        <p:nvPicPr>
          <p:cNvPr id="12" name="Picture 11">
            <a:extLst>
              <a:ext uri="{FF2B5EF4-FFF2-40B4-BE49-F238E27FC236}">
                <a16:creationId xmlns:a16="http://schemas.microsoft.com/office/drawing/2014/main" id="{A343E4AE-A712-4370-986D-93806E4CD83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6452838" y="1631768"/>
            <a:ext cx="1425557" cy="1074005"/>
          </a:xfrm>
          <a:prstGeom prst="rect">
            <a:avLst/>
          </a:prstGeom>
        </p:spPr>
      </p:pic>
      <p:pic>
        <p:nvPicPr>
          <p:cNvPr id="16" name="Picture 15">
            <a:extLst>
              <a:ext uri="{FF2B5EF4-FFF2-40B4-BE49-F238E27FC236}">
                <a16:creationId xmlns:a16="http://schemas.microsoft.com/office/drawing/2014/main" id="{C479BF20-F850-441B-8F99-CC9C5521E1D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66475" flipH="1">
            <a:off x="7144373" y="2914912"/>
            <a:ext cx="1620129" cy="1702127"/>
          </a:xfrm>
          <a:prstGeom prst="rect">
            <a:avLst/>
          </a:prstGeom>
        </p:spPr>
      </p:pic>
      <p:pic>
        <p:nvPicPr>
          <p:cNvPr id="17" name="Picture 16">
            <a:extLst>
              <a:ext uri="{FF2B5EF4-FFF2-40B4-BE49-F238E27FC236}">
                <a16:creationId xmlns:a16="http://schemas.microsoft.com/office/drawing/2014/main" id="{364DFD7D-00C4-42E8-A6FF-2C49D302D92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515489" flipH="1">
            <a:off x="8508368" y="2898540"/>
            <a:ext cx="1639035" cy="1721989"/>
          </a:xfrm>
          <a:prstGeom prst="rect">
            <a:avLst/>
          </a:prstGeom>
        </p:spPr>
      </p:pic>
      <p:pic>
        <p:nvPicPr>
          <p:cNvPr id="18" name="Picture 17">
            <a:extLst>
              <a:ext uri="{FF2B5EF4-FFF2-40B4-BE49-F238E27FC236}">
                <a16:creationId xmlns:a16="http://schemas.microsoft.com/office/drawing/2014/main" id="{F0ADAFB4-0DD2-4608-98AA-E02BCAF9475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9147175" flipH="1">
            <a:off x="9998045" y="3188731"/>
            <a:ext cx="1680000" cy="1265701"/>
          </a:xfrm>
          <a:prstGeom prst="rect">
            <a:avLst/>
          </a:prstGeom>
        </p:spPr>
      </p:pic>
      <p:pic>
        <p:nvPicPr>
          <p:cNvPr id="14" name="Picture 13">
            <a:extLst>
              <a:ext uri="{FF2B5EF4-FFF2-40B4-BE49-F238E27FC236}">
                <a16:creationId xmlns:a16="http://schemas.microsoft.com/office/drawing/2014/main" id="{D98E0E60-D11A-4367-8217-97AA8676B42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10683063" y="2723098"/>
            <a:ext cx="1425557" cy="1074005"/>
          </a:xfrm>
          <a:prstGeom prst="rect">
            <a:avLst/>
          </a:prstGeom>
        </p:spPr>
      </p:pic>
      <p:pic>
        <p:nvPicPr>
          <p:cNvPr id="15" name="Picture 14">
            <a:extLst>
              <a:ext uri="{FF2B5EF4-FFF2-40B4-BE49-F238E27FC236}">
                <a16:creationId xmlns:a16="http://schemas.microsoft.com/office/drawing/2014/main" id="{28070834-373D-452B-B8C6-6955739DF69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10627882" y="1640247"/>
            <a:ext cx="1425557" cy="1074005"/>
          </a:xfrm>
          <a:prstGeom prst="rect">
            <a:avLst/>
          </a:prstGeom>
        </p:spPr>
      </p:pic>
      <p:pic>
        <p:nvPicPr>
          <p:cNvPr id="9" name="Picture 8">
            <a:extLst>
              <a:ext uri="{FF2B5EF4-FFF2-40B4-BE49-F238E27FC236}">
                <a16:creationId xmlns:a16="http://schemas.microsoft.com/office/drawing/2014/main" id="{7E51E643-2F6B-4C35-9A5F-73804D023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66475" flipH="1">
            <a:off x="6958201" y="583283"/>
            <a:ext cx="1620129" cy="1901831"/>
          </a:xfrm>
          <a:prstGeom prst="rect">
            <a:avLst/>
          </a:prstGeom>
        </p:spPr>
      </p:pic>
      <p:pic>
        <p:nvPicPr>
          <p:cNvPr id="10" name="Picture 9">
            <a:extLst>
              <a:ext uri="{FF2B5EF4-FFF2-40B4-BE49-F238E27FC236}">
                <a16:creationId xmlns:a16="http://schemas.microsoft.com/office/drawing/2014/main" id="{B9BB0C2B-D028-4814-9FC1-757BDA0370E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515489" flipH="1">
            <a:off x="8410453" y="639982"/>
            <a:ext cx="1639035" cy="1721989"/>
          </a:xfrm>
          <a:prstGeom prst="rect">
            <a:avLst/>
          </a:prstGeom>
        </p:spPr>
      </p:pic>
      <p:pic>
        <p:nvPicPr>
          <p:cNvPr id="8" name="Picture 7">
            <a:extLst>
              <a:ext uri="{FF2B5EF4-FFF2-40B4-BE49-F238E27FC236}">
                <a16:creationId xmlns:a16="http://schemas.microsoft.com/office/drawing/2014/main" id="{FA69D441-90DF-49A8-AD21-94390810412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9147175" flipH="1">
            <a:off x="9900130" y="930173"/>
            <a:ext cx="1680000" cy="1265701"/>
          </a:xfrm>
          <a:prstGeom prst="rect">
            <a:avLst/>
          </a:prstGeom>
        </p:spPr>
      </p:pic>
      <p:sp>
        <p:nvSpPr>
          <p:cNvPr id="20" name="TextBox 19">
            <a:extLst>
              <a:ext uri="{FF2B5EF4-FFF2-40B4-BE49-F238E27FC236}">
                <a16:creationId xmlns:a16="http://schemas.microsoft.com/office/drawing/2014/main" id="{68589754-A862-45DD-AD99-0595BA5DCC79}"/>
              </a:ext>
            </a:extLst>
          </p:cNvPr>
          <p:cNvSpPr txBox="1"/>
          <p:nvPr/>
        </p:nvSpPr>
        <p:spPr>
          <a:xfrm>
            <a:off x="7683204" y="2044005"/>
            <a:ext cx="3289362" cy="1384995"/>
          </a:xfrm>
          <a:prstGeom prst="rect">
            <a:avLst/>
          </a:prstGeom>
          <a:noFill/>
        </p:spPr>
        <p:txBody>
          <a:bodyPr wrap="none" lIns="0" tIns="0" rIns="0" bIns="0" rtlCol="0">
            <a:spAutoFit/>
          </a:bodyPr>
          <a:lstStyle/>
          <a:p>
            <a:pPr algn="ctr"/>
            <a:r>
              <a:rPr lang="en-SG" sz="4500">
                <a:solidFill>
                  <a:srgbClr val="B94D29"/>
                </a:solidFill>
                <a:latin typeface="#9Slide06 SVNBlow Brush" pitchFamily="2" charset="0"/>
              </a:rPr>
              <a:t>3</a:t>
            </a:r>
          </a:p>
          <a:p>
            <a:pPr algn="ctr"/>
            <a:r>
              <a:rPr lang="en-US" sz="4500">
                <a:solidFill>
                  <a:srgbClr val="B94D29"/>
                </a:solidFill>
                <a:latin typeface="#9Slide06 SVNBlow Brush" pitchFamily="2" charset="0"/>
              </a:rPr>
              <a:t>ĐỌC</a:t>
            </a:r>
            <a:r>
              <a:rPr lang="en-SG" sz="4500">
                <a:solidFill>
                  <a:srgbClr val="B94D29"/>
                </a:solidFill>
                <a:latin typeface="#9Slide06 SVNBlow Brush" pitchFamily="2" charset="0"/>
              </a:rPr>
              <a:t> DIỄN CẢM</a:t>
            </a:r>
            <a:endParaRPr lang="en-US" sz="4500">
              <a:solidFill>
                <a:srgbClr val="B94D29"/>
              </a:solidFill>
              <a:latin typeface="#9Slide06 SVNBlow Brush" pitchFamily="2" charset="0"/>
            </a:endParaRPr>
          </a:p>
        </p:txBody>
      </p:sp>
    </p:spTree>
    <p:extLst>
      <p:ext uri="{BB962C8B-B14F-4D97-AF65-F5344CB8AC3E}">
        <p14:creationId xmlns:p14="http://schemas.microsoft.com/office/powerpoint/2010/main" val="228044956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9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9000">
                                          <p:cBhvr additive="base">
                                            <p:cTn id="7" dur="2000" fill="hold"/>
                                            <p:tgtEl>
                                              <p:spTgt spid="16"/>
                                            </p:tgtEl>
                                            <p:attrNameLst>
                                              <p:attrName>ppt_x</p:attrName>
                                            </p:attrNameLst>
                                          </p:cBhvr>
                                          <p:tavLst>
                                            <p:tav tm="0">
                                              <p:val>
                                                <p:strVal val="#ppt_x"/>
                                              </p:val>
                                            </p:tav>
                                            <p:tav tm="100000">
                                              <p:val>
                                                <p:strVal val="#ppt_x"/>
                                              </p:val>
                                            </p:tav>
                                          </p:tavLst>
                                        </p:anim>
                                        <p:anim calcmode="lin" valueType="num" p14:bounceEnd="49000">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49000">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14:bounceEnd="49000">
                                          <p:cBhvr additive="base">
                                            <p:cTn id="11" dur="2000" fill="hold"/>
                                            <p:tgtEl>
                                              <p:spTgt spid="17"/>
                                            </p:tgtEl>
                                            <p:attrNameLst>
                                              <p:attrName>ppt_x</p:attrName>
                                            </p:attrNameLst>
                                          </p:cBhvr>
                                          <p:tavLst>
                                            <p:tav tm="0">
                                              <p:val>
                                                <p:strVal val="1+#ppt_w/2"/>
                                              </p:val>
                                            </p:tav>
                                            <p:tav tm="100000">
                                              <p:val>
                                                <p:strVal val="#ppt_x"/>
                                              </p:val>
                                            </p:tav>
                                          </p:tavLst>
                                        </p:anim>
                                        <p:anim calcmode="lin" valueType="num" p14:bounceEnd="49000">
                                          <p:cBhvr additive="base">
                                            <p:cTn id="12" dur="20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49000">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14:bounceEnd="49000">
                                          <p:cBhvr additive="base">
                                            <p:cTn id="15" dur="2000" fill="hold"/>
                                            <p:tgtEl>
                                              <p:spTgt spid="18"/>
                                            </p:tgtEl>
                                            <p:attrNameLst>
                                              <p:attrName>ppt_x</p:attrName>
                                            </p:attrNameLst>
                                          </p:cBhvr>
                                          <p:tavLst>
                                            <p:tav tm="0">
                                              <p:val>
                                                <p:strVal val="#ppt_x"/>
                                              </p:val>
                                            </p:tav>
                                            <p:tav tm="100000">
                                              <p:val>
                                                <p:strVal val="#ppt_x"/>
                                              </p:val>
                                            </p:tav>
                                          </p:tavLst>
                                        </p:anim>
                                        <p:anim calcmode="lin" valueType="num" p14:bounceEnd="49000">
                                          <p:cBhvr additive="base">
                                            <p:cTn id="16" dur="2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14:presetBounceEnd="49000">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14:bounceEnd="49000">
                                          <p:cBhvr additive="base">
                                            <p:cTn id="19" dur="2000" fill="hold"/>
                                            <p:tgtEl>
                                              <p:spTgt spid="14"/>
                                            </p:tgtEl>
                                            <p:attrNameLst>
                                              <p:attrName>ppt_x</p:attrName>
                                            </p:attrNameLst>
                                          </p:cBhvr>
                                          <p:tavLst>
                                            <p:tav tm="0">
                                              <p:val>
                                                <p:strVal val="0-#ppt_w/2"/>
                                              </p:val>
                                            </p:tav>
                                            <p:tav tm="100000">
                                              <p:val>
                                                <p:strVal val="#ppt_x"/>
                                              </p:val>
                                            </p:tav>
                                          </p:tavLst>
                                        </p:anim>
                                        <p:anim calcmode="lin" valueType="num" p14:bounceEnd="49000">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14:presetBounceEnd="49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9000">
                                          <p:cBhvr additive="base">
                                            <p:cTn id="23" dur="2000" fill="hold"/>
                                            <p:tgtEl>
                                              <p:spTgt spid="15"/>
                                            </p:tgtEl>
                                            <p:attrNameLst>
                                              <p:attrName>ppt_x</p:attrName>
                                            </p:attrNameLst>
                                          </p:cBhvr>
                                          <p:tavLst>
                                            <p:tav tm="0">
                                              <p:val>
                                                <p:strVal val="#ppt_x"/>
                                              </p:val>
                                            </p:tav>
                                            <p:tav tm="100000">
                                              <p:val>
                                                <p:strVal val="#ppt_x"/>
                                              </p:val>
                                            </p:tav>
                                          </p:tavLst>
                                        </p:anim>
                                        <p:anim calcmode="lin" valueType="num" p14:bounceEnd="49000">
                                          <p:cBhvr additive="base">
                                            <p:cTn id="24" dur="2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14:presetBounceEnd="49000">
                                      <p:stCondLst>
                                        <p:cond delay="600"/>
                                      </p:stCondLst>
                                      <p:childTnLst>
                                        <p:set>
                                          <p:cBhvr>
                                            <p:cTn id="26" dur="1" fill="hold">
                                              <p:stCondLst>
                                                <p:cond delay="0"/>
                                              </p:stCondLst>
                                            </p:cTn>
                                            <p:tgtEl>
                                              <p:spTgt spid="9"/>
                                            </p:tgtEl>
                                            <p:attrNameLst>
                                              <p:attrName>style.visibility</p:attrName>
                                            </p:attrNameLst>
                                          </p:cBhvr>
                                          <p:to>
                                            <p:strVal val="visible"/>
                                          </p:to>
                                        </p:set>
                                        <p:anim calcmode="lin" valueType="num" p14:bounceEnd="49000">
                                          <p:cBhvr additive="base">
                                            <p:cTn id="27" dur="2000" fill="hold"/>
                                            <p:tgtEl>
                                              <p:spTgt spid="9"/>
                                            </p:tgtEl>
                                            <p:attrNameLst>
                                              <p:attrName>ppt_x</p:attrName>
                                            </p:attrNameLst>
                                          </p:cBhvr>
                                          <p:tavLst>
                                            <p:tav tm="0">
                                              <p:val>
                                                <p:strVal val="1+#ppt_w/2"/>
                                              </p:val>
                                            </p:tav>
                                            <p:tav tm="100000">
                                              <p:val>
                                                <p:strVal val="#ppt_x"/>
                                              </p:val>
                                            </p:tav>
                                          </p:tavLst>
                                        </p:anim>
                                        <p:anim calcmode="lin" valueType="num" p14:bounceEnd="49000">
                                          <p:cBhvr additive="base">
                                            <p:cTn id="28" dur="20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14:presetBounceEnd="49000">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14:bounceEnd="49000">
                                          <p:cBhvr additive="base">
                                            <p:cTn id="31" dur="2000" fill="hold"/>
                                            <p:tgtEl>
                                              <p:spTgt spid="10"/>
                                            </p:tgtEl>
                                            <p:attrNameLst>
                                              <p:attrName>ppt_x</p:attrName>
                                            </p:attrNameLst>
                                          </p:cBhvr>
                                          <p:tavLst>
                                            <p:tav tm="0">
                                              <p:val>
                                                <p:strVal val="#ppt_x"/>
                                              </p:val>
                                            </p:tav>
                                            <p:tav tm="100000">
                                              <p:val>
                                                <p:strVal val="#ppt_x"/>
                                              </p:val>
                                            </p:tav>
                                          </p:tavLst>
                                        </p:anim>
                                        <p:anim calcmode="lin" valueType="num" p14:bounceEnd="49000">
                                          <p:cBhvr additive="base">
                                            <p:cTn id="32" dur="2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49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49000">
                                          <p:cBhvr additive="base">
                                            <p:cTn id="35" dur="2000" fill="hold"/>
                                            <p:tgtEl>
                                              <p:spTgt spid="8"/>
                                            </p:tgtEl>
                                            <p:attrNameLst>
                                              <p:attrName>ppt_x</p:attrName>
                                            </p:attrNameLst>
                                          </p:cBhvr>
                                          <p:tavLst>
                                            <p:tav tm="0">
                                              <p:val>
                                                <p:strVal val="0-#ppt_w/2"/>
                                              </p:val>
                                            </p:tav>
                                            <p:tav tm="100000">
                                              <p:val>
                                                <p:strVal val="#ppt_x"/>
                                              </p:val>
                                            </p:tav>
                                          </p:tavLst>
                                        </p:anim>
                                        <p:anim calcmode="lin" valueType="num" p14:bounceEnd="49000">
                                          <p:cBhvr additive="base">
                                            <p:cTn id="36" dur="20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12" fill="hold" nodeType="withEffect" p14:presetBounceEnd="4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40000">
                                          <p:cBhvr additive="base">
                                            <p:cTn id="39" dur="2000" fill="hold"/>
                                            <p:tgtEl>
                                              <p:spTgt spid="12"/>
                                            </p:tgtEl>
                                            <p:attrNameLst>
                                              <p:attrName>ppt_x</p:attrName>
                                            </p:attrNameLst>
                                          </p:cBhvr>
                                          <p:tavLst>
                                            <p:tav tm="0">
                                              <p:val>
                                                <p:strVal val="0-#ppt_w/2"/>
                                              </p:val>
                                            </p:tav>
                                            <p:tav tm="100000">
                                              <p:val>
                                                <p:strVal val="#ppt_x"/>
                                              </p:val>
                                            </p:tav>
                                          </p:tavLst>
                                        </p:anim>
                                        <p:anim calcmode="lin" valueType="num" p14:bounceEnd="40000">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14:presetBounceEnd="40000">
                                      <p:stCondLst>
                                        <p:cond delay="700"/>
                                      </p:stCondLst>
                                      <p:childTnLst>
                                        <p:set>
                                          <p:cBhvr>
                                            <p:cTn id="42" dur="1" fill="hold">
                                              <p:stCondLst>
                                                <p:cond delay="0"/>
                                              </p:stCondLst>
                                            </p:cTn>
                                            <p:tgtEl>
                                              <p:spTgt spid="13"/>
                                            </p:tgtEl>
                                            <p:attrNameLst>
                                              <p:attrName>style.visibility</p:attrName>
                                            </p:attrNameLst>
                                          </p:cBhvr>
                                          <p:to>
                                            <p:strVal val="visible"/>
                                          </p:to>
                                        </p:set>
                                        <p:anim calcmode="lin" valueType="num" p14:bounceEnd="40000">
                                          <p:cBhvr additive="base">
                                            <p:cTn id="43" dur="20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4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ppt_x"/>
                                              </p:val>
                                            </p:tav>
                                            <p:tav tm="100000">
                                              <p:val>
                                                <p:strVal val="#ppt_x"/>
                                              </p:val>
                                            </p:tav>
                                          </p:tavLst>
                                        </p:anim>
                                        <p:anim calcmode="lin" valueType="num">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1+#ppt_w/2"/>
                                              </p:val>
                                            </p:tav>
                                            <p:tav tm="100000">
                                              <p:val>
                                                <p:strVal val="#ppt_x"/>
                                              </p:val>
                                            </p:tav>
                                          </p:tavLst>
                                        </p:anim>
                                        <p:anim calcmode="lin" valueType="num">
                                          <p:cBhvr additive="base">
                                            <p:cTn id="12" dur="20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2000" fill="hold"/>
                                            <p:tgtEl>
                                              <p:spTgt spid="18"/>
                                            </p:tgtEl>
                                            <p:attrNameLst>
                                              <p:attrName>ppt_x</p:attrName>
                                            </p:attrNameLst>
                                          </p:cBhvr>
                                          <p:tavLst>
                                            <p:tav tm="0">
                                              <p:val>
                                                <p:strVal val="#ppt_x"/>
                                              </p:val>
                                            </p:tav>
                                            <p:tav tm="100000">
                                              <p:val>
                                                <p:strVal val="#ppt_x"/>
                                              </p:val>
                                            </p:tav>
                                          </p:tavLst>
                                        </p:anim>
                                        <p:anim calcmode="lin" valueType="num">
                                          <p:cBhvr additive="base">
                                            <p:cTn id="16" dur="2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0-#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2000" fill="hold"/>
                                            <p:tgtEl>
                                              <p:spTgt spid="15"/>
                                            </p:tgtEl>
                                            <p:attrNameLst>
                                              <p:attrName>ppt_x</p:attrName>
                                            </p:attrNameLst>
                                          </p:cBhvr>
                                          <p:tavLst>
                                            <p:tav tm="0">
                                              <p:val>
                                                <p:strVal val="#ppt_x"/>
                                              </p:val>
                                            </p:tav>
                                            <p:tav tm="100000">
                                              <p:val>
                                                <p:strVal val="#ppt_x"/>
                                              </p:val>
                                            </p:tav>
                                          </p:tavLst>
                                        </p:anim>
                                        <p:anim calcmode="lin" valueType="num">
                                          <p:cBhvr additive="base">
                                            <p:cTn id="24" dur="2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stCondLst>
                                        <p:cond delay="6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1+#ppt_w/2"/>
                                              </p:val>
                                            </p:tav>
                                            <p:tav tm="100000">
                                              <p:val>
                                                <p:strVal val="#ppt_x"/>
                                              </p:val>
                                            </p:tav>
                                          </p:tavLst>
                                        </p:anim>
                                        <p:anim calcmode="lin" valueType="num">
                                          <p:cBhvr additive="base">
                                            <p:cTn id="28" dur="20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2000" fill="hold"/>
                                            <p:tgtEl>
                                              <p:spTgt spid="8"/>
                                            </p:tgtEl>
                                            <p:attrNameLst>
                                              <p:attrName>ppt_x</p:attrName>
                                            </p:attrNameLst>
                                          </p:cBhvr>
                                          <p:tavLst>
                                            <p:tav tm="0">
                                              <p:val>
                                                <p:strVal val="0-#ppt_w/2"/>
                                              </p:val>
                                            </p:tav>
                                            <p:tav tm="100000">
                                              <p:val>
                                                <p:strVal val="#ppt_x"/>
                                              </p:val>
                                            </p:tav>
                                          </p:tavLst>
                                        </p:anim>
                                        <p:anim calcmode="lin" valueType="num">
                                          <p:cBhvr additive="base">
                                            <p:cTn id="36" dur="20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0-#ppt_w/2"/>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7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000" fill="hold"/>
                                            <p:tgtEl>
                                              <p:spTgt spid="13"/>
                                            </p:tgtEl>
                                            <p:attrNameLst>
                                              <p:attrName>ppt_x</p:attrName>
                                            </p:attrNameLst>
                                          </p:cBhvr>
                                          <p:tavLst>
                                            <p:tav tm="0">
                                              <p:val>
                                                <p:strVal val="1+#ppt_w/2"/>
                                              </p:val>
                                            </p:tav>
                                            <p:tav tm="100000">
                                              <p:val>
                                                <p:strVal val="#ppt_x"/>
                                              </p:val>
                                            </p:tav>
                                          </p:tavLst>
                                        </p:anim>
                                        <p:anim calcmode="lin" valueType="num">
                                          <p:cBhvr additive="base">
                                            <p:cTn id="4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361FD9-101C-4B6E-9A7A-1FD3AE728DE3}"/>
              </a:ext>
            </a:extLst>
          </p:cNvPr>
          <p:cNvPicPr>
            <a:picLocks noChangeAspect="1"/>
          </p:cNvPicPr>
          <p:nvPr/>
        </p:nvPicPr>
        <p:blipFill rotWithShape="1">
          <a:blip r:embed="rId2"/>
          <a:srcRect l="14375" t="-303" r="51250" b="14343"/>
          <a:stretch/>
        </p:blipFill>
        <p:spPr>
          <a:xfrm>
            <a:off x="-1" y="-27709"/>
            <a:ext cx="5486401" cy="6879252"/>
          </a:xfrm>
          <a:prstGeom prst="rect">
            <a:avLst/>
          </a:prstGeom>
        </p:spPr>
      </p:pic>
      <p:pic>
        <p:nvPicPr>
          <p:cNvPr id="6" name="Picture 5">
            <a:extLst>
              <a:ext uri="{FF2B5EF4-FFF2-40B4-BE49-F238E27FC236}">
                <a16:creationId xmlns:a16="http://schemas.microsoft.com/office/drawing/2014/main" id="{974D9AF9-1FE9-4786-A220-8F9B12F6E15C}"/>
              </a:ext>
            </a:extLst>
          </p:cNvPr>
          <p:cNvPicPr>
            <a:picLocks noChangeAspect="1"/>
          </p:cNvPicPr>
          <p:nvPr/>
        </p:nvPicPr>
        <p:blipFill rotWithShape="1">
          <a:blip r:embed="rId3"/>
          <a:srcRect l="49375"/>
          <a:stretch/>
        </p:blipFill>
        <p:spPr>
          <a:xfrm>
            <a:off x="5203778" y="0"/>
            <a:ext cx="7002077" cy="6858001"/>
          </a:xfrm>
          <a:prstGeom prst="rect">
            <a:avLst/>
          </a:prstGeom>
        </p:spPr>
      </p:pic>
      <p:pic>
        <p:nvPicPr>
          <p:cNvPr id="8" name="Picture 7">
            <a:extLst>
              <a:ext uri="{FF2B5EF4-FFF2-40B4-BE49-F238E27FC236}">
                <a16:creationId xmlns:a16="http://schemas.microsoft.com/office/drawing/2014/main" id="{B2A5ECDD-A442-46D9-BD59-0CD2C5F5B5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6" b="99265" l="49323" r="79792">
                        <a14:foregroundMark x1="75260" y1="98529" x2="64635" y2="96113"/>
                        <a14:foregroundMark x1="63073" y1="95273" x2="53646" y2="97269"/>
                        <a14:foregroundMark x1="58073" y1="91176" x2="51615" y2="95693"/>
                        <a14:foregroundMark x1="53125" y1="57038" x2="53333" y2="65126"/>
                        <a14:foregroundMark x1="51250" y1="48950" x2="52135" y2="60504"/>
                        <a14:foregroundMark x1="52283" y1="49414" x2="49427" y2="45168"/>
                        <a14:foregroundMark x1="57552" y1="57248" x2="54417" y2="52586"/>
                        <a14:foregroundMark x1="49427" y1="45168" x2="49323" y2="45168"/>
                        <a14:foregroundMark x1="53176" y1="47002" x2="51354" y2="44748"/>
                        <a14:foregroundMark x1="57552" y1="52416" x2="55445" y2="49809"/>
                        <a14:foregroundMark x1="51354" y1="44748" x2="51354" y2="44748"/>
                        <a14:foregroundMark x1="49740" y1="54097" x2="50938" y2="70378"/>
                        <a14:foregroundMark x1="50313" y1="81092" x2="51458" y2="93067"/>
                        <a14:foregroundMark x1="79792" y1="99265" x2="75781" y2="98739"/>
                        <a14:foregroundMark x1="62031" y1="97794" x2="52500" y2="96744"/>
                        <a14:foregroundMark x1="52500" y1="96744" x2="52500" y2="96744"/>
                        <a14:foregroundMark x1="65104" y1="98634" x2="65521" y2="86450"/>
                        <a14:foregroundMark x1="67097" y1="53282" x2="66823" y2="61029"/>
                        <a14:foregroundMark x1="67604" y1="38971" x2="67111" y2="52893"/>
                        <a14:foregroundMark x1="70208" y1="6303" x2="69010" y2="18172"/>
                        <a14:foregroundMark x1="69989" y1="16061" x2="68906" y2="25000"/>
                        <a14:foregroundMark x1="71719" y1="1786" x2="71645" y2="2397"/>
                        <a14:foregroundMark x1="66685" y1="32054" x2="66615" y2="35714"/>
                        <a14:foregroundMark x1="66823" y1="24895" x2="66808" y2="25660"/>
                        <a14:foregroundMark x1="69260" y1="49580" x2="68698" y2="49160"/>
                        <a14:foregroundMark x1="71510" y1="51366" x2="69922" y2="50128"/>
                        <a14:foregroundMark x1="66406" y1="75000" x2="65208" y2="80882"/>
                        <a14:foregroundMark x1="66615" y1="76681" x2="65938" y2="79727"/>
                        <a14:backgroundMark x1="78906" y1="52626" x2="66890" y2="75380"/>
                        <a14:backgroundMark x1="65706" y1="54970" x2="57969" y2="74475"/>
                        <a14:backgroundMark x1="57911" y1="59406" x2="52865" y2="85504"/>
                        <a14:backgroundMark x1="60156" y1="47794" x2="57969" y2="59104"/>
                        <a14:backgroundMark x1="52865" y1="85504" x2="53229" y2="85399"/>
                        <a14:backgroundMark x1="77292" y1="54097" x2="73177" y2="77836"/>
                        <a14:backgroundMark x1="76563" y1="58508" x2="68490" y2="76471"/>
                        <a14:backgroundMark x1="76510" y1="11555" x2="72604" y2="36134"/>
                        <a14:backgroundMark x1="72604" y1="36134" x2="72604" y2="36134"/>
                        <a14:backgroundMark x1="74010" y1="18172" x2="70313" y2="40651"/>
                        <a14:backgroundMark x1="80260" y1="10714" x2="70313" y2="63866"/>
                        <a14:backgroundMark x1="70813" y1="52729" x2="70104" y2="60399"/>
                        <a14:backgroundMark x1="72813" y1="31092" x2="71091" y2="49725"/>
                        <a14:backgroundMark x1="67135" y1="13761" x2="52865" y2="52311"/>
                        <a14:backgroundMark x1="53073" y1="11134" x2="52865" y2="35399"/>
                        <a14:backgroundMark x1="69266" y1="49765" x2="68906" y2="54307"/>
                        <a14:backgroundMark x1="69531" y1="46429" x2="69420" y2="47829"/>
                        <a14:backgroundMark x1="64688" y1="37815" x2="61198" y2="58613"/>
                        <a14:backgroundMark x1="64323" y1="44223" x2="64531" y2="53361"/>
                        <a14:backgroundMark x1="65208" y1="34139" x2="65104" y2="40756"/>
                        <a14:backgroundMark x1="65364" y1="31599" x2="64323" y2="36975"/>
                        <a14:backgroundMark x1="73542" y1="5462" x2="72344" y2="12920"/>
                        <a14:backgroundMark x1="72448" y1="7038" x2="71719" y2="17752"/>
                        <a14:backgroundMark x1="71719" y1="17752" x2="71927" y2="18382"/>
                        <a14:backgroundMark x1="72708" y1="2836" x2="70729" y2="22059"/>
                        <a14:backgroundMark x1="66510" y1="24685" x2="64792" y2="36345"/>
                        <a14:backgroundMark x1="67396" y1="24265" x2="67259" y2="24929"/>
                        <a14:backgroundMark x1="68698" y1="51050" x2="68438" y2="53466"/>
                        <a14:backgroundMark x1="68333" y1="50210" x2="68021" y2="53466"/>
                        <a14:backgroundMark x1="68594" y1="49580" x2="68594" y2="50630"/>
                        <a14:backgroundMark x1="66198" y1="26786" x2="65104" y2="32458"/>
                        <a14:backgroundMark x1="66927" y1="25735" x2="65990" y2="31618"/>
                      </a14:backgroundRemoval>
                    </a14:imgEffect>
                    <a14:imgEffect>
                      <a14:brightnessContrast bright="-24000" contrast="-25000"/>
                    </a14:imgEffect>
                  </a14:imgLayer>
                </a14:imgProps>
              </a:ext>
            </a:extLst>
          </a:blip>
          <a:srcRect l="49374" t="-808" r="17960"/>
          <a:stretch/>
        </p:blipFill>
        <p:spPr>
          <a:xfrm flipH="1">
            <a:off x="1066800" y="-61876"/>
            <a:ext cx="4517978" cy="6913419"/>
          </a:xfrm>
          <a:prstGeom prst="rect">
            <a:avLst/>
          </a:prstGeom>
        </p:spPr>
      </p:pic>
      <p:sp>
        <p:nvSpPr>
          <p:cNvPr id="9" name="Rectangle: Rounded Corners 8">
            <a:extLst>
              <a:ext uri="{FF2B5EF4-FFF2-40B4-BE49-F238E27FC236}">
                <a16:creationId xmlns:a16="http://schemas.microsoft.com/office/drawing/2014/main" id="{E2BA7162-DAE3-4B5C-A87D-D22858B02E91}"/>
              </a:ext>
            </a:extLst>
          </p:cNvPr>
          <p:cNvSpPr/>
          <p:nvPr/>
        </p:nvSpPr>
        <p:spPr>
          <a:xfrm>
            <a:off x="473175" y="136579"/>
            <a:ext cx="11245651" cy="6584843"/>
          </a:xfrm>
          <a:custGeom>
            <a:avLst/>
            <a:gdLst>
              <a:gd name="connsiteX0" fmla="*/ 0 w 11245651"/>
              <a:gd name="connsiteY0" fmla="*/ 1246379 h 6584843"/>
              <a:gd name="connsiteX1" fmla="*/ 1246379 w 11245651"/>
              <a:gd name="connsiteY1" fmla="*/ 0 h 6584843"/>
              <a:gd name="connsiteX2" fmla="*/ 9999272 w 11245651"/>
              <a:gd name="connsiteY2" fmla="*/ 0 h 6584843"/>
              <a:gd name="connsiteX3" fmla="*/ 11245651 w 11245651"/>
              <a:gd name="connsiteY3" fmla="*/ 1246379 h 6584843"/>
              <a:gd name="connsiteX4" fmla="*/ 11245651 w 11245651"/>
              <a:gd name="connsiteY4" fmla="*/ 5338464 h 6584843"/>
              <a:gd name="connsiteX5" fmla="*/ 9999272 w 11245651"/>
              <a:gd name="connsiteY5" fmla="*/ 6584843 h 6584843"/>
              <a:gd name="connsiteX6" fmla="*/ 1246379 w 11245651"/>
              <a:gd name="connsiteY6" fmla="*/ 6584843 h 6584843"/>
              <a:gd name="connsiteX7" fmla="*/ 0 w 11245651"/>
              <a:gd name="connsiteY7" fmla="*/ 5338464 h 6584843"/>
              <a:gd name="connsiteX8" fmla="*/ 0 w 11245651"/>
              <a:gd name="connsiteY8" fmla="*/ 1246379 h 65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5651" h="6584843" fill="none" extrusionOk="0">
                <a:moveTo>
                  <a:pt x="0" y="1246379"/>
                </a:moveTo>
                <a:cubicBezTo>
                  <a:pt x="92869" y="626831"/>
                  <a:pt x="454502" y="-30258"/>
                  <a:pt x="1246379" y="0"/>
                </a:cubicBezTo>
                <a:cubicBezTo>
                  <a:pt x="3557537" y="109595"/>
                  <a:pt x="7758404" y="16756"/>
                  <a:pt x="9999272" y="0"/>
                </a:cubicBezTo>
                <a:cubicBezTo>
                  <a:pt x="10654400" y="-27486"/>
                  <a:pt x="11270204" y="649319"/>
                  <a:pt x="11245651" y="1246379"/>
                </a:cubicBezTo>
                <a:cubicBezTo>
                  <a:pt x="11189333" y="3070789"/>
                  <a:pt x="11278562" y="3805738"/>
                  <a:pt x="11245651" y="5338464"/>
                </a:cubicBezTo>
                <a:cubicBezTo>
                  <a:pt x="11203794" y="6041154"/>
                  <a:pt x="10752508" y="6578333"/>
                  <a:pt x="9999272" y="6584843"/>
                </a:cubicBezTo>
                <a:cubicBezTo>
                  <a:pt x="9020751" y="6448642"/>
                  <a:pt x="3872514" y="6510067"/>
                  <a:pt x="1246379" y="6584843"/>
                </a:cubicBezTo>
                <a:cubicBezTo>
                  <a:pt x="506234" y="6513632"/>
                  <a:pt x="-108686" y="5980735"/>
                  <a:pt x="0" y="5338464"/>
                </a:cubicBezTo>
                <a:cubicBezTo>
                  <a:pt x="-157566" y="4370238"/>
                  <a:pt x="130870" y="2537647"/>
                  <a:pt x="0" y="1246379"/>
                </a:cubicBezTo>
                <a:close/>
              </a:path>
              <a:path w="11245651" h="6584843" stroke="0" extrusionOk="0">
                <a:moveTo>
                  <a:pt x="0" y="1246379"/>
                </a:moveTo>
                <a:cubicBezTo>
                  <a:pt x="-6922" y="542487"/>
                  <a:pt x="570974" y="-17287"/>
                  <a:pt x="1246379" y="0"/>
                </a:cubicBezTo>
                <a:cubicBezTo>
                  <a:pt x="3138784" y="47539"/>
                  <a:pt x="6822876" y="42437"/>
                  <a:pt x="9999272" y="0"/>
                </a:cubicBezTo>
                <a:cubicBezTo>
                  <a:pt x="10728357" y="-21580"/>
                  <a:pt x="11318331" y="441341"/>
                  <a:pt x="11245651" y="1246379"/>
                </a:cubicBezTo>
                <a:cubicBezTo>
                  <a:pt x="11163284" y="2257858"/>
                  <a:pt x="11263664" y="3867769"/>
                  <a:pt x="11245651" y="5338464"/>
                </a:cubicBezTo>
                <a:cubicBezTo>
                  <a:pt x="11275470" y="6115698"/>
                  <a:pt x="10615533" y="6508555"/>
                  <a:pt x="9999272" y="6584843"/>
                </a:cubicBezTo>
                <a:cubicBezTo>
                  <a:pt x="8117291" y="6558489"/>
                  <a:pt x="3012700" y="6465987"/>
                  <a:pt x="1246379" y="6584843"/>
                </a:cubicBezTo>
                <a:cubicBezTo>
                  <a:pt x="506230" y="6533659"/>
                  <a:pt x="44540" y="6080815"/>
                  <a:pt x="0" y="5338464"/>
                </a:cubicBezTo>
                <a:cubicBezTo>
                  <a:pt x="88535" y="4051502"/>
                  <a:pt x="49637" y="3012172"/>
                  <a:pt x="0" y="1246379"/>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1892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9FD175-91C5-4F4C-B69B-BF64464E0261}"/>
              </a:ext>
            </a:extLst>
          </p:cNvPr>
          <p:cNvSpPr/>
          <p:nvPr/>
        </p:nvSpPr>
        <p:spPr>
          <a:xfrm>
            <a:off x="2967152" y="373559"/>
            <a:ext cx="6181500" cy="769441"/>
          </a:xfrm>
          <a:prstGeom prst="rect">
            <a:avLst/>
          </a:prstGeom>
          <a:noFill/>
        </p:spPr>
        <p:txBody>
          <a:bodyPr wrap="none" lIns="91440" tIns="45720" rIns="91440" bIns="45720">
            <a:spAutoFit/>
          </a:bodyPr>
          <a:lstStyle/>
          <a:p>
            <a:pPr algn="ctr"/>
            <a:r>
              <a:rPr lang="en-SG" sz="44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TIÊU CHÍ ĐỌC và nhận xét</a:t>
            </a:r>
            <a:endParaRPr lang="en-US" sz="44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2" name="Rectangle: Rounded Corners 11">
            <a:extLst>
              <a:ext uri="{FF2B5EF4-FFF2-40B4-BE49-F238E27FC236}">
                <a16:creationId xmlns:a16="http://schemas.microsoft.com/office/drawing/2014/main" id="{552A9EB5-A874-4FCF-AEA6-1617FD1EF947}"/>
              </a:ext>
            </a:extLst>
          </p:cNvPr>
          <p:cNvSpPr/>
          <p:nvPr/>
        </p:nvSpPr>
        <p:spPr>
          <a:xfrm>
            <a:off x="568394" y="1958562"/>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latin typeface="Quicksand" panose="00000500000000000000" pitchFamily="2" charset="0"/>
                <a:cs typeface="Calibri" panose="020F0502020204030204" pitchFamily="34" charset="0"/>
              </a:rPr>
              <a:t>Đọc</a:t>
            </a:r>
            <a:r>
              <a:rPr lang="en-SG" sz="2400" b="1">
                <a:solidFill>
                  <a:schemeClr val="accent2">
                    <a:lumMod val="75000"/>
                  </a:schemeClr>
                </a:solidFill>
                <a:latin typeface="Quicksand" panose="00000500000000000000" pitchFamily="2" charset="0"/>
                <a:cs typeface="Calibri" panose="020F0502020204030204" pitchFamily="34" charset="0"/>
              </a:rPr>
              <a:t> đúng tiếng, đúng từ, </a:t>
            </a:r>
          </a:p>
          <a:p>
            <a:pPr algn="ctr"/>
            <a:r>
              <a:rPr lang="en-SG" sz="2400" b="1">
                <a:solidFill>
                  <a:schemeClr val="accent2">
                    <a:lumMod val="75000"/>
                  </a:schemeClr>
                </a:solidFill>
                <a:latin typeface="Quicksand" panose="00000500000000000000" pitchFamily="2" charset="0"/>
                <a:cs typeface="Calibri" panose="020F0502020204030204" pitchFamily="34" charset="0"/>
              </a:rPr>
              <a:t>l</a:t>
            </a:r>
            <a:r>
              <a:rPr lang="vi-VN" sz="2400" b="1">
                <a:solidFill>
                  <a:schemeClr val="accent2">
                    <a:lumMod val="75000"/>
                  </a:schemeClr>
                </a:solidFill>
                <a:latin typeface="Quicksand" panose="00000500000000000000" pitchFamily="2" charset="0"/>
                <a:cs typeface="Calibri" panose="020F0502020204030204" pitchFamily="34" charset="0"/>
              </a:rPr>
              <a:t>ưu</a:t>
            </a:r>
            <a:r>
              <a:rPr lang="en-SG" sz="2400" b="1">
                <a:solidFill>
                  <a:schemeClr val="accent2">
                    <a:lumMod val="75000"/>
                  </a:schemeClr>
                </a:solidFill>
                <a:latin typeface="Quicksand" panose="00000500000000000000" pitchFamily="2" charset="0"/>
                <a:cs typeface="Calibri" panose="020F0502020204030204" pitchFamily="34" charset="0"/>
              </a:rPr>
              <a:t> loát, mạch lạc</a:t>
            </a:r>
            <a:endParaRPr lang="en-US" sz="2400" b="1">
              <a:solidFill>
                <a:schemeClr val="accent2">
                  <a:lumMod val="75000"/>
                </a:schemeClr>
              </a:solidFill>
              <a:latin typeface="Quicksand" panose="00000500000000000000" pitchFamily="2"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6CF4D82C-26BB-4D82-923F-DC9B46DCB413}"/>
              </a:ext>
            </a:extLst>
          </p:cNvPr>
          <p:cNvSpPr/>
          <p:nvPr/>
        </p:nvSpPr>
        <p:spPr>
          <a:xfrm>
            <a:off x="676286" y="321070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2">
                    <a:lumMod val="75000"/>
                  </a:schemeClr>
                </a:solidFill>
                <a:latin typeface="Quicksand" panose="00000500000000000000" pitchFamily="2" charset="0"/>
                <a:cs typeface="Calibri" panose="020F0502020204030204" pitchFamily="34" charset="0"/>
              </a:rPr>
              <a:t>Ngắt, nghỉ hơi đúng ở các dấu câu, </a:t>
            </a:r>
            <a:r>
              <a:rPr lang="en-SG" sz="2400" b="1">
                <a:solidFill>
                  <a:schemeClr val="accent2">
                    <a:lumMod val="75000"/>
                  </a:schemeClr>
                </a:solidFill>
                <a:latin typeface="Quicksand" panose="00000500000000000000" pitchFamily="2" charset="0"/>
                <a:cs typeface="Calibri" panose="020F0502020204030204" pitchFamily="34" charset="0"/>
              </a:rPr>
              <a:t>cụm từ rõ nghĩa</a:t>
            </a:r>
            <a:endParaRPr lang="vi-VN" sz="2400" b="1">
              <a:solidFill>
                <a:schemeClr val="accent2">
                  <a:lumMod val="75000"/>
                </a:schemeClr>
              </a:solidFill>
              <a:latin typeface="Quicksand" panose="00000500000000000000" pitchFamily="2"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62572722-96BD-4F81-B0AF-E7E16078CA08}"/>
              </a:ext>
            </a:extLst>
          </p:cNvPr>
          <p:cNvSpPr/>
          <p:nvPr/>
        </p:nvSpPr>
        <p:spPr>
          <a:xfrm>
            <a:off x="568394" y="4462854"/>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2">
                    <a:lumMod val="75000"/>
                  </a:schemeClr>
                </a:solidFill>
                <a:latin typeface="Quicksand" panose="00000500000000000000" pitchFamily="2" charset="0"/>
                <a:cs typeface="Calibri" panose="020F0502020204030204" pitchFamily="34" charset="0"/>
              </a:rPr>
              <a:t>Cường độ đọc, tốc độ đọc đạt yêu cầu</a:t>
            </a:r>
          </a:p>
        </p:txBody>
      </p:sp>
      <p:sp>
        <p:nvSpPr>
          <p:cNvPr id="15" name="TextBox 14">
            <a:extLst>
              <a:ext uri="{FF2B5EF4-FFF2-40B4-BE49-F238E27FC236}">
                <a16:creationId xmlns:a16="http://schemas.microsoft.com/office/drawing/2014/main" id="{04F6D687-7D0C-4E77-9288-A76B67223AC6}"/>
              </a:ext>
            </a:extLst>
          </p:cNvPr>
          <p:cNvSpPr txBox="1"/>
          <p:nvPr/>
        </p:nvSpPr>
        <p:spPr>
          <a:xfrm>
            <a:off x="1675024" y="1371600"/>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sp>
        <p:nvSpPr>
          <p:cNvPr id="48" name="Rectangle: Rounded Corners 47">
            <a:extLst>
              <a:ext uri="{FF2B5EF4-FFF2-40B4-BE49-F238E27FC236}">
                <a16:creationId xmlns:a16="http://schemas.microsoft.com/office/drawing/2014/main" id="{43D8D545-CD28-4872-8727-CF5F06E0E7D9}"/>
              </a:ext>
            </a:extLst>
          </p:cNvPr>
          <p:cNvSpPr/>
          <p:nvPr/>
        </p:nvSpPr>
        <p:spPr>
          <a:xfrm>
            <a:off x="698699" y="55399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a:solidFill>
                  <a:schemeClr val="accent2">
                    <a:lumMod val="75000"/>
                  </a:schemeClr>
                </a:solidFill>
                <a:latin typeface="Quicksand" panose="00000500000000000000" pitchFamily="2" charset="0"/>
                <a:cs typeface="Calibri" panose="020F0502020204030204" pitchFamily="34" charset="0"/>
              </a:rPr>
              <a:t>Giọng đọc phù hợp</a:t>
            </a:r>
            <a:endParaRPr lang="vi-VN" sz="2400" b="1">
              <a:solidFill>
                <a:schemeClr val="accent2">
                  <a:lumMod val="75000"/>
                </a:schemeClr>
              </a:solidFill>
              <a:latin typeface="Quicksand" panose="00000500000000000000" pitchFamily="2" charset="0"/>
              <a:cs typeface="Calibri" panose="020F0502020204030204" pitchFamily="34" charset="0"/>
            </a:endParaRPr>
          </a:p>
        </p:txBody>
      </p:sp>
      <p:grpSp>
        <p:nvGrpSpPr>
          <p:cNvPr id="3" name="Group 2">
            <a:extLst>
              <a:ext uri="{FF2B5EF4-FFF2-40B4-BE49-F238E27FC236}">
                <a16:creationId xmlns:a16="http://schemas.microsoft.com/office/drawing/2014/main" id="{660A8148-95F6-4872-8A3C-B9D8FFE9DBD1}"/>
              </a:ext>
            </a:extLst>
          </p:cNvPr>
          <p:cNvGrpSpPr/>
          <p:nvPr/>
        </p:nvGrpSpPr>
        <p:grpSpPr>
          <a:xfrm>
            <a:off x="5188852" y="1447800"/>
            <a:ext cx="5984803" cy="5017393"/>
            <a:chOff x="5188852" y="1447800"/>
            <a:chExt cx="5984803" cy="5017393"/>
          </a:xfrm>
        </p:grpSpPr>
        <p:sp>
          <p:nvSpPr>
            <p:cNvPr id="16" name="TextBox 15">
              <a:extLst>
                <a:ext uri="{FF2B5EF4-FFF2-40B4-BE49-F238E27FC236}">
                  <a16:creationId xmlns:a16="http://schemas.microsoft.com/office/drawing/2014/main" id="{179DC1C6-1711-4FCF-A01D-A920CBC5B788}"/>
                </a:ext>
              </a:extLst>
            </p:cNvPr>
            <p:cNvSpPr txBox="1"/>
            <p:nvPr/>
          </p:nvSpPr>
          <p:spPr>
            <a:xfrm>
              <a:off x="5188852" y="1447800"/>
              <a:ext cx="2819399" cy="369332"/>
            </a:xfrm>
            <a:prstGeom prst="rect">
              <a:avLst/>
            </a:prstGeom>
            <a:noFill/>
          </p:spPr>
          <p:txBody>
            <a:bodyPr wrap="square" lIns="0" tIns="0" rIns="0" bIns="0" rtlCol="0">
              <a:spAutoFit/>
            </a:bodyPr>
            <a:lstStyle/>
            <a:p>
              <a:pPr algn="ctr"/>
              <a:r>
                <a:rPr lang="en-SG" sz="2400" b="1">
                  <a:solidFill>
                    <a:srgbClr val="116B8B"/>
                  </a:solidFill>
                  <a:latin typeface="Quicksand" panose="00000500000000000000" pitchFamily="2" charset="0"/>
                  <a:cs typeface="Calibri" panose="020F0502020204030204" pitchFamily="34" charset="0"/>
                </a:rPr>
                <a:t>Bình th</a:t>
              </a:r>
              <a:r>
                <a:rPr lang="vi-VN" sz="2400" b="1">
                  <a:solidFill>
                    <a:srgbClr val="116B8B"/>
                  </a:solidFill>
                  <a:latin typeface="Quicksand" panose="00000500000000000000" pitchFamily="2" charset="0"/>
                  <a:cs typeface="Calibri" panose="020F0502020204030204" pitchFamily="34" charset="0"/>
                </a:rPr>
                <a:t>ường</a:t>
              </a:r>
              <a:endParaRPr lang="en-US" sz="2400" b="1">
                <a:solidFill>
                  <a:srgbClr val="116B8B"/>
                </a:solidFill>
                <a:latin typeface="Quicksand" panose="000005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6A49BE6A-BAB9-4471-B346-33E40BC93056}"/>
                </a:ext>
              </a:extLst>
            </p:cNvPr>
            <p:cNvSpPr txBox="1"/>
            <p:nvPr/>
          </p:nvSpPr>
          <p:spPr>
            <a:xfrm>
              <a:off x="7855851" y="1480535"/>
              <a:ext cx="1249679" cy="369332"/>
            </a:xfrm>
            <a:prstGeom prst="rect">
              <a:avLst/>
            </a:prstGeom>
            <a:noFill/>
          </p:spPr>
          <p:txBody>
            <a:bodyPr wrap="square" lIns="0" tIns="0" rIns="0" bIns="0" rtlCol="0">
              <a:spAutoFit/>
            </a:bodyPr>
            <a:lstStyle/>
            <a:p>
              <a:pPr algn="ctr"/>
              <a:r>
                <a:rPr lang="en-SG" sz="2400" b="1">
                  <a:solidFill>
                    <a:srgbClr val="116B8B"/>
                  </a:solidFill>
                  <a:latin typeface="Quicksand" panose="00000500000000000000" pitchFamily="2" charset="0"/>
                  <a:cs typeface="Calibri" panose="020F0502020204030204" pitchFamily="34" charset="0"/>
                </a:rPr>
                <a:t>Tốt</a:t>
              </a:r>
              <a:endParaRPr lang="en-US" sz="2400" b="1">
                <a:solidFill>
                  <a:srgbClr val="116B8B"/>
                </a:solidFill>
                <a:latin typeface="Quicksand" panose="000005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4D619F0B-B0AF-4329-AA62-EE5779799DA6}"/>
                </a:ext>
              </a:extLst>
            </p:cNvPr>
            <p:cNvSpPr txBox="1"/>
            <p:nvPr/>
          </p:nvSpPr>
          <p:spPr>
            <a:xfrm>
              <a:off x="9227451" y="1447800"/>
              <a:ext cx="1946204" cy="369332"/>
            </a:xfrm>
            <a:prstGeom prst="rect">
              <a:avLst/>
            </a:prstGeom>
            <a:noFill/>
          </p:spPr>
          <p:txBody>
            <a:bodyPr wrap="square" lIns="0" tIns="0" rIns="0" bIns="0" rtlCol="0">
              <a:spAutoFit/>
            </a:bodyPr>
            <a:lstStyle/>
            <a:p>
              <a:pPr algn="ctr"/>
              <a:r>
                <a:rPr lang="en-SG" sz="2400" b="1">
                  <a:solidFill>
                    <a:srgbClr val="116B8B"/>
                  </a:solidFill>
                  <a:latin typeface="Quicksand" panose="00000500000000000000" pitchFamily="2" charset="0"/>
                  <a:cs typeface="Calibri" panose="020F0502020204030204" pitchFamily="34" charset="0"/>
                </a:rPr>
                <a:t>Rất tốt</a:t>
              </a:r>
              <a:endParaRPr lang="en-US" sz="2400" b="1">
                <a:solidFill>
                  <a:srgbClr val="116B8B"/>
                </a:solidFill>
                <a:latin typeface="Quicksand" panose="00000500000000000000" pitchFamily="2" charset="0"/>
                <a:cs typeface="Calibri" panose="020F0502020204030204" pitchFamily="34" charset="0"/>
              </a:endParaRPr>
            </a:p>
          </p:txBody>
        </p:sp>
        <p:grpSp>
          <p:nvGrpSpPr>
            <p:cNvPr id="2" name="Group 1">
              <a:extLst>
                <a:ext uri="{FF2B5EF4-FFF2-40B4-BE49-F238E27FC236}">
                  <a16:creationId xmlns:a16="http://schemas.microsoft.com/office/drawing/2014/main" id="{920CECCF-5DD6-4EE6-9658-7738C11E7568}"/>
                </a:ext>
              </a:extLst>
            </p:cNvPr>
            <p:cNvGrpSpPr/>
            <p:nvPr/>
          </p:nvGrpSpPr>
          <p:grpSpPr>
            <a:xfrm>
              <a:off x="6027008" y="2072575"/>
              <a:ext cx="4580865" cy="1036985"/>
              <a:chOff x="6027008" y="2072575"/>
              <a:chExt cx="4580865" cy="1036985"/>
            </a:xfrm>
          </p:grpSpPr>
          <p:pic>
            <p:nvPicPr>
              <p:cNvPr id="19" name="Picture 18">
                <a:extLst>
                  <a:ext uri="{FF2B5EF4-FFF2-40B4-BE49-F238E27FC236}">
                    <a16:creationId xmlns:a16="http://schemas.microsoft.com/office/drawing/2014/main" id="{F4C5AEC6-966D-41D3-ADD7-4DCAC65213A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6045166" y="2265097"/>
                <a:ext cx="717526" cy="753841"/>
              </a:xfrm>
              <a:prstGeom prst="rect">
                <a:avLst/>
              </a:prstGeom>
            </p:spPr>
          </p:pic>
          <p:pic>
            <p:nvPicPr>
              <p:cNvPr id="49" name="Picture 48">
                <a:extLst>
                  <a:ext uri="{FF2B5EF4-FFF2-40B4-BE49-F238E27FC236}">
                    <a16:creationId xmlns:a16="http://schemas.microsoft.com/office/drawing/2014/main" id="{1CF46D78-75FB-4424-ADAD-01F57E9D2D4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111755" y="2285679"/>
                <a:ext cx="717526" cy="753841"/>
              </a:xfrm>
              <a:prstGeom prst="rect">
                <a:avLst/>
              </a:prstGeom>
            </p:spPr>
          </p:pic>
          <p:pic>
            <p:nvPicPr>
              <p:cNvPr id="50" name="Picture 49">
                <a:extLst>
                  <a:ext uri="{FF2B5EF4-FFF2-40B4-BE49-F238E27FC236}">
                    <a16:creationId xmlns:a16="http://schemas.microsoft.com/office/drawing/2014/main" id="{076C29A5-54AA-424E-B846-6041A96883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084844" y="2126361"/>
                <a:ext cx="717526" cy="753841"/>
              </a:xfrm>
              <a:prstGeom prst="rect">
                <a:avLst/>
              </a:prstGeom>
            </p:spPr>
          </p:pic>
          <p:pic>
            <p:nvPicPr>
              <p:cNvPr id="51" name="Picture 50">
                <a:extLst>
                  <a:ext uri="{FF2B5EF4-FFF2-40B4-BE49-F238E27FC236}">
                    <a16:creationId xmlns:a16="http://schemas.microsoft.com/office/drawing/2014/main" id="{1E42D2F6-9093-42E5-AC20-094AB00A36A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72190" y="2373876"/>
                <a:ext cx="717526" cy="753841"/>
              </a:xfrm>
              <a:prstGeom prst="rect">
                <a:avLst/>
              </a:prstGeom>
            </p:spPr>
          </p:pic>
          <p:pic>
            <p:nvPicPr>
              <p:cNvPr id="52" name="Picture 51">
                <a:extLst>
                  <a:ext uri="{FF2B5EF4-FFF2-40B4-BE49-F238E27FC236}">
                    <a16:creationId xmlns:a16="http://schemas.microsoft.com/office/drawing/2014/main" id="{930FCD28-1004-4EF9-A5EE-2C81C01F566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57104" y="2221163"/>
                <a:ext cx="717526" cy="753841"/>
              </a:xfrm>
              <a:prstGeom prst="rect">
                <a:avLst/>
              </a:prstGeom>
            </p:spPr>
          </p:pic>
          <p:pic>
            <p:nvPicPr>
              <p:cNvPr id="53" name="Picture 52">
                <a:extLst>
                  <a:ext uri="{FF2B5EF4-FFF2-40B4-BE49-F238E27FC236}">
                    <a16:creationId xmlns:a16="http://schemas.microsoft.com/office/drawing/2014/main" id="{B7747000-F9F3-46D9-88E7-F52265386E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46970" y="2054417"/>
                <a:ext cx="717526" cy="753841"/>
              </a:xfrm>
              <a:prstGeom prst="rect">
                <a:avLst/>
              </a:prstGeom>
            </p:spPr>
          </p:pic>
        </p:grpSp>
        <p:grpSp>
          <p:nvGrpSpPr>
            <p:cNvPr id="54" name="Group 53">
              <a:extLst>
                <a:ext uri="{FF2B5EF4-FFF2-40B4-BE49-F238E27FC236}">
                  <a16:creationId xmlns:a16="http://schemas.microsoft.com/office/drawing/2014/main" id="{55B3C5A9-7729-440F-9F2B-F8BCFEC1AC22}"/>
                </a:ext>
              </a:extLst>
            </p:cNvPr>
            <p:cNvGrpSpPr/>
            <p:nvPr/>
          </p:nvGrpSpPr>
          <p:grpSpPr>
            <a:xfrm>
              <a:off x="6031601" y="3263161"/>
              <a:ext cx="4580865" cy="1036985"/>
              <a:chOff x="6027008" y="2072575"/>
              <a:chExt cx="4580865" cy="1036985"/>
            </a:xfrm>
          </p:grpSpPr>
          <p:pic>
            <p:nvPicPr>
              <p:cNvPr id="55" name="Picture 54">
                <a:extLst>
                  <a:ext uri="{FF2B5EF4-FFF2-40B4-BE49-F238E27FC236}">
                    <a16:creationId xmlns:a16="http://schemas.microsoft.com/office/drawing/2014/main" id="{A2D9B0D9-49EA-4C5F-B8BC-53A793927CB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6045166" y="2265097"/>
                <a:ext cx="717526" cy="753841"/>
              </a:xfrm>
              <a:prstGeom prst="rect">
                <a:avLst/>
              </a:prstGeom>
            </p:spPr>
          </p:pic>
          <p:pic>
            <p:nvPicPr>
              <p:cNvPr id="56" name="Picture 55">
                <a:extLst>
                  <a:ext uri="{FF2B5EF4-FFF2-40B4-BE49-F238E27FC236}">
                    <a16:creationId xmlns:a16="http://schemas.microsoft.com/office/drawing/2014/main" id="{2098265F-BFE7-47ED-B8F4-E694F701E7A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111755" y="2285679"/>
                <a:ext cx="717526" cy="753841"/>
              </a:xfrm>
              <a:prstGeom prst="rect">
                <a:avLst/>
              </a:prstGeom>
            </p:spPr>
          </p:pic>
          <p:pic>
            <p:nvPicPr>
              <p:cNvPr id="57" name="Picture 56">
                <a:extLst>
                  <a:ext uri="{FF2B5EF4-FFF2-40B4-BE49-F238E27FC236}">
                    <a16:creationId xmlns:a16="http://schemas.microsoft.com/office/drawing/2014/main" id="{563C3CEE-B205-45D8-9204-FFF83DE5C2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084844" y="2126361"/>
                <a:ext cx="717526" cy="753841"/>
              </a:xfrm>
              <a:prstGeom prst="rect">
                <a:avLst/>
              </a:prstGeom>
            </p:spPr>
          </p:pic>
          <p:pic>
            <p:nvPicPr>
              <p:cNvPr id="58" name="Picture 57">
                <a:extLst>
                  <a:ext uri="{FF2B5EF4-FFF2-40B4-BE49-F238E27FC236}">
                    <a16:creationId xmlns:a16="http://schemas.microsoft.com/office/drawing/2014/main" id="{B2D6DB60-3DE3-433E-A331-3AAC80AFBB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72190" y="2373876"/>
                <a:ext cx="717526" cy="753841"/>
              </a:xfrm>
              <a:prstGeom prst="rect">
                <a:avLst/>
              </a:prstGeom>
            </p:spPr>
          </p:pic>
          <p:pic>
            <p:nvPicPr>
              <p:cNvPr id="59" name="Picture 58">
                <a:extLst>
                  <a:ext uri="{FF2B5EF4-FFF2-40B4-BE49-F238E27FC236}">
                    <a16:creationId xmlns:a16="http://schemas.microsoft.com/office/drawing/2014/main" id="{2584AF72-641A-4341-BC4A-19E8FA6D17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57104" y="2221163"/>
                <a:ext cx="717526" cy="753841"/>
              </a:xfrm>
              <a:prstGeom prst="rect">
                <a:avLst/>
              </a:prstGeom>
            </p:spPr>
          </p:pic>
          <p:pic>
            <p:nvPicPr>
              <p:cNvPr id="60" name="Picture 59">
                <a:extLst>
                  <a:ext uri="{FF2B5EF4-FFF2-40B4-BE49-F238E27FC236}">
                    <a16:creationId xmlns:a16="http://schemas.microsoft.com/office/drawing/2014/main" id="{4B6167BA-85F7-4329-B453-FE6BF043B3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46970" y="2054417"/>
                <a:ext cx="717526" cy="753841"/>
              </a:xfrm>
              <a:prstGeom prst="rect">
                <a:avLst/>
              </a:prstGeom>
            </p:spPr>
          </p:pic>
        </p:grpSp>
        <p:grpSp>
          <p:nvGrpSpPr>
            <p:cNvPr id="61" name="Group 60">
              <a:extLst>
                <a:ext uri="{FF2B5EF4-FFF2-40B4-BE49-F238E27FC236}">
                  <a16:creationId xmlns:a16="http://schemas.microsoft.com/office/drawing/2014/main" id="{90D2E072-E314-4F3C-8DAA-721DF3292DC9}"/>
                </a:ext>
              </a:extLst>
            </p:cNvPr>
            <p:cNvGrpSpPr/>
            <p:nvPr/>
          </p:nvGrpSpPr>
          <p:grpSpPr>
            <a:xfrm>
              <a:off x="6057902" y="4489080"/>
              <a:ext cx="4580865" cy="1036985"/>
              <a:chOff x="6027008" y="2072575"/>
              <a:chExt cx="4580865" cy="1036985"/>
            </a:xfrm>
          </p:grpSpPr>
          <p:pic>
            <p:nvPicPr>
              <p:cNvPr id="62" name="Picture 61">
                <a:extLst>
                  <a:ext uri="{FF2B5EF4-FFF2-40B4-BE49-F238E27FC236}">
                    <a16:creationId xmlns:a16="http://schemas.microsoft.com/office/drawing/2014/main" id="{7AE9CC0B-ADAA-40C0-8568-328733CB345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6045166" y="2265097"/>
                <a:ext cx="717526" cy="753841"/>
              </a:xfrm>
              <a:prstGeom prst="rect">
                <a:avLst/>
              </a:prstGeom>
            </p:spPr>
          </p:pic>
          <p:pic>
            <p:nvPicPr>
              <p:cNvPr id="63" name="Picture 62">
                <a:extLst>
                  <a:ext uri="{FF2B5EF4-FFF2-40B4-BE49-F238E27FC236}">
                    <a16:creationId xmlns:a16="http://schemas.microsoft.com/office/drawing/2014/main" id="{44942917-6A5A-4190-9272-6CBBFE5E93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111755" y="2285679"/>
                <a:ext cx="717526" cy="753841"/>
              </a:xfrm>
              <a:prstGeom prst="rect">
                <a:avLst/>
              </a:prstGeom>
            </p:spPr>
          </p:pic>
          <p:pic>
            <p:nvPicPr>
              <p:cNvPr id="64" name="Picture 63">
                <a:extLst>
                  <a:ext uri="{FF2B5EF4-FFF2-40B4-BE49-F238E27FC236}">
                    <a16:creationId xmlns:a16="http://schemas.microsoft.com/office/drawing/2014/main" id="{A73968A1-7352-4EB9-B3B6-1DE5E7171F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084844" y="2126361"/>
                <a:ext cx="717526" cy="753841"/>
              </a:xfrm>
              <a:prstGeom prst="rect">
                <a:avLst/>
              </a:prstGeom>
            </p:spPr>
          </p:pic>
          <p:pic>
            <p:nvPicPr>
              <p:cNvPr id="65" name="Picture 64">
                <a:extLst>
                  <a:ext uri="{FF2B5EF4-FFF2-40B4-BE49-F238E27FC236}">
                    <a16:creationId xmlns:a16="http://schemas.microsoft.com/office/drawing/2014/main" id="{5B571003-7CBB-4EBB-9BD7-773F4DE5BD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72190" y="2373876"/>
                <a:ext cx="717526" cy="753841"/>
              </a:xfrm>
              <a:prstGeom prst="rect">
                <a:avLst/>
              </a:prstGeom>
            </p:spPr>
          </p:pic>
          <p:pic>
            <p:nvPicPr>
              <p:cNvPr id="66" name="Picture 65">
                <a:extLst>
                  <a:ext uri="{FF2B5EF4-FFF2-40B4-BE49-F238E27FC236}">
                    <a16:creationId xmlns:a16="http://schemas.microsoft.com/office/drawing/2014/main" id="{CB6EEE6F-49F4-40CD-A647-B2771871C9C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57104" y="2221163"/>
                <a:ext cx="717526" cy="753841"/>
              </a:xfrm>
              <a:prstGeom prst="rect">
                <a:avLst/>
              </a:prstGeom>
            </p:spPr>
          </p:pic>
          <p:pic>
            <p:nvPicPr>
              <p:cNvPr id="67" name="Picture 66">
                <a:extLst>
                  <a:ext uri="{FF2B5EF4-FFF2-40B4-BE49-F238E27FC236}">
                    <a16:creationId xmlns:a16="http://schemas.microsoft.com/office/drawing/2014/main" id="{1FD53546-59EF-4139-8FE2-E2F7382CFC8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46970" y="2054417"/>
                <a:ext cx="717526" cy="753841"/>
              </a:xfrm>
              <a:prstGeom prst="rect">
                <a:avLst/>
              </a:prstGeom>
            </p:spPr>
          </p:pic>
        </p:grpSp>
        <p:grpSp>
          <p:nvGrpSpPr>
            <p:cNvPr id="68" name="Group 67">
              <a:extLst>
                <a:ext uri="{FF2B5EF4-FFF2-40B4-BE49-F238E27FC236}">
                  <a16:creationId xmlns:a16="http://schemas.microsoft.com/office/drawing/2014/main" id="{D4A8A838-0A8C-4BF3-877D-70251FC815AD}"/>
                </a:ext>
              </a:extLst>
            </p:cNvPr>
            <p:cNvGrpSpPr/>
            <p:nvPr/>
          </p:nvGrpSpPr>
          <p:grpSpPr>
            <a:xfrm>
              <a:off x="6063517" y="5428208"/>
              <a:ext cx="4580865" cy="1036985"/>
              <a:chOff x="6027008" y="2072575"/>
              <a:chExt cx="4580865" cy="1036985"/>
            </a:xfrm>
          </p:grpSpPr>
          <p:pic>
            <p:nvPicPr>
              <p:cNvPr id="69" name="Picture 68">
                <a:extLst>
                  <a:ext uri="{FF2B5EF4-FFF2-40B4-BE49-F238E27FC236}">
                    <a16:creationId xmlns:a16="http://schemas.microsoft.com/office/drawing/2014/main" id="{DFF27576-DF0F-4D5C-A7D7-9ECC96EC9A8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6045166" y="2265097"/>
                <a:ext cx="717526" cy="753841"/>
              </a:xfrm>
              <a:prstGeom prst="rect">
                <a:avLst/>
              </a:prstGeom>
            </p:spPr>
          </p:pic>
          <p:pic>
            <p:nvPicPr>
              <p:cNvPr id="70" name="Picture 69">
                <a:extLst>
                  <a:ext uri="{FF2B5EF4-FFF2-40B4-BE49-F238E27FC236}">
                    <a16:creationId xmlns:a16="http://schemas.microsoft.com/office/drawing/2014/main" id="{F7EE183C-FBFC-4CC5-9BD8-BEEC598E3EB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111755" y="2285679"/>
                <a:ext cx="717526" cy="753841"/>
              </a:xfrm>
              <a:prstGeom prst="rect">
                <a:avLst/>
              </a:prstGeom>
            </p:spPr>
          </p:pic>
          <p:pic>
            <p:nvPicPr>
              <p:cNvPr id="71" name="Picture 70">
                <a:extLst>
                  <a:ext uri="{FF2B5EF4-FFF2-40B4-BE49-F238E27FC236}">
                    <a16:creationId xmlns:a16="http://schemas.microsoft.com/office/drawing/2014/main" id="{8D2786C0-9910-4447-BD35-47B2ACB7333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8084844" y="2126361"/>
                <a:ext cx="717526" cy="753841"/>
              </a:xfrm>
              <a:prstGeom prst="rect">
                <a:avLst/>
              </a:prstGeom>
            </p:spPr>
          </p:pic>
          <p:pic>
            <p:nvPicPr>
              <p:cNvPr id="72" name="Picture 71">
                <a:extLst>
                  <a:ext uri="{FF2B5EF4-FFF2-40B4-BE49-F238E27FC236}">
                    <a16:creationId xmlns:a16="http://schemas.microsoft.com/office/drawing/2014/main" id="{1FB71FFE-BCF4-4246-8CE5-97E395D9C57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72190" y="2373876"/>
                <a:ext cx="717526" cy="753841"/>
              </a:xfrm>
              <a:prstGeom prst="rect">
                <a:avLst/>
              </a:prstGeom>
            </p:spPr>
          </p:pic>
          <p:pic>
            <p:nvPicPr>
              <p:cNvPr id="73" name="Picture 72">
                <a:extLst>
                  <a:ext uri="{FF2B5EF4-FFF2-40B4-BE49-F238E27FC236}">
                    <a16:creationId xmlns:a16="http://schemas.microsoft.com/office/drawing/2014/main" id="{B90F34C6-1AFD-432F-BF8E-7EA639584ED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57104" y="2221163"/>
                <a:ext cx="717526" cy="753841"/>
              </a:xfrm>
              <a:prstGeom prst="rect">
                <a:avLst/>
              </a:prstGeom>
            </p:spPr>
          </p:pic>
          <p:pic>
            <p:nvPicPr>
              <p:cNvPr id="74" name="Picture 73">
                <a:extLst>
                  <a:ext uri="{FF2B5EF4-FFF2-40B4-BE49-F238E27FC236}">
                    <a16:creationId xmlns:a16="http://schemas.microsoft.com/office/drawing/2014/main" id="{B6F14B77-6D00-4235-8314-AC6DFA501E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9846970" y="2054417"/>
                <a:ext cx="717526" cy="753841"/>
              </a:xfrm>
              <a:prstGeom prst="rect">
                <a:avLst/>
              </a:prstGeom>
            </p:spPr>
          </p:pic>
        </p:grpSp>
      </p:grpSp>
    </p:spTree>
    <p:extLst>
      <p:ext uri="{BB962C8B-B14F-4D97-AF65-F5344CB8AC3E}">
        <p14:creationId xmlns:p14="http://schemas.microsoft.com/office/powerpoint/2010/main" val="301813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80">
                                          <p:stCondLst>
                                            <p:cond delay="0"/>
                                          </p:stCondLst>
                                        </p:cTn>
                                        <p:tgtEl>
                                          <p:spTgt spid="14"/>
                                        </p:tgtEl>
                                      </p:cBhvr>
                                    </p:animEffect>
                                    <p:anim calcmode="lin" valueType="num">
                                      <p:cBhvr>
                                        <p:cTn id="4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0" dur="26">
                                          <p:stCondLst>
                                            <p:cond delay="650"/>
                                          </p:stCondLst>
                                        </p:cTn>
                                        <p:tgtEl>
                                          <p:spTgt spid="14"/>
                                        </p:tgtEl>
                                      </p:cBhvr>
                                      <p:to x="100000" y="60000"/>
                                    </p:animScale>
                                    <p:animScale>
                                      <p:cBhvr>
                                        <p:cTn id="51" dur="166" decel="50000">
                                          <p:stCondLst>
                                            <p:cond delay="676"/>
                                          </p:stCondLst>
                                        </p:cTn>
                                        <p:tgtEl>
                                          <p:spTgt spid="14"/>
                                        </p:tgtEl>
                                      </p:cBhvr>
                                      <p:to x="100000" y="100000"/>
                                    </p:animScale>
                                    <p:animScale>
                                      <p:cBhvr>
                                        <p:cTn id="52" dur="26">
                                          <p:stCondLst>
                                            <p:cond delay="1312"/>
                                          </p:stCondLst>
                                        </p:cTn>
                                        <p:tgtEl>
                                          <p:spTgt spid="14"/>
                                        </p:tgtEl>
                                      </p:cBhvr>
                                      <p:to x="100000" y="80000"/>
                                    </p:animScale>
                                    <p:animScale>
                                      <p:cBhvr>
                                        <p:cTn id="53" dur="166" decel="50000">
                                          <p:stCondLst>
                                            <p:cond delay="1338"/>
                                          </p:stCondLst>
                                        </p:cTn>
                                        <p:tgtEl>
                                          <p:spTgt spid="14"/>
                                        </p:tgtEl>
                                      </p:cBhvr>
                                      <p:to x="100000" y="100000"/>
                                    </p:animScale>
                                    <p:animScale>
                                      <p:cBhvr>
                                        <p:cTn id="54" dur="26">
                                          <p:stCondLst>
                                            <p:cond delay="1642"/>
                                          </p:stCondLst>
                                        </p:cTn>
                                        <p:tgtEl>
                                          <p:spTgt spid="14"/>
                                        </p:tgtEl>
                                      </p:cBhvr>
                                      <p:to x="100000" y="90000"/>
                                    </p:animScale>
                                    <p:animScale>
                                      <p:cBhvr>
                                        <p:cTn id="55" dur="166" decel="50000">
                                          <p:stCondLst>
                                            <p:cond delay="1668"/>
                                          </p:stCondLst>
                                        </p:cTn>
                                        <p:tgtEl>
                                          <p:spTgt spid="14"/>
                                        </p:tgtEl>
                                      </p:cBhvr>
                                      <p:to x="100000" y="100000"/>
                                    </p:animScale>
                                    <p:animScale>
                                      <p:cBhvr>
                                        <p:cTn id="56" dur="26">
                                          <p:stCondLst>
                                            <p:cond delay="1808"/>
                                          </p:stCondLst>
                                        </p:cTn>
                                        <p:tgtEl>
                                          <p:spTgt spid="14"/>
                                        </p:tgtEl>
                                      </p:cBhvr>
                                      <p:to x="100000" y="95000"/>
                                    </p:animScale>
                                    <p:animScale>
                                      <p:cBhvr>
                                        <p:cTn id="57" dur="166" decel="50000">
                                          <p:stCondLst>
                                            <p:cond delay="1834"/>
                                          </p:stCondLst>
                                        </p:cTn>
                                        <p:tgtEl>
                                          <p:spTgt spid="14"/>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580">
                                          <p:stCondLst>
                                            <p:cond delay="0"/>
                                          </p:stCondLst>
                                        </p:cTn>
                                        <p:tgtEl>
                                          <p:spTgt spid="48"/>
                                        </p:tgtEl>
                                      </p:cBhvr>
                                    </p:animEffect>
                                    <p:anim calcmode="lin" valueType="num">
                                      <p:cBhvr>
                                        <p:cTn id="61"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66" dur="26">
                                          <p:stCondLst>
                                            <p:cond delay="650"/>
                                          </p:stCondLst>
                                        </p:cTn>
                                        <p:tgtEl>
                                          <p:spTgt spid="48"/>
                                        </p:tgtEl>
                                      </p:cBhvr>
                                      <p:to x="100000" y="60000"/>
                                    </p:animScale>
                                    <p:animScale>
                                      <p:cBhvr>
                                        <p:cTn id="67" dur="166" decel="50000">
                                          <p:stCondLst>
                                            <p:cond delay="676"/>
                                          </p:stCondLst>
                                        </p:cTn>
                                        <p:tgtEl>
                                          <p:spTgt spid="48"/>
                                        </p:tgtEl>
                                      </p:cBhvr>
                                      <p:to x="100000" y="100000"/>
                                    </p:animScale>
                                    <p:animScale>
                                      <p:cBhvr>
                                        <p:cTn id="68" dur="26">
                                          <p:stCondLst>
                                            <p:cond delay="1312"/>
                                          </p:stCondLst>
                                        </p:cTn>
                                        <p:tgtEl>
                                          <p:spTgt spid="48"/>
                                        </p:tgtEl>
                                      </p:cBhvr>
                                      <p:to x="100000" y="80000"/>
                                    </p:animScale>
                                    <p:animScale>
                                      <p:cBhvr>
                                        <p:cTn id="69" dur="166" decel="50000">
                                          <p:stCondLst>
                                            <p:cond delay="1338"/>
                                          </p:stCondLst>
                                        </p:cTn>
                                        <p:tgtEl>
                                          <p:spTgt spid="48"/>
                                        </p:tgtEl>
                                      </p:cBhvr>
                                      <p:to x="100000" y="100000"/>
                                    </p:animScale>
                                    <p:animScale>
                                      <p:cBhvr>
                                        <p:cTn id="70" dur="26">
                                          <p:stCondLst>
                                            <p:cond delay="1642"/>
                                          </p:stCondLst>
                                        </p:cTn>
                                        <p:tgtEl>
                                          <p:spTgt spid="48"/>
                                        </p:tgtEl>
                                      </p:cBhvr>
                                      <p:to x="100000" y="90000"/>
                                    </p:animScale>
                                    <p:animScale>
                                      <p:cBhvr>
                                        <p:cTn id="71" dur="166" decel="50000">
                                          <p:stCondLst>
                                            <p:cond delay="1668"/>
                                          </p:stCondLst>
                                        </p:cTn>
                                        <p:tgtEl>
                                          <p:spTgt spid="48"/>
                                        </p:tgtEl>
                                      </p:cBhvr>
                                      <p:to x="100000" y="100000"/>
                                    </p:animScale>
                                    <p:animScale>
                                      <p:cBhvr>
                                        <p:cTn id="72" dur="26">
                                          <p:stCondLst>
                                            <p:cond delay="1808"/>
                                          </p:stCondLst>
                                        </p:cTn>
                                        <p:tgtEl>
                                          <p:spTgt spid="48"/>
                                        </p:tgtEl>
                                      </p:cBhvr>
                                      <p:to x="100000" y="95000"/>
                                    </p:animScale>
                                    <p:animScale>
                                      <p:cBhvr>
                                        <p:cTn id="73" dur="166" decel="50000">
                                          <p:stCondLst>
                                            <p:cond delay="1834"/>
                                          </p:stCondLst>
                                        </p:cTn>
                                        <p:tgtEl>
                                          <p:spTgt spid="48"/>
                                        </p:tgtEl>
                                      </p:cBhvr>
                                      <p:to x="100000" y="100000"/>
                                    </p:animScale>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361FD9-101C-4B6E-9A7A-1FD3AE728DE3}"/>
              </a:ext>
            </a:extLst>
          </p:cNvPr>
          <p:cNvPicPr>
            <a:picLocks noChangeAspect="1"/>
          </p:cNvPicPr>
          <p:nvPr/>
        </p:nvPicPr>
        <p:blipFill rotWithShape="1">
          <a:blip r:embed="rId2"/>
          <a:srcRect l="14375" t="-303" r="51250" b="14343"/>
          <a:stretch/>
        </p:blipFill>
        <p:spPr>
          <a:xfrm>
            <a:off x="-1" y="-21252"/>
            <a:ext cx="5486401" cy="6879252"/>
          </a:xfrm>
          <a:prstGeom prst="rect">
            <a:avLst/>
          </a:prstGeom>
        </p:spPr>
      </p:pic>
      <p:pic>
        <p:nvPicPr>
          <p:cNvPr id="6" name="Picture 5">
            <a:extLst>
              <a:ext uri="{FF2B5EF4-FFF2-40B4-BE49-F238E27FC236}">
                <a16:creationId xmlns:a16="http://schemas.microsoft.com/office/drawing/2014/main" id="{974D9AF9-1FE9-4786-A220-8F9B12F6E15C}"/>
              </a:ext>
            </a:extLst>
          </p:cNvPr>
          <p:cNvPicPr>
            <a:picLocks noChangeAspect="1"/>
          </p:cNvPicPr>
          <p:nvPr/>
        </p:nvPicPr>
        <p:blipFill rotWithShape="1">
          <a:blip r:embed="rId3"/>
          <a:srcRect l="49375"/>
          <a:stretch/>
        </p:blipFill>
        <p:spPr>
          <a:xfrm>
            <a:off x="5203778" y="0"/>
            <a:ext cx="7002077" cy="6858001"/>
          </a:xfrm>
          <a:prstGeom prst="rect">
            <a:avLst/>
          </a:prstGeom>
        </p:spPr>
      </p:pic>
      <p:pic>
        <p:nvPicPr>
          <p:cNvPr id="8" name="Picture 7">
            <a:extLst>
              <a:ext uri="{FF2B5EF4-FFF2-40B4-BE49-F238E27FC236}">
                <a16:creationId xmlns:a16="http://schemas.microsoft.com/office/drawing/2014/main" id="{B2A5ECDD-A442-46D9-BD59-0CD2C5F5B5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6" b="99265" l="49323" r="79792">
                        <a14:foregroundMark x1="75260" y1="98529" x2="64635" y2="96113"/>
                        <a14:foregroundMark x1="63073" y1="95273" x2="53646" y2="97269"/>
                        <a14:foregroundMark x1="58073" y1="91176" x2="51615" y2="95693"/>
                        <a14:foregroundMark x1="53125" y1="57038" x2="53333" y2="65126"/>
                        <a14:foregroundMark x1="51250" y1="48950" x2="52135" y2="60504"/>
                        <a14:foregroundMark x1="52283" y1="49414" x2="49427" y2="45168"/>
                        <a14:foregroundMark x1="57552" y1="57248" x2="54417" y2="52586"/>
                        <a14:foregroundMark x1="49427" y1="45168" x2="49323" y2="45168"/>
                        <a14:foregroundMark x1="53176" y1="47002" x2="51354" y2="44748"/>
                        <a14:foregroundMark x1="57552" y1="52416" x2="55445" y2="49809"/>
                        <a14:foregroundMark x1="51354" y1="44748" x2="51354" y2="44748"/>
                        <a14:foregroundMark x1="49740" y1="54097" x2="50938" y2="70378"/>
                        <a14:foregroundMark x1="50313" y1="81092" x2="51458" y2="93067"/>
                        <a14:foregroundMark x1="79792" y1="99265" x2="75781" y2="98739"/>
                        <a14:foregroundMark x1="62031" y1="97794" x2="52500" y2="96744"/>
                        <a14:foregroundMark x1="52500" y1="96744" x2="52500" y2="96744"/>
                        <a14:foregroundMark x1="65104" y1="98634" x2="65521" y2="86450"/>
                        <a14:foregroundMark x1="67097" y1="53282" x2="66823" y2="61029"/>
                        <a14:foregroundMark x1="67604" y1="38971" x2="67111" y2="52893"/>
                        <a14:foregroundMark x1="70208" y1="6303" x2="69010" y2="18172"/>
                        <a14:foregroundMark x1="69989" y1="16061" x2="68906" y2="25000"/>
                        <a14:foregroundMark x1="71719" y1="1786" x2="71645" y2="2397"/>
                        <a14:foregroundMark x1="66685" y1="32054" x2="66615" y2="35714"/>
                        <a14:foregroundMark x1="66823" y1="24895" x2="66808" y2="25660"/>
                        <a14:foregroundMark x1="69260" y1="49580" x2="68698" y2="49160"/>
                        <a14:foregroundMark x1="71510" y1="51366" x2="69922" y2="50128"/>
                        <a14:foregroundMark x1="66406" y1="75000" x2="65208" y2="80882"/>
                        <a14:foregroundMark x1="66615" y1="76681" x2="65938" y2="79727"/>
                        <a14:backgroundMark x1="78906" y1="52626" x2="66890" y2="75380"/>
                        <a14:backgroundMark x1="65706" y1="54970" x2="57969" y2="74475"/>
                        <a14:backgroundMark x1="57911" y1="59406" x2="52865" y2="85504"/>
                        <a14:backgroundMark x1="60156" y1="47794" x2="57969" y2="59104"/>
                        <a14:backgroundMark x1="52865" y1="85504" x2="53229" y2="85399"/>
                        <a14:backgroundMark x1="77292" y1="54097" x2="73177" y2="77836"/>
                        <a14:backgroundMark x1="76563" y1="58508" x2="68490" y2="76471"/>
                        <a14:backgroundMark x1="76510" y1="11555" x2="72604" y2="36134"/>
                        <a14:backgroundMark x1="72604" y1="36134" x2="72604" y2="36134"/>
                        <a14:backgroundMark x1="74010" y1="18172" x2="70313" y2="40651"/>
                        <a14:backgroundMark x1="80260" y1="10714" x2="70313" y2="63866"/>
                        <a14:backgroundMark x1="70813" y1="52729" x2="70104" y2="60399"/>
                        <a14:backgroundMark x1="72813" y1="31092" x2="71091" y2="49725"/>
                        <a14:backgroundMark x1="67135" y1="13761" x2="52865" y2="52311"/>
                        <a14:backgroundMark x1="53073" y1="11134" x2="52865" y2="35399"/>
                        <a14:backgroundMark x1="69266" y1="49765" x2="68906" y2="54307"/>
                        <a14:backgroundMark x1="69531" y1="46429" x2="69420" y2="47829"/>
                        <a14:backgroundMark x1="64688" y1="37815" x2="61198" y2="58613"/>
                        <a14:backgroundMark x1="64323" y1="44223" x2="64531" y2="53361"/>
                        <a14:backgroundMark x1="65208" y1="34139" x2="65104" y2="40756"/>
                        <a14:backgroundMark x1="65364" y1="31599" x2="64323" y2="36975"/>
                        <a14:backgroundMark x1="73542" y1="5462" x2="72344" y2="12920"/>
                        <a14:backgroundMark x1="72448" y1="7038" x2="71719" y2="17752"/>
                        <a14:backgroundMark x1="71719" y1="17752" x2="71927" y2="18382"/>
                        <a14:backgroundMark x1="72708" y1="2836" x2="70729" y2="22059"/>
                        <a14:backgroundMark x1="66510" y1="24685" x2="64792" y2="36345"/>
                        <a14:backgroundMark x1="67396" y1="24265" x2="67259" y2="24929"/>
                        <a14:backgroundMark x1="68698" y1="51050" x2="68438" y2="53466"/>
                        <a14:backgroundMark x1="68333" y1="50210" x2="68021" y2="53466"/>
                        <a14:backgroundMark x1="68594" y1="49580" x2="68594" y2="50630"/>
                        <a14:backgroundMark x1="66198" y1="26786" x2="65104" y2="32458"/>
                        <a14:backgroundMark x1="66927" y1="25735" x2="65990" y2="31618"/>
                      </a14:backgroundRemoval>
                    </a14:imgEffect>
                    <a14:imgEffect>
                      <a14:brightnessContrast bright="-24000" contrast="-25000"/>
                    </a14:imgEffect>
                  </a14:imgLayer>
                </a14:imgProps>
              </a:ext>
            </a:extLst>
          </a:blip>
          <a:srcRect l="49374" t="-808" r="17960"/>
          <a:stretch/>
        </p:blipFill>
        <p:spPr>
          <a:xfrm flipH="1">
            <a:off x="1066800" y="-55419"/>
            <a:ext cx="4517978" cy="6913419"/>
          </a:xfrm>
          <a:prstGeom prst="rect">
            <a:avLst/>
          </a:prstGeom>
        </p:spPr>
      </p:pic>
      <p:sp>
        <p:nvSpPr>
          <p:cNvPr id="10" name="Rectangle 9">
            <a:extLst>
              <a:ext uri="{FF2B5EF4-FFF2-40B4-BE49-F238E27FC236}">
                <a16:creationId xmlns:a16="http://schemas.microsoft.com/office/drawing/2014/main" id="{EE9FD175-91C5-4F4C-B69B-BF64464E0261}"/>
              </a:ext>
            </a:extLst>
          </p:cNvPr>
          <p:cNvSpPr/>
          <p:nvPr/>
        </p:nvSpPr>
        <p:spPr>
          <a:xfrm>
            <a:off x="3976670" y="151479"/>
            <a:ext cx="4238661" cy="1323439"/>
          </a:xfrm>
          <a:prstGeom prst="rect">
            <a:avLst/>
          </a:prstGeom>
          <a:noFill/>
        </p:spPr>
        <p:txBody>
          <a:bodyPr wrap="none" lIns="91440" tIns="45720" rIns="91440" bIns="45720">
            <a:spAutoFit/>
          </a:bodyPr>
          <a:lstStyle/>
          <a:p>
            <a:pPr algn="ctr"/>
            <a:r>
              <a:rPr lang="en-SG" sz="8000" b="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giọng đọc</a:t>
            </a:r>
            <a:endParaRPr lang="en-US" sz="80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3" name="Rectangle: Rounded Corners 12">
            <a:extLst>
              <a:ext uri="{FF2B5EF4-FFF2-40B4-BE49-F238E27FC236}">
                <a16:creationId xmlns:a16="http://schemas.microsoft.com/office/drawing/2014/main" id="{6CF4D82C-26BB-4D82-923F-DC9B46DCB413}"/>
              </a:ext>
            </a:extLst>
          </p:cNvPr>
          <p:cNvSpPr/>
          <p:nvPr/>
        </p:nvSpPr>
        <p:spPr>
          <a:xfrm>
            <a:off x="685800" y="1817481"/>
            <a:ext cx="7239000" cy="1089438"/>
          </a:xfrm>
          <a:prstGeom prst="roundRect">
            <a:avLst>
              <a:gd name="adj" fmla="val 50000"/>
            </a:avLst>
          </a:prstGeom>
          <a:solidFill>
            <a:schemeClr val="bg1"/>
          </a:solidFill>
          <a:ln w="38100">
            <a:solidFill>
              <a:schemeClr val="accent3">
                <a:lumMod val="75000"/>
              </a:schemeClr>
            </a:solidFill>
            <a:prstDash val="solid"/>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u="sng">
                <a:solidFill>
                  <a:schemeClr val="tx1"/>
                </a:solidFill>
                <a:latin typeface="Quicksand" panose="00000500000000000000" pitchFamily="2" charset="0"/>
                <a:cs typeface="Calibri" panose="020F0502020204030204" pitchFamily="34" charset="0"/>
              </a:rPr>
              <a:t>Giọng ng</a:t>
            </a:r>
            <a:r>
              <a:rPr lang="vi-VN" sz="2400" b="1" u="sng">
                <a:solidFill>
                  <a:schemeClr val="tx1"/>
                </a:solidFill>
                <a:latin typeface="Quicksand" panose="00000500000000000000" pitchFamily="2" charset="0"/>
                <a:cs typeface="Calibri" panose="020F0502020204030204" pitchFamily="34" charset="0"/>
              </a:rPr>
              <a:t>ười</a:t>
            </a:r>
            <a:r>
              <a:rPr lang="en-SG" sz="2400" b="1" u="sng">
                <a:solidFill>
                  <a:schemeClr val="tx1"/>
                </a:solidFill>
                <a:latin typeface="Quicksand" panose="00000500000000000000" pitchFamily="2" charset="0"/>
                <a:cs typeface="Calibri" panose="020F0502020204030204" pitchFamily="34" charset="0"/>
              </a:rPr>
              <a:t> dẫn chuyện</a:t>
            </a:r>
            <a:r>
              <a:rPr lang="en-SG" sz="2400" b="1">
                <a:solidFill>
                  <a:schemeClr val="accent1">
                    <a:lumMod val="50000"/>
                  </a:schemeClr>
                </a:solidFill>
                <a:latin typeface="Quicksand" panose="00000500000000000000" pitchFamily="2" charset="0"/>
                <a:cs typeface="Calibri" panose="020F0502020204030204" pitchFamily="34" charset="0"/>
              </a:rPr>
              <a:t>: rõ ràng, rành mạch, biểu thị cảm xúc khâm phục, trân trọng.</a:t>
            </a:r>
            <a:endParaRPr lang="vi-VN" sz="2400" b="1">
              <a:solidFill>
                <a:schemeClr val="accent1">
                  <a:lumMod val="50000"/>
                </a:schemeClr>
              </a:solidFill>
              <a:latin typeface="Quicksand" panose="00000500000000000000" pitchFamily="2"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8BDF4F03-0539-47E1-B2F2-C6E29C341BAB}"/>
              </a:ext>
            </a:extLst>
          </p:cNvPr>
          <p:cNvSpPr/>
          <p:nvPr/>
        </p:nvSpPr>
        <p:spPr>
          <a:xfrm>
            <a:off x="685800" y="3373922"/>
            <a:ext cx="7239000" cy="1089438"/>
          </a:xfrm>
          <a:prstGeom prst="roundRect">
            <a:avLst>
              <a:gd name="adj" fmla="val 50000"/>
            </a:avLst>
          </a:prstGeom>
          <a:solidFill>
            <a:schemeClr val="bg1"/>
          </a:solidFill>
          <a:ln w="38100">
            <a:solidFill>
              <a:schemeClr val="accent3">
                <a:lumMod val="75000"/>
              </a:schemeClr>
            </a:solidFill>
            <a:prstDash val="solid"/>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u="sng">
                <a:solidFill>
                  <a:schemeClr val="tx1"/>
                </a:solidFill>
                <a:latin typeface="Quicksand" panose="00000500000000000000" pitchFamily="2" charset="0"/>
                <a:cs typeface="Calibri" panose="020F0502020204030204" pitchFamily="34" charset="0"/>
              </a:rPr>
              <a:t>Lời bẩm báo của hai ng</a:t>
            </a:r>
            <a:r>
              <a:rPr lang="vi-VN" sz="2400" b="1" u="sng">
                <a:solidFill>
                  <a:schemeClr val="tx1"/>
                </a:solidFill>
                <a:latin typeface="Quicksand" panose="00000500000000000000" pitchFamily="2" charset="0"/>
                <a:cs typeface="Calibri" panose="020F0502020204030204" pitchFamily="34" charset="0"/>
              </a:rPr>
              <a:t>ười</a:t>
            </a:r>
            <a:r>
              <a:rPr lang="en-SG" sz="2400" b="1" u="sng">
                <a:solidFill>
                  <a:schemeClr val="tx1"/>
                </a:solidFill>
                <a:latin typeface="Quicksand" panose="00000500000000000000" pitchFamily="2" charset="0"/>
                <a:cs typeface="Calibri" panose="020F0502020204030204" pitchFamily="34" charset="0"/>
              </a:rPr>
              <a:t> đàn bà</a:t>
            </a:r>
            <a:r>
              <a:rPr lang="en-SG" sz="2400" b="1">
                <a:solidFill>
                  <a:schemeClr val="accent1">
                    <a:lumMod val="50000"/>
                  </a:schemeClr>
                </a:solidFill>
                <a:latin typeface="Quicksand" panose="00000500000000000000" pitchFamily="2" charset="0"/>
                <a:cs typeface="Calibri" panose="020F0502020204030204" pitchFamily="34" charset="0"/>
              </a:rPr>
              <a:t>: </a:t>
            </a:r>
          </a:p>
          <a:p>
            <a:pPr algn="ctr"/>
            <a:r>
              <a:rPr lang="en-SG" sz="2400" b="1">
                <a:solidFill>
                  <a:schemeClr val="accent1">
                    <a:lumMod val="50000"/>
                  </a:schemeClr>
                </a:solidFill>
                <a:latin typeface="Quicksand" panose="00000500000000000000" pitchFamily="2" charset="0"/>
                <a:cs typeface="Calibri" panose="020F0502020204030204" pitchFamily="34" charset="0"/>
              </a:rPr>
              <a:t>giọng mếu máo, ấm ức, đau khổ.</a:t>
            </a:r>
            <a:endParaRPr lang="vi-VN" sz="2400" b="1">
              <a:solidFill>
                <a:schemeClr val="accent1">
                  <a:lumMod val="50000"/>
                </a:schemeClr>
              </a:solidFill>
              <a:latin typeface="Quicksand" panose="00000500000000000000" pitchFamily="2"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242824C5-C326-4BEC-8B19-8ED11F34B36C}"/>
              </a:ext>
            </a:extLst>
          </p:cNvPr>
          <p:cNvSpPr/>
          <p:nvPr/>
        </p:nvSpPr>
        <p:spPr>
          <a:xfrm>
            <a:off x="685800" y="4930362"/>
            <a:ext cx="7239000" cy="1089438"/>
          </a:xfrm>
          <a:prstGeom prst="roundRect">
            <a:avLst>
              <a:gd name="adj" fmla="val 50000"/>
            </a:avLst>
          </a:prstGeom>
          <a:solidFill>
            <a:schemeClr val="bg1"/>
          </a:solidFill>
          <a:ln w="38100">
            <a:solidFill>
              <a:schemeClr val="accent3">
                <a:lumMod val="75000"/>
              </a:schemeClr>
            </a:solidFill>
            <a:prstDash val="solid"/>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u="sng">
                <a:solidFill>
                  <a:schemeClr val="tx1"/>
                </a:solidFill>
                <a:latin typeface="Quicksand" panose="00000500000000000000" pitchFamily="2" charset="0"/>
                <a:cs typeface="Calibri" panose="020F0502020204030204" pitchFamily="34" charset="0"/>
              </a:rPr>
              <a:t>Lời quan án</a:t>
            </a:r>
            <a:r>
              <a:rPr lang="en-SG" sz="2400" b="1">
                <a:solidFill>
                  <a:schemeClr val="accent1">
                    <a:lumMod val="50000"/>
                  </a:schemeClr>
                </a:solidFill>
                <a:latin typeface="Quicksand" panose="00000500000000000000" pitchFamily="2" charset="0"/>
                <a:cs typeface="Calibri" panose="020F0502020204030204" pitchFamily="34" charset="0"/>
              </a:rPr>
              <a:t>: ôn tồn mà đĩnh đạc, uy nghiêm.</a:t>
            </a:r>
            <a:endParaRPr lang="vi-VN" sz="2400" b="1">
              <a:solidFill>
                <a:schemeClr val="accent1">
                  <a:lumMod val="50000"/>
                </a:schemeClr>
              </a:solidFill>
              <a:latin typeface="Quicksand" panose="00000500000000000000" pitchFamily="2" charset="0"/>
              <a:cs typeface="Calibri" panose="020F0502020204030204" pitchFamily="34" charset="0"/>
            </a:endParaRPr>
          </a:p>
        </p:txBody>
      </p:sp>
    </p:spTree>
    <p:extLst>
      <p:ext uri="{BB962C8B-B14F-4D97-AF65-F5344CB8AC3E}">
        <p14:creationId xmlns:p14="http://schemas.microsoft.com/office/powerpoint/2010/main" val="234894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A12763-3A63-41F8-80A6-826E492FF0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2265EE-A173-4983-A549-FB01FE8A6F8E}"/>
              </a:ext>
            </a:extLst>
          </p:cNvPr>
          <p:cNvSpPr txBox="1"/>
          <p:nvPr/>
        </p:nvSpPr>
        <p:spPr>
          <a:xfrm>
            <a:off x="457200" y="764232"/>
            <a:ext cx="11277600" cy="5329536"/>
          </a:xfrm>
          <a:prstGeom prst="rect">
            <a:avLst/>
          </a:prstGeom>
          <a:noFill/>
        </p:spPr>
        <p:txBody>
          <a:bodyPr wrap="square">
            <a:spAutoFit/>
          </a:bodyPr>
          <a:lstStyle/>
          <a:p>
            <a:pPr algn="just">
              <a:lnSpc>
                <a:spcPct val="150000"/>
              </a:lnSpc>
              <a:spcBef>
                <a:spcPts val="600"/>
              </a:spcBef>
            </a:pPr>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Quan nói sư cụ </a:t>
            </a:r>
            <a:r>
              <a:rPr lang="vi-VN" sz="2400" b="1" i="0">
                <a:solidFill>
                  <a:srgbClr val="FF0066"/>
                </a:solidFill>
                <a:effectLst/>
                <a:latin typeface="Quicksand" panose="00000500000000000000" pitchFamily="2" charset="0"/>
              </a:rPr>
              <a:t>biện lễ</a:t>
            </a:r>
            <a:r>
              <a:rPr lang="vi-VN" sz="2400" b="1" i="0">
                <a:solidFill>
                  <a:srgbClr val="000000"/>
                </a:solidFill>
                <a:effectLst/>
                <a:latin typeface="Quicksand" panose="00000500000000000000" pitchFamily="2" charset="0"/>
              </a:rPr>
              <a:t> cúng Phật, rồi </a:t>
            </a:r>
            <a:r>
              <a:rPr lang="vi-VN" sz="2400" b="1" i="0">
                <a:solidFill>
                  <a:srgbClr val="FF0066"/>
                </a:solidFill>
                <a:effectLst/>
                <a:latin typeface="Quicksand" panose="00000500000000000000" pitchFamily="2" charset="0"/>
              </a:rPr>
              <a:t>gọi hết</a:t>
            </a:r>
            <a:r>
              <a:rPr lang="vi-VN" sz="2400" b="1" i="0">
                <a:solidFill>
                  <a:srgbClr val="000000"/>
                </a:solidFill>
                <a:effectLst/>
                <a:latin typeface="Quicksand" panose="00000500000000000000" pitchFamily="2" charset="0"/>
              </a:rPr>
              <a:t> sư vãi, kẻ ăn người ở trong chùa ra, giao cho mỗi người cầm một </a:t>
            </a:r>
            <a:r>
              <a:rPr lang="vi-VN" sz="2400" b="1" i="0">
                <a:solidFill>
                  <a:srgbClr val="FF0066"/>
                </a:solidFill>
                <a:effectLst/>
                <a:latin typeface="Quicksand" panose="00000500000000000000" pitchFamily="2" charset="0"/>
              </a:rPr>
              <a:t>nắm thóc</a:t>
            </a:r>
            <a:r>
              <a:rPr lang="vi-VN" sz="2400" b="1" i="0">
                <a:solidFill>
                  <a:srgbClr val="000000"/>
                </a:solidFill>
                <a:effectLst/>
                <a:latin typeface="Quicksand" panose="00000500000000000000" pitchFamily="2" charset="0"/>
              </a:rPr>
              <a:t> và </a:t>
            </a:r>
            <a:r>
              <a:rPr lang="vi-VN" sz="2400" b="1" i="0">
                <a:solidFill>
                  <a:srgbClr val="FF0066"/>
                </a:solidFill>
                <a:effectLst/>
                <a:latin typeface="Quicksand" panose="00000500000000000000" pitchFamily="2" charset="0"/>
              </a:rPr>
              <a:t>bảo</a:t>
            </a:r>
            <a:r>
              <a:rPr lang="vi-VN" sz="2400" b="1" i="0">
                <a:solidFill>
                  <a:srgbClr val="000000"/>
                </a:solidFill>
                <a:effectLst/>
                <a:latin typeface="Quicksand" panose="00000500000000000000" pitchFamily="2" charset="0"/>
              </a:rPr>
              <a:t>:</a:t>
            </a:r>
            <a:endParaRPr lang="vi-VN" sz="2400" b="1" i="0">
              <a:solidFill>
                <a:srgbClr val="003399"/>
              </a:solidFill>
              <a:effectLst/>
              <a:latin typeface="Quicksand" panose="00000500000000000000" pitchFamily="2" charset="0"/>
            </a:endParaRPr>
          </a:p>
          <a:p>
            <a:pPr algn="just">
              <a:lnSpc>
                <a:spcPct val="150000"/>
              </a:lnSpc>
              <a:spcBef>
                <a:spcPts val="600"/>
              </a:spcBef>
            </a:pPr>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 Chùa ta mất tiền, </a:t>
            </a:r>
            <a:r>
              <a:rPr lang="vi-VN" sz="2400" b="1" i="0">
                <a:solidFill>
                  <a:srgbClr val="FF0066"/>
                </a:solidFill>
                <a:effectLst/>
                <a:latin typeface="Quicksand" panose="00000500000000000000" pitchFamily="2" charset="0"/>
              </a:rPr>
              <a:t>chưa rõ</a:t>
            </a:r>
            <a:r>
              <a:rPr lang="vi-VN" sz="2400" b="1" i="0">
                <a:solidFill>
                  <a:srgbClr val="000000"/>
                </a:solidFill>
                <a:effectLst/>
                <a:latin typeface="Quicksand" panose="00000500000000000000" pitchFamily="2" charset="0"/>
              </a:rPr>
              <a:t> thủ phạm. Mỗi người hãy cầm một nắm thóc đã ngâm nước rồi vừa </a:t>
            </a:r>
            <a:r>
              <a:rPr lang="vi-VN" sz="2400" b="1" i="0">
                <a:solidFill>
                  <a:srgbClr val="FF0066"/>
                </a:solidFill>
                <a:effectLst/>
                <a:latin typeface="Quicksand" panose="00000500000000000000" pitchFamily="2" charset="0"/>
              </a:rPr>
              <a:t>chạy đàn</a:t>
            </a:r>
            <a:r>
              <a:rPr lang="vi-VN" sz="2400" b="1" i="0">
                <a:solidFill>
                  <a:srgbClr val="000000"/>
                </a:solidFill>
                <a:effectLst/>
                <a:latin typeface="Quicksand" panose="00000500000000000000" pitchFamily="2" charset="0"/>
              </a:rPr>
              <a:t>, vừa </a:t>
            </a:r>
            <a:r>
              <a:rPr lang="vi-VN" sz="2400" b="1" i="0">
                <a:solidFill>
                  <a:srgbClr val="FF0066"/>
                </a:solidFill>
                <a:effectLst/>
                <a:latin typeface="Quicksand" panose="00000500000000000000" pitchFamily="2" charset="0"/>
              </a:rPr>
              <a:t>niệm Phật</a:t>
            </a:r>
            <a:r>
              <a:rPr lang="vi-VN" sz="2400" b="1" i="0">
                <a:solidFill>
                  <a:srgbClr val="000000"/>
                </a:solidFill>
                <a:effectLst/>
                <a:latin typeface="Quicksand" panose="00000500000000000000" pitchFamily="2" charset="0"/>
              </a:rPr>
              <a:t>. Đức Phật rất thiêng. Ai gian, Phật sẽ làm cho thóc trong tay kẻ đó </a:t>
            </a:r>
            <a:r>
              <a:rPr lang="vi-VN" sz="2400" b="1" i="0">
                <a:solidFill>
                  <a:srgbClr val="FF0066"/>
                </a:solidFill>
                <a:effectLst/>
                <a:latin typeface="Quicksand" panose="00000500000000000000" pitchFamily="2" charset="0"/>
              </a:rPr>
              <a:t>nảy mầm</a:t>
            </a:r>
            <a:r>
              <a:rPr lang="vi-VN" sz="2400" b="1" i="0">
                <a:solidFill>
                  <a:srgbClr val="000000"/>
                </a:solidFill>
                <a:effectLst/>
                <a:latin typeface="Quicksand" panose="00000500000000000000" pitchFamily="2" charset="0"/>
              </a:rPr>
              <a:t>. Như vậy, </a:t>
            </a:r>
            <a:r>
              <a:rPr lang="vi-VN" sz="2400" b="1" i="0">
                <a:solidFill>
                  <a:srgbClr val="FF0066"/>
                </a:solidFill>
                <a:effectLst/>
                <a:latin typeface="Quicksand" panose="00000500000000000000" pitchFamily="2" charset="0"/>
              </a:rPr>
              <a:t>ngay gian</a:t>
            </a:r>
            <a:r>
              <a:rPr lang="vi-VN" sz="2400" b="1" i="0">
                <a:solidFill>
                  <a:srgbClr val="000000"/>
                </a:solidFill>
                <a:effectLst/>
                <a:latin typeface="Quicksand" panose="00000500000000000000" pitchFamily="2" charset="0"/>
              </a:rPr>
              <a:t> sẽ rõ.</a:t>
            </a:r>
            <a:endParaRPr lang="vi-VN" sz="2400" b="1" i="0">
              <a:solidFill>
                <a:srgbClr val="003399"/>
              </a:solidFill>
              <a:effectLst/>
              <a:latin typeface="Quicksand" panose="00000500000000000000" pitchFamily="2" charset="0"/>
            </a:endParaRPr>
          </a:p>
          <a:p>
            <a:pPr algn="just">
              <a:lnSpc>
                <a:spcPct val="150000"/>
              </a:lnSpc>
              <a:spcBef>
                <a:spcPts val="600"/>
              </a:spcBef>
            </a:pPr>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Mới vài vòng chạy, đã thấy một chú tiểu thỉnh thoảng </a:t>
            </a:r>
            <a:r>
              <a:rPr lang="vi-VN" sz="2400" b="1" i="0">
                <a:solidFill>
                  <a:srgbClr val="FF0066"/>
                </a:solidFill>
                <a:effectLst/>
                <a:latin typeface="Quicksand" panose="00000500000000000000" pitchFamily="2" charset="0"/>
              </a:rPr>
              <a:t>hé bàn tay</a:t>
            </a:r>
            <a:r>
              <a:rPr lang="vi-VN" sz="2400" b="1" i="0">
                <a:solidFill>
                  <a:srgbClr val="000000"/>
                </a:solidFill>
                <a:effectLst/>
                <a:latin typeface="Quicksand" panose="00000500000000000000" pitchFamily="2" charset="0"/>
              </a:rPr>
              <a:t> cầm thóc ra xem. Quan </a:t>
            </a:r>
            <a:r>
              <a:rPr lang="vi-VN" sz="2400" b="1" i="0">
                <a:solidFill>
                  <a:srgbClr val="FF0066"/>
                </a:solidFill>
                <a:effectLst/>
                <a:latin typeface="Quicksand" panose="00000500000000000000" pitchFamily="2" charset="0"/>
              </a:rPr>
              <a:t>lập tức</a:t>
            </a:r>
            <a:r>
              <a:rPr lang="vi-VN" sz="2400" b="1" i="0">
                <a:solidFill>
                  <a:srgbClr val="000000"/>
                </a:solidFill>
                <a:effectLst/>
                <a:latin typeface="Quicksand" panose="00000500000000000000" pitchFamily="2" charset="0"/>
              </a:rPr>
              <a:t> cho bắt chú tiểu vì chỉ kẻ </a:t>
            </a:r>
            <a:r>
              <a:rPr lang="vi-VN" sz="2400" b="1" i="0">
                <a:solidFill>
                  <a:srgbClr val="FF0066"/>
                </a:solidFill>
                <a:effectLst/>
                <a:latin typeface="Quicksand" panose="00000500000000000000" pitchFamily="2" charset="0"/>
              </a:rPr>
              <a:t>có tật</a:t>
            </a:r>
            <a:r>
              <a:rPr lang="vi-VN" sz="2400" b="1" i="0">
                <a:solidFill>
                  <a:srgbClr val="000000"/>
                </a:solidFill>
                <a:effectLst/>
                <a:latin typeface="Quicksand" panose="00000500000000000000" pitchFamily="2" charset="0"/>
              </a:rPr>
              <a:t> mới hay </a:t>
            </a:r>
            <a:r>
              <a:rPr lang="vi-VN" sz="2400" b="1" i="0">
                <a:solidFill>
                  <a:srgbClr val="FF0066"/>
                </a:solidFill>
                <a:effectLst/>
                <a:latin typeface="Quicksand" panose="00000500000000000000" pitchFamily="2" charset="0"/>
              </a:rPr>
              <a:t>giật mình</a:t>
            </a:r>
            <a:r>
              <a:rPr lang="vi-VN" sz="2400" b="1" i="0">
                <a:solidFill>
                  <a:srgbClr val="000000"/>
                </a:solidFill>
                <a:effectLst/>
                <a:latin typeface="Quicksand" panose="00000500000000000000" pitchFamily="2" charset="0"/>
              </a:rPr>
              <a:t>. Chú tiểu kia đành nhận tội.</a:t>
            </a:r>
            <a:endParaRPr lang="vi-VN" sz="2400" b="1" i="0">
              <a:solidFill>
                <a:srgbClr val="003399"/>
              </a:solidFill>
              <a:effectLst/>
              <a:latin typeface="Quicksand" panose="00000500000000000000" pitchFamily="2" charset="0"/>
            </a:endParaRPr>
          </a:p>
          <a:p>
            <a:pPr algn="r">
              <a:lnSpc>
                <a:spcPct val="150000"/>
              </a:lnSpc>
              <a:spcBef>
                <a:spcPts val="600"/>
              </a:spcBef>
            </a:pPr>
            <a:endParaRPr lang="en-SG" sz="100" b="1" i="1">
              <a:solidFill>
                <a:srgbClr val="000000"/>
              </a:solidFill>
              <a:effectLst/>
              <a:latin typeface="Quicksand" panose="00000500000000000000" pitchFamily="2" charset="0"/>
            </a:endParaRPr>
          </a:p>
        </p:txBody>
      </p:sp>
    </p:spTree>
    <p:extLst>
      <p:ext uri="{BB962C8B-B14F-4D97-AF65-F5344CB8AC3E}">
        <p14:creationId xmlns:p14="http://schemas.microsoft.com/office/powerpoint/2010/main" val="850050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F1F447-635A-4AD2-BA6B-8C2434E3225A}"/>
              </a:ext>
            </a:extLst>
          </p:cNvPr>
          <p:cNvPicPr>
            <a:picLocks noChangeAspect="1"/>
          </p:cNvPicPr>
          <p:nvPr/>
        </p:nvPicPr>
        <p:blipFill>
          <a:blip r:embed="rId2"/>
          <a:stretch>
            <a:fillRect/>
          </a:stretch>
        </p:blipFill>
        <p:spPr>
          <a:xfrm>
            <a:off x="0" y="1"/>
            <a:ext cx="12192000" cy="6857999"/>
          </a:xfrm>
          <a:prstGeom prst="rect">
            <a:avLst/>
          </a:prstGeom>
        </p:spPr>
      </p:pic>
      <p:sp>
        <p:nvSpPr>
          <p:cNvPr id="9" name="Rectangle: Rounded Corners 8">
            <a:extLst>
              <a:ext uri="{FF2B5EF4-FFF2-40B4-BE49-F238E27FC236}">
                <a16:creationId xmlns:a16="http://schemas.microsoft.com/office/drawing/2014/main" id="{E2BA7162-DAE3-4B5C-A87D-D22858B02E91}"/>
              </a:ext>
            </a:extLst>
          </p:cNvPr>
          <p:cNvSpPr/>
          <p:nvPr/>
        </p:nvSpPr>
        <p:spPr>
          <a:xfrm>
            <a:off x="4931594" y="1434250"/>
            <a:ext cx="6790360" cy="4572000"/>
          </a:xfrm>
          <a:custGeom>
            <a:avLst/>
            <a:gdLst>
              <a:gd name="connsiteX0" fmla="*/ 0 w 6790360"/>
              <a:gd name="connsiteY0" fmla="*/ 1167140 h 4572000"/>
              <a:gd name="connsiteX1" fmla="*/ 1167140 w 6790360"/>
              <a:gd name="connsiteY1" fmla="*/ 0 h 4572000"/>
              <a:gd name="connsiteX2" fmla="*/ 5623220 w 6790360"/>
              <a:gd name="connsiteY2" fmla="*/ 0 h 4572000"/>
              <a:gd name="connsiteX3" fmla="*/ 6790360 w 6790360"/>
              <a:gd name="connsiteY3" fmla="*/ 1167140 h 4572000"/>
              <a:gd name="connsiteX4" fmla="*/ 6790360 w 6790360"/>
              <a:gd name="connsiteY4" fmla="*/ 3404860 h 4572000"/>
              <a:gd name="connsiteX5" fmla="*/ 5623220 w 6790360"/>
              <a:gd name="connsiteY5" fmla="*/ 4572000 h 4572000"/>
              <a:gd name="connsiteX6" fmla="*/ 1167140 w 6790360"/>
              <a:gd name="connsiteY6" fmla="*/ 4572000 h 4572000"/>
              <a:gd name="connsiteX7" fmla="*/ 0 w 6790360"/>
              <a:gd name="connsiteY7" fmla="*/ 3404860 h 4572000"/>
              <a:gd name="connsiteX8" fmla="*/ 0 w 6790360"/>
              <a:gd name="connsiteY8" fmla="*/ 116714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0360" h="4572000" fill="none" extrusionOk="0">
                <a:moveTo>
                  <a:pt x="0" y="1167140"/>
                </a:moveTo>
                <a:cubicBezTo>
                  <a:pt x="9814" y="529817"/>
                  <a:pt x="404241" y="-34579"/>
                  <a:pt x="1167140" y="0"/>
                </a:cubicBezTo>
                <a:cubicBezTo>
                  <a:pt x="3149710" y="109595"/>
                  <a:pt x="4773171" y="16756"/>
                  <a:pt x="5623220" y="0"/>
                </a:cubicBezTo>
                <a:cubicBezTo>
                  <a:pt x="6223382" y="-36754"/>
                  <a:pt x="6798198" y="551690"/>
                  <a:pt x="6790360" y="1167140"/>
                </a:cubicBezTo>
                <a:cubicBezTo>
                  <a:pt x="6734042" y="1746030"/>
                  <a:pt x="6823271" y="3026768"/>
                  <a:pt x="6790360" y="3404860"/>
                </a:cubicBezTo>
                <a:cubicBezTo>
                  <a:pt x="6746083" y="4064617"/>
                  <a:pt x="6338095" y="4564948"/>
                  <a:pt x="5623220" y="4572000"/>
                </a:cubicBezTo>
                <a:cubicBezTo>
                  <a:pt x="3794703" y="4435799"/>
                  <a:pt x="2353967" y="4497224"/>
                  <a:pt x="1167140" y="4572000"/>
                </a:cubicBezTo>
                <a:cubicBezTo>
                  <a:pt x="513577" y="4559667"/>
                  <a:pt x="-101618" y="4006366"/>
                  <a:pt x="0" y="3404860"/>
                </a:cubicBezTo>
                <a:cubicBezTo>
                  <a:pt x="-157566" y="2387294"/>
                  <a:pt x="130870" y="2260185"/>
                  <a:pt x="0" y="1167140"/>
                </a:cubicBezTo>
                <a:close/>
              </a:path>
              <a:path w="6790360" h="4572000" stroke="0" extrusionOk="0">
                <a:moveTo>
                  <a:pt x="0" y="1167140"/>
                </a:moveTo>
                <a:cubicBezTo>
                  <a:pt x="-40910" y="430723"/>
                  <a:pt x="583850" y="-81829"/>
                  <a:pt x="1167140" y="0"/>
                </a:cubicBezTo>
                <a:cubicBezTo>
                  <a:pt x="2735113" y="47539"/>
                  <a:pt x="4502429" y="42437"/>
                  <a:pt x="5623220" y="0"/>
                </a:cubicBezTo>
                <a:cubicBezTo>
                  <a:pt x="6355840" y="-46640"/>
                  <a:pt x="6846880" y="431808"/>
                  <a:pt x="6790360" y="1167140"/>
                </a:cubicBezTo>
                <a:cubicBezTo>
                  <a:pt x="6707993" y="1795363"/>
                  <a:pt x="6808373" y="3081741"/>
                  <a:pt x="6790360" y="3404860"/>
                </a:cubicBezTo>
                <a:cubicBezTo>
                  <a:pt x="6827908" y="4161369"/>
                  <a:pt x="6260869" y="4564651"/>
                  <a:pt x="5623220" y="4572000"/>
                </a:cubicBezTo>
                <a:cubicBezTo>
                  <a:pt x="3963193" y="4545646"/>
                  <a:pt x="2928974" y="4453144"/>
                  <a:pt x="1167140" y="4572000"/>
                </a:cubicBezTo>
                <a:cubicBezTo>
                  <a:pt x="479498" y="4529457"/>
                  <a:pt x="10100" y="4061698"/>
                  <a:pt x="0" y="3404860"/>
                </a:cubicBezTo>
                <a:cubicBezTo>
                  <a:pt x="88535" y="3084697"/>
                  <a:pt x="49637" y="1626551"/>
                  <a:pt x="0" y="116714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2552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9FD175-91C5-4F4C-B69B-BF64464E0261}"/>
              </a:ext>
            </a:extLst>
          </p:cNvPr>
          <p:cNvSpPr/>
          <p:nvPr/>
        </p:nvSpPr>
        <p:spPr>
          <a:xfrm>
            <a:off x="2149635" y="171271"/>
            <a:ext cx="7337265" cy="1200329"/>
          </a:xfrm>
          <a:prstGeom prst="rect">
            <a:avLst/>
          </a:prstGeom>
          <a:noFill/>
          <a:effectLst>
            <a:outerShdw blurRad="50800" dist="38100" algn="l" rotWithShape="0">
              <a:prstClr val="black">
                <a:alpha val="40000"/>
              </a:prstClr>
            </a:outerShdw>
          </a:effectLst>
        </p:spPr>
        <p:txBody>
          <a:bodyPr wrap="none" lIns="91440" tIns="45720" rIns="91440" bIns="45720">
            <a:spAutoFit/>
          </a:bodyPr>
          <a:lstStyle/>
          <a:p>
            <a:pPr algn="ctr"/>
            <a:r>
              <a:rPr lang="en-SG"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ĐÁNH GIÁ</a:t>
            </a:r>
            <a:r>
              <a:rPr lang="en-SG" sz="7200" b="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MỤC TIÊU</a:t>
            </a:r>
            <a:endParaRPr lang="en-US"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2" name="TextBox 1">
            <a:extLst>
              <a:ext uri="{FF2B5EF4-FFF2-40B4-BE49-F238E27FC236}">
                <a16:creationId xmlns:a16="http://schemas.microsoft.com/office/drawing/2014/main" id="{CC8F7222-3075-48D9-9A2E-5AD0800D6E28}"/>
              </a:ext>
            </a:extLst>
          </p:cNvPr>
          <p:cNvSpPr txBox="1"/>
          <p:nvPr/>
        </p:nvSpPr>
        <p:spPr>
          <a:xfrm>
            <a:off x="5801790" y="2168604"/>
            <a:ext cx="4942410" cy="1107996"/>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9Slide03 Quicksand" panose="00000500000000000000" pitchFamily="2" charset="0"/>
              </a:rPr>
              <a:t>1) Đọc l</a:t>
            </a:r>
            <a:r>
              <a:rPr lang="vi-VN" sz="2400">
                <a:solidFill>
                  <a:schemeClr val="tx1">
                    <a:lumMod val="95000"/>
                    <a:lumOff val="5000"/>
                  </a:schemeClr>
                </a:solidFill>
                <a:latin typeface="#9Slide03 Quicksand" panose="00000500000000000000" pitchFamily="2" charset="0"/>
              </a:rPr>
              <a:t>ưu</a:t>
            </a:r>
            <a:r>
              <a:rPr lang="en-SG" sz="2400">
                <a:solidFill>
                  <a:schemeClr val="tx1">
                    <a:lumMod val="95000"/>
                    <a:lumOff val="5000"/>
                  </a:schemeClr>
                </a:solidFill>
                <a:latin typeface="#9Slide03 Quicksand" panose="00000500000000000000" pitchFamily="2" charset="0"/>
              </a:rPr>
              <a:t> loát với giọng hồi hộp, hào hứng, thể hiện sự khâm phục của ng</a:t>
            </a:r>
            <a:r>
              <a:rPr lang="vi-VN" sz="2400">
                <a:solidFill>
                  <a:schemeClr val="tx1">
                    <a:lumMod val="95000"/>
                    <a:lumOff val="5000"/>
                  </a:schemeClr>
                </a:solidFill>
                <a:latin typeface="#9Slide03 Quicksand" panose="00000500000000000000" pitchFamily="2" charset="0"/>
              </a:rPr>
              <a:t>ười</a:t>
            </a:r>
            <a:r>
              <a:rPr lang="en-SG" sz="2400">
                <a:solidFill>
                  <a:schemeClr val="tx1">
                    <a:lumMod val="95000"/>
                    <a:lumOff val="5000"/>
                  </a:schemeClr>
                </a:solidFill>
                <a:latin typeface="#9Slide03 Quicksand" panose="00000500000000000000" pitchFamily="2" charset="0"/>
              </a:rPr>
              <a:t> kể và phù hợp nhân vật.</a:t>
            </a:r>
            <a:endParaRPr lang="en-US" sz="2400">
              <a:solidFill>
                <a:schemeClr val="tx1">
                  <a:lumMod val="95000"/>
                  <a:lumOff val="5000"/>
                </a:schemeClr>
              </a:solidFill>
              <a:latin typeface="#9Slide03 Quicksand" panose="00000500000000000000" pitchFamily="2" charset="0"/>
            </a:endParaRPr>
          </a:p>
        </p:txBody>
      </p:sp>
      <p:sp>
        <p:nvSpPr>
          <p:cNvPr id="11" name="TextBox 10">
            <a:extLst>
              <a:ext uri="{FF2B5EF4-FFF2-40B4-BE49-F238E27FC236}">
                <a16:creationId xmlns:a16="http://schemas.microsoft.com/office/drawing/2014/main" id="{C47789C2-E5F9-4BF1-807B-6BF2190CD6BF}"/>
              </a:ext>
            </a:extLst>
          </p:cNvPr>
          <p:cNvSpPr txBox="1"/>
          <p:nvPr/>
        </p:nvSpPr>
        <p:spPr>
          <a:xfrm>
            <a:off x="5801790" y="4199071"/>
            <a:ext cx="4006736" cy="738664"/>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9Slide03 Quicksand" panose="00000500000000000000" pitchFamily="2" charset="0"/>
              </a:rPr>
              <a:t>2) Trình bày đ</a:t>
            </a:r>
            <a:r>
              <a:rPr lang="vi-VN" sz="2400">
                <a:solidFill>
                  <a:schemeClr val="tx1">
                    <a:lumMod val="95000"/>
                    <a:lumOff val="5000"/>
                  </a:schemeClr>
                </a:solidFill>
                <a:latin typeface="#9Slide03 Quicksand" panose="00000500000000000000" pitchFamily="2" charset="0"/>
              </a:rPr>
              <a:t>ược</a:t>
            </a:r>
            <a:r>
              <a:rPr lang="en-SG" sz="2400">
                <a:solidFill>
                  <a:schemeClr val="tx1">
                    <a:lumMod val="95000"/>
                    <a:lumOff val="5000"/>
                  </a:schemeClr>
                </a:solidFill>
                <a:latin typeface="#9Slide03 Quicksand" panose="00000500000000000000" pitchFamily="2" charset="0"/>
              </a:rPr>
              <a:t> nội dung, ý nghĩa của câu chuyện.</a:t>
            </a:r>
            <a:endParaRPr lang="en-US" sz="2400">
              <a:solidFill>
                <a:schemeClr val="tx1">
                  <a:lumMod val="95000"/>
                  <a:lumOff val="5000"/>
                </a:schemeClr>
              </a:solidFill>
              <a:latin typeface="#9Slide03 Quicksand" panose="00000500000000000000" pitchFamily="2" charset="0"/>
            </a:endParaRPr>
          </a:p>
        </p:txBody>
      </p:sp>
      <p:pic>
        <p:nvPicPr>
          <p:cNvPr id="13" name="Picture 12">
            <a:extLst>
              <a:ext uri="{FF2B5EF4-FFF2-40B4-BE49-F238E27FC236}">
                <a16:creationId xmlns:a16="http://schemas.microsoft.com/office/drawing/2014/main" id="{AF03A56D-1B0E-450B-984E-EEB6E7CDB7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18004346" flipH="1">
            <a:off x="2165547" y="3129251"/>
            <a:ext cx="754804" cy="793006"/>
          </a:xfrm>
          <a:prstGeom prst="rect">
            <a:avLst/>
          </a:prstGeom>
        </p:spPr>
      </p:pic>
      <p:pic>
        <p:nvPicPr>
          <p:cNvPr id="14" name="Picture 13">
            <a:extLst>
              <a:ext uri="{FF2B5EF4-FFF2-40B4-BE49-F238E27FC236}">
                <a16:creationId xmlns:a16="http://schemas.microsoft.com/office/drawing/2014/main" id="{A1B909EA-C89B-495C-8817-9FD2F4F992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17776745" flipH="1">
            <a:off x="2817966" y="5369078"/>
            <a:ext cx="718024" cy="754364"/>
          </a:xfrm>
          <a:prstGeom prst="rect">
            <a:avLst/>
          </a:prstGeom>
        </p:spPr>
      </p:pic>
      <p:pic>
        <p:nvPicPr>
          <p:cNvPr id="16" name="Picture 15">
            <a:extLst>
              <a:ext uri="{FF2B5EF4-FFF2-40B4-BE49-F238E27FC236}">
                <a16:creationId xmlns:a16="http://schemas.microsoft.com/office/drawing/2014/main" id="{E033687F-EB03-436D-BF52-5B2B32A6985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4063" b="99271" l="10885" r="38438">
                        <a14:foregroundMark x1="29792" y1="85313" x2="30156" y2="85417"/>
                        <a14:foregroundMark x1="16771" y1="95625" x2="21094" y2="95208"/>
                        <a14:foregroundMark x1="11719" y1="98125" x2="21406" y2="88854"/>
                        <a14:foregroundMark x1="21406" y1="88854" x2="22292" y2="89167"/>
                        <a14:foregroundMark x1="27865" y1="45313" x2="28698" y2="48229"/>
                        <a14:foregroundMark x1="23177" y1="89688" x2="31979" y2="95938"/>
                        <a14:foregroundMark x1="30625" y1="90833" x2="31198" y2="92708"/>
                        <a14:foregroundMark x1="33438" y1="93542" x2="34896" y2="95521"/>
                        <a14:foregroundMark x1="36094" y1="95000" x2="36719" y2="97813"/>
                        <a14:foregroundMark x1="38177" y1="99167" x2="38438" y2="99271"/>
                        <a14:foregroundMark x1="15469" y1="72500" x2="17917" y2="70417"/>
                        <a14:foregroundMark x1="18062" y1="75147" x2="18281" y2="76979"/>
                        <a14:foregroundMark x1="17708" y1="72188" x2="17852" y2="73392"/>
                        <a14:foregroundMark x1="18906" y1="70729" x2="23125" y2="68854"/>
                        <a14:foregroundMark x1="30682" y1="67081" x2="33021" y2="68229"/>
                        <a14:foregroundMark x1="27552" y1="44167" x2="27917" y2="44167"/>
                        <a14:foregroundMark x1="13646" y1="80313" x2="15000" y2="78438"/>
                        <a14:foregroundMark x1="17708" y1="70521" x2="17708" y2="70521"/>
                        <a14:foregroundMark x1="10990" y1="98125" x2="21146" y2="92083"/>
                        <a14:foregroundMark x1="10885" y1="95938" x2="11667" y2="97396"/>
                        <a14:foregroundMark x1="23750" y1="86875" x2="26771" y2="93333"/>
                        <a14:foregroundMark x1="24583" y1="96771" x2="31875" y2="96979"/>
                        <a14:foregroundMark x1="23281" y1="83854" x2="25885" y2="89792"/>
                        <a14:foregroundMark x1="25885" y1="89792" x2="25885" y2="89792"/>
                        <a14:foregroundMark x1="13073" y1="80521" x2="13125" y2="81042"/>
                        <a14:foregroundMark x1="11979" y1="85104" x2="13177" y2="87188"/>
                        <a14:foregroundMark x1="13333" y1="88333" x2="14010" y2="90104"/>
                        <a14:backgroundMark x1="17813" y1="73438" x2="18281" y2="74896"/>
                        <a14:backgroundMark x1="11302" y1="87917" x2="12057" y2="90001"/>
                        <a14:backgroundMark x1="23177" y1="80938" x2="23542" y2="82083"/>
                        <a14:backgroundMark x1="26979" y1="79896" x2="27552" y2="83646"/>
                        <a14:backgroundMark x1="12031" y1="82396" x2="11667" y2="84375"/>
                        <a14:backgroundMark x1="27240" y1="78750" x2="27552" y2="80313"/>
                        <a14:backgroundMark x1="30469" y1="82188" x2="30417" y2="82813"/>
                        <a14:backgroundMark x1="30052" y1="66354" x2="30833" y2="66667"/>
                      </a14:backgroundRemoval>
                    </a14:imgEffect>
                    <a14:imgEffect>
                      <a14:brightnessContrast bright="6000"/>
                    </a14:imgEffect>
                  </a14:imgLayer>
                </a14:imgProps>
              </a:ext>
            </a:extLst>
          </a:blip>
          <a:srcRect l="10065" t="38015" r="60569" b="483"/>
          <a:stretch/>
        </p:blipFill>
        <p:spPr>
          <a:xfrm flipH="1">
            <a:off x="8991599" y="3260519"/>
            <a:ext cx="3435423" cy="3597480"/>
          </a:xfrm>
          <a:prstGeom prst="rect">
            <a:avLst/>
          </a:prstGeom>
        </p:spPr>
      </p:pic>
    </p:spTree>
    <p:extLst>
      <p:ext uri="{BB962C8B-B14F-4D97-AF65-F5344CB8AC3E}">
        <p14:creationId xmlns:p14="http://schemas.microsoft.com/office/powerpoint/2010/main" val="128678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1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1000">
                                          <p:cBhvr additive="base">
                                            <p:cTn id="7" dur="1500" fill="hold"/>
                                            <p:tgtEl>
                                              <p:spTgt spid="16"/>
                                            </p:tgtEl>
                                            <p:attrNameLst>
                                              <p:attrName>ppt_x</p:attrName>
                                            </p:attrNameLst>
                                          </p:cBhvr>
                                          <p:tavLst>
                                            <p:tav tm="0">
                                              <p:val>
                                                <p:strVal val="#ppt_x"/>
                                              </p:val>
                                            </p:tav>
                                            <p:tav tm="100000">
                                              <p:val>
                                                <p:strVal val="#ppt_x"/>
                                              </p:val>
                                            </p:tav>
                                          </p:tavLst>
                                        </p:anim>
                                        <p:anim calcmode="lin" valueType="num" p14:bounceEnd="61000">
                                          <p:cBhvr additive="base">
                                            <p:cTn id="8"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0481 0.00556 L 0.23269 -0.12176 " pathEditMode="relative" rAng="0" ptsTypes="AA">
                                          <p:cBhvr>
                                            <p:cTn id="20" dur="2000" fill="hold"/>
                                            <p:tgtEl>
                                              <p:spTgt spid="13"/>
                                            </p:tgtEl>
                                            <p:attrNameLst>
                                              <p:attrName>ppt_x</p:attrName>
                                              <p:attrName>ppt_y</p:attrName>
                                            </p:attrNameLst>
                                          </p:cBhvr>
                                          <p:rCtr x="11875" y="-6366"/>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125E-6 -1.48148E-6 L 0.17396 -0.175 " pathEditMode="relative" rAng="0" ptsTypes="AA">
                                          <p:cBhvr>
                                            <p:cTn id="31" dur="2000" fill="hold"/>
                                            <p:tgtEl>
                                              <p:spTgt spid="14"/>
                                            </p:tgtEl>
                                            <p:attrNameLst>
                                              <p:attrName>ppt_x</p:attrName>
                                              <p:attrName>ppt_y</p:attrName>
                                            </p:attrNameLst>
                                          </p:cBhvr>
                                          <p:rCtr x="8698" y="-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0481 0.00556 L 0.23269 -0.12176 " pathEditMode="relative" rAng="0" ptsTypes="AA">
                                          <p:cBhvr>
                                            <p:cTn id="20" dur="2000" fill="hold"/>
                                            <p:tgtEl>
                                              <p:spTgt spid="13"/>
                                            </p:tgtEl>
                                            <p:attrNameLst>
                                              <p:attrName>ppt_x</p:attrName>
                                              <p:attrName>ppt_y</p:attrName>
                                            </p:attrNameLst>
                                          </p:cBhvr>
                                          <p:rCtr x="11875" y="-6366"/>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125E-6 -1.48148E-6 L 0.17396 -0.175 " pathEditMode="relative" rAng="0" ptsTypes="AA">
                                          <p:cBhvr>
                                            <p:cTn id="31" dur="2000" fill="hold"/>
                                            <p:tgtEl>
                                              <p:spTgt spid="14"/>
                                            </p:tgtEl>
                                            <p:attrNameLst>
                                              <p:attrName>ppt_x</p:attrName>
                                              <p:attrName>ppt_y</p:attrName>
                                            </p:attrNameLst>
                                          </p:cBhvr>
                                          <p:rCtr x="8698" y="-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51C3C-63F1-4419-B2D1-07139C2BF205}"/>
              </a:ext>
            </a:extLst>
          </p:cNvPr>
          <p:cNvPicPr>
            <a:picLocks noChangeAspect="1"/>
          </p:cNvPicPr>
          <p:nvPr/>
        </p:nvPicPr>
        <p:blipFill>
          <a:blip r:embed="rId2"/>
          <a:stretch>
            <a:fillRect/>
          </a:stretch>
        </p:blipFill>
        <p:spPr>
          <a:xfrm flipH="1">
            <a:off x="-20782" y="0"/>
            <a:ext cx="6745574" cy="6858000"/>
          </a:xfrm>
          <a:prstGeom prst="rect">
            <a:avLst/>
          </a:prstGeom>
        </p:spPr>
      </p:pic>
      <p:sp>
        <p:nvSpPr>
          <p:cNvPr id="4" name="Rectangle 3">
            <a:extLst>
              <a:ext uri="{FF2B5EF4-FFF2-40B4-BE49-F238E27FC236}">
                <a16:creationId xmlns:a16="http://schemas.microsoft.com/office/drawing/2014/main" id="{1801338A-F679-4B28-ADD3-B5C3C4B0B193}"/>
              </a:ext>
            </a:extLst>
          </p:cNvPr>
          <p:cNvSpPr/>
          <p:nvPr/>
        </p:nvSpPr>
        <p:spPr>
          <a:xfrm>
            <a:off x="6724792" y="-6927"/>
            <a:ext cx="5467208" cy="6858000"/>
          </a:xfrm>
          <a:prstGeom prst="rect">
            <a:avLst/>
          </a:prstGeom>
          <a:solidFill>
            <a:srgbClr val="D5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ABD816-5EFC-485D-9BBA-AF4AA494C3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75" b="99283" l="365" r="24896">
                        <a14:foregroundMark x1="15156" y1="95850" x2="1198" y2="91393"/>
                        <a14:foregroundMark x1="19271" y1="99283" x2="8385" y2="87756"/>
                        <a14:foregroundMark x1="8385" y1="87756" x2="8385" y2="87756"/>
                        <a14:foregroundMark x1="6146" y1="81096" x2="9219" y2="91189"/>
                        <a14:foregroundMark x1="9219" y1="91189" x2="9219" y2="91189"/>
                        <a14:foregroundMark x1="2031" y1="81301" x2="1823" y2="90830"/>
                        <a14:foregroundMark x1="1823" y1="90830" x2="1823" y2="90830"/>
                        <a14:foregroundMark x1="1823" y1="78893" x2="365" y2="88371"/>
                        <a14:foregroundMark x1="12917" y1="97695" x2="990" y2="96670"/>
                        <a14:foregroundMark x1="16198" y1="98873" x2="7552" y2="98873"/>
                        <a14:backgroundMark x1="22344" y1="77049" x2="15156" y2="80686"/>
                        <a14:backgroundMark x1="12083" y1="75256" x2="12083" y2="82121"/>
                        <a14:backgroundMark x1="22969" y1="93033" x2="22552" y2="93648"/>
                        <a14:backgroundMark x1="15573" y1="82121" x2="15156" y2="83350"/>
                        <a14:backgroundMark x1="21146" y1="79918" x2="14375" y2="82531"/>
                        <a14:backgroundMark x1="3854" y1="74027" x2="3490" y2="75256"/>
                        <a14:backgroundMark x1="5521" y1="74436" x2="3698" y2="76486"/>
                      </a14:backgroundRemoval>
                    </a14:imgEffect>
                  </a14:imgLayer>
                </a14:imgProps>
              </a:ext>
            </a:extLst>
          </a:blip>
          <a:srcRect t="68889" r="72296"/>
          <a:stretch/>
        </p:blipFill>
        <p:spPr>
          <a:xfrm>
            <a:off x="6682944" y="4724400"/>
            <a:ext cx="1868774" cy="2133600"/>
          </a:xfrm>
          <a:prstGeom prst="rect">
            <a:avLst/>
          </a:prstGeom>
        </p:spPr>
      </p:pic>
      <p:pic>
        <p:nvPicPr>
          <p:cNvPr id="8" name="Picture 7">
            <a:extLst>
              <a:ext uri="{FF2B5EF4-FFF2-40B4-BE49-F238E27FC236}">
                <a16:creationId xmlns:a16="http://schemas.microsoft.com/office/drawing/2014/main" id="{FA69D441-90DF-49A8-AD21-94390810412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4277895" flipH="1">
            <a:off x="6269809" y="4414184"/>
            <a:ext cx="993663" cy="748619"/>
          </a:xfrm>
          <a:prstGeom prst="rect">
            <a:avLst/>
          </a:prstGeom>
        </p:spPr>
      </p:pic>
      <p:pic>
        <p:nvPicPr>
          <p:cNvPr id="9" name="Picture 8">
            <a:extLst>
              <a:ext uri="{FF2B5EF4-FFF2-40B4-BE49-F238E27FC236}">
                <a16:creationId xmlns:a16="http://schemas.microsoft.com/office/drawing/2014/main" id="{7E51E643-2F6B-4C35-9A5F-73804D023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3470602" flipH="1">
            <a:off x="4541708" y="-433170"/>
            <a:ext cx="2496753" cy="2623118"/>
          </a:xfrm>
          <a:prstGeom prst="rect">
            <a:avLst/>
          </a:prstGeom>
        </p:spPr>
      </p:pic>
      <p:pic>
        <p:nvPicPr>
          <p:cNvPr id="10" name="Picture 9">
            <a:extLst>
              <a:ext uri="{FF2B5EF4-FFF2-40B4-BE49-F238E27FC236}">
                <a16:creationId xmlns:a16="http://schemas.microsoft.com/office/drawing/2014/main" id="{B9BB0C2B-D028-4814-9FC1-757BDA0370E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644840" flipH="1">
            <a:off x="2624206" y="1387997"/>
            <a:ext cx="1102007" cy="1157781"/>
          </a:xfrm>
          <a:prstGeom prst="rect">
            <a:avLst/>
          </a:prstGeom>
        </p:spPr>
      </p:pic>
      <p:pic>
        <p:nvPicPr>
          <p:cNvPr id="11" name="Picture 10">
            <a:extLst>
              <a:ext uri="{FF2B5EF4-FFF2-40B4-BE49-F238E27FC236}">
                <a16:creationId xmlns:a16="http://schemas.microsoft.com/office/drawing/2014/main" id="{D3DA77C0-E0A3-403E-B46C-DCBF55DF66E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6859709" flipH="1">
            <a:off x="4064212" y="4434656"/>
            <a:ext cx="993663" cy="748619"/>
          </a:xfrm>
          <a:prstGeom prst="rect">
            <a:avLst/>
          </a:prstGeom>
        </p:spPr>
      </p:pic>
      <p:sp>
        <p:nvSpPr>
          <p:cNvPr id="12" name="Rectangle 11">
            <a:extLst>
              <a:ext uri="{FF2B5EF4-FFF2-40B4-BE49-F238E27FC236}">
                <a16:creationId xmlns:a16="http://schemas.microsoft.com/office/drawing/2014/main" id="{7415F74E-FCDC-421E-9F20-116EFCA089C2}"/>
              </a:ext>
            </a:extLst>
          </p:cNvPr>
          <p:cNvSpPr/>
          <p:nvPr/>
        </p:nvSpPr>
        <p:spPr>
          <a:xfrm>
            <a:off x="7779739" y="1033202"/>
            <a:ext cx="2983510" cy="1200329"/>
          </a:xfrm>
          <a:prstGeom prst="rect">
            <a:avLst/>
          </a:prstGeom>
          <a:noFill/>
        </p:spPr>
        <p:txBody>
          <a:bodyPr wrap="none" lIns="91440" tIns="45720" rIns="91440" bIns="45720">
            <a:spAutoFit/>
          </a:bodyPr>
          <a:lstStyle/>
          <a:p>
            <a:pPr algn="ctr"/>
            <a:r>
              <a:rPr lang="en-SG"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DẶN DÒ</a:t>
            </a:r>
            <a:endParaRPr lang="en-US" sz="72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3" name="TextBox 12">
            <a:extLst>
              <a:ext uri="{FF2B5EF4-FFF2-40B4-BE49-F238E27FC236}">
                <a16:creationId xmlns:a16="http://schemas.microsoft.com/office/drawing/2014/main" id="{B295FFFB-8796-4485-8CDE-7EAC233906EA}"/>
              </a:ext>
            </a:extLst>
          </p:cNvPr>
          <p:cNvSpPr txBox="1"/>
          <p:nvPr/>
        </p:nvSpPr>
        <p:spPr>
          <a:xfrm>
            <a:off x="6878059" y="2718987"/>
            <a:ext cx="5085341" cy="1384995"/>
          </a:xfrm>
          <a:prstGeom prst="rect">
            <a:avLst/>
          </a:prstGeom>
          <a:noFill/>
        </p:spPr>
        <p:txBody>
          <a:bodyPr wrap="square" lIns="0" tIns="0" rIns="0" bIns="0" rtlCol="0">
            <a:spAutoFit/>
          </a:bodyPr>
          <a:lstStyle/>
          <a:p>
            <a:pPr algn="just"/>
            <a:r>
              <a:rPr lang="en-SG" sz="3000" b="1">
                <a:solidFill>
                  <a:schemeClr val="tx1">
                    <a:lumMod val="95000"/>
                    <a:lumOff val="5000"/>
                  </a:schemeClr>
                </a:solidFill>
                <a:latin typeface="#9Slide03 Quicksand" panose="00000500000000000000" pitchFamily="2" charset="0"/>
              </a:rPr>
              <a:t>- Luyện đọc lại bài và trả lời các câu hỏi.</a:t>
            </a:r>
          </a:p>
          <a:p>
            <a:pPr algn="just"/>
            <a:r>
              <a:rPr lang="en-SG" sz="3000" b="1">
                <a:solidFill>
                  <a:schemeClr val="tx1">
                    <a:lumMod val="95000"/>
                    <a:lumOff val="5000"/>
                  </a:schemeClr>
                </a:solidFill>
                <a:latin typeface="#9Slide03 Quicksand" panose="00000500000000000000" pitchFamily="2" charset="0"/>
              </a:rPr>
              <a:t>- Chuẩn bị bài "Chú đi tuần".</a:t>
            </a:r>
            <a:endParaRPr lang="en-US" sz="3000" b="1">
              <a:solidFill>
                <a:schemeClr val="tx1">
                  <a:lumMod val="95000"/>
                  <a:lumOff val="5000"/>
                </a:schemeClr>
              </a:solidFill>
              <a:latin typeface="#9Slide03 Quicksand" panose="00000500000000000000" pitchFamily="2" charset="0"/>
            </a:endParaRPr>
          </a:p>
        </p:txBody>
      </p:sp>
    </p:spTree>
    <p:extLst>
      <p:ext uri="{BB962C8B-B14F-4D97-AF65-F5344CB8AC3E}">
        <p14:creationId xmlns:p14="http://schemas.microsoft.com/office/powerpoint/2010/main" val="3483158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51C3C-63F1-4419-B2D1-07139C2BF205}"/>
              </a:ext>
            </a:extLst>
          </p:cNvPr>
          <p:cNvPicPr>
            <a:picLocks noChangeAspect="1"/>
          </p:cNvPicPr>
          <p:nvPr/>
        </p:nvPicPr>
        <p:blipFill>
          <a:blip r:embed="rId2"/>
          <a:stretch>
            <a:fillRect/>
          </a:stretch>
        </p:blipFill>
        <p:spPr>
          <a:xfrm flipH="1">
            <a:off x="-20782" y="0"/>
            <a:ext cx="6745574" cy="6858000"/>
          </a:xfrm>
          <a:prstGeom prst="rect">
            <a:avLst/>
          </a:prstGeom>
        </p:spPr>
      </p:pic>
      <p:sp>
        <p:nvSpPr>
          <p:cNvPr id="4" name="Rectangle 3">
            <a:extLst>
              <a:ext uri="{FF2B5EF4-FFF2-40B4-BE49-F238E27FC236}">
                <a16:creationId xmlns:a16="http://schemas.microsoft.com/office/drawing/2014/main" id="{1801338A-F679-4B28-ADD3-B5C3C4B0B193}"/>
              </a:ext>
            </a:extLst>
          </p:cNvPr>
          <p:cNvSpPr/>
          <p:nvPr/>
        </p:nvSpPr>
        <p:spPr>
          <a:xfrm>
            <a:off x="6724792" y="-6927"/>
            <a:ext cx="5467208" cy="6858000"/>
          </a:xfrm>
          <a:prstGeom prst="rect">
            <a:avLst/>
          </a:prstGeom>
          <a:solidFill>
            <a:srgbClr val="D5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ABD816-5EFC-485D-9BBA-AF4AA494C3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75" b="99283" l="365" r="24896">
                        <a14:foregroundMark x1="15156" y1="95850" x2="1198" y2="91393"/>
                        <a14:foregroundMark x1="19271" y1="99283" x2="8385" y2="87756"/>
                        <a14:foregroundMark x1="8385" y1="87756" x2="8385" y2="87756"/>
                        <a14:foregroundMark x1="6146" y1="81096" x2="9219" y2="91189"/>
                        <a14:foregroundMark x1="9219" y1="91189" x2="9219" y2="91189"/>
                        <a14:foregroundMark x1="2031" y1="81301" x2="1823" y2="90830"/>
                        <a14:foregroundMark x1="1823" y1="90830" x2="1823" y2="90830"/>
                        <a14:foregroundMark x1="1823" y1="78893" x2="365" y2="88371"/>
                        <a14:foregroundMark x1="12917" y1="97695" x2="990" y2="96670"/>
                        <a14:foregroundMark x1="16198" y1="98873" x2="7552" y2="98873"/>
                        <a14:backgroundMark x1="22344" y1="77049" x2="15156" y2="80686"/>
                        <a14:backgroundMark x1="12083" y1="75256" x2="12083" y2="82121"/>
                        <a14:backgroundMark x1="22969" y1="93033" x2="22552" y2="93648"/>
                        <a14:backgroundMark x1="15573" y1="82121" x2="15156" y2="83350"/>
                        <a14:backgroundMark x1="21146" y1="79918" x2="14375" y2="82531"/>
                        <a14:backgroundMark x1="3854" y1="74027" x2="3490" y2="75256"/>
                        <a14:backgroundMark x1="5521" y1="74436" x2="3698" y2="76486"/>
                      </a14:backgroundRemoval>
                    </a14:imgEffect>
                  </a14:imgLayer>
                </a14:imgProps>
              </a:ext>
            </a:extLst>
          </a:blip>
          <a:srcRect t="68889" r="72296"/>
          <a:stretch/>
        </p:blipFill>
        <p:spPr>
          <a:xfrm>
            <a:off x="6682944" y="4724400"/>
            <a:ext cx="1868774" cy="2133600"/>
          </a:xfrm>
          <a:prstGeom prst="rect">
            <a:avLst/>
          </a:prstGeom>
        </p:spPr>
      </p:pic>
      <p:pic>
        <p:nvPicPr>
          <p:cNvPr id="13" name="Picture 12">
            <a:extLst>
              <a:ext uri="{FF2B5EF4-FFF2-40B4-BE49-F238E27FC236}">
                <a16:creationId xmlns:a16="http://schemas.microsoft.com/office/drawing/2014/main" id="{F230508A-FD8D-4A54-8F2A-ADF9C03C0FB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6525709" y="2748895"/>
            <a:ext cx="1425557" cy="1074005"/>
          </a:xfrm>
          <a:prstGeom prst="rect">
            <a:avLst/>
          </a:prstGeom>
        </p:spPr>
      </p:pic>
      <p:pic>
        <p:nvPicPr>
          <p:cNvPr id="11" name="Picture 10">
            <a:extLst>
              <a:ext uri="{FF2B5EF4-FFF2-40B4-BE49-F238E27FC236}">
                <a16:creationId xmlns:a16="http://schemas.microsoft.com/office/drawing/2014/main" id="{D3DA77C0-E0A3-403E-B46C-DCBF55DF66E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6859709" flipH="1">
            <a:off x="4064212" y="4434656"/>
            <a:ext cx="993663" cy="748619"/>
          </a:xfrm>
          <a:prstGeom prst="rect">
            <a:avLst/>
          </a:prstGeom>
        </p:spPr>
      </p:pic>
      <p:pic>
        <p:nvPicPr>
          <p:cNvPr id="12" name="Picture 11">
            <a:extLst>
              <a:ext uri="{FF2B5EF4-FFF2-40B4-BE49-F238E27FC236}">
                <a16:creationId xmlns:a16="http://schemas.microsoft.com/office/drawing/2014/main" id="{A343E4AE-A712-4370-986D-93806E4CD83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6452838" y="1631768"/>
            <a:ext cx="1425557" cy="1074005"/>
          </a:xfrm>
          <a:prstGeom prst="rect">
            <a:avLst/>
          </a:prstGeom>
        </p:spPr>
      </p:pic>
      <p:pic>
        <p:nvPicPr>
          <p:cNvPr id="16" name="Picture 15">
            <a:extLst>
              <a:ext uri="{FF2B5EF4-FFF2-40B4-BE49-F238E27FC236}">
                <a16:creationId xmlns:a16="http://schemas.microsoft.com/office/drawing/2014/main" id="{C479BF20-F850-441B-8F99-CC9C5521E1D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66475" flipH="1">
            <a:off x="7144373" y="2914912"/>
            <a:ext cx="1620129" cy="1702127"/>
          </a:xfrm>
          <a:prstGeom prst="rect">
            <a:avLst/>
          </a:prstGeom>
        </p:spPr>
      </p:pic>
      <p:pic>
        <p:nvPicPr>
          <p:cNvPr id="17" name="Picture 16">
            <a:extLst>
              <a:ext uri="{FF2B5EF4-FFF2-40B4-BE49-F238E27FC236}">
                <a16:creationId xmlns:a16="http://schemas.microsoft.com/office/drawing/2014/main" id="{364DFD7D-00C4-42E8-A6FF-2C49D302D92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515489" flipH="1">
            <a:off x="8508368" y="2898540"/>
            <a:ext cx="1639035" cy="1721989"/>
          </a:xfrm>
          <a:prstGeom prst="rect">
            <a:avLst/>
          </a:prstGeom>
        </p:spPr>
      </p:pic>
      <p:pic>
        <p:nvPicPr>
          <p:cNvPr id="18" name="Picture 17">
            <a:extLst>
              <a:ext uri="{FF2B5EF4-FFF2-40B4-BE49-F238E27FC236}">
                <a16:creationId xmlns:a16="http://schemas.microsoft.com/office/drawing/2014/main" id="{F0ADAFB4-0DD2-4608-98AA-E02BCAF9475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9147175" flipH="1">
            <a:off x="9998045" y="3188731"/>
            <a:ext cx="1680000" cy="1265701"/>
          </a:xfrm>
          <a:prstGeom prst="rect">
            <a:avLst/>
          </a:prstGeom>
        </p:spPr>
      </p:pic>
      <p:pic>
        <p:nvPicPr>
          <p:cNvPr id="14" name="Picture 13">
            <a:extLst>
              <a:ext uri="{FF2B5EF4-FFF2-40B4-BE49-F238E27FC236}">
                <a16:creationId xmlns:a16="http://schemas.microsoft.com/office/drawing/2014/main" id="{D98E0E60-D11A-4367-8217-97AA8676B42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10683063" y="2723098"/>
            <a:ext cx="1425557" cy="1074005"/>
          </a:xfrm>
          <a:prstGeom prst="rect">
            <a:avLst/>
          </a:prstGeom>
        </p:spPr>
      </p:pic>
      <p:pic>
        <p:nvPicPr>
          <p:cNvPr id="15" name="Picture 14">
            <a:extLst>
              <a:ext uri="{FF2B5EF4-FFF2-40B4-BE49-F238E27FC236}">
                <a16:creationId xmlns:a16="http://schemas.microsoft.com/office/drawing/2014/main" id="{28070834-373D-452B-B8C6-6955739DF69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3426392" flipH="1">
            <a:off x="10627882" y="1640247"/>
            <a:ext cx="1425557" cy="1074005"/>
          </a:xfrm>
          <a:prstGeom prst="rect">
            <a:avLst/>
          </a:prstGeom>
        </p:spPr>
      </p:pic>
      <p:pic>
        <p:nvPicPr>
          <p:cNvPr id="9" name="Picture 8">
            <a:extLst>
              <a:ext uri="{FF2B5EF4-FFF2-40B4-BE49-F238E27FC236}">
                <a16:creationId xmlns:a16="http://schemas.microsoft.com/office/drawing/2014/main" id="{7E51E643-2F6B-4C35-9A5F-73804D023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66475" flipH="1">
            <a:off x="6958201" y="583283"/>
            <a:ext cx="1620129" cy="1901831"/>
          </a:xfrm>
          <a:prstGeom prst="rect">
            <a:avLst/>
          </a:prstGeom>
        </p:spPr>
      </p:pic>
      <p:pic>
        <p:nvPicPr>
          <p:cNvPr id="10" name="Picture 9">
            <a:extLst>
              <a:ext uri="{FF2B5EF4-FFF2-40B4-BE49-F238E27FC236}">
                <a16:creationId xmlns:a16="http://schemas.microsoft.com/office/drawing/2014/main" id="{B9BB0C2B-D028-4814-9FC1-757BDA0370E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515489" flipH="1">
            <a:off x="8410453" y="639982"/>
            <a:ext cx="1639035" cy="1721989"/>
          </a:xfrm>
          <a:prstGeom prst="rect">
            <a:avLst/>
          </a:prstGeom>
        </p:spPr>
      </p:pic>
      <p:pic>
        <p:nvPicPr>
          <p:cNvPr id="8" name="Picture 7">
            <a:extLst>
              <a:ext uri="{FF2B5EF4-FFF2-40B4-BE49-F238E27FC236}">
                <a16:creationId xmlns:a16="http://schemas.microsoft.com/office/drawing/2014/main" id="{FA69D441-90DF-49A8-AD21-94390810412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28724" t="39999" r="55352" b="48201"/>
          <a:stretch/>
        </p:blipFill>
        <p:spPr>
          <a:xfrm rot="9147175" flipH="1">
            <a:off x="9900130" y="930173"/>
            <a:ext cx="1680000" cy="1265701"/>
          </a:xfrm>
          <a:prstGeom prst="rect">
            <a:avLst/>
          </a:prstGeom>
        </p:spPr>
      </p:pic>
      <p:sp>
        <p:nvSpPr>
          <p:cNvPr id="19" name="TextBox 18">
            <a:extLst>
              <a:ext uri="{FF2B5EF4-FFF2-40B4-BE49-F238E27FC236}">
                <a16:creationId xmlns:a16="http://schemas.microsoft.com/office/drawing/2014/main" id="{94040E9E-F13A-4FFA-ADA8-7AC4573D3B1D}"/>
              </a:ext>
            </a:extLst>
          </p:cNvPr>
          <p:cNvSpPr txBox="1"/>
          <p:nvPr/>
        </p:nvSpPr>
        <p:spPr>
          <a:xfrm>
            <a:off x="7687515" y="2246101"/>
            <a:ext cx="3414396" cy="830997"/>
          </a:xfrm>
          <a:prstGeom prst="rect">
            <a:avLst/>
          </a:prstGeom>
          <a:noFill/>
        </p:spPr>
        <p:txBody>
          <a:bodyPr wrap="none" lIns="0" tIns="0" rIns="0" bIns="0" rtlCol="0">
            <a:spAutoFit/>
          </a:bodyPr>
          <a:lstStyle/>
          <a:p>
            <a:pPr algn="l"/>
            <a:r>
              <a:rPr lang="en-SG" sz="5400">
                <a:solidFill>
                  <a:srgbClr val="B94D29"/>
                </a:solidFill>
                <a:latin typeface="#9Slide06 SVNBlow Brush" pitchFamily="2" charset="0"/>
              </a:rPr>
              <a:t>1. L</a:t>
            </a:r>
            <a:r>
              <a:rPr lang="en-US" sz="5400">
                <a:solidFill>
                  <a:srgbClr val="B94D29"/>
                </a:solidFill>
                <a:latin typeface="#9Slide06 SVNBlow Brush" pitchFamily="2" charset="0"/>
              </a:rPr>
              <a:t>uyện đọc</a:t>
            </a:r>
          </a:p>
        </p:txBody>
      </p:sp>
    </p:spTree>
    <p:extLst>
      <p:ext uri="{BB962C8B-B14F-4D97-AF65-F5344CB8AC3E}">
        <p14:creationId xmlns:p14="http://schemas.microsoft.com/office/powerpoint/2010/main" val="1958242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361FD9-101C-4B6E-9A7A-1FD3AE728DE3}"/>
              </a:ext>
            </a:extLst>
          </p:cNvPr>
          <p:cNvPicPr>
            <a:picLocks noChangeAspect="1"/>
          </p:cNvPicPr>
          <p:nvPr/>
        </p:nvPicPr>
        <p:blipFill rotWithShape="1">
          <a:blip r:embed="rId2"/>
          <a:srcRect l="14375" t="-303" r="51250" b="14343"/>
          <a:stretch/>
        </p:blipFill>
        <p:spPr>
          <a:xfrm>
            <a:off x="-1" y="-27709"/>
            <a:ext cx="5486401" cy="6879252"/>
          </a:xfrm>
          <a:prstGeom prst="rect">
            <a:avLst/>
          </a:prstGeom>
        </p:spPr>
      </p:pic>
      <p:pic>
        <p:nvPicPr>
          <p:cNvPr id="6" name="Picture 5">
            <a:extLst>
              <a:ext uri="{FF2B5EF4-FFF2-40B4-BE49-F238E27FC236}">
                <a16:creationId xmlns:a16="http://schemas.microsoft.com/office/drawing/2014/main" id="{974D9AF9-1FE9-4786-A220-8F9B12F6E15C}"/>
              </a:ext>
            </a:extLst>
          </p:cNvPr>
          <p:cNvPicPr>
            <a:picLocks noChangeAspect="1"/>
          </p:cNvPicPr>
          <p:nvPr/>
        </p:nvPicPr>
        <p:blipFill rotWithShape="1">
          <a:blip r:embed="rId3"/>
          <a:srcRect l="49375"/>
          <a:stretch/>
        </p:blipFill>
        <p:spPr>
          <a:xfrm>
            <a:off x="5203778" y="0"/>
            <a:ext cx="7002077" cy="6858001"/>
          </a:xfrm>
          <a:prstGeom prst="rect">
            <a:avLst/>
          </a:prstGeom>
        </p:spPr>
      </p:pic>
      <p:pic>
        <p:nvPicPr>
          <p:cNvPr id="8" name="Picture 7">
            <a:extLst>
              <a:ext uri="{FF2B5EF4-FFF2-40B4-BE49-F238E27FC236}">
                <a16:creationId xmlns:a16="http://schemas.microsoft.com/office/drawing/2014/main" id="{B2A5ECDD-A442-46D9-BD59-0CD2C5F5B5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6" b="99265" l="49323" r="79792">
                        <a14:foregroundMark x1="75260" y1="98529" x2="64635" y2="96113"/>
                        <a14:foregroundMark x1="63073" y1="95273" x2="53646" y2="97269"/>
                        <a14:foregroundMark x1="58073" y1="91176" x2="51615" y2="95693"/>
                        <a14:foregroundMark x1="53125" y1="57038" x2="53333" y2="65126"/>
                        <a14:foregroundMark x1="51250" y1="48950" x2="52135" y2="60504"/>
                        <a14:foregroundMark x1="52283" y1="49414" x2="49427" y2="45168"/>
                        <a14:foregroundMark x1="57552" y1="57248" x2="54417" y2="52586"/>
                        <a14:foregroundMark x1="49427" y1="45168" x2="49323" y2="45168"/>
                        <a14:foregroundMark x1="53176" y1="47002" x2="51354" y2="44748"/>
                        <a14:foregroundMark x1="57552" y1="52416" x2="55445" y2="49809"/>
                        <a14:foregroundMark x1="51354" y1="44748" x2="51354" y2="44748"/>
                        <a14:foregroundMark x1="49740" y1="54097" x2="50938" y2="70378"/>
                        <a14:foregroundMark x1="50313" y1="81092" x2="51458" y2="93067"/>
                        <a14:foregroundMark x1="79792" y1="99265" x2="75781" y2="98739"/>
                        <a14:foregroundMark x1="62031" y1="97794" x2="52500" y2="96744"/>
                        <a14:foregroundMark x1="52500" y1="96744" x2="52500" y2="96744"/>
                        <a14:foregroundMark x1="65104" y1="98634" x2="65521" y2="86450"/>
                        <a14:foregroundMark x1="67097" y1="53282" x2="66823" y2="61029"/>
                        <a14:foregroundMark x1="67604" y1="38971" x2="67111" y2="52893"/>
                        <a14:foregroundMark x1="70208" y1="6303" x2="69010" y2="18172"/>
                        <a14:foregroundMark x1="69989" y1="16061" x2="68906" y2="25000"/>
                        <a14:foregroundMark x1="71719" y1="1786" x2="71645" y2="2397"/>
                        <a14:foregroundMark x1="66685" y1="32054" x2="66615" y2="35714"/>
                        <a14:foregroundMark x1="66823" y1="24895" x2="66808" y2="25660"/>
                        <a14:foregroundMark x1="69260" y1="49580" x2="68698" y2="49160"/>
                        <a14:foregroundMark x1="71510" y1="51366" x2="69922" y2="50128"/>
                        <a14:foregroundMark x1="66406" y1="75000" x2="65208" y2="80882"/>
                        <a14:foregroundMark x1="66615" y1="76681" x2="65938" y2="79727"/>
                        <a14:backgroundMark x1="78906" y1="52626" x2="66890" y2="75380"/>
                        <a14:backgroundMark x1="65706" y1="54970" x2="57969" y2="74475"/>
                        <a14:backgroundMark x1="57911" y1="59406" x2="52865" y2="85504"/>
                        <a14:backgroundMark x1="60156" y1="47794" x2="57969" y2="59104"/>
                        <a14:backgroundMark x1="52865" y1="85504" x2="53229" y2="85399"/>
                        <a14:backgroundMark x1="77292" y1="54097" x2="73177" y2="77836"/>
                        <a14:backgroundMark x1="76563" y1="58508" x2="68490" y2="76471"/>
                        <a14:backgroundMark x1="76510" y1="11555" x2="72604" y2="36134"/>
                        <a14:backgroundMark x1="72604" y1="36134" x2="72604" y2="36134"/>
                        <a14:backgroundMark x1="74010" y1="18172" x2="70313" y2="40651"/>
                        <a14:backgroundMark x1="80260" y1="10714" x2="70313" y2="63866"/>
                        <a14:backgroundMark x1="70813" y1="52729" x2="70104" y2="60399"/>
                        <a14:backgroundMark x1="72813" y1="31092" x2="71091" y2="49725"/>
                        <a14:backgroundMark x1="67135" y1="13761" x2="52865" y2="52311"/>
                        <a14:backgroundMark x1="53073" y1="11134" x2="52865" y2="35399"/>
                        <a14:backgroundMark x1="69266" y1="49765" x2="68906" y2="54307"/>
                        <a14:backgroundMark x1="69531" y1="46429" x2="69420" y2="47829"/>
                        <a14:backgroundMark x1="64688" y1="37815" x2="61198" y2="58613"/>
                        <a14:backgroundMark x1="64323" y1="44223" x2="64531" y2="53361"/>
                        <a14:backgroundMark x1="65208" y1="34139" x2="65104" y2="40756"/>
                        <a14:backgroundMark x1="65364" y1="31599" x2="64323" y2="36975"/>
                        <a14:backgroundMark x1="73542" y1="5462" x2="72344" y2="12920"/>
                        <a14:backgroundMark x1="72448" y1="7038" x2="71719" y2="17752"/>
                        <a14:backgroundMark x1="71719" y1="17752" x2="71927" y2="18382"/>
                        <a14:backgroundMark x1="72708" y1="2836" x2="70729" y2="22059"/>
                        <a14:backgroundMark x1="66510" y1="24685" x2="64792" y2="36345"/>
                        <a14:backgroundMark x1="67396" y1="24265" x2="67259" y2="24929"/>
                        <a14:backgroundMark x1="68698" y1="51050" x2="68438" y2="53466"/>
                        <a14:backgroundMark x1="68333" y1="50210" x2="68021" y2="53466"/>
                        <a14:backgroundMark x1="68594" y1="49580" x2="68594" y2="50630"/>
                        <a14:backgroundMark x1="66198" y1="26786" x2="65104" y2="32458"/>
                        <a14:backgroundMark x1="66927" y1="25735" x2="65990" y2="31618"/>
                      </a14:backgroundRemoval>
                    </a14:imgEffect>
                    <a14:imgEffect>
                      <a14:brightnessContrast bright="-24000" contrast="-25000"/>
                    </a14:imgEffect>
                  </a14:imgLayer>
                </a14:imgProps>
              </a:ext>
            </a:extLst>
          </a:blip>
          <a:srcRect l="49374" t="-808" r="17960"/>
          <a:stretch/>
        </p:blipFill>
        <p:spPr>
          <a:xfrm flipH="1">
            <a:off x="1066800" y="-61876"/>
            <a:ext cx="4517978" cy="6913419"/>
          </a:xfrm>
          <a:prstGeom prst="rect">
            <a:avLst/>
          </a:prstGeom>
        </p:spPr>
      </p:pic>
      <p:sp>
        <p:nvSpPr>
          <p:cNvPr id="9" name="Rectangle: Rounded Corners 8">
            <a:extLst>
              <a:ext uri="{FF2B5EF4-FFF2-40B4-BE49-F238E27FC236}">
                <a16:creationId xmlns:a16="http://schemas.microsoft.com/office/drawing/2014/main" id="{E2BA7162-DAE3-4B5C-A87D-D22858B02E91}"/>
              </a:ext>
            </a:extLst>
          </p:cNvPr>
          <p:cNvSpPr/>
          <p:nvPr/>
        </p:nvSpPr>
        <p:spPr>
          <a:xfrm>
            <a:off x="342900" y="266700"/>
            <a:ext cx="11506200" cy="6324600"/>
          </a:xfrm>
          <a:custGeom>
            <a:avLst/>
            <a:gdLst>
              <a:gd name="connsiteX0" fmla="*/ 0 w 11506200"/>
              <a:gd name="connsiteY0" fmla="*/ 1438214 h 6324600"/>
              <a:gd name="connsiteX1" fmla="*/ 1438214 w 11506200"/>
              <a:gd name="connsiteY1" fmla="*/ 0 h 6324600"/>
              <a:gd name="connsiteX2" fmla="*/ 10067986 w 11506200"/>
              <a:gd name="connsiteY2" fmla="*/ 0 h 6324600"/>
              <a:gd name="connsiteX3" fmla="*/ 11506200 w 11506200"/>
              <a:gd name="connsiteY3" fmla="*/ 1438214 h 6324600"/>
              <a:gd name="connsiteX4" fmla="*/ 11506200 w 11506200"/>
              <a:gd name="connsiteY4" fmla="*/ 4886386 h 6324600"/>
              <a:gd name="connsiteX5" fmla="*/ 10067986 w 11506200"/>
              <a:gd name="connsiteY5" fmla="*/ 6324600 h 6324600"/>
              <a:gd name="connsiteX6" fmla="*/ 1438214 w 11506200"/>
              <a:gd name="connsiteY6" fmla="*/ 6324600 h 6324600"/>
              <a:gd name="connsiteX7" fmla="*/ 0 w 11506200"/>
              <a:gd name="connsiteY7" fmla="*/ 4886386 h 6324600"/>
              <a:gd name="connsiteX8" fmla="*/ 0 w 11506200"/>
              <a:gd name="connsiteY8" fmla="*/ 1438214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324600" fill="none" extrusionOk="0">
                <a:moveTo>
                  <a:pt x="0" y="1438214"/>
                </a:moveTo>
                <a:cubicBezTo>
                  <a:pt x="29004" y="665400"/>
                  <a:pt x="599133" y="-13088"/>
                  <a:pt x="1438214" y="0"/>
                </a:cubicBezTo>
                <a:cubicBezTo>
                  <a:pt x="5675344" y="109595"/>
                  <a:pt x="6285107" y="16756"/>
                  <a:pt x="10067986" y="0"/>
                </a:cubicBezTo>
                <a:cubicBezTo>
                  <a:pt x="10777814" y="-69878"/>
                  <a:pt x="11531713" y="738775"/>
                  <a:pt x="11506200" y="1438214"/>
                </a:cubicBezTo>
                <a:cubicBezTo>
                  <a:pt x="11449882" y="1910316"/>
                  <a:pt x="11539111" y="3768510"/>
                  <a:pt x="11506200" y="4886386"/>
                </a:cubicBezTo>
                <a:cubicBezTo>
                  <a:pt x="11441680" y="5702785"/>
                  <a:pt x="10946218" y="6316179"/>
                  <a:pt x="10067986" y="6324600"/>
                </a:cubicBezTo>
                <a:cubicBezTo>
                  <a:pt x="7450432" y="6188399"/>
                  <a:pt x="5543055" y="6249824"/>
                  <a:pt x="1438214" y="6324600"/>
                </a:cubicBezTo>
                <a:cubicBezTo>
                  <a:pt x="556464" y="6204361"/>
                  <a:pt x="-35930" y="5665455"/>
                  <a:pt x="0" y="4886386"/>
                </a:cubicBezTo>
                <a:cubicBezTo>
                  <a:pt x="-157566" y="3613785"/>
                  <a:pt x="130870" y="1971784"/>
                  <a:pt x="0" y="1438214"/>
                </a:cubicBezTo>
                <a:close/>
              </a:path>
              <a:path w="11506200" h="6324600" stroke="0" extrusionOk="0">
                <a:moveTo>
                  <a:pt x="0" y="1438214"/>
                </a:moveTo>
                <a:cubicBezTo>
                  <a:pt x="-33645" y="568394"/>
                  <a:pt x="737790" y="-125312"/>
                  <a:pt x="1438214" y="0"/>
                </a:cubicBezTo>
                <a:cubicBezTo>
                  <a:pt x="4571635" y="47539"/>
                  <a:pt x="8345179" y="42437"/>
                  <a:pt x="10067986" y="0"/>
                </a:cubicBezTo>
                <a:cubicBezTo>
                  <a:pt x="10918942" y="-30017"/>
                  <a:pt x="11585652" y="516357"/>
                  <a:pt x="11506200" y="1438214"/>
                </a:cubicBezTo>
                <a:cubicBezTo>
                  <a:pt x="11423833" y="2013273"/>
                  <a:pt x="11524213" y="3731485"/>
                  <a:pt x="11506200" y="4886386"/>
                </a:cubicBezTo>
                <a:cubicBezTo>
                  <a:pt x="11523247" y="5731500"/>
                  <a:pt x="10848867" y="6310397"/>
                  <a:pt x="10067986" y="6324600"/>
                </a:cubicBezTo>
                <a:cubicBezTo>
                  <a:pt x="6385662" y="6298246"/>
                  <a:pt x="5023949" y="6205744"/>
                  <a:pt x="1438214" y="6324600"/>
                </a:cubicBezTo>
                <a:cubicBezTo>
                  <a:pt x="601924" y="6283108"/>
                  <a:pt x="97992" y="5799482"/>
                  <a:pt x="0" y="4886386"/>
                </a:cubicBezTo>
                <a:cubicBezTo>
                  <a:pt x="88535" y="4307003"/>
                  <a:pt x="49637" y="2728344"/>
                  <a:pt x="0" y="1438214"/>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9FD175-91C5-4F4C-B69B-BF64464E0261}"/>
              </a:ext>
            </a:extLst>
          </p:cNvPr>
          <p:cNvSpPr/>
          <p:nvPr/>
        </p:nvSpPr>
        <p:spPr>
          <a:xfrm>
            <a:off x="2286678" y="432137"/>
            <a:ext cx="7542449" cy="923330"/>
          </a:xfrm>
          <a:prstGeom prst="rect">
            <a:avLst/>
          </a:prstGeom>
          <a:noFill/>
        </p:spPr>
        <p:txBody>
          <a:bodyPr wrap="none" lIns="91440" tIns="45720" rIns="91440" bIns="45720">
            <a:spAutoFit/>
          </a:bodyPr>
          <a:lstStyle/>
          <a:p>
            <a:pPr algn="ctr"/>
            <a:r>
              <a:rPr lang="en-SG" sz="54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TIÊU CHÍ ĐỌC và nhận xét</a:t>
            </a:r>
            <a:endParaRPr lang="en-US" sz="54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2" name="Rectangle: Rounded Corners 11">
            <a:extLst>
              <a:ext uri="{FF2B5EF4-FFF2-40B4-BE49-F238E27FC236}">
                <a16:creationId xmlns:a16="http://schemas.microsoft.com/office/drawing/2014/main" id="{552A9EB5-A874-4FCF-AEA6-1617FD1EF947}"/>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75000"/>
                  </a:schemeClr>
                </a:solidFill>
                <a:latin typeface="Quicksand" panose="00000500000000000000" pitchFamily="2" charset="0"/>
                <a:cs typeface="Calibri" panose="020F0502020204030204" pitchFamily="34" charset="0"/>
              </a:rPr>
              <a:t>Đọc</a:t>
            </a:r>
            <a:r>
              <a:rPr lang="en-SG" sz="2800" b="1">
                <a:solidFill>
                  <a:schemeClr val="accent2">
                    <a:lumMod val="75000"/>
                  </a:schemeClr>
                </a:solidFill>
                <a:latin typeface="Quicksand" panose="00000500000000000000" pitchFamily="2" charset="0"/>
                <a:cs typeface="Calibri" panose="020F0502020204030204" pitchFamily="34" charset="0"/>
              </a:rPr>
              <a:t> đúng tiếng, đúng từ, </a:t>
            </a:r>
          </a:p>
          <a:p>
            <a:pPr algn="ctr"/>
            <a:r>
              <a:rPr lang="en-SG" sz="2800" b="1">
                <a:solidFill>
                  <a:schemeClr val="accent2">
                    <a:lumMod val="75000"/>
                  </a:schemeClr>
                </a:solidFill>
                <a:latin typeface="Quicksand" panose="00000500000000000000" pitchFamily="2" charset="0"/>
                <a:cs typeface="Calibri" panose="020F0502020204030204" pitchFamily="34" charset="0"/>
              </a:rPr>
              <a:t>l</a:t>
            </a:r>
            <a:r>
              <a:rPr lang="vi-VN" sz="2800" b="1">
                <a:solidFill>
                  <a:schemeClr val="accent2">
                    <a:lumMod val="75000"/>
                  </a:schemeClr>
                </a:solidFill>
                <a:latin typeface="Quicksand" panose="00000500000000000000" pitchFamily="2" charset="0"/>
                <a:cs typeface="Calibri" panose="020F0502020204030204" pitchFamily="34" charset="0"/>
              </a:rPr>
              <a:t>ưu</a:t>
            </a:r>
            <a:r>
              <a:rPr lang="en-SG" sz="2800" b="1">
                <a:solidFill>
                  <a:schemeClr val="accent2">
                    <a:lumMod val="75000"/>
                  </a:schemeClr>
                </a:solidFill>
                <a:latin typeface="Quicksand" panose="00000500000000000000" pitchFamily="2" charset="0"/>
                <a:cs typeface="Calibri" panose="020F0502020204030204" pitchFamily="34" charset="0"/>
              </a:rPr>
              <a:t> loát, mạch lạc</a:t>
            </a:r>
            <a:endParaRPr lang="en-US" sz="2800" b="1">
              <a:solidFill>
                <a:schemeClr val="accent2">
                  <a:lumMod val="75000"/>
                </a:schemeClr>
              </a:solidFill>
              <a:latin typeface="Quicksand" panose="00000500000000000000" pitchFamily="2"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6CF4D82C-26BB-4D82-923F-DC9B46DCB413}"/>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Quicksand" panose="00000500000000000000" pitchFamily="2" charset="0"/>
                <a:cs typeface="Calibri" panose="020F0502020204030204" pitchFamily="34" charset="0"/>
              </a:rPr>
              <a:t>Ngắt, nghỉ hơi đúng ở các dấu câu, </a:t>
            </a:r>
            <a:r>
              <a:rPr lang="en-SG" sz="2800" b="1">
                <a:solidFill>
                  <a:schemeClr val="accent2">
                    <a:lumMod val="75000"/>
                  </a:schemeClr>
                </a:solidFill>
                <a:latin typeface="Quicksand" panose="00000500000000000000" pitchFamily="2" charset="0"/>
                <a:cs typeface="Calibri" panose="020F0502020204030204" pitchFamily="34" charset="0"/>
              </a:rPr>
              <a:t>cụm từ rõ nghĩa</a:t>
            </a:r>
            <a:endParaRPr lang="vi-VN" sz="2800" b="1">
              <a:solidFill>
                <a:schemeClr val="accent2">
                  <a:lumMod val="75000"/>
                </a:schemeClr>
              </a:solidFill>
              <a:latin typeface="Quicksand" panose="00000500000000000000" pitchFamily="2"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62572722-96BD-4F81-B0AF-E7E16078CA0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Quicksand" panose="00000500000000000000" pitchFamily="2" charset="0"/>
                <a:cs typeface="Calibri" panose="020F0502020204030204" pitchFamily="34" charset="0"/>
              </a:rPr>
              <a:t>Cường độ đọc, tốc độ đọc đạt yêu cầu</a:t>
            </a:r>
          </a:p>
        </p:txBody>
      </p:sp>
      <p:sp>
        <p:nvSpPr>
          <p:cNvPr id="15" name="TextBox 14">
            <a:extLst>
              <a:ext uri="{FF2B5EF4-FFF2-40B4-BE49-F238E27FC236}">
                <a16:creationId xmlns:a16="http://schemas.microsoft.com/office/drawing/2014/main" id="{04F6D687-7D0C-4E77-9288-A76B67223AC6}"/>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grpSp>
        <p:nvGrpSpPr>
          <p:cNvPr id="43" name="Group 42">
            <a:extLst>
              <a:ext uri="{FF2B5EF4-FFF2-40B4-BE49-F238E27FC236}">
                <a16:creationId xmlns:a16="http://schemas.microsoft.com/office/drawing/2014/main" id="{C15035C7-DDD8-4A46-9736-B51BA537A44E}"/>
              </a:ext>
            </a:extLst>
          </p:cNvPr>
          <p:cNvGrpSpPr/>
          <p:nvPr/>
        </p:nvGrpSpPr>
        <p:grpSpPr>
          <a:xfrm>
            <a:off x="5181600" y="1669978"/>
            <a:ext cx="5984803" cy="4425892"/>
            <a:chOff x="5562601" y="1669978"/>
            <a:chExt cx="5984803" cy="4425892"/>
          </a:xfrm>
        </p:grpSpPr>
        <p:sp>
          <p:nvSpPr>
            <p:cNvPr id="16" name="TextBox 15">
              <a:extLst>
                <a:ext uri="{FF2B5EF4-FFF2-40B4-BE49-F238E27FC236}">
                  <a16:creationId xmlns:a16="http://schemas.microsoft.com/office/drawing/2014/main" id="{179DC1C6-1711-4FCF-A01D-A920CBC5B788}"/>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Bình th</a:t>
              </a:r>
              <a:r>
                <a:rPr lang="vi-VN" sz="2800" b="1">
                  <a:solidFill>
                    <a:srgbClr val="116B8B"/>
                  </a:solidFill>
                  <a:latin typeface="Quicksand" panose="00000500000000000000" pitchFamily="2" charset="0"/>
                  <a:cs typeface="Calibri" panose="020F0502020204030204" pitchFamily="34" charset="0"/>
                </a:rPr>
                <a:t>ường</a:t>
              </a:r>
              <a:endParaRPr lang="en-US" sz="2800" b="1">
                <a:solidFill>
                  <a:srgbClr val="116B8B"/>
                </a:solidFill>
                <a:latin typeface="Quicksand" panose="000005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6A49BE6A-BAB9-4471-B346-33E40BC93056}"/>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Tốt</a:t>
              </a:r>
              <a:endParaRPr lang="en-US" sz="2800" b="1">
                <a:solidFill>
                  <a:srgbClr val="116B8B"/>
                </a:solidFill>
                <a:latin typeface="Quicksand" panose="000005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4D619F0B-B0AF-4329-AA62-EE5779799DA6}"/>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Rất tốt</a:t>
              </a:r>
              <a:endParaRPr lang="en-US" sz="2800" b="1">
                <a:solidFill>
                  <a:srgbClr val="116B8B"/>
                </a:solidFill>
                <a:latin typeface="Quicksand" panose="000005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F4C5AEC6-966D-41D3-ADD7-4DCAC65213A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6510790" y="2458843"/>
              <a:ext cx="808835" cy="849771"/>
            </a:xfrm>
            <a:prstGeom prst="rect">
              <a:avLst/>
            </a:prstGeom>
          </p:spPr>
        </p:pic>
        <p:grpSp>
          <p:nvGrpSpPr>
            <p:cNvPr id="3" name="Group 2">
              <a:extLst>
                <a:ext uri="{FF2B5EF4-FFF2-40B4-BE49-F238E27FC236}">
                  <a16:creationId xmlns:a16="http://schemas.microsoft.com/office/drawing/2014/main" id="{8F222A45-A07D-45C9-B79C-0BC2A5F493CB}"/>
                </a:ext>
              </a:extLst>
            </p:cNvPr>
            <p:cNvGrpSpPr/>
            <p:nvPr/>
          </p:nvGrpSpPr>
          <p:grpSpPr>
            <a:xfrm rot="5054938">
              <a:off x="8376841" y="2331579"/>
              <a:ext cx="1106030" cy="859864"/>
              <a:chOff x="8225293" y="2154286"/>
              <a:chExt cx="1106030" cy="859864"/>
            </a:xfrm>
          </p:grpSpPr>
          <p:pic>
            <p:nvPicPr>
              <p:cNvPr id="20" name="Picture 19">
                <a:extLst>
                  <a:ext uri="{FF2B5EF4-FFF2-40B4-BE49-F238E27FC236}">
                    <a16:creationId xmlns:a16="http://schemas.microsoft.com/office/drawing/2014/main" id="{0FF4B312-F328-4ABE-8AFB-B48C2420EAE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8225293" y="2154286"/>
                <a:ext cx="808835" cy="849771"/>
              </a:xfrm>
              <a:prstGeom prst="rect">
                <a:avLst/>
              </a:prstGeom>
            </p:spPr>
          </p:pic>
          <p:pic>
            <p:nvPicPr>
              <p:cNvPr id="21" name="Picture 20">
                <a:extLst>
                  <a:ext uri="{FF2B5EF4-FFF2-40B4-BE49-F238E27FC236}">
                    <a16:creationId xmlns:a16="http://schemas.microsoft.com/office/drawing/2014/main" id="{A2B97CEA-A298-4576-A8F3-1FDEEC59D7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8522488" y="2164379"/>
                <a:ext cx="808835" cy="849771"/>
              </a:xfrm>
              <a:prstGeom prst="rect">
                <a:avLst/>
              </a:prstGeom>
            </p:spPr>
          </p:pic>
        </p:grpSp>
        <p:grpSp>
          <p:nvGrpSpPr>
            <p:cNvPr id="5" name="Group 4">
              <a:extLst>
                <a:ext uri="{FF2B5EF4-FFF2-40B4-BE49-F238E27FC236}">
                  <a16:creationId xmlns:a16="http://schemas.microsoft.com/office/drawing/2014/main" id="{40505E1D-C4E1-40D6-9B5E-6113C65C6E34}"/>
                </a:ext>
              </a:extLst>
            </p:cNvPr>
            <p:cNvGrpSpPr/>
            <p:nvPr/>
          </p:nvGrpSpPr>
          <p:grpSpPr>
            <a:xfrm rot="5156321">
              <a:off x="9903911" y="2221321"/>
              <a:ext cx="1418901" cy="862720"/>
              <a:chOff x="10074889" y="2035062"/>
              <a:chExt cx="1418901" cy="862720"/>
            </a:xfrm>
          </p:grpSpPr>
          <p:pic>
            <p:nvPicPr>
              <p:cNvPr id="22" name="Picture 21">
                <a:extLst>
                  <a:ext uri="{FF2B5EF4-FFF2-40B4-BE49-F238E27FC236}">
                    <a16:creationId xmlns:a16="http://schemas.microsoft.com/office/drawing/2014/main" id="{ABD7D5C8-A107-4920-89DA-E2BC37BF627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10074889" y="2048008"/>
                <a:ext cx="808835" cy="849771"/>
              </a:xfrm>
              <a:prstGeom prst="rect">
                <a:avLst/>
              </a:prstGeom>
            </p:spPr>
          </p:pic>
          <p:grpSp>
            <p:nvGrpSpPr>
              <p:cNvPr id="4" name="Group 3">
                <a:extLst>
                  <a:ext uri="{FF2B5EF4-FFF2-40B4-BE49-F238E27FC236}">
                    <a16:creationId xmlns:a16="http://schemas.microsoft.com/office/drawing/2014/main" id="{2D5799DC-DCD9-43EF-9795-068CE35199A1}"/>
                  </a:ext>
                </a:extLst>
              </p:cNvPr>
              <p:cNvGrpSpPr/>
              <p:nvPr/>
            </p:nvGrpSpPr>
            <p:grpSpPr>
              <a:xfrm>
                <a:off x="10379922" y="2035062"/>
                <a:ext cx="1113868" cy="862720"/>
                <a:chOff x="9933189" y="2108600"/>
                <a:chExt cx="1113868" cy="862720"/>
              </a:xfrm>
            </p:grpSpPr>
            <p:pic>
              <p:nvPicPr>
                <p:cNvPr id="23" name="Picture 22">
                  <a:extLst>
                    <a:ext uri="{FF2B5EF4-FFF2-40B4-BE49-F238E27FC236}">
                      <a16:creationId xmlns:a16="http://schemas.microsoft.com/office/drawing/2014/main" id="{FD92B726-41D1-48C6-A786-0A46DA5C090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9933189" y="2108600"/>
                  <a:ext cx="808835" cy="849771"/>
                </a:xfrm>
                <a:prstGeom prst="rect">
                  <a:avLst/>
                </a:prstGeom>
              </p:spPr>
            </p:pic>
            <p:pic>
              <p:nvPicPr>
                <p:cNvPr id="24" name="Picture 23">
                  <a:extLst>
                    <a:ext uri="{FF2B5EF4-FFF2-40B4-BE49-F238E27FC236}">
                      <a16:creationId xmlns:a16="http://schemas.microsoft.com/office/drawing/2014/main" id="{CC5F1375-DC82-45B3-8688-ED0A81B6F5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10238222" y="2121549"/>
                  <a:ext cx="808835" cy="849771"/>
                </a:xfrm>
                <a:prstGeom prst="rect">
                  <a:avLst/>
                </a:prstGeom>
              </p:spPr>
            </p:pic>
          </p:grpSp>
        </p:grpSp>
        <p:pic>
          <p:nvPicPr>
            <p:cNvPr id="25" name="Picture 24">
              <a:extLst>
                <a:ext uri="{FF2B5EF4-FFF2-40B4-BE49-F238E27FC236}">
                  <a16:creationId xmlns:a16="http://schemas.microsoft.com/office/drawing/2014/main" id="{747338F4-AE50-4E1D-884E-7CB6CA4DE4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6531528" y="3777985"/>
              <a:ext cx="808835" cy="849771"/>
            </a:xfrm>
            <a:prstGeom prst="rect">
              <a:avLst/>
            </a:prstGeom>
          </p:spPr>
        </p:pic>
        <p:grpSp>
          <p:nvGrpSpPr>
            <p:cNvPr id="26" name="Group 25">
              <a:extLst>
                <a:ext uri="{FF2B5EF4-FFF2-40B4-BE49-F238E27FC236}">
                  <a16:creationId xmlns:a16="http://schemas.microsoft.com/office/drawing/2014/main" id="{A6139513-FE25-446D-9AE3-3F64CFC4FF04}"/>
                </a:ext>
              </a:extLst>
            </p:cNvPr>
            <p:cNvGrpSpPr/>
            <p:nvPr/>
          </p:nvGrpSpPr>
          <p:grpSpPr>
            <a:xfrm rot="5054938">
              <a:off x="8397579" y="3650721"/>
              <a:ext cx="1106030" cy="859864"/>
              <a:chOff x="8225293" y="2154286"/>
              <a:chExt cx="1106030" cy="859864"/>
            </a:xfrm>
          </p:grpSpPr>
          <p:pic>
            <p:nvPicPr>
              <p:cNvPr id="27" name="Picture 26">
                <a:extLst>
                  <a:ext uri="{FF2B5EF4-FFF2-40B4-BE49-F238E27FC236}">
                    <a16:creationId xmlns:a16="http://schemas.microsoft.com/office/drawing/2014/main" id="{764AA8AA-4ECF-4940-995B-D8CCD4EB69E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8225293" y="2154286"/>
                <a:ext cx="808835" cy="849771"/>
              </a:xfrm>
              <a:prstGeom prst="rect">
                <a:avLst/>
              </a:prstGeom>
            </p:spPr>
          </p:pic>
          <p:pic>
            <p:nvPicPr>
              <p:cNvPr id="28" name="Picture 27">
                <a:extLst>
                  <a:ext uri="{FF2B5EF4-FFF2-40B4-BE49-F238E27FC236}">
                    <a16:creationId xmlns:a16="http://schemas.microsoft.com/office/drawing/2014/main" id="{FAFF990B-DB04-43E6-A3C0-DDBF68929ED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8522488" y="2164379"/>
                <a:ext cx="808835" cy="849771"/>
              </a:xfrm>
              <a:prstGeom prst="rect">
                <a:avLst/>
              </a:prstGeom>
            </p:spPr>
          </p:pic>
        </p:grpSp>
        <p:grpSp>
          <p:nvGrpSpPr>
            <p:cNvPr id="29" name="Group 28">
              <a:extLst>
                <a:ext uri="{FF2B5EF4-FFF2-40B4-BE49-F238E27FC236}">
                  <a16:creationId xmlns:a16="http://schemas.microsoft.com/office/drawing/2014/main" id="{B60D6146-7982-4BEF-9C42-5DF960976964}"/>
                </a:ext>
              </a:extLst>
            </p:cNvPr>
            <p:cNvGrpSpPr/>
            <p:nvPr/>
          </p:nvGrpSpPr>
          <p:grpSpPr>
            <a:xfrm rot="5156321">
              <a:off x="9924649" y="3540463"/>
              <a:ext cx="1418901" cy="862720"/>
              <a:chOff x="10074889" y="2035062"/>
              <a:chExt cx="1418901" cy="862720"/>
            </a:xfrm>
          </p:grpSpPr>
          <p:pic>
            <p:nvPicPr>
              <p:cNvPr id="30" name="Picture 29">
                <a:extLst>
                  <a:ext uri="{FF2B5EF4-FFF2-40B4-BE49-F238E27FC236}">
                    <a16:creationId xmlns:a16="http://schemas.microsoft.com/office/drawing/2014/main" id="{6972480D-9021-4B84-A5AD-D024ED2D93C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10074889" y="2048008"/>
                <a:ext cx="808835" cy="849771"/>
              </a:xfrm>
              <a:prstGeom prst="rect">
                <a:avLst/>
              </a:prstGeom>
            </p:spPr>
          </p:pic>
          <p:grpSp>
            <p:nvGrpSpPr>
              <p:cNvPr id="31" name="Group 30">
                <a:extLst>
                  <a:ext uri="{FF2B5EF4-FFF2-40B4-BE49-F238E27FC236}">
                    <a16:creationId xmlns:a16="http://schemas.microsoft.com/office/drawing/2014/main" id="{3EB5CC83-2243-43DA-BEA7-570F7BACA7E6}"/>
                  </a:ext>
                </a:extLst>
              </p:cNvPr>
              <p:cNvGrpSpPr/>
              <p:nvPr/>
            </p:nvGrpSpPr>
            <p:grpSpPr>
              <a:xfrm>
                <a:off x="10379922" y="2035062"/>
                <a:ext cx="1113868" cy="862720"/>
                <a:chOff x="9933189" y="2108600"/>
                <a:chExt cx="1113868" cy="862720"/>
              </a:xfrm>
            </p:grpSpPr>
            <p:pic>
              <p:nvPicPr>
                <p:cNvPr id="32" name="Picture 31">
                  <a:extLst>
                    <a:ext uri="{FF2B5EF4-FFF2-40B4-BE49-F238E27FC236}">
                      <a16:creationId xmlns:a16="http://schemas.microsoft.com/office/drawing/2014/main" id="{FD36476C-EC81-416B-A4AB-5BF47B62D3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9933189" y="2108600"/>
                  <a:ext cx="808835" cy="849771"/>
                </a:xfrm>
                <a:prstGeom prst="rect">
                  <a:avLst/>
                </a:prstGeom>
              </p:spPr>
            </p:pic>
            <p:pic>
              <p:nvPicPr>
                <p:cNvPr id="33" name="Picture 32">
                  <a:extLst>
                    <a:ext uri="{FF2B5EF4-FFF2-40B4-BE49-F238E27FC236}">
                      <a16:creationId xmlns:a16="http://schemas.microsoft.com/office/drawing/2014/main" id="{C3E2E79C-2D99-4D91-A0AD-597412E54AF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10238222" y="2121549"/>
                  <a:ext cx="808835" cy="849771"/>
                </a:xfrm>
                <a:prstGeom prst="rect">
                  <a:avLst/>
                </a:prstGeom>
              </p:spPr>
            </p:pic>
          </p:grpSp>
        </p:grpSp>
        <p:pic>
          <p:nvPicPr>
            <p:cNvPr id="34" name="Picture 33">
              <a:extLst>
                <a:ext uri="{FF2B5EF4-FFF2-40B4-BE49-F238E27FC236}">
                  <a16:creationId xmlns:a16="http://schemas.microsoft.com/office/drawing/2014/main" id="{5E23F2CF-D363-4945-9EC8-E1574F8B22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4424826" flipH="1">
              <a:off x="6595977" y="5192582"/>
              <a:ext cx="808835" cy="849771"/>
            </a:xfrm>
            <a:prstGeom prst="rect">
              <a:avLst/>
            </a:prstGeom>
          </p:spPr>
        </p:pic>
        <p:grpSp>
          <p:nvGrpSpPr>
            <p:cNvPr id="35" name="Group 34">
              <a:extLst>
                <a:ext uri="{FF2B5EF4-FFF2-40B4-BE49-F238E27FC236}">
                  <a16:creationId xmlns:a16="http://schemas.microsoft.com/office/drawing/2014/main" id="{F6D7A599-7AA3-46A4-9FA4-AE35BFA23D28}"/>
                </a:ext>
              </a:extLst>
            </p:cNvPr>
            <p:cNvGrpSpPr/>
            <p:nvPr/>
          </p:nvGrpSpPr>
          <p:grpSpPr>
            <a:xfrm rot="5054938">
              <a:off x="8462028" y="5065318"/>
              <a:ext cx="1106030" cy="859864"/>
              <a:chOff x="8225293" y="2154286"/>
              <a:chExt cx="1106030" cy="859864"/>
            </a:xfrm>
          </p:grpSpPr>
          <p:pic>
            <p:nvPicPr>
              <p:cNvPr id="36" name="Picture 35">
                <a:extLst>
                  <a:ext uri="{FF2B5EF4-FFF2-40B4-BE49-F238E27FC236}">
                    <a16:creationId xmlns:a16="http://schemas.microsoft.com/office/drawing/2014/main" id="{F386AD3D-9128-4780-81A4-D209A29AB1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8225293" y="2154286"/>
                <a:ext cx="808835" cy="849771"/>
              </a:xfrm>
              <a:prstGeom prst="rect">
                <a:avLst/>
              </a:prstGeom>
            </p:spPr>
          </p:pic>
          <p:pic>
            <p:nvPicPr>
              <p:cNvPr id="37" name="Picture 36">
                <a:extLst>
                  <a:ext uri="{FF2B5EF4-FFF2-40B4-BE49-F238E27FC236}">
                    <a16:creationId xmlns:a16="http://schemas.microsoft.com/office/drawing/2014/main" id="{1BB24422-57BF-4CD9-BC78-251012BF80B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8522488" y="2164379"/>
                <a:ext cx="808835" cy="849771"/>
              </a:xfrm>
              <a:prstGeom prst="rect">
                <a:avLst/>
              </a:prstGeom>
            </p:spPr>
          </p:pic>
        </p:grpSp>
        <p:grpSp>
          <p:nvGrpSpPr>
            <p:cNvPr id="38" name="Group 37">
              <a:extLst>
                <a:ext uri="{FF2B5EF4-FFF2-40B4-BE49-F238E27FC236}">
                  <a16:creationId xmlns:a16="http://schemas.microsoft.com/office/drawing/2014/main" id="{67DCC0C0-484C-44AB-BE32-B6B824D90D9F}"/>
                </a:ext>
              </a:extLst>
            </p:cNvPr>
            <p:cNvGrpSpPr/>
            <p:nvPr/>
          </p:nvGrpSpPr>
          <p:grpSpPr>
            <a:xfrm rot="5156321">
              <a:off x="9989098" y="4955060"/>
              <a:ext cx="1418901" cy="862720"/>
              <a:chOff x="10074889" y="2035062"/>
              <a:chExt cx="1418901" cy="862720"/>
            </a:xfrm>
          </p:grpSpPr>
          <p:pic>
            <p:nvPicPr>
              <p:cNvPr id="39" name="Picture 38">
                <a:extLst>
                  <a:ext uri="{FF2B5EF4-FFF2-40B4-BE49-F238E27FC236}">
                    <a16:creationId xmlns:a16="http://schemas.microsoft.com/office/drawing/2014/main" id="{FAFE56F9-FE13-4A02-89BE-5633B3FA4AE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10074889" y="2048008"/>
                <a:ext cx="808835" cy="849771"/>
              </a:xfrm>
              <a:prstGeom prst="rect">
                <a:avLst/>
              </a:prstGeom>
            </p:spPr>
          </p:pic>
          <p:grpSp>
            <p:nvGrpSpPr>
              <p:cNvPr id="40" name="Group 39">
                <a:extLst>
                  <a:ext uri="{FF2B5EF4-FFF2-40B4-BE49-F238E27FC236}">
                    <a16:creationId xmlns:a16="http://schemas.microsoft.com/office/drawing/2014/main" id="{A2FAE710-02EF-42CB-9440-F1B767DB00BB}"/>
                  </a:ext>
                </a:extLst>
              </p:cNvPr>
              <p:cNvGrpSpPr/>
              <p:nvPr/>
            </p:nvGrpSpPr>
            <p:grpSpPr>
              <a:xfrm>
                <a:off x="10379922" y="2035062"/>
                <a:ext cx="1113868" cy="862720"/>
                <a:chOff x="9933189" y="2108600"/>
                <a:chExt cx="1113868" cy="862720"/>
              </a:xfrm>
            </p:grpSpPr>
            <p:pic>
              <p:nvPicPr>
                <p:cNvPr id="41" name="Picture 40">
                  <a:extLst>
                    <a:ext uri="{FF2B5EF4-FFF2-40B4-BE49-F238E27FC236}">
                      <a16:creationId xmlns:a16="http://schemas.microsoft.com/office/drawing/2014/main" id="{C94F9842-A6CB-48BA-A10E-E82914A565B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9933189" y="2108600"/>
                  <a:ext cx="808835" cy="849771"/>
                </a:xfrm>
                <a:prstGeom prst="rect">
                  <a:avLst/>
                </a:prstGeom>
              </p:spPr>
            </p:pic>
            <p:pic>
              <p:nvPicPr>
                <p:cNvPr id="42" name="Picture 41">
                  <a:extLst>
                    <a:ext uri="{FF2B5EF4-FFF2-40B4-BE49-F238E27FC236}">
                      <a16:creationId xmlns:a16="http://schemas.microsoft.com/office/drawing/2014/main" id="{4D263AE6-3F46-4810-9399-FD0A2D90AB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894047" flipH="1">
                  <a:off x="10238222" y="2121549"/>
                  <a:ext cx="808835" cy="849771"/>
                </a:xfrm>
                <a:prstGeom prst="rect">
                  <a:avLst/>
                </a:prstGeom>
              </p:spPr>
            </p:pic>
          </p:grpSp>
        </p:grpSp>
      </p:grpSp>
    </p:spTree>
    <p:extLst>
      <p:ext uri="{BB962C8B-B14F-4D97-AF65-F5344CB8AC3E}">
        <p14:creationId xmlns:p14="http://schemas.microsoft.com/office/powerpoint/2010/main" val="18644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80">
                                          <p:stCondLst>
                                            <p:cond delay="0"/>
                                          </p:stCondLst>
                                        </p:cTn>
                                        <p:tgtEl>
                                          <p:spTgt spid="12"/>
                                        </p:tgtEl>
                                      </p:cBhvr>
                                    </p:animEffect>
                                    <p:anim calcmode="lin" valueType="num">
                                      <p:cBhvr>
                                        <p:cTn id="1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2" dur="26">
                                          <p:stCondLst>
                                            <p:cond delay="650"/>
                                          </p:stCondLst>
                                        </p:cTn>
                                        <p:tgtEl>
                                          <p:spTgt spid="12"/>
                                        </p:tgtEl>
                                      </p:cBhvr>
                                      <p:to x="100000" y="60000"/>
                                    </p:animScale>
                                    <p:animScale>
                                      <p:cBhvr>
                                        <p:cTn id="23" dur="166" decel="50000">
                                          <p:stCondLst>
                                            <p:cond delay="676"/>
                                          </p:stCondLst>
                                        </p:cTn>
                                        <p:tgtEl>
                                          <p:spTgt spid="12"/>
                                        </p:tgtEl>
                                      </p:cBhvr>
                                      <p:to x="100000" y="100000"/>
                                    </p:animScale>
                                    <p:animScale>
                                      <p:cBhvr>
                                        <p:cTn id="24" dur="26">
                                          <p:stCondLst>
                                            <p:cond delay="1312"/>
                                          </p:stCondLst>
                                        </p:cTn>
                                        <p:tgtEl>
                                          <p:spTgt spid="12"/>
                                        </p:tgtEl>
                                      </p:cBhvr>
                                      <p:to x="100000" y="80000"/>
                                    </p:animScale>
                                    <p:animScale>
                                      <p:cBhvr>
                                        <p:cTn id="25" dur="166" decel="50000">
                                          <p:stCondLst>
                                            <p:cond delay="1338"/>
                                          </p:stCondLst>
                                        </p:cTn>
                                        <p:tgtEl>
                                          <p:spTgt spid="12"/>
                                        </p:tgtEl>
                                      </p:cBhvr>
                                      <p:to x="100000" y="100000"/>
                                    </p:animScale>
                                    <p:animScale>
                                      <p:cBhvr>
                                        <p:cTn id="26" dur="26">
                                          <p:stCondLst>
                                            <p:cond delay="1642"/>
                                          </p:stCondLst>
                                        </p:cTn>
                                        <p:tgtEl>
                                          <p:spTgt spid="12"/>
                                        </p:tgtEl>
                                      </p:cBhvr>
                                      <p:to x="100000" y="90000"/>
                                    </p:animScale>
                                    <p:animScale>
                                      <p:cBhvr>
                                        <p:cTn id="27" dur="166" decel="50000">
                                          <p:stCondLst>
                                            <p:cond delay="1668"/>
                                          </p:stCondLst>
                                        </p:cTn>
                                        <p:tgtEl>
                                          <p:spTgt spid="12"/>
                                        </p:tgtEl>
                                      </p:cBhvr>
                                      <p:to x="100000" y="100000"/>
                                    </p:animScale>
                                    <p:animScale>
                                      <p:cBhvr>
                                        <p:cTn id="28" dur="26">
                                          <p:stCondLst>
                                            <p:cond delay="1808"/>
                                          </p:stCondLst>
                                        </p:cTn>
                                        <p:tgtEl>
                                          <p:spTgt spid="12"/>
                                        </p:tgtEl>
                                      </p:cBhvr>
                                      <p:to x="100000" y="95000"/>
                                    </p:animScale>
                                    <p:animScale>
                                      <p:cBhvr>
                                        <p:cTn id="29" dur="166" decel="50000">
                                          <p:stCondLst>
                                            <p:cond delay="1834"/>
                                          </p:stCondLst>
                                        </p:cTn>
                                        <p:tgtEl>
                                          <p:spTgt spid="12"/>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80">
                                          <p:stCondLst>
                                            <p:cond delay="0"/>
                                          </p:stCondLst>
                                        </p:cTn>
                                        <p:tgtEl>
                                          <p:spTgt spid="14"/>
                                        </p:tgtEl>
                                      </p:cBhvr>
                                    </p:animEffect>
                                    <p:anim calcmode="lin" valueType="num">
                                      <p:cBhvr>
                                        <p:cTn id="4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4" dur="26">
                                          <p:stCondLst>
                                            <p:cond delay="650"/>
                                          </p:stCondLst>
                                        </p:cTn>
                                        <p:tgtEl>
                                          <p:spTgt spid="14"/>
                                        </p:tgtEl>
                                      </p:cBhvr>
                                      <p:to x="100000" y="60000"/>
                                    </p:animScale>
                                    <p:animScale>
                                      <p:cBhvr>
                                        <p:cTn id="55" dur="166" decel="50000">
                                          <p:stCondLst>
                                            <p:cond delay="676"/>
                                          </p:stCondLst>
                                        </p:cTn>
                                        <p:tgtEl>
                                          <p:spTgt spid="14"/>
                                        </p:tgtEl>
                                      </p:cBhvr>
                                      <p:to x="100000" y="100000"/>
                                    </p:animScale>
                                    <p:animScale>
                                      <p:cBhvr>
                                        <p:cTn id="56" dur="26">
                                          <p:stCondLst>
                                            <p:cond delay="1312"/>
                                          </p:stCondLst>
                                        </p:cTn>
                                        <p:tgtEl>
                                          <p:spTgt spid="14"/>
                                        </p:tgtEl>
                                      </p:cBhvr>
                                      <p:to x="100000" y="80000"/>
                                    </p:animScale>
                                    <p:animScale>
                                      <p:cBhvr>
                                        <p:cTn id="57" dur="166" decel="50000">
                                          <p:stCondLst>
                                            <p:cond delay="1338"/>
                                          </p:stCondLst>
                                        </p:cTn>
                                        <p:tgtEl>
                                          <p:spTgt spid="14"/>
                                        </p:tgtEl>
                                      </p:cBhvr>
                                      <p:to x="100000" y="100000"/>
                                    </p:animScale>
                                    <p:animScale>
                                      <p:cBhvr>
                                        <p:cTn id="58" dur="26">
                                          <p:stCondLst>
                                            <p:cond delay="1642"/>
                                          </p:stCondLst>
                                        </p:cTn>
                                        <p:tgtEl>
                                          <p:spTgt spid="14"/>
                                        </p:tgtEl>
                                      </p:cBhvr>
                                      <p:to x="100000" y="90000"/>
                                    </p:animScale>
                                    <p:animScale>
                                      <p:cBhvr>
                                        <p:cTn id="59" dur="166" decel="50000">
                                          <p:stCondLst>
                                            <p:cond delay="1668"/>
                                          </p:stCondLst>
                                        </p:cTn>
                                        <p:tgtEl>
                                          <p:spTgt spid="14"/>
                                        </p:tgtEl>
                                      </p:cBhvr>
                                      <p:to x="100000" y="100000"/>
                                    </p:animScale>
                                    <p:animScale>
                                      <p:cBhvr>
                                        <p:cTn id="60" dur="26">
                                          <p:stCondLst>
                                            <p:cond delay="1808"/>
                                          </p:stCondLst>
                                        </p:cTn>
                                        <p:tgtEl>
                                          <p:spTgt spid="14"/>
                                        </p:tgtEl>
                                      </p:cBhvr>
                                      <p:to x="100000" y="95000"/>
                                    </p:animScale>
                                    <p:animScale>
                                      <p:cBhvr>
                                        <p:cTn id="61" dur="166" decel="50000">
                                          <p:stCondLst>
                                            <p:cond delay="1834"/>
                                          </p:stCondLst>
                                        </p:cTn>
                                        <p:tgtEl>
                                          <p:spTgt spid="14"/>
                                        </p:tgtEl>
                                      </p:cBhvr>
                                      <p:to x="100000" y="100000"/>
                                    </p:animScale>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275A1-7E0C-48BB-9AAA-2C935EF418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
                    </a14:imgEffect>
                    <a14:imgEffect>
                      <a14:brightnessContrast bright="19000"/>
                    </a14:imgEffect>
                  </a14:imgLayer>
                </a14:imgProps>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228600"/>
            <a:ext cx="11734800" cy="6438900"/>
          </a:xfrm>
          <a:prstGeom prst="roundRect">
            <a:avLst>
              <a:gd name="adj" fmla="val 8676"/>
            </a:avLst>
          </a:prstGeom>
          <a:solidFill>
            <a:schemeClr val="bg1">
              <a:alpha val="91000"/>
            </a:schemeClr>
          </a:solidFill>
          <a:ln w="28575">
            <a:solidFill>
              <a:schemeClr val="accent4">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404DF4-6A26-40E5-BA54-F320ECF539C6}"/>
              </a:ext>
            </a:extLst>
          </p:cNvPr>
          <p:cNvSpPr/>
          <p:nvPr/>
        </p:nvSpPr>
        <p:spPr>
          <a:xfrm>
            <a:off x="274320" y="3623310"/>
            <a:ext cx="11670030" cy="292989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115A63-6DA0-46A7-BF79-05FA0EB76E8C}"/>
              </a:ext>
            </a:extLst>
          </p:cNvPr>
          <p:cNvSpPr/>
          <p:nvPr/>
        </p:nvSpPr>
        <p:spPr>
          <a:xfrm>
            <a:off x="262890" y="990600"/>
            <a:ext cx="11681460" cy="2632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6F8E99-BB69-4263-837D-1A581EBDAA16}"/>
              </a:ext>
            </a:extLst>
          </p:cNvPr>
          <p:cNvSpPr/>
          <p:nvPr/>
        </p:nvSpPr>
        <p:spPr>
          <a:xfrm>
            <a:off x="4254791" y="304800"/>
            <a:ext cx="3682418" cy="707886"/>
          </a:xfrm>
          <a:prstGeom prst="rect">
            <a:avLst/>
          </a:prstGeom>
          <a:noFill/>
        </p:spPr>
        <p:txBody>
          <a:bodyPr wrap="none" lIns="91440" tIns="45720" rIns="91440" bIns="45720">
            <a:spAutoFit/>
          </a:bodyPr>
          <a:lstStyle/>
          <a:p>
            <a:pPr algn="ctr"/>
            <a:r>
              <a:rPr lang="en-SG" sz="4000" b="1" cap="none" spc="0">
                <a:ln w="13462">
                  <a:solidFill>
                    <a:schemeClr val="bg1"/>
                  </a:solidFill>
                  <a:prstDash val="solid"/>
                </a:ln>
                <a:solidFill>
                  <a:schemeClr val="accent4">
                    <a:lumMod val="75000"/>
                  </a:schemeClr>
                </a:solidFill>
                <a:effectLst>
                  <a:outerShdw dist="38100" dir="2700000" algn="bl" rotWithShape="0">
                    <a:schemeClr val="accent5"/>
                  </a:outerShdw>
                </a:effectLst>
                <a:latin typeface="#9Slide06 SVNBlow Brush" pitchFamily="2" charset="0"/>
              </a:rPr>
              <a:t>Phân xử</a:t>
            </a:r>
            <a:r>
              <a:rPr lang="en-SG" sz="4000" b="1">
                <a:ln w="13462">
                  <a:solidFill>
                    <a:schemeClr val="bg1"/>
                  </a:solidFill>
                  <a:prstDash val="solid"/>
                </a:ln>
                <a:solidFill>
                  <a:schemeClr val="accent4">
                    <a:lumMod val="75000"/>
                  </a:schemeClr>
                </a:solidFill>
                <a:effectLst>
                  <a:outerShdw dist="38100" dir="2700000" algn="bl" rotWithShape="0">
                    <a:schemeClr val="accent5"/>
                  </a:outerShdw>
                </a:effectLst>
                <a:latin typeface="#9Slide06 SVNBlow Brush" pitchFamily="2" charset="0"/>
              </a:rPr>
              <a:t> tài tình</a:t>
            </a:r>
            <a:endParaRPr lang="en-US" sz="4000" b="1" cap="none" spc="0">
              <a:ln w="13462">
                <a:solidFill>
                  <a:schemeClr val="bg1"/>
                </a:solidFill>
                <a:prstDash val="solid"/>
              </a:ln>
              <a:solidFill>
                <a:schemeClr val="accent4">
                  <a:lumMod val="75000"/>
                </a:schemeClr>
              </a:solidFill>
              <a:effectLst>
                <a:outerShdw dist="38100" dir="2700000" algn="bl" rotWithShape="0">
                  <a:schemeClr val="accent5"/>
                </a:outerShdw>
              </a:effectLst>
              <a:latin typeface="#9Slide06 SVNBlow Brush" pitchFamily="2" charset="0"/>
            </a:endParaRPr>
          </a:p>
        </p:txBody>
      </p:sp>
      <p:sp>
        <p:nvSpPr>
          <p:cNvPr id="6" name="TextBox 5">
            <a:extLst>
              <a:ext uri="{FF2B5EF4-FFF2-40B4-BE49-F238E27FC236}">
                <a16:creationId xmlns:a16="http://schemas.microsoft.com/office/drawing/2014/main" id="{092A7A7B-FCA4-4993-B0E1-BD90750B8DF8}"/>
              </a:ext>
            </a:extLst>
          </p:cNvPr>
          <p:cNvSpPr txBox="1"/>
          <p:nvPr/>
        </p:nvSpPr>
        <p:spPr>
          <a:xfrm>
            <a:off x="457200" y="990600"/>
            <a:ext cx="11353800" cy="6001643"/>
          </a:xfrm>
          <a:prstGeom prst="rect">
            <a:avLst/>
          </a:prstGeom>
          <a:noFill/>
        </p:spPr>
        <p:txBody>
          <a:bodyPr wrap="square">
            <a:spAutoFit/>
          </a:bodyPr>
          <a:lstStyle/>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Xưa, có một vị quan án rất tài. Vụ án nào, ông cũng tìm ra manh mối và phân xử công bằng.</a:t>
            </a:r>
            <a:endParaRPr lang="vi-VN" sz="2400" b="1" i="0">
              <a:solidFill>
                <a:srgbClr val="003399"/>
              </a:solidFill>
              <a:effectLst/>
              <a:latin typeface="Quicksand" panose="00000500000000000000" pitchFamily="2" charset="0"/>
            </a:endParaRPr>
          </a:p>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Một hôm, có hai người đàn bà đến công đường. Một người mếu máo:</a:t>
            </a:r>
            <a:endParaRPr lang="vi-VN" sz="2400" b="1" i="0">
              <a:solidFill>
                <a:srgbClr val="003399"/>
              </a:solidFill>
              <a:effectLst/>
              <a:latin typeface="Quicksand" panose="00000500000000000000" pitchFamily="2" charset="0"/>
            </a:endParaRPr>
          </a:p>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 Bẩm quan, con mang vải đi chợ, bà này hỏi mua, rồi cướp tấm vải, bảo là của mình.</a:t>
            </a:r>
            <a:endParaRPr lang="vi-VN" sz="2400" b="1" i="0">
              <a:solidFill>
                <a:srgbClr val="003399"/>
              </a:solidFill>
              <a:effectLst/>
              <a:latin typeface="Quicksand" panose="00000500000000000000" pitchFamily="2" charset="0"/>
            </a:endParaRPr>
          </a:p>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Người kia cũng rưng rưng nước mắt:</a:t>
            </a:r>
            <a:endParaRPr lang="vi-VN" sz="2400" b="1" i="0">
              <a:solidFill>
                <a:srgbClr val="003399"/>
              </a:solidFill>
              <a:effectLst/>
              <a:latin typeface="Quicksand" panose="00000500000000000000" pitchFamily="2" charset="0"/>
            </a:endParaRPr>
          </a:p>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 Tấm vải là của con. Bà này lấy trộm.</a:t>
            </a:r>
            <a:endParaRPr lang="en-SG" sz="2400" b="1" i="0">
              <a:solidFill>
                <a:srgbClr val="000000"/>
              </a:solidFill>
              <a:effectLst/>
              <a:latin typeface="Quicksand" panose="00000500000000000000" pitchFamily="2" charset="0"/>
            </a:endParaRPr>
          </a:p>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Đòi người làm chứng nhưng không có, quan cho lính về nhà họ xem. Cả hai đều có khung cửi như nhau, cùng mang vải ra chợ bán hôm ấy. Ngẫm một lát, quan ôn tồn bảo:</a:t>
            </a:r>
            <a:endParaRPr lang="vi-VN" sz="2400" b="1" i="0">
              <a:solidFill>
                <a:srgbClr val="003399"/>
              </a:solidFill>
              <a:effectLst/>
              <a:latin typeface="Quicksand" panose="00000500000000000000" pitchFamily="2" charset="0"/>
            </a:endParaRPr>
          </a:p>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 Hai người đều có lí nên ta xử thế này: tấm vải xé đôi, mỗi người một nửa.</a:t>
            </a:r>
            <a:endParaRPr lang="vi-VN" sz="2400" b="1" i="0">
              <a:solidFill>
                <a:srgbClr val="003399"/>
              </a:solidFill>
              <a:effectLst/>
              <a:latin typeface="Quicksand" panose="00000500000000000000" pitchFamily="2" charset="0"/>
            </a:endParaRPr>
          </a:p>
          <a:p>
            <a:pPr algn="just"/>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Thừa lệnh, lính đo vải xé ngay. Một người đàn bà bật khóc. Lập tức, quan đưa cả tấm vải cho người này rồi thét trói người kia lại. Sau một hồi tra hỏi, kẻ kia phải cúi đầu nhận tội.</a:t>
            </a:r>
            <a:endParaRPr lang="vi-VN" sz="2400" b="1" i="0">
              <a:solidFill>
                <a:srgbClr val="003399"/>
              </a:solidFill>
              <a:effectLst/>
              <a:latin typeface="Quicksand" panose="00000500000000000000" pitchFamily="2" charset="0"/>
            </a:endParaRPr>
          </a:p>
          <a:p>
            <a:pPr algn="just"/>
            <a:endParaRPr lang="vi-VN" sz="2400" b="1" i="0">
              <a:solidFill>
                <a:srgbClr val="003399"/>
              </a:solidFill>
              <a:effectLst/>
              <a:latin typeface="Quicksand" panose="00000500000000000000" pitchFamily="2" charset="0"/>
            </a:endParaRPr>
          </a:p>
        </p:txBody>
      </p:sp>
    </p:spTree>
    <p:extLst>
      <p:ext uri="{BB962C8B-B14F-4D97-AF65-F5344CB8AC3E}">
        <p14:creationId xmlns:p14="http://schemas.microsoft.com/office/powerpoint/2010/main" val="39679832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7"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A12763-3A63-41F8-80A6-826E492FF0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4">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C7DCB8-903A-420C-8692-5E9E805E0DCA}"/>
              </a:ext>
            </a:extLst>
          </p:cNvPr>
          <p:cNvSpPr/>
          <p:nvPr/>
        </p:nvSpPr>
        <p:spPr>
          <a:xfrm>
            <a:off x="251460" y="1066800"/>
            <a:ext cx="11692890" cy="4419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2265EE-A173-4983-A549-FB01FE8A6F8E}"/>
              </a:ext>
            </a:extLst>
          </p:cNvPr>
          <p:cNvSpPr txBox="1"/>
          <p:nvPr/>
        </p:nvSpPr>
        <p:spPr>
          <a:xfrm>
            <a:off x="457200" y="1166842"/>
            <a:ext cx="11277600" cy="5162952"/>
          </a:xfrm>
          <a:prstGeom prst="rect">
            <a:avLst/>
          </a:prstGeom>
          <a:noFill/>
        </p:spPr>
        <p:txBody>
          <a:bodyPr wrap="square">
            <a:spAutoFit/>
          </a:bodyPr>
          <a:lstStyle/>
          <a:p>
            <a:pPr algn="just">
              <a:spcBef>
                <a:spcPts val="600"/>
              </a:spcBef>
            </a:pPr>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Lần khác, quan tới vãn cảnh một ngôi chùa. Sư cụ đón tiếp kính cẩn, rồi nhờ tìm hộ số tiền của nhà chùa bị mất.</a:t>
            </a:r>
            <a:endParaRPr lang="vi-VN" sz="2400" b="1" i="0">
              <a:solidFill>
                <a:srgbClr val="003399"/>
              </a:solidFill>
              <a:effectLst/>
              <a:latin typeface="Quicksand" panose="00000500000000000000" pitchFamily="2" charset="0"/>
            </a:endParaRPr>
          </a:p>
          <a:p>
            <a:pPr algn="just">
              <a:spcBef>
                <a:spcPts val="600"/>
              </a:spcBef>
            </a:pPr>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Quan nói sư cụ biện lễ cúng Phật, rồi gọi hết sư vãi, kẻ ăn người ở trong chùa ra, giao cho mỗi người cầm một nắm thóc và bảo:</a:t>
            </a:r>
            <a:endParaRPr lang="vi-VN" sz="2400" b="1" i="0">
              <a:solidFill>
                <a:srgbClr val="003399"/>
              </a:solidFill>
              <a:effectLst/>
              <a:latin typeface="Quicksand" panose="00000500000000000000" pitchFamily="2" charset="0"/>
            </a:endParaRPr>
          </a:p>
          <a:p>
            <a:pPr algn="just">
              <a:spcBef>
                <a:spcPts val="600"/>
              </a:spcBef>
            </a:pPr>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 Chùa ta mất tiền, chưa rõ thủ phạm. Mỗi người hãy cầm một nắm thóc đã ngâm nước rồi vừa chạy đàn, vừa niệm Phật. Đức Phật rất thiêng. Ai gian, Phật sẽ làm cho thóc trong tay kẻ đó nảy mầm. Như vậy, ngay gian sẽ rõ.</a:t>
            </a:r>
            <a:endParaRPr lang="vi-VN" sz="2400" b="1" i="0">
              <a:solidFill>
                <a:srgbClr val="003399"/>
              </a:solidFill>
              <a:effectLst/>
              <a:latin typeface="Quicksand" panose="00000500000000000000" pitchFamily="2" charset="0"/>
            </a:endParaRPr>
          </a:p>
          <a:p>
            <a:pPr algn="just">
              <a:spcBef>
                <a:spcPts val="600"/>
              </a:spcBef>
            </a:pPr>
            <a:r>
              <a:rPr lang="en-SG" sz="2400" b="1" i="0">
                <a:solidFill>
                  <a:srgbClr val="000000"/>
                </a:solidFill>
                <a:effectLst/>
                <a:latin typeface="Quicksand" panose="00000500000000000000" pitchFamily="2" charset="0"/>
              </a:rPr>
              <a:t>	</a:t>
            </a:r>
            <a:r>
              <a:rPr lang="vi-VN" sz="2400" b="1" i="0">
                <a:solidFill>
                  <a:srgbClr val="000000"/>
                </a:solidFill>
                <a:effectLst/>
                <a:latin typeface="Quicksand" panose="00000500000000000000" pitchFamily="2" charset="0"/>
              </a:rPr>
              <a:t>Mới vài vòng chạy, đã thấy một chú tiểu thỉnh thoảng hé bàn tay cầm thóc ra xem. Quan lập tức cho bắt chú tiểu vì chỉ kẻ có tật mới hay giật mình. Chú tiểu kia đành nhận tội.</a:t>
            </a:r>
            <a:endParaRPr lang="vi-VN" sz="2400" b="1" i="0">
              <a:solidFill>
                <a:srgbClr val="003399"/>
              </a:solidFill>
              <a:effectLst/>
              <a:latin typeface="Quicksand" panose="00000500000000000000" pitchFamily="2" charset="0"/>
            </a:endParaRPr>
          </a:p>
          <a:p>
            <a:pPr algn="r">
              <a:spcBef>
                <a:spcPts val="600"/>
              </a:spcBef>
            </a:pPr>
            <a:endParaRPr lang="en-SG" sz="100" b="1" i="1">
              <a:solidFill>
                <a:srgbClr val="000000"/>
              </a:solidFill>
              <a:effectLst/>
              <a:latin typeface="Quicksand" panose="00000500000000000000" pitchFamily="2" charset="0"/>
            </a:endParaRPr>
          </a:p>
          <a:p>
            <a:pPr algn="r">
              <a:spcBef>
                <a:spcPts val="600"/>
              </a:spcBef>
            </a:pPr>
            <a:endParaRPr lang="en-SG" sz="400" b="1" i="1">
              <a:solidFill>
                <a:srgbClr val="000000"/>
              </a:solidFill>
              <a:effectLst/>
              <a:latin typeface="Quicksand" panose="00000500000000000000" pitchFamily="2" charset="0"/>
            </a:endParaRPr>
          </a:p>
          <a:p>
            <a:pPr algn="r">
              <a:spcBef>
                <a:spcPts val="600"/>
              </a:spcBef>
            </a:pPr>
            <a:r>
              <a:rPr lang="vi-VN" sz="2400" b="1" i="1">
                <a:solidFill>
                  <a:srgbClr val="000000"/>
                </a:solidFill>
                <a:effectLst/>
                <a:latin typeface="Quicksand" panose="00000500000000000000" pitchFamily="2" charset="0"/>
              </a:rPr>
              <a:t>Theo</a:t>
            </a:r>
            <a:r>
              <a:rPr lang="vi-VN" sz="2400" b="1" i="0">
                <a:solidFill>
                  <a:srgbClr val="000000"/>
                </a:solidFill>
                <a:effectLst/>
                <a:latin typeface="Quicksand" panose="00000500000000000000" pitchFamily="2" charset="0"/>
              </a:rPr>
              <a:t> NGUYỄN ĐỔNG</a:t>
            </a:r>
            <a:r>
              <a:rPr lang="en-SG" sz="2400" b="1" i="0">
                <a:solidFill>
                  <a:srgbClr val="000000"/>
                </a:solidFill>
                <a:effectLst/>
                <a:latin typeface="Quicksand" panose="00000500000000000000" pitchFamily="2" charset="0"/>
              </a:rPr>
              <a:t> CHI</a:t>
            </a:r>
            <a:r>
              <a:rPr lang="vi-VN" sz="2400" b="1" i="0">
                <a:solidFill>
                  <a:srgbClr val="000000"/>
                </a:solidFill>
                <a:effectLst/>
                <a:latin typeface="Quicksand" panose="00000500000000000000" pitchFamily="2" charset="0"/>
              </a:rPr>
              <a:t> </a:t>
            </a:r>
            <a:endParaRPr lang="vi-VN" sz="2400" b="1" i="0">
              <a:solidFill>
                <a:srgbClr val="003399"/>
              </a:solidFill>
              <a:effectLst/>
              <a:latin typeface="Quicksand" panose="00000500000000000000" pitchFamily="2" charset="0"/>
            </a:endParaRPr>
          </a:p>
        </p:txBody>
      </p:sp>
    </p:spTree>
    <p:extLst>
      <p:ext uri="{BB962C8B-B14F-4D97-AF65-F5344CB8AC3E}">
        <p14:creationId xmlns:p14="http://schemas.microsoft.com/office/powerpoint/2010/main" val="270940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D5926-BFD7-4647-9311-443C5F837581}"/>
              </a:ext>
            </a:extLst>
          </p:cNvPr>
          <p:cNvPicPr>
            <a:picLocks noChangeAspect="1"/>
          </p:cNvPicPr>
          <p:nvPr/>
        </p:nvPicPr>
        <p:blipFill>
          <a:blip r:embed="rId3"/>
          <a:stretch>
            <a:fillRect/>
          </a:stretch>
        </p:blipFill>
        <p:spPr>
          <a:xfrm flipH="1">
            <a:off x="-31376" y="0"/>
            <a:ext cx="6858000" cy="6858000"/>
          </a:xfrm>
          <a:prstGeom prst="rect">
            <a:avLst/>
          </a:prstGeom>
        </p:spPr>
      </p:pic>
      <p:sp>
        <p:nvSpPr>
          <p:cNvPr id="10" name="Rectangle 9">
            <a:extLst>
              <a:ext uri="{FF2B5EF4-FFF2-40B4-BE49-F238E27FC236}">
                <a16:creationId xmlns:a16="http://schemas.microsoft.com/office/drawing/2014/main" id="{DFA9DFEB-B207-4D46-9FE3-25606E55FA25}"/>
              </a:ext>
            </a:extLst>
          </p:cNvPr>
          <p:cNvSpPr/>
          <p:nvPr/>
        </p:nvSpPr>
        <p:spPr>
          <a:xfrm flipH="1">
            <a:off x="1684156" y="1414462"/>
            <a:ext cx="3542268" cy="5138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CC6E27-5087-4810-93FA-AF2CBA50AC62}"/>
              </a:ext>
            </a:extLst>
          </p:cNvPr>
          <p:cNvSpPr/>
          <p:nvPr/>
        </p:nvSpPr>
        <p:spPr>
          <a:xfrm flipH="1">
            <a:off x="1821236" y="1614488"/>
            <a:ext cx="3252787" cy="4786312"/>
          </a:xfrm>
          <a:prstGeom prst="rect">
            <a:avLst/>
          </a:prstGeom>
          <a:noFill/>
          <a:ln w="28575">
            <a:solidFill>
              <a:srgbClr val="37895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A1EC346-585A-43D9-8A1D-F7C0BA2A4EE9}"/>
              </a:ext>
            </a:extLst>
          </p:cNvPr>
          <p:cNvPicPr>
            <a:picLocks noChangeAspect="1"/>
          </p:cNvPicPr>
          <p:nvPr/>
        </p:nvPicPr>
        <p:blipFill rotWithShape="1">
          <a:blip r:embed="rId4"/>
          <a:srcRect l="24350" r="53466"/>
          <a:stretch/>
        </p:blipFill>
        <p:spPr>
          <a:xfrm>
            <a:off x="8934358" y="0"/>
            <a:ext cx="3257642" cy="6858000"/>
          </a:xfrm>
          <a:prstGeom prst="rect">
            <a:avLst/>
          </a:prstGeom>
        </p:spPr>
      </p:pic>
      <p:pic>
        <p:nvPicPr>
          <p:cNvPr id="6" name="Picture 5">
            <a:extLst>
              <a:ext uri="{FF2B5EF4-FFF2-40B4-BE49-F238E27FC236}">
                <a16:creationId xmlns:a16="http://schemas.microsoft.com/office/drawing/2014/main" id="{808748E2-5E02-4B47-B35C-86247C9E76FA}"/>
              </a:ext>
            </a:extLst>
          </p:cNvPr>
          <p:cNvPicPr>
            <a:picLocks noChangeAspect="1"/>
          </p:cNvPicPr>
          <p:nvPr/>
        </p:nvPicPr>
        <p:blipFill rotWithShape="1">
          <a:blip r:embed="rId4"/>
          <a:srcRect l="24350" r="61354"/>
          <a:stretch/>
        </p:blipFill>
        <p:spPr>
          <a:xfrm flipH="1">
            <a:off x="6762937" y="0"/>
            <a:ext cx="2209800" cy="6858000"/>
          </a:xfrm>
          <a:prstGeom prst="rect">
            <a:avLst/>
          </a:prstGeom>
        </p:spPr>
      </p:pic>
      <p:sp>
        <p:nvSpPr>
          <p:cNvPr id="19" name="Rectangle 18">
            <a:extLst>
              <a:ext uri="{FF2B5EF4-FFF2-40B4-BE49-F238E27FC236}">
                <a16:creationId xmlns:a16="http://schemas.microsoft.com/office/drawing/2014/main" id="{F39CD6F4-7EB3-43A0-BBCE-6535CF50F8EB}"/>
              </a:ext>
            </a:extLst>
          </p:cNvPr>
          <p:cNvSpPr/>
          <p:nvPr/>
        </p:nvSpPr>
        <p:spPr>
          <a:xfrm flipH="1">
            <a:off x="7975450" y="1017494"/>
            <a:ext cx="3542268"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086C31-A37E-4342-9F14-42EDA170A2C0}"/>
              </a:ext>
            </a:extLst>
          </p:cNvPr>
          <p:cNvSpPr/>
          <p:nvPr/>
        </p:nvSpPr>
        <p:spPr>
          <a:xfrm flipH="1">
            <a:off x="8112529" y="1569227"/>
            <a:ext cx="3252787" cy="4858467"/>
          </a:xfrm>
          <a:prstGeom prst="rect">
            <a:avLst/>
          </a:prstGeom>
          <a:noFill/>
          <a:ln w="28575">
            <a:solidFill>
              <a:srgbClr val="37895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875BF47-16AB-424A-8F98-F3AAC90C9F71}"/>
              </a:ext>
            </a:extLst>
          </p:cNvPr>
          <p:cNvSpPr txBox="1"/>
          <p:nvPr/>
        </p:nvSpPr>
        <p:spPr>
          <a:xfrm>
            <a:off x="8603769" y="1067143"/>
            <a:ext cx="2335576" cy="369332"/>
          </a:xfrm>
          <a:prstGeom prst="rect">
            <a:avLst/>
          </a:prstGeom>
          <a:noFill/>
        </p:spPr>
        <p:txBody>
          <a:bodyPr wrap="none" lIns="0" tIns="0" rIns="0" bIns="0" rtlCol="0">
            <a:spAutoFit/>
          </a:bodyPr>
          <a:lstStyle/>
          <a:p>
            <a:pPr algn="l"/>
            <a:r>
              <a:rPr lang="en-SG" sz="2400">
                <a:solidFill>
                  <a:srgbClr val="FF0066"/>
                </a:solidFill>
                <a:latin typeface="#9Slide03 SFU Futura_05" panose="00000800000000000000" pitchFamily="2" charset="0"/>
              </a:rPr>
              <a:t>Giải nghĩa từ</a:t>
            </a:r>
            <a:endParaRPr lang="en-US" sz="2400">
              <a:solidFill>
                <a:srgbClr val="FF0066"/>
              </a:solidFill>
              <a:latin typeface="#9Slide03 SFU Futura_05" panose="00000800000000000000" pitchFamily="2" charset="0"/>
            </a:endParaRPr>
          </a:p>
        </p:txBody>
      </p:sp>
      <p:sp>
        <p:nvSpPr>
          <p:cNvPr id="26" name="TextBox 25">
            <a:extLst>
              <a:ext uri="{FF2B5EF4-FFF2-40B4-BE49-F238E27FC236}">
                <a16:creationId xmlns:a16="http://schemas.microsoft.com/office/drawing/2014/main" id="{58153CCB-4214-4DA1-84D4-F796B673DA0C}"/>
              </a:ext>
            </a:extLst>
          </p:cNvPr>
          <p:cNvSpPr txBox="1"/>
          <p:nvPr/>
        </p:nvSpPr>
        <p:spPr>
          <a:xfrm>
            <a:off x="2836177" y="2875032"/>
            <a:ext cx="1628651" cy="430887"/>
          </a:xfrm>
          <a:prstGeom prst="rect">
            <a:avLst/>
          </a:prstGeom>
          <a:noFill/>
        </p:spPr>
        <p:txBody>
          <a:bodyPr wrap="none" lIns="0" tIns="0" rIns="0" bIns="0" rtlCol="0">
            <a:spAutoFit/>
          </a:bodyPr>
          <a:lstStyle/>
          <a:p>
            <a:pPr algn="l"/>
            <a:r>
              <a:rPr lang="en-SG" sz="2800" b="1">
                <a:latin typeface="Quicksand" panose="00000500000000000000" pitchFamily="2" charset="0"/>
              </a:rPr>
              <a:t>mếu máo</a:t>
            </a:r>
            <a:endParaRPr lang="en-US" sz="2800" b="1">
              <a:latin typeface="Quicksand" panose="00000500000000000000" pitchFamily="2" charset="0"/>
            </a:endParaRPr>
          </a:p>
        </p:txBody>
      </p:sp>
      <p:sp>
        <p:nvSpPr>
          <p:cNvPr id="27" name="TextBox 26">
            <a:extLst>
              <a:ext uri="{FF2B5EF4-FFF2-40B4-BE49-F238E27FC236}">
                <a16:creationId xmlns:a16="http://schemas.microsoft.com/office/drawing/2014/main" id="{5343E341-5393-4B57-A18D-DDF359A53B4B}"/>
              </a:ext>
            </a:extLst>
          </p:cNvPr>
          <p:cNvSpPr txBox="1"/>
          <p:nvPr/>
        </p:nvSpPr>
        <p:spPr>
          <a:xfrm>
            <a:off x="2755530" y="3675104"/>
            <a:ext cx="1646285" cy="430887"/>
          </a:xfrm>
          <a:prstGeom prst="rect">
            <a:avLst/>
          </a:prstGeom>
          <a:noFill/>
        </p:spPr>
        <p:txBody>
          <a:bodyPr wrap="none" lIns="0" tIns="0" rIns="0" bIns="0" rtlCol="0">
            <a:spAutoFit/>
          </a:bodyPr>
          <a:lstStyle/>
          <a:p>
            <a:r>
              <a:rPr lang="en-SG" sz="2800" b="1">
                <a:latin typeface="Quicksand" panose="00000500000000000000" pitchFamily="2" charset="0"/>
              </a:rPr>
              <a:t>khung cửi</a:t>
            </a:r>
            <a:endParaRPr lang="en-US" sz="2800" b="1">
              <a:latin typeface="Quicksand" panose="00000500000000000000" pitchFamily="2" charset="0"/>
            </a:endParaRPr>
          </a:p>
        </p:txBody>
      </p:sp>
      <p:sp>
        <p:nvSpPr>
          <p:cNvPr id="28" name="TextBox 27">
            <a:extLst>
              <a:ext uri="{FF2B5EF4-FFF2-40B4-BE49-F238E27FC236}">
                <a16:creationId xmlns:a16="http://schemas.microsoft.com/office/drawing/2014/main" id="{84B5D255-FD28-4BE2-A401-F77ED8379CCE}"/>
              </a:ext>
            </a:extLst>
          </p:cNvPr>
          <p:cNvSpPr txBox="1"/>
          <p:nvPr/>
        </p:nvSpPr>
        <p:spPr>
          <a:xfrm>
            <a:off x="2797310" y="4516944"/>
            <a:ext cx="1575752" cy="430887"/>
          </a:xfrm>
          <a:prstGeom prst="rect">
            <a:avLst/>
          </a:prstGeom>
          <a:noFill/>
        </p:spPr>
        <p:txBody>
          <a:bodyPr wrap="none" lIns="0" tIns="0" rIns="0" bIns="0" rtlCol="0">
            <a:spAutoFit/>
          </a:bodyPr>
          <a:lstStyle/>
          <a:p>
            <a:pPr algn="l"/>
            <a:r>
              <a:rPr lang="en-SG" sz="2800" b="1">
                <a:latin typeface="Quicksand" panose="00000500000000000000" pitchFamily="2" charset="0"/>
              </a:rPr>
              <a:t>vãn cảnh</a:t>
            </a:r>
            <a:endParaRPr lang="en-US" sz="2800" b="1">
              <a:latin typeface="Quicksand" panose="00000500000000000000" pitchFamily="2" charset="0"/>
            </a:endParaRPr>
          </a:p>
        </p:txBody>
      </p:sp>
      <p:sp>
        <p:nvSpPr>
          <p:cNvPr id="29" name="TextBox 28">
            <a:extLst>
              <a:ext uri="{FF2B5EF4-FFF2-40B4-BE49-F238E27FC236}">
                <a16:creationId xmlns:a16="http://schemas.microsoft.com/office/drawing/2014/main" id="{BD3FF8F5-DF91-4442-8982-CDD5BDF1E1C3}"/>
              </a:ext>
            </a:extLst>
          </p:cNvPr>
          <p:cNvSpPr txBox="1"/>
          <p:nvPr/>
        </p:nvSpPr>
        <p:spPr>
          <a:xfrm>
            <a:off x="3039792" y="5337901"/>
            <a:ext cx="995465" cy="430887"/>
          </a:xfrm>
          <a:prstGeom prst="rect">
            <a:avLst/>
          </a:prstGeom>
          <a:noFill/>
        </p:spPr>
        <p:txBody>
          <a:bodyPr wrap="none" lIns="0" tIns="0" rIns="0" bIns="0" rtlCol="0">
            <a:spAutoFit/>
          </a:bodyPr>
          <a:lstStyle/>
          <a:p>
            <a:pPr algn="l"/>
            <a:r>
              <a:rPr lang="en-SG" sz="2800" b="1">
                <a:latin typeface="Quicksand" panose="00000500000000000000" pitchFamily="2" charset="0"/>
              </a:rPr>
              <a:t>s</a:t>
            </a:r>
            <a:r>
              <a:rPr lang="vi-VN" sz="2800" b="1">
                <a:latin typeface="Quicksand" panose="00000500000000000000" pitchFamily="2" charset="0"/>
              </a:rPr>
              <a:t>ư</a:t>
            </a:r>
            <a:r>
              <a:rPr lang="en-SG" sz="2800" b="1">
                <a:latin typeface="Quicksand" panose="00000500000000000000" pitchFamily="2" charset="0"/>
              </a:rPr>
              <a:t> vãi</a:t>
            </a:r>
            <a:endParaRPr lang="en-US" sz="2800" b="1">
              <a:latin typeface="Quicksand" panose="00000500000000000000" pitchFamily="2" charset="0"/>
            </a:endParaRPr>
          </a:p>
        </p:txBody>
      </p:sp>
      <p:pic>
        <p:nvPicPr>
          <p:cNvPr id="7" name="Picture 6">
            <a:extLst>
              <a:ext uri="{FF2B5EF4-FFF2-40B4-BE49-F238E27FC236}">
                <a16:creationId xmlns:a16="http://schemas.microsoft.com/office/drawing/2014/main" id="{70910E58-86D5-4C68-B8FB-665FD9DAFC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1875" b="99283" l="365" r="24896">
                        <a14:foregroundMark x1="15156" y1="95850" x2="1198" y2="91393"/>
                        <a14:foregroundMark x1="19271" y1="99283" x2="8385" y2="87756"/>
                        <a14:foregroundMark x1="8385" y1="87756" x2="8385" y2="87756"/>
                        <a14:foregroundMark x1="6146" y1="81096" x2="9219" y2="91189"/>
                        <a14:foregroundMark x1="9219" y1="91189" x2="9219" y2="91189"/>
                        <a14:foregroundMark x1="2031" y1="81301" x2="1823" y2="90830"/>
                        <a14:foregroundMark x1="1823" y1="90830" x2="1823" y2="90830"/>
                        <a14:foregroundMark x1="1823" y1="78893" x2="365" y2="88371"/>
                        <a14:foregroundMark x1="12917" y1="97695" x2="990" y2="96670"/>
                        <a14:foregroundMark x1="16198" y1="98873" x2="7552" y2="98873"/>
                        <a14:backgroundMark x1="22344" y1="77049" x2="15156" y2="80686"/>
                        <a14:backgroundMark x1="12083" y1="75256" x2="12083" y2="82121"/>
                        <a14:backgroundMark x1="22969" y1="93033" x2="22552" y2="93648"/>
                        <a14:backgroundMark x1="15573" y1="82121" x2="15156" y2="83350"/>
                        <a14:backgroundMark x1="21146" y1="79918" x2="14375" y2="82531"/>
                        <a14:backgroundMark x1="3854" y1="74027" x2="3490" y2="75256"/>
                        <a14:backgroundMark x1="5521" y1="74436" x2="3698" y2="76486"/>
                      </a14:backgroundRemoval>
                    </a14:imgEffect>
                  </a14:imgLayer>
                </a14:imgProps>
              </a:ext>
            </a:extLst>
          </a:blip>
          <a:srcRect t="68889" r="72296"/>
          <a:stretch/>
        </p:blipFill>
        <p:spPr>
          <a:xfrm>
            <a:off x="6690073" y="4679576"/>
            <a:ext cx="2878109" cy="2178424"/>
          </a:xfrm>
          <a:prstGeom prst="rect">
            <a:avLst/>
          </a:prstGeom>
        </p:spPr>
      </p:pic>
      <p:pic>
        <p:nvPicPr>
          <p:cNvPr id="8" name="Picture 7">
            <a:extLst>
              <a:ext uri="{FF2B5EF4-FFF2-40B4-BE49-F238E27FC236}">
                <a16:creationId xmlns:a16="http://schemas.microsoft.com/office/drawing/2014/main" id="{13DB7665-D836-40AA-AADF-C3ED884E33C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25" b="40250" l="15875" r="74000">
                        <a14:foregroundMark x1="19250" y1="26250" x2="22750" y2="22625"/>
                        <a14:foregroundMark x1="16250" y1="27750" x2="19125" y2="25125"/>
                        <a14:foregroundMark x1="15875" y1="23625" x2="19625" y2="23250"/>
                        <a14:foregroundMark x1="71000" y1="29250" x2="70000" y2="36750"/>
                        <a14:foregroundMark x1="70000" y1="36750" x2="70000" y2="36750"/>
                        <a14:foregroundMark x1="53625" y1="4625" x2="56875" y2="7000"/>
                        <a14:foregroundMark x1="74000" y1="31125" x2="72125" y2="37750"/>
                        <a14:foregroundMark x1="71500" y1="39000" x2="72375" y2="40250"/>
                        <a14:backgroundMark x1="39125" y1="10125" x2="48125" y2="10750"/>
                        <a14:backgroundMark x1="17625" y1="27625" x2="17625" y2="27625"/>
                        <a14:backgroundMark x1="19125" y1="28125" x2="19125" y2="28125"/>
                        <a14:backgroundMark x1="20875" y1="27625" x2="20875" y2="27625"/>
                        <a14:backgroundMark x1="49250" y1="24625" x2="50500" y2="28875"/>
                      </a14:backgroundRemoval>
                    </a14:imgEffect>
                  </a14:imgLayer>
                </a14:imgProps>
              </a:ext>
            </a:extLst>
          </a:blip>
          <a:srcRect l="14445" t="3334" r="23333" b="56666"/>
          <a:stretch/>
        </p:blipFill>
        <p:spPr>
          <a:xfrm flipH="1">
            <a:off x="1587874" y="195263"/>
            <a:ext cx="4267200" cy="2743200"/>
          </a:xfrm>
          <a:prstGeom prst="rect">
            <a:avLst/>
          </a:prstGeom>
        </p:spPr>
      </p:pic>
      <p:pic>
        <p:nvPicPr>
          <p:cNvPr id="9" name="Picture 8">
            <a:extLst>
              <a:ext uri="{FF2B5EF4-FFF2-40B4-BE49-F238E27FC236}">
                <a16:creationId xmlns:a16="http://schemas.microsoft.com/office/drawing/2014/main" id="{76D90A88-C4E0-444D-9DD2-2ACE54D2725B}"/>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49000" b="87250" l="58125" r="88375">
                        <a14:foregroundMark x1="79250" y1="49000" x2="79250" y2="51375"/>
                        <a14:foregroundMark x1="71750" y1="86875" x2="74250" y2="86250"/>
                        <a14:foregroundMark x1="69500" y1="87250" x2="70875" y2="86625"/>
                        <a14:foregroundMark x1="86125" y1="87125" x2="87625" y2="87000"/>
                        <a14:foregroundMark x1="86750" y1="73250" x2="87625" y2="72625"/>
                        <a14:backgroundMark x1="68250" y1="75125" x2="68125" y2="78250"/>
                        <a14:backgroundMark x1="65750" y1="73125" x2="69125" y2="73125"/>
                        <a14:backgroundMark x1="79125" y1="77500" x2="79375" y2="82500"/>
                        <a14:backgroundMark x1="72250" y1="82750" x2="71750" y2="82625"/>
                        <a14:backgroundMark x1="72000" y1="82750" x2="71750" y2="83500"/>
                        <a14:backgroundMark x1="71625" y1="83500" x2="71125" y2="86000"/>
                        <a14:backgroundMark x1="85625" y1="69625" x2="85375" y2="73000"/>
                        <a14:backgroundMark x1="84625" y1="58750" x2="86375" y2="61000"/>
                        <a14:backgroundMark x1="75125" y1="58250" x2="73250" y2="63000"/>
                        <a14:backgroundMark x1="73500" y1="65125" x2="73500" y2="66625"/>
                        <a14:backgroundMark x1="77875" y1="57875" x2="77875" y2="58375"/>
                        <a14:backgroundMark x1="74250" y1="70125" x2="74250" y2="70125"/>
                        <a14:backgroundMark x1="73250" y1="70625" x2="73375" y2="70500"/>
                      </a14:backgroundRemoval>
                    </a14:imgEffect>
                  </a14:imgLayer>
                </a14:imgProps>
              </a:ext>
            </a:extLst>
          </a:blip>
          <a:srcRect l="54444" t="45556" r="7757" b="10000"/>
          <a:stretch/>
        </p:blipFill>
        <p:spPr>
          <a:xfrm flipH="1">
            <a:off x="502026" y="3124201"/>
            <a:ext cx="2592252" cy="3048000"/>
          </a:xfrm>
          <a:prstGeom prst="rect">
            <a:avLst/>
          </a:prstGeom>
        </p:spPr>
      </p:pic>
      <p:pic>
        <p:nvPicPr>
          <p:cNvPr id="12" name="Picture 11">
            <a:extLst>
              <a:ext uri="{FF2B5EF4-FFF2-40B4-BE49-F238E27FC236}">
                <a16:creationId xmlns:a16="http://schemas.microsoft.com/office/drawing/2014/main" id="{9B746768-5FDB-43C6-8F44-5D51AA4C5B51}"/>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20192632">
            <a:off x="1345895" y="2721457"/>
            <a:ext cx="813602" cy="854779"/>
          </a:xfrm>
          <a:prstGeom prst="rect">
            <a:avLst/>
          </a:prstGeom>
        </p:spPr>
      </p:pic>
      <p:pic>
        <p:nvPicPr>
          <p:cNvPr id="17" name="Picture 16">
            <a:extLst>
              <a:ext uri="{FF2B5EF4-FFF2-40B4-BE49-F238E27FC236}">
                <a16:creationId xmlns:a16="http://schemas.microsoft.com/office/drawing/2014/main" id="{660CD276-48B6-4D2F-A79C-76B5419D665B}"/>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42162" b="64908" l="8073" r="41719">
                        <a14:foregroundMark x1="40781" y1="42264" x2="39115" y2="43801"/>
                        <a14:foregroundMark x1="41719" y1="43494" x2="40781" y2="43955"/>
                        <a14:foregroundMark x1="9740" y1="51895" x2="9896" y2="56967"/>
                        <a14:foregroundMark x1="8646" y1="52049" x2="8073" y2="53074"/>
                        <a14:backgroundMark x1="19167" y1="47387" x2="23438" y2="58760"/>
                      </a14:backgroundRemoval>
                    </a14:imgEffect>
                  </a14:imgLayer>
                </a14:imgProps>
              </a:ext>
            </a:extLst>
          </a:blip>
          <a:srcRect l="4652" t="50008" r="79424" b="33536"/>
          <a:stretch/>
        </p:blipFill>
        <p:spPr>
          <a:xfrm rot="18952795">
            <a:off x="4967153" y="1848983"/>
            <a:ext cx="1088362" cy="1143445"/>
          </a:xfrm>
          <a:prstGeom prst="rect">
            <a:avLst/>
          </a:prstGeom>
        </p:spPr>
      </p:pic>
      <p:sp>
        <p:nvSpPr>
          <p:cNvPr id="24" name="TextBox 23">
            <a:extLst>
              <a:ext uri="{FF2B5EF4-FFF2-40B4-BE49-F238E27FC236}">
                <a16:creationId xmlns:a16="http://schemas.microsoft.com/office/drawing/2014/main" id="{11653373-84CB-422F-92EC-B9A11058B0B7}"/>
              </a:ext>
            </a:extLst>
          </p:cNvPr>
          <p:cNvSpPr txBox="1"/>
          <p:nvPr/>
        </p:nvSpPr>
        <p:spPr>
          <a:xfrm>
            <a:off x="2739852" y="1828800"/>
            <a:ext cx="2441748" cy="738664"/>
          </a:xfrm>
          <a:prstGeom prst="rect">
            <a:avLst/>
          </a:prstGeom>
          <a:noFill/>
        </p:spPr>
        <p:txBody>
          <a:bodyPr wrap="square" lIns="0" tIns="0" rIns="0" bIns="0" rtlCol="0">
            <a:spAutoFit/>
          </a:bodyPr>
          <a:lstStyle/>
          <a:p>
            <a:r>
              <a:rPr lang="en-SG" sz="2400">
                <a:solidFill>
                  <a:srgbClr val="FF0066"/>
                </a:solidFill>
                <a:latin typeface="#9Slide03 SFU Futura_05" panose="00000800000000000000" pitchFamily="2" charset="0"/>
              </a:rPr>
              <a:t> Luyện</a:t>
            </a:r>
          </a:p>
          <a:p>
            <a:r>
              <a:rPr lang="en-SG" sz="2400">
                <a:solidFill>
                  <a:srgbClr val="FF0066"/>
                </a:solidFill>
                <a:latin typeface="#9Slide03 SFU Futura_05" panose="00000800000000000000" pitchFamily="2" charset="0"/>
              </a:rPr>
              <a:t>      đọc từ</a:t>
            </a:r>
            <a:endParaRPr lang="en-US" sz="2400">
              <a:solidFill>
                <a:srgbClr val="FF0066"/>
              </a:solidFill>
              <a:latin typeface="#9Slide03 SFU Futura_05" panose="00000800000000000000" pitchFamily="2" charset="0"/>
            </a:endParaRPr>
          </a:p>
        </p:txBody>
      </p:sp>
      <p:sp>
        <p:nvSpPr>
          <p:cNvPr id="30" name="TextBox 29">
            <a:hlinkClick r:id="" action="ppaction://noaction"/>
            <a:extLst>
              <a:ext uri="{FF2B5EF4-FFF2-40B4-BE49-F238E27FC236}">
                <a16:creationId xmlns:a16="http://schemas.microsoft.com/office/drawing/2014/main" id="{C51B42CC-AB8F-4590-B972-6E8198BC37D6}"/>
              </a:ext>
            </a:extLst>
          </p:cNvPr>
          <p:cNvSpPr txBox="1"/>
          <p:nvPr/>
        </p:nvSpPr>
        <p:spPr>
          <a:xfrm>
            <a:off x="9079593" y="1828800"/>
            <a:ext cx="1413849" cy="430887"/>
          </a:xfrm>
          <a:prstGeom prst="rect">
            <a:avLst/>
          </a:prstGeom>
          <a:noFill/>
        </p:spPr>
        <p:txBody>
          <a:bodyPr wrap="none" lIns="0" tIns="0" rIns="0" bIns="0" rtlCol="0">
            <a:spAutoFit/>
          </a:bodyPr>
          <a:lstStyle/>
          <a:p>
            <a:pPr algn="l"/>
            <a:r>
              <a:rPr lang="en-SG" sz="2800" b="1">
                <a:latin typeface="Quicksand" panose="00000500000000000000" pitchFamily="2" charset="0"/>
              </a:rPr>
              <a:t>quan án</a:t>
            </a:r>
            <a:endParaRPr lang="en-US" sz="2800" b="1">
              <a:latin typeface="Quicksand" panose="00000500000000000000" pitchFamily="2" charset="0"/>
            </a:endParaRPr>
          </a:p>
        </p:txBody>
      </p:sp>
      <p:sp>
        <p:nvSpPr>
          <p:cNvPr id="31" name="TextBox 30">
            <a:hlinkClick r:id="" action="ppaction://noaction"/>
            <a:extLst>
              <a:ext uri="{FF2B5EF4-FFF2-40B4-BE49-F238E27FC236}">
                <a16:creationId xmlns:a16="http://schemas.microsoft.com/office/drawing/2014/main" id="{662AE481-A284-45AC-9FC0-19E47A490B70}"/>
              </a:ext>
            </a:extLst>
          </p:cNvPr>
          <p:cNvSpPr txBox="1"/>
          <p:nvPr/>
        </p:nvSpPr>
        <p:spPr>
          <a:xfrm>
            <a:off x="8763000" y="2365813"/>
            <a:ext cx="2047035" cy="430887"/>
          </a:xfrm>
          <a:prstGeom prst="rect">
            <a:avLst/>
          </a:prstGeom>
          <a:noFill/>
        </p:spPr>
        <p:txBody>
          <a:bodyPr wrap="none" lIns="0" tIns="0" rIns="0" bIns="0" rtlCol="0">
            <a:spAutoFit/>
          </a:bodyPr>
          <a:lstStyle/>
          <a:p>
            <a:pPr algn="l"/>
            <a:r>
              <a:rPr lang="en-SG" sz="2800" b="1">
                <a:latin typeface="Quicksand" panose="00000500000000000000" pitchFamily="2" charset="0"/>
              </a:rPr>
              <a:t>công đ</a:t>
            </a:r>
            <a:r>
              <a:rPr lang="vi-VN" sz="2800" b="1">
                <a:latin typeface="Quicksand" panose="00000500000000000000" pitchFamily="2" charset="0"/>
              </a:rPr>
              <a:t>ường</a:t>
            </a:r>
            <a:endParaRPr lang="en-US" sz="2800" b="1">
              <a:latin typeface="Quicksand" panose="00000500000000000000" pitchFamily="2" charset="0"/>
            </a:endParaRPr>
          </a:p>
        </p:txBody>
      </p:sp>
      <p:sp>
        <p:nvSpPr>
          <p:cNvPr id="32" name="TextBox 31">
            <a:hlinkClick r:id="rId11" action="ppaction://hlinksldjump"/>
            <a:extLst>
              <a:ext uri="{FF2B5EF4-FFF2-40B4-BE49-F238E27FC236}">
                <a16:creationId xmlns:a16="http://schemas.microsoft.com/office/drawing/2014/main" id="{F629D17B-F5A7-44D2-9965-227CE735F347}"/>
              </a:ext>
            </a:extLst>
          </p:cNvPr>
          <p:cNvSpPr txBox="1"/>
          <p:nvPr/>
        </p:nvSpPr>
        <p:spPr>
          <a:xfrm>
            <a:off x="8963375" y="2902826"/>
            <a:ext cx="1646285" cy="430887"/>
          </a:xfrm>
          <a:prstGeom prst="rect">
            <a:avLst/>
          </a:prstGeom>
          <a:noFill/>
        </p:spPr>
        <p:txBody>
          <a:bodyPr wrap="none" lIns="0" tIns="0" rIns="0" bIns="0" rtlCol="0">
            <a:spAutoFit/>
          </a:bodyPr>
          <a:lstStyle/>
          <a:p>
            <a:pPr algn="l"/>
            <a:r>
              <a:rPr lang="en-SG" sz="2800" b="1">
                <a:latin typeface="Quicksand" panose="00000500000000000000" pitchFamily="2" charset="0"/>
              </a:rPr>
              <a:t>khung cửi</a:t>
            </a:r>
            <a:endParaRPr lang="en-US" sz="2800" b="1">
              <a:latin typeface="Quicksand" panose="00000500000000000000" pitchFamily="2" charset="0"/>
            </a:endParaRPr>
          </a:p>
        </p:txBody>
      </p:sp>
      <p:sp>
        <p:nvSpPr>
          <p:cNvPr id="33" name="TextBox 32">
            <a:hlinkClick r:id="" action="ppaction://noaction"/>
            <a:extLst>
              <a:ext uri="{FF2B5EF4-FFF2-40B4-BE49-F238E27FC236}">
                <a16:creationId xmlns:a16="http://schemas.microsoft.com/office/drawing/2014/main" id="{1EF685A2-5CC4-4A61-B9D2-99BC5A7E8378}"/>
              </a:ext>
            </a:extLst>
          </p:cNvPr>
          <p:cNvSpPr txBox="1"/>
          <p:nvPr/>
        </p:nvSpPr>
        <p:spPr>
          <a:xfrm>
            <a:off x="8998641" y="3439839"/>
            <a:ext cx="1575752" cy="430887"/>
          </a:xfrm>
          <a:prstGeom prst="rect">
            <a:avLst/>
          </a:prstGeom>
          <a:noFill/>
        </p:spPr>
        <p:txBody>
          <a:bodyPr wrap="none" lIns="0" tIns="0" rIns="0" bIns="0" rtlCol="0">
            <a:spAutoFit/>
          </a:bodyPr>
          <a:lstStyle/>
          <a:p>
            <a:pPr algn="l"/>
            <a:r>
              <a:rPr lang="en-SG" sz="2800" b="1">
                <a:latin typeface="Quicksand" panose="00000500000000000000" pitchFamily="2" charset="0"/>
              </a:rPr>
              <a:t>vãn cảnh</a:t>
            </a:r>
            <a:endParaRPr lang="en-US" sz="2800" b="1">
              <a:latin typeface="Quicksand" panose="00000500000000000000" pitchFamily="2" charset="0"/>
            </a:endParaRPr>
          </a:p>
        </p:txBody>
      </p:sp>
      <p:sp>
        <p:nvSpPr>
          <p:cNvPr id="34" name="TextBox 33">
            <a:hlinkClick r:id="" action="ppaction://noaction"/>
            <a:extLst>
              <a:ext uri="{FF2B5EF4-FFF2-40B4-BE49-F238E27FC236}">
                <a16:creationId xmlns:a16="http://schemas.microsoft.com/office/drawing/2014/main" id="{336ABAA4-1EFD-40D1-82DF-2D795580613C}"/>
              </a:ext>
            </a:extLst>
          </p:cNvPr>
          <p:cNvSpPr txBox="1"/>
          <p:nvPr/>
        </p:nvSpPr>
        <p:spPr>
          <a:xfrm>
            <a:off x="9217451" y="3976852"/>
            <a:ext cx="1138132" cy="430887"/>
          </a:xfrm>
          <a:prstGeom prst="rect">
            <a:avLst/>
          </a:prstGeom>
          <a:noFill/>
        </p:spPr>
        <p:txBody>
          <a:bodyPr wrap="none" lIns="0" tIns="0" rIns="0" bIns="0" rtlCol="0">
            <a:spAutoFit/>
          </a:bodyPr>
          <a:lstStyle/>
          <a:p>
            <a:pPr algn="l"/>
            <a:r>
              <a:rPr lang="en-SG" sz="2800" b="1">
                <a:latin typeface="Quicksand" panose="00000500000000000000" pitchFamily="2" charset="0"/>
              </a:rPr>
              <a:t>biện lễ</a:t>
            </a:r>
            <a:endParaRPr lang="en-US" sz="2800" b="1">
              <a:latin typeface="Quicksand" panose="00000500000000000000" pitchFamily="2" charset="0"/>
            </a:endParaRPr>
          </a:p>
        </p:txBody>
      </p:sp>
      <p:sp>
        <p:nvSpPr>
          <p:cNvPr id="35" name="TextBox 34">
            <a:hlinkClick r:id="rId12" action="ppaction://hlinksldjump"/>
            <a:extLst>
              <a:ext uri="{FF2B5EF4-FFF2-40B4-BE49-F238E27FC236}">
                <a16:creationId xmlns:a16="http://schemas.microsoft.com/office/drawing/2014/main" id="{B10D49FB-52C3-42CD-9D46-4B54544E9380}"/>
              </a:ext>
            </a:extLst>
          </p:cNvPr>
          <p:cNvSpPr txBox="1"/>
          <p:nvPr/>
        </p:nvSpPr>
        <p:spPr>
          <a:xfrm>
            <a:off x="9288785" y="4513865"/>
            <a:ext cx="995465" cy="430887"/>
          </a:xfrm>
          <a:prstGeom prst="rect">
            <a:avLst/>
          </a:prstGeom>
          <a:noFill/>
        </p:spPr>
        <p:txBody>
          <a:bodyPr wrap="none" lIns="0" tIns="0" rIns="0" bIns="0" rtlCol="0">
            <a:spAutoFit/>
          </a:bodyPr>
          <a:lstStyle/>
          <a:p>
            <a:pPr algn="l"/>
            <a:r>
              <a:rPr lang="en-SG" sz="2800" b="1">
                <a:latin typeface="Quicksand" panose="00000500000000000000" pitchFamily="2" charset="0"/>
              </a:rPr>
              <a:t>s</a:t>
            </a:r>
            <a:r>
              <a:rPr lang="vi-VN" sz="2800" b="1">
                <a:latin typeface="Quicksand" panose="00000500000000000000" pitchFamily="2" charset="0"/>
              </a:rPr>
              <a:t>ư</a:t>
            </a:r>
            <a:r>
              <a:rPr lang="en-SG" sz="2800" b="1">
                <a:latin typeface="Quicksand" panose="00000500000000000000" pitchFamily="2" charset="0"/>
              </a:rPr>
              <a:t> vãi</a:t>
            </a:r>
            <a:endParaRPr lang="en-US" sz="2800" b="1">
              <a:latin typeface="Quicksand" panose="00000500000000000000" pitchFamily="2" charset="0"/>
            </a:endParaRPr>
          </a:p>
        </p:txBody>
      </p:sp>
      <p:sp>
        <p:nvSpPr>
          <p:cNvPr id="36" name="TextBox 35">
            <a:hlinkClick r:id="rId13" action="ppaction://hlinksldjump"/>
            <a:extLst>
              <a:ext uri="{FF2B5EF4-FFF2-40B4-BE49-F238E27FC236}">
                <a16:creationId xmlns:a16="http://schemas.microsoft.com/office/drawing/2014/main" id="{A8B451FF-BD43-4A16-ACA7-73F21E0226CF}"/>
              </a:ext>
            </a:extLst>
          </p:cNvPr>
          <p:cNvSpPr txBox="1"/>
          <p:nvPr/>
        </p:nvSpPr>
        <p:spPr>
          <a:xfrm>
            <a:off x="9454696" y="5050878"/>
            <a:ext cx="663643" cy="430887"/>
          </a:xfrm>
          <a:prstGeom prst="rect">
            <a:avLst/>
          </a:prstGeom>
          <a:noFill/>
        </p:spPr>
        <p:txBody>
          <a:bodyPr wrap="none" lIns="0" tIns="0" rIns="0" bIns="0" rtlCol="0">
            <a:spAutoFit/>
          </a:bodyPr>
          <a:lstStyle/>
          <a:p>
            <a:pPr algn="l"/>
            <a:r>
              <a:rPr lang="en-US" sz="2800" b="1">
                <a:latin typeface="Quicksand" panose="00000500000000000000" pitchFamily="2" charset="0"/>
              </a:rPr>
              <a:t>đàn</a:t>
            </a:r>
          </a:p>
        </p:txBody>
      </p:sp>
      <p:sp>
        <p:nvSpPr>
          <p:cNvPr id="37" name="TextBox 36">
            <a:hlinkClick r:id="rId14" action="ppaction://hlinksldjump"/>
            <a:extLst>
              <a:ext uri="{FF2B5EF4-FFF2-40B4-BE49-F238E27FC236}">
                <a16:creationId xmlns:a16="http://schemas.microsoft.com/office/drawing/2014/main" id="{837D46A7-B096-4711-87AE-B7804860DC6E}"/>
              </a:ext>
            </a:extLst>
          </p:cNvPr>
          <p:cNvSpPr txBox="1"/>
          <p:nvPr/>
        </p:nvSpPr>
        <p:spPr>
          <a:xfrm>
            <a:off x="8989825" y="5587892"/>
            <a:ext cx="1593385" cy="430887"/>
          </a:xfrm>
          <a:prstGeom prst="rect">
            <a:avLst/>
          </a:prstGeom>
          <a:noFill/>
        </p:spPr>
        <p:txBody>
          <a:bodyPr wrap="none" lIns="0" tIns="0" rIns="0" bIns="0" rtlCol="0">
            <a:spAutoFit/>
          </a:bodyPr>
          <a:lstStyle/>
          <a:p>
            <a:pPr algn="l"/>
            <a:r>
              <a:rPr lang="en-SG" sz="2800" b="1">
                <a:latin typeface="Quicksand" panose="00000500000000000000" pitchFamily="2" charset="0"/>
              </a:rPr>
              <a:t>c</a:t>
            </a:r>
            <a:r>
              <a:rPr lang="en-US" sz="2800" b="1">
                <a:latin typeface="Quicksand" panose="00000500000000000000" pitchFamily="2" charset="0"/>
              </a:rPr>
              <a:t>hạy đàn</a:t>
            </a:r>
          </a:p>
        </p:txBody>
      </p:sp>
    </p:spTree>
    <p:extLst>
      <p:ext uri="{BB962C8B-B14F-4D97-AF65-F5344CB8AC3E}">
        <p14:creationId xmlns:p14="http://schemas.microsoft.com/office/powerpoint/2010/main" val="4118225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p:bldP spid="28" grpId="0"/>
      <p:bldP spid="29" grpId="0"/>
      <p:bldP spid="24" grpId="0"/>
      <p:bldP spid="30" grpId="0"/>
      <p:bldP spid="31" grpId="0"/>
      <p:bldP spid="32" grpId="0"/>
      <p:bldP spid="33"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02338-0042-45CD-876B-6417ACDD2CCD}"/>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1">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44E34F-3E65-4364-BC5D-E6246196D754}"/>
              </a:ext>
            </a:extLst>
          </p:cNvPr>
          <p:cNvSpPr txBox="1"/>
          <p:nvPr/>
        </p:nvSpPr>
        <p:spPr>
          <a:xfrm>
            <a:off x="2242665" y="5105400"/>
            <a:ext cx="7891935" cy="1107996"/>
          </a:xfrm>
          <a:prstGeom prst="rect">
            <a:avLst/>
          </a:prstGeom>
          <a:noFill/>
        </p:spPr>
        <p:txBody>
          <a:bodyPr wrap="square" lIns="0" tIns="0" rIns="0" bIns="0" rtlCol="0">
            <a:spAutoFit/>
          </a:bodyPr>
          <a:lstStyle/>
          <a:p>
            <a:pPr algn="ctr"/>
            <a:r>
              <a:rPr lang="en-SG" sz="3600" b="1">
                <a:solidFill>
                  <a:srgbClr val="FF0066"/>
                </a:solidFill>
                <a:latin typeface="Quicksand" panose="00000500000000000000" pitchFamily="2" charset="0"/>
              </a:rPr>
              <a:t>Khung cửi</a:t>
            </a:r>
            <a:r>
              <a:rPr lang="en-SG" sz="3600" b="1">
                <a:solidFill>
                  <a:schemeClr val="accent1">
                    <a:lumMod val="50000"/>
                  </a:schemeClr>
                </a:solidFill>
                <a:latin typeface="Quicksand" panose="00000500000000000000" pitchFamily="2" charset="0"/>
              </a:rPr>
              <a:t>: công cụ dệt vải thô s</a:t>
            </a:r>
            <a:r>
              <a:rPr lang="vi-VN" sz="3600" b="1">
                <a:solidFill>
                  <a:schemeClr val="accent1">
                    <a:lumMod val="50000"/>
                  </a:schemeClr>
                </a:solidFill>
                <a:latin typeface="Quicksand" panose="00000500000000000000" pitchFamily="2" charset="0"/>
              </a:rPr>
              <a:t>ơ</a:t>
            </a:r>
            <a:r>
              <a:rPr lang="en-SG" sz="3600" b="1">
                <a:solidFill>
                  <a:schemeClr val="accent1">
                    <a:lumMod val="50000"/>
                  </a:schemeClr>
                </a:solidFill>
                <a:latin typeface="Quicksand" panose="00000500000000000000" pitchFamily="2" charset="0"/>
              </a:rPr>
              <a:t>, đóng bằng gỗ.</a:t>
            </a:r>
            <a:endParaRPr lang="en-US" sz="3600" b="1">
              <a:solidFill>
                <a:schemeClr val="accent1">
                  <a:lumMod val="50000"/>
                </a:schemeClr>
              </a:solidFill>
              <a:latin typeface="Quicksand" panose="00000500000000000000" pitchFamily="2" charset="0"/>
            </a:endParaRPr>
          </a:p>
        </p:txBody>
      </p:sp>
      <p:sp>
        <p:nvSpPr>
          <p:cNvPr id="2" name="AutoShape 2">
            <a:extLst>
              <a:ext uri="{FF2B5EF4-FFF2-40B4-BE49-F238E27FC236}">
                <a16:creationId xmlns:a16="http://schemas.microsoft.com/office/drawing/2014/main" id="{64D67AEB-89E8-49ED-B57B-65DF5BBB5D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FE0B730-C26C-4267-BA26-2BA4C8FD010F}"/>
              </a:ext>
            </a:extLst>
          </p:cNvPr>
          <p:cNvPicPr>
            <a:picLocks noChangeAspect="1"/>
          </p:cNvPicPr>
          <p:nvPr/>
        </p:nvPicPr>
        <p:blipFill>
          <a:blip r:embed="rId3"/>
          <a:stretch>
            <a:fillRect/>
          </a:stretch>
        </p:blipFill>
        <p:spPr>
          <a:xfrm>
            <a:off x="2362017" y="676069"/>
            <a:ext cx="7467966" cy="4200731"/>
          </a:xfrm>
          <a:prstGeom prst="rect">
            <a:avLst/>
          </a:prstGeom>
          <a:effectLst>
            <a:outerShdw blurRad="63500" sx="102000" sy="102000" algn="ctr" rotWithShape="0">
              <a:prstClr val="black">
                <a:alpha val="40000"/>
              </a:prstClr>
            </a:outerShdw>
          </a:effectLst>
        </p:spPr>
      </p:pic>
      <p:pic>
        <p:nvPicPr>
          <p:cNvPr id="10" name="Picture 9">
            <a:hlinkClick r:id="rId4" action="ppaction://hlinksldjump"/>
            <a:extLst>
              <a:ext uri="{FF2B5EF4-FFF2-40B4-BE49-F238E27FC236}">
                <a16:creationId xmlns:a16="http://schemas.microsoft.com/office/drawing/2014/main" id="{2306B2B2-6CC9-49FF-9FA2-D50994EAAE2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00" b="87250" l="58125" r="88375">
                        <a14:foregroundMark x1="79250" y1="49000" x2="79250" y2="51375"/>
                        <a14:foregroundMark x1="71750" y1="86875" x2="74250" y2="86250"/>
                        <a14:foregroundMark x1="69500" y1="87250" x2="70875" y2="86625"/>
                        <a14:foregroundMark x1="86125" y1="87125" x2="87625" y2="87000"/>
                        <a14:foregroundMark x1="86750" y1="73250" x2="87625" y2="72625"/>
                        <a14:backgroundMark x1="68250" y1="75125" x2="68125" y2="78250"/>
                        <a14:backgroundMark x1="65750" y1="73125" x2="69125" y2="73125"/>
                        <a14:backgroundMark x1="79125" y1="77500" x2="79375" y2="82500"/>
                        <a14:backgroundMark x1="72250" y1="82750" x2="71750" y2="82625"/>
                        <a14:backgroundMark x1="72000" y1="82750" x2="71750" y2="83500"/>
                        <a14:backgroundMark x1="71625" y1="83500" x2="71125" y2="86000"/>
                        <a14:backgroundMark x1="85625" y1="69625" x2="85375" y2="73000"/>
                        <a14:backgroundMark x1="84625" y1="58750" x2="86375" y2="61000"/>
                        <a14:backgroundMark x1="75125" y1="58250" x2="73250" y2="63000"/>
                        <a14:backgroundMark x1="73500" y1="65125" x2="73500" y2="66625"/>
                        <a14:backgroundMark x1="77875" y1="57875" x2="77875" y2="58375"/>
                        <a14:backgroundMark x1="74250" y1="70125" x2="74250" y2="70125"/>
                        <a14:backgroundMark x1="73250" y1="70625" x2="73375" y2="70500"/>
                      </a14:backgroundRemoval>
                    </a14:imgEffect>
                  </a14:imgLayer>
                </a14:imgProps>
              </a:ext>
            </a:extLst>
          </a:blip>
          <a:srcRect l="54444" t="45556" r="7757" b="10000"/>
          <a:stretch/>
        </p:blipFill>
        <p:spPr>
          <a:xfrm flipH="1">
            <a:off x="305546" y="4800600"/>
            <a:ext cx="1860174" cy="2187214"/>
          </a:xfrm>
          <a:prstGeom prst="rect">
            <a:avLst/>
          </a:prstGeom>
        </p:spPr>
      </p:pic>
    </p:spTree>
    <p:extLst>
      <p:ext uri="{BB962C8B-B14F-4D97-AF65-F5344CB8AC3E}">
        <p14:creationId xmlns:p14="http://schemas.microsoft.com/office/powerpoint/2010/main" val="27753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C95A2-2E5B-4508-8ABD-BADB4624579D}"/>
              </a:ext>
            </a:extLst>
          </p:cNvPr>
          <p:cNvPicPr>
            <a:picLocks noChangeAspect="1"/>
          </p:cNvPicPr>
          <p:nvPr/>
        </p:nvPicPr>
        <p:blipFill>
          <a:blip r:embed="rId2"/>
          <a:stretch>
            <a:fillRect/>
          </a:stretch>
        </p:blipFill>
        <p:spPr>
          <a:xfrm>
            <a:off x="-27562" y="0"/>
            <a:ext cx="12219562" cy="6858000"/>
          </a:xfrm>
          <a:prstGeom prst="rect">
            <a:avLst/>
          </a:prstGeom>
        </p:spPr>
      </p:pic>
      <p:sp>
        <p:nvSpPr>
          <p:cNvPr id="4" name="Rectangle: Rounded Corners 3">
            <a:extLst>
              <a:ext uri="{FF2B5EF4-FFF2-40B4-BE49-F238E27FC236}">
                <a16:creationId xmlns:a16="http://schemas.microsoft.com/office/drawing/2014/main" id="{D7F6A6E8-E9AA-4FC7-864E-C74C78B19F0E}"/>
              </a:ext>
            </a:extLst>
          </p:cNvPr>
          <p:cNvSpPr/>
          <p:nvPr/>
        </p:nvSpPr>
        <p:spPr>
          <a:xfrm>
            <a:off x="228600" y="304800"/>
            <a:ext cx="11734800" cy="6248400"/>
          </a:xfrm>
          <a:prstGeom prst="roundRect">
            <a:avLst>
              <a:gd name="adj" fmla="val 13646"/>
            </a:avLst>
          </a:prstGeom>
          <a:solidFill>
            <a:schemeClr val="bg1">
              <a:alpha val="91000"/>
            </a:schemeClr>
          </a:solidFill>
          <a:ln w="285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6918CE-58BD-4198-B678-B41CA7B545EF}"/>
              </a:ext>
            </a:extLst>
          </p:cNvPr>
          <p:cNvSpPr txBox="1"/>
          <p:nvPr/>
        </p:nvSpPr>
        <p:spPr>
          <a:xfrm>
            <a:off x="2249225" y="5303072"/>
            <a:ext cx="7693549" cy="1107996"/>
          </a:xfrm>
          <a:prstGeom prst="rect">
            <a:avLst/>
          </a:prstGeom>
          <a:noFill/>
        </p:spPr>
        <p:txBody>
          <a:bodyPr wrap="square" lIns="0" tIns="0" rIns="0" bIns="0" rtlCol="0">
            <a:spAutoFit/>
          </a:bodyPr>
          <a:lstStyle/>
          <a:p>
            <a:pPr algn="ctr"/>
            <a:r>
              <a:rPr lang="en-SG" sz="3600" b="1">
                <a:solidFill>
                  <a:srgbClr val="FF0066"/>
                </a:solidFill>
                <a:latin typeface="Quicksand" panose="00000500000000000000" pitchFamily="2" charset="0"/>
              </a:rPr>
              <a:t>S</a:t>
            </a:r>
            <a:r>
              <a:rPr lang="vi-VN" sz="3600" b="1">
                <a:solidFill>
                  <a:srgbClr val="FF0066"/>
                </a:solidFill>
                <a:latin typeface="Quicksand" panose="00000500000000000000" pitchFamily="2" charset="0"/>
              </a:rPr>
              <a:t>ư</a:t>
            </a:r>
            <a:r>
              <a:rPr lang="en-SG" sz="3600" b="1">
                <a:solidFill>
                  <a:srgbClr val="FF0066"/>
                </a:solidFill>
                <a:latin typeface="Quicksand" panose="00000500000000000000" pitchFamily="2" charset="0"/>
              </a:rPr>
              <a:t> vãi</a:t>
            </a:r>
            <a:r>
              <a:rPr lang="en-SG" sz="3600" b="1">
                <a:solidFill>
                  <a:schemeClr val="accent1">
                    <a:lumMod val="50000"/>
                  </a:schemeClr>
                </a:solidFill>
                <a:latin typeface="Quicksand" panose="00000500000000000000" pitchFamily="2" charset="0"/>
              </a:rPr>
              <a:t>: những ng</a:t>
            </a:r>
            <a:r>
              <a:rPr lang="vi-VN" sz="3600" b="1">
                <a:solidFill>
                  <a:schemeClr val="accent1">
                    <a:lumMod val="50000"/>
                  </a:schemeClr>
                </a:solidFill>
                <a:latin typeface="Quicksand" panose="00000500000000000000" pitchFamily="2" charset="0"/>
              </a:rPr>
              <a:t>ười</a:t>
            </a:r>
            <a:r>
              <a:rPr lang="en-SG" sz="3600" b="1">
                <a:solidFill>
                  <a:schemeClr val="accent1">
                    <a:lumMod val="50000"/>
                  </a:schemeClr>
                </a:solidFill>
                <a:latin typeface="Quicksand" panose="00000500000000000000" pitchFamily="2" charset="0"/>
              </a:rPr>
              <a:t> tu hành ở chùa nói chung.</a:t>
            </a:r>
            <a:endParaRPr lang="en-US" sz="3600" b="1">
              <a:solidFill>
                <a:schemeClr val="accent1">
                  <a:lumMod val="50000"/>
                </a:schemeClr>
              </a:solidFill>
              <a:latin typeface="Quicksand" panose="00000500000000000000" pitchFamily="2" charset="0"/>
            </a:endParaRPr>
          </a:p>
        </p:txBody>
      </p:sp>
      <p:pic>
        <p:nvPicPr>
          <p:cNvPr id="3" name="Picture 2">
            <a:extLst>
              <a:ext uri="{FF2B5EF4-FFF2-40B4-BE49-F238E27FC236}">
                <a16:creationId xmlns:a16="http://schemas.microsoft.com/office/drawing/2014/main" id="{3D0862A1-31E0-43B9-8161-08EE17C94B91}"/>
              </a:ext>
            </a:extLst>
          </p:cNvPr>
          <p:cNvPicPr>
            <a:picLocks noChangeAspect="1"/>
          </p:cNvPicPr>
          <p:nvPr/>
        </p:nvPicPr>
        <p:blipFill>
          <a:blip r:embed="rId3"/>
          <a:stretch>
            <a:fillRect/>
          </a:stretch>
        </p:blipFill>
        <p:spPr>
          <a:xfrm>
            <a:off x="2381250" y="723900"/>
            <a:ext cx="7429500" cy="4457700"/>
          </a:xfrm>
          <a:prstGeom prst="rect">
            <a:avLst/>
          </a:prstGeom>
        </p:spPr>
      </p:pic>
      <p:pic>
        <p:nvPicPr>
          <p:cNvPr id="8" name="Picture 7">
            <a:hlinkClick r:id="rId4" action="ppaction://hlinksldjump"/>
            <a:extLst>
              <a:ext uri="{FF2B5EF4-FFF2-40B4-BE49-F238E27FC236}">
                <a16:creationId xmlns:a16="http://schemas.microsoft.com/office/drawing/2014/main" id="{7A32CFAF-74A5-49C0-AB5B-86390718AB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00" b="87250" l="58125" r="88375">
                        <a14:foregroundMark x1="79250" y1="49000" x2="79250" y2="51375"/>
                        <a14:foregroundMark x1="71750" y1="86875" x2="74250" y2="86250"/>
                        <a14:foregroundMark x1="69500" y1="87250" x2="70875" y2="86625"/>
                        <a14:foregroundMark x1="86125" y1="87125" x2="87625" y2="87000"/>
                        <a14:foregroundMark x1="86750" y1="73250" x2="87625" y2="72625"/>
                        <a14:backgroundMark x1="68250" y1="75125" x2="68125" y2="78250"/>
                        <a14:backgroundMark x1="65750" y1="73125" x2="69125" y2="73125"/>
                        <a14:backgroundMark x1="79125" y1="77500" x2="79375" y2="82500"/>
                        <a14:backgroundMark x1="72250" y1="82750" x2="71750" y2="82625"/>
                        <a14:backgroundMark x1="72000" y1="82750" x2="71750" y2="83500"/>
                        <a14:backgroundMark x1="71625" y1="83500" x2="71125" y2="86000"/>
                        <a14:backgroundMark x1="85625" y1="69625" x2="85375" y2="73000"/>
                        <a14:backgroundMark x1="84625" y1="58750" x2="86375" y2="61000"/>
                        <a14:backgroundMark x1="75125" y1="58250" x2="73250" y2="63000"/>
                        <a14:backgroundMark x1="73500" y1="65125" x2="73500" y2="66625"/>
                        <a14:backgroundMark x1="77875" y1="57875" x2="77875" y2="58375"/>
                        <a14:backgroundMark x1="74250" y1="70125" x2="74250" y2="70125"/>
                        <a14:backgroundMark x1="73250" y1="70625" x2="73375" y2="70500"/>
                      </a14:backgroundRemoval>
                    </a14:imgEffect>
                  </a14:imgLayer>
                </a14:imgProps>
              </a:ext>
            </a:extLst>
          </a:blip>
          <a:srcRect l="54444" t="45556" r="7757" b="10000"/>
          <a:stretch/>
        </p:blipFill>
        <p:spPr>
          <a:xfrm flipH="1">
            <a:off x="32469" y="4763463"/>
            <a:ext cx="1860174" cy="2187214"/>
          </a:xfrm>
          <a:prstGeom prst="rect">
            <a:avLst/>
          </a:prstGeom>
        </p:spPr>
      </p:pic>
    </p:spTree>
    <p:extLst>
      <p:ext uri="{BB962C8B-B14F-4D97-AF65-F5344CB8AC3E}">
        <p14:creationId xmlns:p14="http://schemas.microsoft.com/office/powerpoint/2010/main" val="415591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395500210"/>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575</TotalTime>
  <Words>1624</Words>
  <Application>Microsoft Office PowerPoint</Application>
  <PresentationFormat>Màn hình rộng</PresentationFormat>
  <Paragraphs>118</Paragraphs>
  <Slides>26</Slides>
  <Notes>3</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26</vt:i4>
      </vt:variant>
    </vt:vector>
  </HeadingPairs>
  <TitlesOfParts>
    <vt:vector size="37" baseType="lpstr">
      <vt:lpstr>Times New Roman</vt:lpstr>
      <vt:lpstr>#9Slide03 Quicksand</vt:lpstr>
      <vt:lpstr>Quicksand</vt:lpstr>
      <vt:lpstr>#9Slide02 Tieu de dai</vt:lpstr>
      <vt:lpstr>#9Slide03 SFU Futura_05</vt:lpstr>
      <vt:lpstr>Calibri</vt:lpstr>
      <vt:lpstr>roboto</vt:lpstr>
      <vt:lpstr>#9Slide02 Noi dung dai</vt:lpstr>
      <vt:lpstr>Arial</vt:lpstr>
      <vt:lpstr>#9Slide06 SVNBlow Brush</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WINDOWS</cp:lastModifiedBy>
  <cp:revision>99</cp:revision>
  <dcterms:created xsi:type="dcterms:W3CDTF">2022-01-20T15:08:02Z</dcterms:created>
  <dcterms:modified xsi:type="dcterms:W3CDTF">2023-02-20T05:16:56Z</dcterms:modified>
  <cp:category>9Slide.vn</cp:category>
  <cp:contentStatus>9Slide</cp:contentStatus>
</cp:coreProperties>
</file>