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260" r:id="rId4"/>
    <p:sldId id="265" r:id="rId5"/>
    <p:sldId id="267" r:id="rId6"/>
    <p:sldId id="269" r:id="rId7"/>
    <p:sldId id="270" r:id="rId8"/>
    <p:sldId id="271" r:id="rId9"/>
    <p:sldId id="268" r:id="rId10"/>
    <p:sldId id="273" r:id="rId11"/>
    <p:sldId id="274" r:id="rId12"/>
    <p:sldId id="272" r:id="rId13"/>
    <p:sldId id="275" r:id="rId14"/>
    <p:sldId id="278" r:id="rId15"/>
    <p:sldId id="276" r:id="rId16"/>
    <p:sldId id="277" r:id="rId17"/>
    <p:sldId id="261" r:id="rId18"/>
    <p:sldId id="279" r:id="rId19"/>
    <p:sldId id="280" r:id="rId20"/>
    <p:sldId id="281" r:id="rId21"/>
    <p:sldId id="282" r:id="rId22"/>
    <p:sldId id="283" r:id="rId23"/>
    <p:sldId id="263" r:id="rId24"/>
    <p:sldId id="285" r:id="rId25"/>
    <p:sldId id="256" r:id="rId26"/>
    <p:sldId id="286" r:id="rId27"/>
    <p:sldId id="289" r:id="rId28"/>
    <p:sldId id="28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56" autoAdjust="0"/>
    <p:restoredTop sz="94660"/>
  </p:normalViewPr>
  <p:slideViewPr>
    <p:cSldViewPr snapToGrid="0">
      <p:cViewPr varScale="1">
        <p:scale>
          <a:sx n="66" d="100"/>
          <a:sy n="66" d="100"/>
        </p:scale>
        <p:origin x="7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91DA9-9D8A-0E64-7223-2925199C7CB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F2B0F870-41D2-EBEF-7A97-798BD6BCCE8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7FBAD338-F966-D507-A003-A92DCCE16BF8}"/>
              </a:ext>
            </a:extLst>
          </p:cNvPr>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4/12/2024</a:t>
            </a:fld>
            <a:endParaRPr lang="en-SG"/>
          </a:p>
        </p:txBody>
      </p:sp>
      <p:sp>
        <p:nvSpPr>
          <p:cNvPr id="5" name="Footer Placeholder 4">
            <a:extLst>
              <a:ext uri="{FF2B5EF4-FFF2-40B4-BE49-F238E27FC236}">
                <a16:creationId xmlns:a16="http://schemas.microsoft.com/office/drawing/2014/main" id="{46A06448-97A5-F1A5-CC1C-4E6F631C64B4}"/>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0A485A74-B736-C316-6958-A6AB77C8E3C2}"/>
              </a:ext>
            </a:extLst>
          </p:cNvPr>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extLst>
      <p:ext uri="{BB962C8B-B14F-4D97-AF65-F5344CB8AC3E}">
        <p14:creationId xmlns:p14="http://schemas.microsoft.com/office/powerpoint/2010/main" val="3481857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6FB7B-93FA-FD9C-3823-C97C297EE2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94F724B0-4781-ED98-76A2-8711AC3A1EF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43B3C252-197F-D7FE-DAD1-9FC953363A3E}"/>
              </a:ext>
            </a:extLst>
          </p:cNvPr>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4/12/2024</a:t>
            </a:fld>
            <a:endParaRPr lang="en-SG"/>
          </a:p>
        </p:txBody>
      </p:sp>
      <p:sp>
        <p:nvSpPr>
          <p:cNvPr id="5" name="Footer Placeholder 4">
            <a:extLst>
              <a:ext uri="{FF2B5EF4-FFF2-40B4-BE49-F238E27FC236}">
                <a16:creationId xmlns:a16="http://schemas.microsoft.com/office/drawing/2014/main" id="{B7A26675-442D-94C5-754A-5E6765EBD977}"/>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CFE6CA94-271F-E636-561B-A9434926D474}"/>
              </a:ext>
            </a:extLst>
          </p:cNvPr>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extLst>
      <p:ext uri="{BB962C8B-B14F-4D97-AF65-F5344CB8AC3E}">
        <p14:creationId xmlns:p14="http://schemas.microsoft.com/office/powerpoint/2010/main" val="1473165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218B6C-1689-51A2-59DD-99BA48C0BE0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22E42132-C3D7-D157-A91B-79AB044F82A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BFB3B48-CD2C-47BA-5868-4455B3D73313}"/>
              </a:ext>
            </a:extLst>
          </p:cNvPr>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4/12/2024</a:t>
            </a:fld>
            <a:endParaRPr lang="en-SG"/>
          </a:p>
        </p:txBody>
      </p:sp>
      <p:sp>
        <p:nvSpPr>
          <p:cNvPr id="5" name="Footer Placeholder 4">
            <a:extLst>
              <a:ext uri="{FF2B5EF4-FFF2-40B4-BE49-F238E27FC236}">
                <a16:creationId xmlns:a16="http://schemas.microsoft.com/office/drawing/2014/main" id="{75111D93-2A5D-D97E-FB2D-54E716736D52}"/>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C75D65DE-BDED-E823-D902-1DA56978ED59}"/>
              </a:ext>
            </a:extLst>
          </p:cNvPr>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extLst>
      <p:ext uri="{BB962C8B-B14F-4D97-AF65-F5344CB8AC3E}">
        <p14:creationId xmlns:p14="http://schemas.microsoft.com/office/powerpoint/2010/main" val="563367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E6259-29F7-618D-67A5-BA2AB19D07F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CEA96C67-25D1-5335-8DA3-0441B88F9DF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1D9645EC-347A-C4A2-D991-F9E6F3758A16}"/>
              </a:ext>
            </a:extLst>
          </p:cNvPr>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4/12/2024</a:t>
            </a:fld>
            <a:endParaRPr lang="en-SG"/>
          </a:p>
        </p:txBody>
      </p:sp>
      <p:sp>
        <p:nvSpPr>
          <p:cNvPr id="5" name="Footer Placeholder 4">
            <a:extLst>
              <a:ext uri="{FF2B5EF4-FFF2-40B4-BE49-F238E27FC236}">
                <a16:creationId xmlns:a16="http://schemas.microsoft.com/office/drawing/2014/main" id="{BA1E2BE7-9911-CE76-3AE1-8CEA7434372B}"/>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EF959004-DC84-F71E-0899-4C466A55658B}"/>
              </a:ext>
            </a:extLst>
          </p:cNvPr>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extLst>
      <p:ext uri="{BB962C8B-B14F-4D97-AF65-F5344CB8AC3E}">
        <p14:creationId xmlns:p14="http://schemas.microsoft.com/office/powerpoint/2010/main" val="2029260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D6001-AE8C-3978-7A3F-66EDF81C28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9499C309-7F55-BC4A-EF4C-80BED41A935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B3506E-1AFA-018C-640E-16D022C08D02}"/>
              </a:ext>
            </a:extLst>
          </p:cNvPr>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4/12/2024</a:t>
            </a:fld>
            <a:endParaRPr lang="en-SG"/>
          </a:p>
        </p:txBody>
      </p:sp>
      <p:sp>
        <p:nvSpPr>
          <p:cNvPr id="5" name="Footer Placeholder 4">
            <a:extLst>
              <a:ext uri="{FF2B5EF4-FFF2-40B4-BE49-F238E27FC236}">
                <a16:creationId xmlns:a16="http://schemas.microsoft.com/office/drawing/2014/main" id="{E851DBB6-9A56-3274-098D-10F2B48E4152}"/>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F252B9CA-7DB3-6F97-EE07-276EA3EB2F14}"/>
              </a:ext>
            </a:extLst>
          </p:cNvPr>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extLst>
      <p:ext uri="{BB962C8B-B14F-4D97-AF65-F5344CB8AC3E}">
        <p14:creationId xmlns:p14="http://schemas.microsoft.com/office/powerpoint/2010/main" val="364150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AEA71-D245-2318-874F-9A1B86BE2F1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20022D32-F9F8-E460-5C61-DC6B1334373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005FA890-3105-62CE-2BF7-83426944393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8D368C39-E1BE-DFB1-8CCC-67AF736D354F}"/>
              </a:ext>
            </a:extLst>
          </p:cNvPr>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4/12/2024</a:t>
            </a:fld>
            <a:endParaRPr lang="en-SG"/>
          </a:p>
        </p:txBody>
      </p:sp>
      <p:sp>
        <p:nvSpPr>
          <p:cNvPr id="6" name="Footer Placeholder 5">
            <a:extLst>
              <a:ext uri="{FF2B5EF4-FFF2-40B4-BE49-F238E27FC236}">
                <a16:creationId xmlns:a16="http://schemas.microsoft.com/office/drawing/2014/main" id="{B25F0FAF-EE25-756D-AB00-09C3B6564275}"/>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C0F97834-491A-3CC7-E8FC-7E660FEA63E5}"/>
              </a:ext>
            </a:extLst>
          </p:cNvPr>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extLst>
      <p:ext uri="{BB962C8B-B14F-4D97-AF65-F5344CB8AC3E}">
        <p14:creationId xmlns:p14="http://schemas.microsoft.com/office/powerpoint/2010/main" val="1015393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13589-CA4E-AF93-C0B7-24D1791D349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852113EF-88C3-486C-143F-D419C090300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07550A-F17C-ABC4-5976-94016FDFD1B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7ECF68AE-04C2-C8BA-8F15-E4F1D75F01E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C6B472-EF8B-1D70-ED48-6A8F0CE34AA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FC0269BD-75AE-3C27-D094-ED12FBA853E2}"/>
              </a:ext>
            </a:extLst>
          </p:cNvPr>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4/12/2024</a:t>
            </a:fld>
            <a:endParaRPr lang="en-SG"/>
          </a:p>
        </p:txBody>
      </p:sp>
      <p:sp>
        <p:nvSpPr>
          <p:cNvPr id="8" name="Footer Placeholder 7">
            <a:extLst>
              <a:ext uri="{FF2B5EF4-FFF2-40B4-BE49-F238E27FC236}">
                <a16:creationId xmlns:a16="http://schemas.microsoft.com/office/drawing/2014/main" id="{4971CA12-82AE-22E4-8753-BD169363D80B}"/>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9" name="Slide Number Placeholder 8">
            <a:extLst>
              <a:ext uri="{FF2B5EF4-FFF2-40B4-BE49-F238E27FC236}">
                <a16:creationId xmlns:a16="http://schemas.microsoft.com/office/drawing/2014/main" id="{6094E1C3-1D9F-454B-D19E-3206F5F33C3E}"/>
              </a:ext>
            </a:extLst>
          </p:cNvPr>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extLst>
      <p:ext uri="{BB962C8B-B14F-4D97-AF65-F5344CB8AC3E}">
        <p14:creationId xmlns:p14="http://schemas.microsoft.com/office/powerpoint/2010/main" val="4214306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655A6-C111-F53C-BFBE-C0D97E48F97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E70AC48A-2407-59BF-379E-474345AFEDA9}"/>
              </a:ext>
            </a:extLst>
          </p:cNvPr>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4/12/2024</a:t>
            </a:fld>
            <a:endParaRPr lang="en-SG"/>
          </a:p>
        </p:txBody>
      </p:sp>
      <p:sp>
        <p:nvSpPr>
          <p:cNvPr id="4" name="Footer Placeholder 3">
            <a:extLst>
              <a:ext uri="{FF2B5EF4-FFF2-40B4-BE49-F238E27FC236}">
                <a16:creationId xmlns:a16="http://schemas.microsoft.com/office/drawing/2014/main" id="{CE3C32DB-87DF-B7F5-02DB-56FEB107417E}"/>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5" name="Slide Number Placeholder 4">
            <a:extLst>
              <a:ext uri="{FF2B5EF4-FFF2-40B4-BE49-F238E27FC236}">
                <a16:creationId xmlns:a16="http://schemas.microsoft.com/office/drawing/2014/main" id="{628BA441-6F4E-B441-A301-7D426A5F71A2}"/>
              </a:ext>
            </a:extLst>
          </p:cNvPr>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extLst>
      <p:ext uri="{BB962C8B-B14F-4D97-AF65-F5344CB8AC3E}">
        <p14:creationId xmlns:p14="http://schemas.microsoft.com/office/powerpoint/2010/main" val="1483700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840166-B3CA-E13C-ED2D-34F154FF90FE}"/>
              </a:ext>
            </a:extLst>
          </p:cNvPr>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4/12/2024</a:t>
            </a:fld>
            <a:endParaRPr lang="en-SG"/>
          </a:p>
        </p:txBody>
      </p:sp>
      <p:sp>
        <p:nvSpPr>
          <p:cNvPr id="3" name="Footer Placeholder 2">
            <a:extLst>
              <a:ext uri="{FF2B5EF4-FFF2-40B4-BE49-F238E27FC236}">
                <a16:creationId xmlns:a16="http://schemas.microsoft.com/office/drawing/2014/main" id="{AA071F5D-51AB-6296-41A5-64C243F82B8E}"/>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4" name="Slide Number Placeholder 3">
            <a:extLst>
              <a:ext uri="{FF2B5EF4-FFF2-40B4-BE49-F238E27FC236}">
                <a16:creationId xmlns:a16="http://schemas.microsoft.com/office/drawing/2014/main" id="{85D03C2E-E0ED-9573-C59B-A6AF83E18277}"/>
              </a:ext>
            </a:extLst>
          </p:cNvPr>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extLst>
      <p:ext uri="{BB962C8B-B14F-4D97-AF65-F5344CB8AC3E}">
        <p14:creationId xmlns:p14="http://schemas.microsoft.com/office/powerpoint/2010/main" val="3101357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22356-932C-A50E-2BCF-F59B94C7B04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9059C2DF-4FD3-4A53-5ADB-B61769A8D71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398310D3-223C-83F0-2D0C-9CA8D20FF7E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D40B4A-A9DD-DD16-1D4B-A9405C8841EE}"/>
              </a:ext>
            </a:extLst>
          </p:cNvPr>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4/12/2024</a:t>
            </a:fld>
            <a:endParaRPr lang="en-SG"/>
          </a:p>
        </p:txBody>
      </p:sp>
      <p:sp>
        <p:nvSpPr>
          <p:cNvPr id="6" name="Footer Placeholder 5">
            <a:extLst>
              <a:ext uri="{FF2B5EF4-FFF2-40B4-BE49-F238E27FC236}">
                <a16:creationId xmlns:a16="http://schemas.microsoft.com/office/drawing/2014/main" id="{BE18D25F-19F8-17E9-4029-397FAE4A7A89}"/>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B0FBE839-B6E9-C0C5-C966-8DEE6ADDC8C8}"/>
              </a:ext>
            </a:extLst>
          </p:cNvPr>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extLst>
      <p:ext uri="{BB962C8B-B14F-4D97-AF65-F5344CB8AC3E}">
        <p14:creationId xmlns:p14="http://schemas.microsoft.com/office/powerpoint/2010/main" val="2447485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71EDE-C375-E420-01EA-C344DC20096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35A4C93B-7D58-8FE4-8BF0-69F9B0FDD87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E901A6E0-E6B7-FB81-0DD4-9A7C27250CE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2DD838-8158-2F4D-3989-37D3D9FC889B}"/>
              </a:ext>
            </a:extLst>
          </p:cNvPr>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4/12/2024</a:t>
            </a:fld>
            <a:endParaRPr lang="en-SG"/>
          </a:p>
        </p:txBody>
      </p:sp>
      <p:sp>
        <p:nvSpPr>
          <p:cNvPr id="6" name="Footer Placeholder 5">
            <a:extLst>
              <a:ext uri="{FF2B5EF4-FFF2-40B4-BE49-F238E27FC236}">
                <a16:creationId xmlns:a16="http://schemas.microsoft.com/office/drawing/2014/main" id="{BE4AA416-F015-940E-3842-88138C39EFBD}"/>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F3E9D456-B129-CC05-CDF9-74A36350F31A}"/>
              </a:ext>
            </a:extLst>
          </p:cNvPr>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extLst>
      <p:ext uri="{BB962C8B-B14F-4D97-AF65-F5344CB8AC3E}">
        <p14:creationId xmlns:p14="http://schemas.microsoft.com/office/powerpoint/2010/main" val="254127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8" name="Picture 6">
            <a:extLst>
              <a:ext uri="{FF2B5EF4-FFF2-40B4-BE49-F238E27FC236}">
                <a16:creationId xmlns:a16="http://schemas.microsoft.com/office/drawing/2014/main" id="{C86F7637-93C5-5E2E-3CA6-C44071E3A1B3}"/>
              </a:ext>
            </a:extLst>
          </p:cNvPr>
          <p:cNvPicPr>
            <a:picLocks noChangeAspect="1"/>
          </p:cNvPicPr>
          <p:nvPr userDrawn="1"/>
        </p:nvPicPr>
        <p:blipFill rotWithShape="1">
          <a:blip r:embed="rId14" cstate="email">
            <a:extLst>
              <a:ext uri="{28A0092B-C50C-407E-A947-70E740481C1C}">
                <a14:useLocalDpi xmlns:a14="http://schemas.microsoft.com/office/drawing/2010/main" val="0"/>
              </a:ext>
            </a:extLst>
          </a:blip>
          <a:srcRect t="37667"/>
          <a:stretch/>
        </p:blipFill>
        <p:spPr>
          <a:xfrm>
            <a:off x="-35258828" y="-14364868"/>
            <a:ext cx="1706580" cy="1808962"/>
          </a:xfrm>
          <a:prstGeom prst="rect">
            <a:avLst/>
          </a:prstGeom>
        </p:spPr>
      </p:pic>
      <p:pic>
        <p:nvPicPr>
          <p:cNvPr id="19" name="Picture 6">
            <a:extLst>
              <a:ext uri="{FF2B5EF4-FFF2-40B4-BE49-F238E27FC236}">
                <a16:creationId xmlns:a16="http://schemas.microsoft.com/office/drawing/2014/main" id="{8D778421-2DD9-1E6D-800C-78884B9B07BA}"/>
              </a:ext>
            </a:extLst>
          </p:cNvPr>
          <p:cNvPicPr>
            <a:picLocks noChangeAspect="1"/>
          </p:cNvPicPr>
          <p:nvPr userDrawn="1"/>
        </p:nvPicPr>
        <p:blipFill rotWithShape="1">
          <a:blip r:embed="rId14" cstate="email">
            <a:extLst>
              <a:ext uri="{28A0092B-C50C-407E-A947-70E740481C1C}">
                <a14:useLocalDpi xmlns:a14="http://schemas.microsoft.com/office/drawing/2010/main" val="0"/>
              </a:ext>
            </a:extLst>
          </a:blip>
          <a:srcRect t="37667"/>
          <a:stretch/>
        </p:blipFill>
        <p:spPr>
          <a:xfrm>
            <a:off x="56181172" y="-14364868"/>
            <a:ext cx="1706580" cy="1808962"/>
          </a:xfrm>
          <a:prstGeom prst="rect">
            <a:avLst/>
          </a:prstGeom>
        </p:spPr>
      </p:pic>
      <p:pic>
        <p:nvPicPr>
          <p:cNvPr id="20" name="Picture 6">
            <a:extLst>
              <a:ext uri="{FF2B5EF4-FFF2-40B4-BE49-F238E27FC236}">
                <a16:creationId xmlns:a16="http://schemas.microsoft.com/office/drawing/2014/main" id="{7347C459-66E6-A651-0DBF-DB288014ACFD}"/>
              </a:ext>
            </a:extLst>
          </p:cNvPr>
          <p:cNvPicPr>
            <a:picLocks noChangeAspect="1"/>
          </p:cNvPicPr>
          <p:nvPr userDrawn="1"/>
        </p:nvPicPr>
        <p:blipFill rotWithShape="1">
          <a:blip r:embed="rId14" cstate="email">
            <a:extLst>
              <a:ext uri="{28A0092B-C50C-407E-A947-70E740481C1C}">
                <a14:useLocalDpi xmlns:a14="http://schemas.microsoft.com/office/drawing/2010/main" val="0"/>
              </a:ext>
            </a:extLst>
          </a:blip>
          <a:srcRect t="37667"/>
          <a:stretch/>
        </p:blipFill>
        <p:spPr>
          <a:xfrm>
            <a:off x="-35258828" y="25487732"/>
            <a:ext cx="1706580" cy="1808962"/>
          </a:xfrm>
          <a:prstGeom prst="rect">
            <a:avLst/>
          </a:prstGeom>
        </p:spPr>
      </p:pic>
      <p:pic>
        <p:nvPicPr>
          <p:cNvPr id="21" name="Picture 6">
            <a:extLst>
              <a:ext uri="{FF2B5EF4-FFF2-40B4-BE49-F238E27FC236}">
                <a16:creationId xmlns:a16="http://schemas.microsoft.com/office/drawing/2014/main" id="{48B8811D-0532-47E3-1F06-C41A56134BA9}"/>
              </a:ext>
            </a:extLst>
          </p:cNvPr>
          <p:cNvPicPr>
            <a:picLocks noChangeAspect="1"/>
          </p:cNvPicPr>
          <p:nvPr userDrawn="1"/>
        </p:nvPicPr>
        <p:blipFill rotWithShape="1">
          <a:blip r:embed="rId14" cstate="email">
            <a:extLst>
              <a:ext uri="{28A0092B-C50C-407E-A947-70E740481C1C}">
                <a14:useLocalDpi xmlns:a14="http://schemas.microsoft.com/office/drawing/2010/main" val="0"/>
              </a:ext>
            </a:extLst>
          </a:blip>
          <a:srcRect t="37667"/>
          <a:stretch/>
        </p:blipFill>
        <p:spPr>
          <a:xfrm>
            <a:off x="56181172" y="25487732"/>
            <a:ext cx="1706580" cy="1808962"/>
          </a:xfrm>
          <a:prstGeom prst="rect">
            <a:avLst/>
          </a:prstGeom>
        </p:spPr>
      </p:pic>
      <p:pic>
        <p:nvPicPr>
          <p:cNvPr id="22" name="Picture 6">
            <a:extLst>
              <a:ext uri="{FF2B5EF4-FFF2-40B4-BE49-F238E27FC236}">
                <a16:creationId xmlns:a16="http://schemas.microsoft.com/office/drawing/2014/main" id="{B3DC1AB2-9AE6-B72C-070E-DC6CCF60C6E6}"/>
              </a:ext>
            </a:extLst>
          </p:cNvPr>
          <p:cNvPicPr>
            <a:picLocks noChangeAspect="1"/>
          </p:cNvPicPr>
          <p:nvPr userDrawn="1"/>
        </p:nvPicPr>
        <p:blipFill rotWithShape="1">
          <a:blip r:embed="rId14" cstate="email">
            <a:extLst>
              <a:ext uri="{28A0092B-C50C-407E-A947-70E740481C1C}">
                <a14:useLocalDpi xmlns:a14="http://schemas.microsoft.com/office/drawing/2010/main" val="0"/>
              </a:ext>
            </a:extLst>
          </a:blip>
          <a:srcRect t="37667"/>
          <a:stretch/>
        </p:blipFill>
        <p:spPr>
          <a:xfrm>
            <a:off x="-23219228" y="-6211468"/>
            <a:ext cx="1706580" cy="1808962"/>
          </a:xfrm>
          <a:prstGeom prst="rect">
            <a:avLst/>
          </a:prstGeom>
        </p:spPr>
      </p:pic>
      <p:pic>
        <p:nvPicPr>
          <p:cNvPr id="23" name="Picture 6">
            <a:extLst>
              <a:ext uri="{FF2B5EF4-FFF2-40B4-BE49-F238E27FC236}">
                <a16:creationId xmlns:a16="http://schemas.microsoft.com/office/drawing/2014/main" id="{502FCBCD-A624-524B-EACE-D7085439AE90}"/>
              </a:ext>
            </a:extLst>
          </p:cNvPr>
          <p:cNvPicPr>
            <a:picLocks noChangeAspect="1"/>
          </p:cNvPicPr>
          <p:nvPr userDrawn="1"/>
        </p:nvPicPr>
        <p:blipFill rotWithShape="1">
          <a:blip r:embed="rId14" cstate="email">
            <a:extLst>
              <a:ext uri="{28A0092B-C50C-407E-A947-70E740481C1C}">
                <a14:useLocalDpi xmlns:a14="http://schemas.microsoft.com/office/drawing/2010/main" val="0"/>
              </a:ext>
            </a:extLst>
          </a:blip>
          <a:srcRect t="37667"/>
          <a:stretch/>
        </p:blipFill>
        <p:spPr>
          <a:xfrm>
            <a:off x="43531972" y="-5306987"/>
            <a:ext cx="1706580" cy="1808962"/>
          </a:xfrm>
          <a:prstGeom prst="rect">
            <a:avLst/>
          </a:prstGeom>
        </p:spPr>
      </p:pic>
      <p:pic>
        <p:nvPicPr>
          <p:cNvPr id="24" name="Picture 6">
            <a:extLst>
              <a:ext uri="{FF2B5EF4-FFF2-40B4-BE49-F238E27FC236}">
                <a16:creationId xmlns:a16="http://schemas.microsoft.com/office/drawing/2014/main" id="{1AF1DDA6-CBF6-E3C0-2B98-0724D9B2FDAF}"/>
              </a:ext>
            </a:extLst>
          </p:cNvPr>
          <p:cNvPicPr>
            <a:picLocks noChangeAspect="1"/>
          </p:cNvPicPr>
          <p:nvPr userDrawn="1"/>
        </p:nvPicPr>
        <p:blipFill rotWithShape="1">
          <a:blip r:embed="rId14" cstate="email">
            <a:extLst>
              <a:ext uri="{28A0092B-C50C-407E-A947-70E740481C1C}">
                <a14:useLocalDpi xmlns:a14="http://schemas.microsoft.com/office/drawing/2010/main" val="0"/>
              </a:ext>
            </a:extLst>
          </a:blip>
          <a:srcRect t="37667"/>
          <a:stretch/>
        </p:blipFill>
        <p:spPr>
          <a:xfrm>
            <a:off x="-23219228" y="19163132"/>
            <a:ext cx="1706580" cy="1808962"/>
          </a:xfrm>
          <a:prstGeom prst="rect">
            <a:avLst/>
          </a:prstGeom>
        </p:spPr>
      </p:pic>
      <p:pic>
        <p:nvPicPr>
          <p:cNvPr id="25" name="Picture 6">
            <a:extLst>
              <a:ext uri="{FF2B5EF4-FFF2-40B4-BE49-F238E27FC236}">
                <a16:creationId xmlns:a16="http://schemas.microsoft.com/office/drawing/2014/main" id="{8E518023-C166-A424-6C6C-9B792D958DE6}"/>
              </a:ext>
            </a:extLst>
          </p:cNvPr>
          <p:cNvPicPr>
            <a:picLocks noChangeAspect="1"/>
          </p:cNvPicPr>
          <p:nvPr userDrawn="1"/>
        </p:nvPicPr>
        <p:blipFill rotWithShape="1">
          <a:blip r:embed="rId14" cstate="email">
            <a:extLst>
              <a:ext uri="{28A0092B-C50C-407E-A947-70E740481C1C}">
                <a14:useLocalDpi xmlns:a14="http://schemas.microsoft.com/office/drawing/2010/main" val="0"/>
              </a:ext>
            </a:extLst>
          </a:blip>
          <a:srcRect t="37667"/>
          <a:stretch/>
        </p:blipFill>
        <p:spPr>
          <a:xfrm>
            <a:off x="43531972" y="20067614"/>
            <a:ext cx="1706580" cy="1808962"/>
          </a:xfrm>
          <a:prstGeom prst="rect">
            <a:avLst/>
          </a:prstGeom>
        </p:spPr>
      </p:pic>
    </p:spTree>
    <p:extLst>
      <p:ext uri="{BB962C8B-B14F-4D97-AF65-F5344CB8AC3E}">
        <p14:creationId xmlns:p14="http://schemas.microsoft.com/office/powerpoint/2010/main" val="3447558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0851CE-1518-7603-CE6D-82ECFFDFCD73}"/>
              </a:ext>
            </a:extLst>
          </p:cNvPr>
          <p:cNvPicPr>
            <a:picLocks noChangeAspect="1"/>
          </p:cNvPicPr>
          <p:nvPr/>
        </p:nvPicPr>
        <p:blipFill>
          <a:blip r:embed="rId2"/>
          <a:stretch>
            <a:fillRect/>
          </a:stretch>
        </p:blipFill>
        <p:spPr>
          <a:xfrm>
            <a:off x="1439097" y="934933"/>
            <a:ext cx="9313805" cy="2906930"/>
          </a:xfrm>
          <a:prstGeom prst="rect">
            <a:avLst/>
          </a:prstGeom>
        </p:spPr>
      </p:pic>
      <p:pic>
        <p:nvPicPr>
          <p:cNvPr id="5" name="Picture 4">
            <a:extLst>
              <a:ext uri="{FF2B5EF4-FFF2-40B4-BE49-F238E27FC236}">
                <a16:creationId xmlns:a16="http://schemas.microsoft.com/office/drawing/2014/main" id="{158A6964-8668-D2FE-8F63-0424045C12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53" y="-233784"/>
            <a:ext cx="1573971" cy="1573971"/>
          </a:xfrm>
          <a:prstGeom prst="rect">
            <a:avLst/>
          </a:prstGeom>
        </p:spPr>
      </p:pic>
      <p:pic>
        <p:nvPicPr>
          <p:cNvPr id="6" name="Picture 5">
            <a:extLst>
              <a:ext uri="{FF2B5EF4-FFF2-40B4-BE49-F238E27FC236}">
                <a16:creationId xmlns:a16="http://schemas.microsoft.com/office/drawing/2014/main" id="{5C0D331A-DB0D-D770-72FA-94EAD8A1B3E2}"/>
              </a:ext>
            </a:extLst>
          </p:cNvPr>
          <p:cNvPicPr>
            <a:picLocks noChangeAspect="1"/>
          </p:cNvPicPr>
          <p:nvPr/>
        </p:nvPicPr>
        <p:blipFill>
          <a:blip r:embed="rId4"/>
          <a:srcRect r="65134" b="12674"/>
          <a:stretch/>
        </p:blipFill>
        <p:spPr>
          <a:xfrm>
            <a:off x="4849946" y="0"/>
            <a:ext cx="2109654" cy="1199990"/>
          </a:xfrm>
          <a:prstGeom prst="rect">
            <a:avLst/>
          </a:prstGeom>
        </p:spPr>
      </p:pic>
      <p:pic>
        <p:nvPicPr>
          <p:cNvPr id="7" name="Picture 6">
            <a:extLst>
              <a:ext uri="{FF2B5EF4-FFF2-40B4-BE49-F238E27FC236}">
                <a16:creationId xmlns:a16="http://schemas.microsoft.com/office/drawing/2014/main" id="{10BCEF25-C4EA-AACD-0497-EBBB3BD946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7667"/>
          <a:stretch/>
        </p:blipFill>
        <p:spPr>
          <a:xfrm>
            <a:off x="11127736" y="5446071"/>
            <a:ext cx="1332018" cy="1411929"/>
          </a:xfrm>
          <a:prstGeom prst="rect">
            <a:avLst/>
          </a:prstGeom>
        </p:spPr>
      </p:pic>
      <p:pic>
        <p:nvPicPr>
          <p:cNvPr id="10" name="Picture 9">
            <a:extLst>
              <a:ext uri="{FF2B5EF4-FFF2-40B4-BE49-F238E27FC236}">
                <a16:creationId xmlns:a16="http://schemas.microsoft.com/office/drawing/2014/main" id="{C3497E0E-ADB3-4039-87E7-F0BC15F3A2B7}"/>
              </a:ext>
            </a:extLst>
          </p:cNvPr>
          <p:cNvPicPr>
            <a:picLocks noChangeAspect="1"/>
          </p:cNvPicPr>
          <p:nvPr/>
        </p:nvPicPr>
        <p:blipFill>
          <a:blip r:embed="rId6"/>
          <a:stretch>
            <a:fillRect/>
          </a:stretch>
        </p:blipFill>
        <p:spPr>
          <a:xfrm>
            <a:off x="5904773" y="4159363"/>
            <a:ext cx="2609314" cy="432854"/>
          </a:xfrm>
          <a:prstGeom prst="rect">
            <a:avLst/>
          </a:prstGeom>
        </p:spPr>
      </p:pic>
    </p:spTree>
    <p:extLst>
      <p:ext uri="{BB962C8B-B14F-4D97-AF65-F5344CB8AC3E}">
        <p14:creationId xmlns:p14="http://schemas.microsoft.com/office/powerpoint/2010/main" val="829938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12CC23A6-418F-5D8F-8561-147DE0432C87}"/>
              </a:ext>
            </a:extLst>
          </p:cNvPr>
          <p:cNvSpPr/>
          <p:nvPr/>
        </p:nvSpPr>
        <p:spPr>
          <a:xfrm>
            <a:off x="391886" y="293914"/>
            <a:ext cx="11713027" cy="6411318"/>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5" name="TextBox 4">
            <a:extLst>
              <a:ext uri="{FF2B5EF4-FFF2-40B4-BE49-F238E27FC236}">
                <a16:creationId xmlns:a16="http://schemas.microsoft.com/office/drawing/2014/main" id="{328A0A50-AA1D-387D-2F39-986F37E7C417}"/>
              </a:ext>
            </a:extLst>
          </p:cNvPr>
          <p:cNvSpPr txBox="1"/>
          <p:nvPr/>
        </p:nvSpPr>
        <p:spPr>
          <a:xfrm>
            <a:off x="794657" y="641428"/>
            <a:ext cx="11125199" cy="6216572"/>
          </a:xfrm>
          <a:prstGeom prst="rect">
            <a:avLst/>
          </a:prstGeom>
          <a:noFill/>
        </p:spPr>
        <p:txBody>
          <a:bodyPr wrap="square" rtlCol="0">
            <a:spAutoFit/>
          </a:bodyPr>
          <a:lstStyle/>
          <a:p>
            <a:pPr algn="just"/>
            <a:r>
              <a:rPr lang="en-SG" sz="3000" dirty="0"/>
              <a:t>	</a:t>
            </a:r>
            <a:r>
              <a:rPr lang="vi-VN" sz="3000" dirty="0">
                <a:solidFill>
                  <a:srgbClr val="FF0000"/>
                </a:solidFill>
                <a:latin typeface="Cambria" panose="02040503050406030204" pitchFamily="18" charset="0"/>
                <a:ea typeface="Cambria" panose="02040503050406030204" pitchFamily="18" charset="0"/>
              </a:rPr>
              <a:t>Tôi nghĩ trẻ em trên khắp thế giới đều thích nghe chuyện giống tôi. Ba tôi đi làm xa nên những câu chuyện đầu tiên tôi nghe được là từ bà tôi và chú tôi. Bà kể tôi nghe chuyện Tấm Cám, Thạch Sanh, Cây tre trăm đốt, Đôi hài bảy dặm,... Chú tôi lại thích kể chuyện Tôn Ngộ Không và một số truyện trong Nghìn lẻ một đêm.</a:t>
            </a:r>
            <a:endParaRPr lang="en-SG" sz="3000" dirty="0">
              <a:solidFill>
                <a:srgbClr val="FF0000"/>
              </a:solidFill>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solidFill>
                  <a:srgbClr val="002060"/>
                </a:solidFill>
                <a:latin typeface="Cambria" panose="02040503050406030204" pitchFamily="18" charset="0"/>
                <a:ea typeface="Cambria" panose="02040503050406030204" pitchFamily="18" charset="0"/>
              </a:rPr>
              <a:t>Bà và chú tôi kể mãi cũng hết chuyện. Từ khi nghe chú tôi mách những câu chuyện đó và vô số những câu chuyện tương tự được viết trong các cuốn sách, tôi cố gắng học chữ để tự mình khám phá thế giới kì diệu kia.</a:t>
            </a:r>
            <a:endParaRPr lang="en-SG" sz="3000" dirty="0">
              <a:solidFill>
                <a:srgbClr val="002060"/>
              </a:solidFill>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solidFill>
                  <a:schemeClr val="accent2">
                    <a:lumMod val="75000"/>
                  </a:schemeClr>
                </a:solidFill>
                <a:latin typeface="Cambria" panose="02040503050406030204" pitchFamily="18" charset="0"/>
                <a:ea typeface="Cambria" panose="02040503050406030204" pitchFamily="18" charset="0"/>
              </a:rPr>
              <a:t>Bảy tuổi, tôi mê mẩn với những cuốn sách ba tôi mua về. Tám, chín tuổi, tôi đã mày mò đọc hết rương truyện Trung Hoa của ông thợ hớt tóc trong làng. Rồi tôi tìm đến Không gia đình, Những người khốn khổ,..</a:t>
            </a:r>
            <a:endParaRPr lang="en-SG" sz="3000" dirty="0">
              <a:solidFill>
                <a:schemeClr val="accent2">
                  <a:lumMod val="75000"/>
                </a:schemeClr>
              </a:solidFill>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55578CB8-500E-FB67-126F-86DC4EB0CE1C}"/>
              </a:ext>
            </a:extLst>
          </p:cNvPr>
          <p:cNvPicPr>
            <a:picLocks noChangeAspect="1"/>
          </p:cNvPicPr>
          <p:nvPr/>
        </p:nvPicPr>
        <p:blipFill>
          <a:blip r:embed="rId2"/>
          <a:srcRect b="48872"/>
          <a:stretch/>
        </p:blipFill>
        <p:spPr>
          <a:xfrm>
            <a:off x="2342612" y="-65313"/>
            <a:ext cx="5320932" cy="849086"/>
          </a:xfrm>
          <a:prstGeom prst="rect">
            <a:avLst/>
          </a:prstGeom>
        </p:spPr>
      </p:pic>
      <p:pic>
        <p:nvPicPr>
          <p:cNvPr id="8" name="Picture 7">
            <a:extLst>
              <a:ext uri="{FF2B5EF4-FFF2-40B4-BE49-F238E27FC236}">
                <a16:creationId xmlns:a16="http://schemas.microsoft.com/office/drawing/2014/main" id="{FDBD3DB3-946F-7092-A506-7B1BD3FB26F8}"/>
              </a:ext>
            </a:extLst>
          </p:cNvPr>
          <p:cNvPicPr>
            <a:picLocks noChangeAspect="1"/>
          </p:cNvPicPr>
          <p:nvPr/>
        </p:nvPicPr>
        <p:blipFill>
          <a:blip r:embed="rId2"/>
          <a:srcRect t="48872"/>
          <a:stretch/>
        </p:blipFill>
        <p:spPr>
          <a:xfrm>
            <a:off x="5445041" y="-65313"/>
            <a:ext cx="5320932" cy="849086"/>
          </a:xfrm>
          <a:prstGeom prst="rect">
            <a:avLst/>
          </a:prstGeom>
        </p:spPr>
      </p:pic>
    </p:spTree>
    <p:extLst>
      <p:ext uri="{BB962C8B-B14F-4D97-AF65-F5344CB8AC3E}">
        <p14:creationId xmlns:p14="http://schemas.microsoft.com/office/powerpoint/2010/main" val="3060297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CB80D0AE-BA26-122E-B3D7-ACE1D99BFAAA}"/>
              </a:ext>
            </a:extLst>
          </p:cNvPr>
          <p:cNvSpPr/>
          <p:nvPr/>
        </p:nvSpPr>
        <p:spPr>
          <a:xfrm>
            <a:off x="381001" y="223341"/>
            <a:ext cx="11713027" cy="6411318"/>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5" name="TextBox 4">
            <a:extLst>
              <a:ext uri="{FF2B5EF4-FFF2-40B4-BE49-F238E27FC236}">
                <a16:creationId xmlns:a16="http://schemas.microsoft.com/office/drawing/2014/main" id="{CF9A498E-AB2B-41A9-BA5D-28738AA7E643}"/>
              </a:ext>
            </a:extLst>
          </p:cNvPr>
          <p:cNvSpPr txBox="1"/>
          <p:nvPr/>
        </p:nvSpPr>
        <p:spPr>
          <a:xfrm>
            <a:off x="544285" y="612844"/>
            <a:ext cx="11266714" cy="5632311"/>
          </a:xfrm>
          <a:prstGeom prst="rect">
            <a:avLst/>
          </a:prstGeom>
          <a:noFill/>
        </p:spPr>
        <p:txBody>
          <a:bodyPr wrap="square" rtlCol="0">
            <a:spAutoFit/>
          </a:bodyPr>
          <a:lstStyle/>
          <a:p>
            <a:pPr algn="just"/>
            <a:r>
              <a:rPr lang="en-SG" dirty="0"/>
              <a:t>	</a:t>
            </a:r>
            <a:r>
              <a:rPr lang="vi-VN" sz="3000" dirty="0">
                <a:solidFill>
                  <a:schemeClr val="accent5">
                    <a:lumMod val="75000"/>
                  </a:schemeClr>
                </a:solidFill>
                <a:latin typeface="Cambria" panose="02040503050406030204" pitchFamily="18" charset="0"/>
                <a:ea typeface="Cambria" panose="02040503050406030204" pitchFamily="18" charset="0"/>
              </a:rPr>
              <a:t>Tôi khóc cười qua những trang sách, ngạc nhiên thấy mình trải qua những cảm xúc mà trên thực tế, tôi chưa đủ lớn để trải nghiệm ngoài đời. Sách đã bồi đắp tâm hồn, làm giàu có và làm trưởng thành tình cảm một đứa bé và đặc biệt mở rộng đến vô biên bờ cõi của trí tưởng tượng.</a:t>
            </a:r>
            <a:endParaRPr lang="en-SG" sz="3000" dirty="0">
              <a:solidFill>
                <a:schemeClr val="accent5">
                  <a:lumMod val="75000"/>
                </a:schemeClr>
              </a:solidFill>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solidFill>
                  <a:schemeClr val="accent4">
                    <a:lumMod val="50000"/>
                  </a:schemeClr>
                </a:solidFill>
                <a:latin typeface="Cambria" panose="02040503050406030204" pitchFamily="18" charset="0"/>
                <a:ea typeface="Cambria" panose="02040503050406030204" pitchFamily="18" charset="0"/>
              </a:rPr>
              <a:t>Rồi tới lượt mấy đứa em nhỏ của tôi lại tranh nhau nằm gần tôi vào mỗi buổi tối, nhao nhao: Anh Hai kể chuyện đi, anh Hai!.</a:t>
            </a:r>
            <a:endParaRPr lang="en-SG" sz="3000" dirty="0">
              <a:solidFill>
                <a:schemeClr val="accent4">
                  <a:lumMod val="50000"/>
                </a:schemeClr>
              </a:solidFill>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Tôi vẫn luôn biết ơn cả nhà đã tạo cho tôi thói quen đọc sách một cách tự nhiên như vậy. Nhờ thói quen ấy, nhu cầu đọc sách đã nảy mầm và trở thành một khát khao trong tôi, như cỏ cây khát ánh sáng và khí trời.</a:t>
            </a:r>
            <a:endParaRPr lang="en-SG" sz="3000" dirty="0">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(Nguyễn Nhật Ánh)</a:t>
            </a:r>
            <a:endParaRPr lang="en-SG" sz="3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63835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2">
            <a:extLst>
              <a:ext uri="{FF2B5EF4-FFF2-40B4-BE49-F238E27FC236}">
                <a16:creationId xmlns:a16="http://schemas.microsoft.com/office/drawing/2014/main" id="{34512ABA-C9E7-F87D-4B36-C836C7ECFCF3}"/>
              </a:ext>
            </a:extLst>
          </p:cNvPr>
          <p:cNvSpPr/>
          <p:nvPr/>
        </p:nvSpPr>
        <p:spPr>
          <a:xfrm>
            <a:off x="799729" y="820233"/>
            <a:ext cx="10592542" cy="5123367"/>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cs typeface="+mn-cs"/>
            </a:endParaRPr>
          </a:p>
        </p:txBody>
      </p:sp>
      <p:sp>
        <p:nvSpPr>
          <p:cNvPr id="5" name="TextBox 4">
            <a:extLst>
              <a:ext uri="{FF2B5EF4-FFF2-40B4-BE49-F238E27FC236}">
                <a16:creationId xmlns:a16="http://schemas.microsoft.com/office/drawing/2014/main" id="{E2E57532-1C4A-A403-4C0B-0A20CB7ABABA}"/>
              </a:ext>
            </a:extLst>
          </p:cNvPr>
          <p:cNvSpPr txBox="1"/>
          <p:nvPr/>
        </p:nvSpPr>
        <p:spPr>
          <a:xfrm>
            <a:off x="2349500" y="2167235"/>
            <a:ext cx="6096000" cy="369332"/>
          </a:xfrm>
          <a:prstGeom prst="rect">
            <a:avLst/>
          </a:prstGeom>
          <a:noFill/>
        </p:spPr>
        <p:txBody>
          <a:bodyPr wrap="square">
            <a:spAutoFit/>
          </a:bodyPr>
          <a:lstStyle/>
          <a:p>
            <a:pPr algn="just"/>
            <a:r>
              <a:rPr lang="vi-VN" sz="1800" dirty="0">
                <a:solidFill>
                  <a:srgbClr val="002060"/>
                </a:solidFill>
                <a:latin typeface="Cambria" panose="02040503050406030204" pitchFamily="18" charset="0"/>
                <a:ea typeface="Cambria" panose="02040503050406030204" pitchFamily="18" charset="0"/>
              </a:rPr>
              <a:t>.</a:t>
            </a:r>
            <a:endParaRPr lang="en-SG" sz="1800" dirty="0">
              <a:solidFill>
                <a:srgbClr val="002060"/>
              </a:solidFill>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E4C5F59A-1CFF-D1B6-F64A-21751F40B258}"/>
              </a:ext>
            </a:extLst>
          </p:cNvPr>
          <p:cNvPicPr>
            <a:picLocks noChangeAspect="1"/>
          </p:cNvPicPr>
          <p:nvPr/>
        </p:nvPicPr>
        <p:blipFill>
          <a:blip r:embed="rId2"/>
          <a:stretch>
            <a:fillRect/>
          </a:stretch>
        </p:blipFill>
        <p:spPr>
          <a:xfrm>
            <a:off x="965200" y="222755"/>
            <a:ext cx="9972971" cy="1600908"/>
          </a:xfrm>
          <a:prstGeom prst="rect">
            <a:avLst/>
          </a:prstGeom>
        </p:spPr>
      </p:pic>
      <p:sp>
        <p:nvSpPr>
          <p:cNvPr id="10" name="Rectangle 9">
            <a:extLst>
              <a:ext uri="{FF2B5EF4-FFF2-40B4-BE49-F238E27FC236}">
                <a16:creationId xmlns:a16="http://schemas.microsoft.com/office/drawing/2014/main" id="{D451EFCC-91B7-27B6-5BF1-2F7B162B5E69}"/>
              </a:ext>
            </a:extLst>
          </p:cNvPr>
          <p:cNvSpPr/>
          <p:nvPr/>
        </p:nvSpPr>
        <p:spPr>
          <a:xfrm>
            <a:off x="1109515" y="2249907"/>
            <a:ext cx="9972970" cy="2554545"/>
          </a:xfrm>
          <a:prstGeom prst="rect">
            <a:avLst/>
          </a:prstGeom>
          <a:solidFill>
            <a:schemeClr val="bg1"/>
          </a:solidFill>
          <a:ln w="28575">
            <a:solidFill>
              <a:schemeClr val="tx1"/>
            </a:solidFill>
            <a:prstDash val="lgDash"/>
          </a:ln>
        </p:spPr>
        <p:txBody>
          <a:bodyPr wrap="square">
            <a:spAutoFit/>
          </a:bodyPr>
          <a:lstStyle/>
          <a:p>
            <a:pPr lvl="0" algn="just">
              <a:defRPr/>
            </a:pPr>
            <a:r>
              <a:rPr lang="vi-VN" sz="4000" dirty="0">
                <a:solidFill>
                  <a:srgbClr val="002060"/>
                </a:solidFill>
                <a:latin typeface="Cambria" panose="02040503050406030204" pitchFamily="18" charset="0"/>
                <a:ea typeface="Cambria" panose="02040503050406030204" pitchFamily="18" charset="0"/>
              </a:rPr>
              <a:t>Từ khi nghe chú tôi mách những câu chuyện đó và vô số những câu chuyện tương tự được viết trong các cuốn sách, tôi cố gắng học chữ để tự mình khám phá thế giới kì diệu kia.</a:t>
            </a:r>
            <a:endPar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2" name="TextBox 11">
            <a:extLst>
              <a:ext uri="{FF2B5EF4-FFF2-40B4-BE49-F238E27FC236}">
                <a16:creationId xmlns:a16="http://schemas.microsoft.com/office/drawing/2014/main" id="{B5CEAC41-0908-8AE0-70DD-906785809AB8}"/>
              </a:ext>
            </a:extLst>
          </p:cNvPr>
          <p:cNvSpPr txBox="1"/>
          <p:nvPr/>
        </p:nvSpPr>
        <p:spPr>
          <a:xfrm>
            <a:off x="1628093" y="2888273"/>
            <a:ext cx="482600" cy="707886"/>
          </a:xfrm>
          <a:prstGeom prst="rect">
            <a:avLst/>
          </a:prstGeom>
          <a:noFill/>
        </p:spPr>
        <p:txBody>
          <a:bodyPr wrap="square" rtlCol="0">
            <a:spAutoFit/>
          </a:bodyPr>
          <a:lstStyle/>
          <a:p>
            <a:r>
              <a:rPr lang="vi-VN" sz="4000" dirty="0">
                <a:solidFill>
                  <a:srgbClr val="FF0000"/>
                </a:solidFill>
              </a:rPr>
              <a:t>/</a:t>
            </a:r>
            <a:endParaRPr lang="en-SG" sz="4000" dirty="0">
              <a:solidFill>
                <a:srgbClr val="FF0000"/>
              </a:solidFill>
            </a:endParaRPr>
          </a:p>
        </p:txBody>
      </p:sp>
      <p:sp>
        <p:nvSpPr>
          <p:cNvPr id="15" name="TextBox 14">
            <a:extLst>
              <a:ext uri="{FF2B5EF4-FFF2-40B4-BE49-F238E27FC236}">
                <a16:creationId xmlns:a16="http://schemas.microsoft.com/office/drawing/2014/main" id="{46CB6ED2-F6C4-ED77-B254-7C9093422B6A}"/>
              </a:ext>
            </a:extLst>
          </p:cNvPr>
          <p:cNvSpPr txBox="1"/>
          <p:nvPr/>
        </p:nvSpPr>
        <p:spPr>
          <a:xfrm>
            <a:off x="9654493" y="2899394"/>
            <a:ext cx="482600" cy="707886"/>
          </a:xfrm>
          <a:prstGeom prst="rect">
            <a:avLst/>
          </a:prstGeom>
          <a:noFill/>
        </p:spPr>
        <p:txBody>
          <a:bodyPr wrap="square" rtlCol="0">
            <a:spAutoFit/>
          </a:bodyPr>
          <a:lstStyle/>
          <a:p>
            <a:r>
              <a:rPr lang="vi-VN" sz="4000" dirty="0">
                <a:solidFill>
                  <a:srgbClr val="FF0000"/>
                </a:solidFill>
              </a:rPr>
              <a:t>/</a:t>
            </a:r>
            <a:endParaRPr lang="en-SG" sz="4000" dirty="0">
              <a:solidFill>
                <a:srgbClr val="FF0000"/>
              </a:solidFill>
            </a:endParaRPr>
          </a:p>
        </p:txBody>
      </p:sp>
      <p:sp>
        <p:nvSpPr>
          <p:cNvPr id="16" name="TextBox 15">
            <a:extLst>
              <a:ext uri="{FF2B5EF4-FFF2-40B4-BE49-F238E27FC236}">
                <a16:creationId xmlns:a16="http://schemas.microsoft.com/office/drawing/2014/main" id="{E5A7CC88-5D25-AE24-5D0E-3A1720F13BBB}"/>
              </a:ext>
            </a:extLst>
          </p:cNvPr>
          <p:cNvSpPr txBox="1"/>
          <p:nvPr/>
        </p:nvSpPr>
        <p:spPr>
          <a:xfrm>
            <a:off x="6517593" y="3527179"/>
            <a:ext cx="482600" cy="707886"/>
          </a:xfrm>
          <a:prstGeom prst="rect">
            <a:avLst/>
          </a:prstGeom>
          <a:noFill/>
        </p:spPr>
        <p:txBody>
          <a:bodyPr wrap="square" rtlCol="0">
            <a:spAutoFit/>
          </a:bodyPr>
          <a:lstStyle/>
          <a:p>
            <a:r>
              <a:rPr lang="vi-VN" sz="4000" dirty="0">
                <a:solidFill>
                  <a:srgbClr val="FF0000"/>
                </a:solidFill>
              </a:rPr>
              <a:t>/</a:t>
            </a:r>
            <a:endParaRPr lang="en-SG" sz="4000" dirty="0">
              <a:solidFill>
                <a:srgbClr val="FF0000"/>
              </a:solidFill>
            </a:endParaRPr>
          </a:p>
        </p:txBody>
      </p:sp>
      <p:sp>
        <p:nvSpPr>
          <p:cNvPr id="17" name="TextBox 16">
            <a:extLst>
              <a:ext uri="{FF2B5EF4-FFF2-40B4-BE49-F238E27FC236}">
                <a16:creationId xmlns:a16="http://schemas.microsoft.com/office/drawing/2014/main" id="{6D0E2AB0-CC17-39C7-B74E-87BC8E31A7DB}"/>
              </a:ext>
            </a:extLst>
          </p:cNvPr>
          <p:cNvSpPr txBox="1"/>
          <p:nvPr/>
        </p:nvSpPr>
        <p:spPr>
          <a:xfrm>
            <a:off x="10010093" y="4116218"/>
            <a:ext cx="482600" cy="707886"/>
          </a:xfrm>
          <a:prstGeom prst="rect">
            <a:avLst/>
          </a:prstGeom>
          <a:noFill/>
        </p:spPr>
        <p:txBody>
          <a:bodyPr wrap="square" rtlCol="0">
            <a:spAutoFit/>
          </a:bodyPr>
          <a:lstStyle/>
          <a:p>
            <a:r>
              <a:rPr lang="vi-VN" sz="4000" dirty="0">
                <a:solidFill>
                  <a:srgbClr val="FF0000"/>
                </a:solidFill>
              </a:rPr>
              <a:t>//</a:t>
            </a:r>
            <a:endParaRPr lang="en-SG" sz="4000" dirty="0">
              <a:solidFill>
                <a:srgbClr val="FF0000"/>
              </a:solidFill>
            </a:endParaRPr>
          </a:p>
        </p:txBody>
      </p:sp>
    </p:spTree>
    <p:extLst>
      <p:ext uri="{BB962C8B-B14F-4D97-AF65-F5344CB8AC3E}">
        <p14:creationId xmlns:p14="http://schemas.microsoft.com/office/powerpoint/2010/main" val="3957398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2">
            <a:extLst>
              <a:ext uri="{FF2B5EF4-FFF2-40B4-BE49-F238E27FC236}">
                <a16:creationId xmlns:a16="http://schemas.microsoft.com/office/drawing/2014/main" id="{327A1FAB-FABB-C3A8-145E-53A70FD54192}"/>
              </a:ext>
            </a:extLst>
          </p:cNvPr>
          <p:cNvSpPr/>
          <p:nvPr/>
        </p:nvSpPr>
        <p:spPr>
          <a:xfrm>
            <a:off x="6685957" y="914398"/>
            <a:ext cx="4941258" cy="5216229"/>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cs typeface="+mn-cs"/>
            </a:endParaRPr>
          </a:p>
        </p:txBody>
      </p:sp>
      <p:sp>
        <p:nvSpPr>
          <p:cNvPr id="10" name="矩形 2">
            <a:extLst>
              <a:ext uri="{FF2B5EF4-FFF2-40B4-BE49-F238E27FC236}">
                <a16:creationId xmlns:a16="http://schemas.microsoft.com/office/drawing/2014/main" id="{A8455586-302E-665F-F312-CF57B99394A6}"/>
              </a:ext>
            </a:extLst>
          </p:cNvPr>
          <p:cNvSpPr/>
          <p:nvPr/>
        </p:nvSpPr>
        <p:spPr>
          <a:xfrm>
            <a:off x="1031689" y="997999"/>
            <a:ext cx="4657911" cy="4793202"/>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cs typeface="+mn-cs"/>
            </a:endParaRPr>
          </a:p>
        </p:txBody>
      </p:sp>
      <p:pic>
        <p:nvPicPr>
          <p:cNvPr id="7" name="Picture 6">
            <a:extLst>
              <a:ext uri="{FF2B5EF4-FFF2-40B4-BE49-F238E27FC236}">
                <a16:creationId xmlns:a16="http://schemas.microsoft.com/office/drawing/2014/main" id="{AC798828-7DFB-0AF5-47A4-9316EAC0E557}"/>
              </a:ext>
            </a:extLst>
          </p:cNvPr>
          <p:cNvPicPr>
            <a:picLocks noChangeAspect="1"/>
          </p:cNvPicPr>
          <p:nvPr/>
        </p:nvPicPr>
        <p:blipFill>
          <a:blip r:embed="rId2"/>
          <a:srcRect l="35696" t="4784" r="34006" b="-60"/>
          <a:stretch/>
        </p:blipFill>
        <p:spPr>
          <a:xfrm>
            <a:off x="1563153" y="-63465"/>
            <a:ext cx="3517900" cy="1781597"/>
          </a:xfrm>
          <a:prstGeom prst="rect">
            <a:avLst/>
          </a:prstGeom>
        </p:spPr>
      </p:pic>
      <p:sp>
        <p:nvSpPr>
          <p:cNvPr id="8" name="Rectangle 7">
            <a:extLst>
              <a:ext uri="{FF2B5EF4-FFF2-40B4-BE49-F238E27FC236}">
                <a16:creationId xmlns:a16="http://schemas.microsoft.com/office/drawing/2014/main" id="{FF8B039F-C46D-A8ED-7C2E-241875F7D792}"/>
              </a:ext>
            </a:extLst>
          </p:cNvPr>
          <p:cNvSpPr/>
          <p:nvPr/>
        </p:nvSpPr>
        <p:spPr>
          <a:xfrm>
            <a:off x="1653031" y="2973127"/>
            <a:ext cx="3820669" cy="1077218"/>
          </a:xfrm>
          <a:prstGeom prst="rect">
            <a:avLst/>
          </a:prstGeom>
          <a:solidFill>
            <a:schemeClr val="accent2">
              <a:lumMod val="20000"/>
              <a:lumOff val="80000"/>
            </a:schemeClr>
          </a:solidFill>
          <a:ln w="28575">
            <a:solidFill>
              <a:schemeClr val="tx1"/>
            </a:solidFill>
            <a:prstDash val="lgDash"/>
          </a:ln>
        </p:spPr>
        <p:txBody>
          <a:bodyPr wrap="square">
            <a:spAutoFit/>
          </a:bodyPr>
          <a:lstStyle/>
          <a:p>
            <a:pPr lvl="0" algn="ctr">
              <a:defRPr/>
            </a:pPr>
            <a:r>
              <a:rPr lang="vi-VN" sz="3200" b="1" dirty="0">
                <a:solidFill>
                  <a:srgbClr val="000000"/>
                </a:solidFill>
                <a:latin typeface="Cambria" panose="02040503050406030204" pitchFamily="18" charset="0"/>
                <a:ea typeface="Cambria" panose="02040503050406030204" pitchFamily="18" charset="0"/>
                <a:cs typeface="Calibri" panose="020F0502020204030204" pitchFamily="34" charset="0"/>
              </a:rPr>
              <a:t>H</a:t>
            </a:r>
            <a:r>
              <a:rPr lang="en-US" sz="3200" b="1" dirty="0" err="1">
                <a:solidFill>
                  <a:srgbClr val="000000"/>
                </a:solidFill>
                <a:latin typeface="Cambria" panose="02040503050406030204" pitchFamily="18" charset="0"/>
                <a:ea typeface="Cambria" panose="02040503050406030204" pitchFamily="18" charset="0"/>
                <a:cs typeface="Calibri" panose="020F0502020204030204" pitchFamily="34" charset="0"/>
              </a:rPr>
              <a:t>òm</a:t>
            </a:r>
            <a:r>
              <a:rPr lang="en-US" sz="32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0000"/>
                </a:solidFill>
                <a:latin typeface="Cambria" panose="02040503050406030204" pitchFamily="18" charset="0"/>
                <a:ea typeface="Cambria" panose="02040503050406030204" pitchFamily="18" charset="0"/>
                <a:cs typeface="Calibri" panose="020F0502020204030204" pitchFamily="34" charset="0"/>
              </a:rPr>
              <a:t>gỗ</a:t>
            </a:r>
            <a:r>
              <a:rPr lang="en-US" sz="32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0000"/>
                </a:solidFill>
                <a:latin typeface="Cambria" panose="02040503050406030204" pitchFamily="18" charset="0"/>
                <a:ea typeface="Cambria" panose="02040503050406030204" pitchFamily="18" charset="0"/>
                <a:cs typeface="Calibri" panose="020F0502020204030204" pitchFamily="34" charset="0"/>
              </a:rPr>
              <a:t>để</a:t>
            </a:r>
            <a:r>
              <a:rPr lang="en-US" sz="32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0000"/>
                </a:solidFill>
                <a:latin typeface="Cambria" panose="02040503050406030204" pitchFamily="18" charset="0"/>
                <a:ea typeface="Cambria" panose="02040503050406030204" pitchFamily="18" charset="0"/>
                <a:cs typeface="Calibri" panose="020F0502020204030204" pitchFamily="34" charset="0"/>
              </a:rPr>
              <a:t>đựng</a:t>
            </a:r>
            <a:r>
              <a:rPr lang="en-US" sz="32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0000"/>
                </a:solidFill>
                <a:latin typeface="Cambria" panose="02040503050406030204" pitchFamily="18" charset="0"/>
                <a:ea typeface="Cambria" panose="02040503050406030204" pitchFamily="18" charset="0"/>
                <a:cs typeface="Calibri" panose="020F0502020204030204" pitchFamily="34" charset="0"/>
              </a:rPr>
              <a:t>đồ</a:t>
            </a:r>
            <a:r>
              <a:rPr lang="en-US" sz="32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0000"/>
                </a:solidFill>
                <a:latin typeface="Cambria" panose="02040503050406030204" pitchFamily="18" charset="0"/>
                <a:ea typeface="Cambria" panose="02040503050406030204" pitchFamily="18" charset="0"/>
                <a:cs typeface="Calibri" panose="020F0502020204030204" pitchFamily="34" charset="0"/>
              </a:rPr>
              <a:t>dùng</a:t>
            </a:r>
            <a:r>
              <a:rPr lang="en-US" sz="3200" b="1" dirty="0">
                <a:solidFill>
                  <a:srgbClr val="000000"/>
                </a:solidFill>
                <a:latin typeface="Cambria" panose="02040503050406030204" pitchFamily="18" charset="0"/>
                <a:ea typeface="Cambria" panose="02040503050406030204" pitchFamily="18" charset="0"/>
                <a:cs typeface="Calibri" panose="020F0502020204030204" pitchFamily="34" charset="0"/>
              </a:rPr>
              <a:t>.</a:t>
            </a:r>
            <a:endPar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9" name="文本框 18">
            <a:extLst>
              <a:ext uri="{FF2B5EF4-FFF2-40B4-BE49-F238E27FC236}">
                <a16:creationId xmlns:a16="http://schemas.microsoft.com/office/drawing/2014/main" id="{EF423221-096E-9181-97B4-AAFDB8CF5813}"/>
              </a:ext>
            </a:extLst>
          </p:cNvPr>
          <p:cNvSpPr txBox="1"/>
          <p:nvPr/>
        </p:nvSpPr>
        <p:spPr>
          <a:xfrm>
            <a:off x="1563153" y="1955751"/>
            <a:ext cx="1984839"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vi-VN" altLang="zh-CN"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rPr>
              <a:t>RƯƠNG</a:t>
            </a:r>
            <a:endParaRPr kumimoji="1" lang="zh-CN" altLang="en-US"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endParaRPr>
          </a:p>
        </p:txBody>
      </p:sp>
      <p:pic>
        <p:nvPicPr>
          <p:cNvPr id="11" name="Picture 10">
            <a:extLst>
              <a:ext uri="{FF2B5EF4-FFF2-40B4-BE49-F238E27FC236}">
                <a16:creationId xmlns:a16="http://schemas.microsoft.com/office/drawing/2014/main" id="{EEDBD296-1B54-6DD4-58B4-31F527CBEA7F}"/>
              </a:ext>
            </a:extLst>
          </p:cNvPr>
          <p:cNvPicPr>
            <a:picLocks noChangeAspect="1"/>
          </p:cNvPicPr>
          <p:nvPr/>
        </p:nvPicPr>
        <p:blipFill>
          <a:blip r:embed="rId3"/>
          <a:stretch>
            <a:fillRect/>
          </a:stretch>
        </p:blipFill>
        <p:spPr>
          <a:xfrm>
            <a:off x="6793139" y="1170538"/>
            <a:ext cx="4726893" cy="4703948"/>
          </a:xfrm>
          <a:prstGeom prst="rect">
            <a:avLst/>
          </a:prstGeom>
        </p:spPr>
      </p:pic>
    </p:spTree>
    <p:extLst>
      <p:ext uri="{BB962C8B-B14F-4D97-AF65-F5344CB8AC3E}">
        <p14:creationId xmlns:p14="http://schemas.microsoft.com/office/powerpoint/2010/main" val="3997288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a:extLst>
              <a:ext uri="{FF2B5EF4-FFF2-40B4-BE49-F238E27FC236}">
                <a16:creationId xmlns:a16="http://schemas.microsoft.com/office/drawing/2014/main" id="{64C39AA2-A196-0209-35E8-1B62ACC03494}"/>
              </a:ext>
            </a:extLst>
          </p:cNvPr>
          <p:cNvSpPr/>
          <p:nvPr/>
        </p:nvSpPr>
        <p:spPr>
          <a:xfrm>
            <a:off x="641350" y="192257"/>
            <a:ext cx="10909300" cy="6473485"/>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cs typeface="+mn-cs"/>
            </a:endParaRPr>
          </a:p>
        </p:txBody>
      </p:sp>
      <p:pic>
        <p:nvPicPr>
          <p:cNvPr id="4" name="Picture 3" descr="A cartoon of a child and child holding books&#10;&#10;Description automatically generated">
            <a:extLst>
              <a:ext uri="{FF2B5EF4-FFF2-40B4-BE49-F238E27FC236}">
                <a16:creationId xmlns:a16="http://schemas.microsoft.com/office/drawing/2014/main" id="{FDE88DD2-D657-CF44-5FF2-3294E95C1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8826" y="301230"/>
            <a:ext cx="6554348" cy="6255537"/>
          </a:xfrm>
          <a:prstGeom prst="rect">
            <a:avLst/>
          </a:prstGeom>
        </p:spPr>
      </p:pic>
    </p:spTree>
    <p:extLst>
      <p:ext uri="{BB962C8B-B14F-4D97-AF65-F5344CB8AC3E}">
        <p14:creationId xmlns:p14="http://schemas.microsoft.com/office/powerpoint/2010/main" val="4243303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12CC23A6-418F-5D8F-8561-147DE0432C87}"/>
              </a:ext>
            </a:extLst>
          </p:cNvPr>
          <p:cNvSpPr/>
          <p:nvPr/>
        </p:nvSpPr>
        <p:spPr>
          <a:xfrm>
            <a:off x="391886" y="293914"/>
            <a:ext cx="11713027" cy="6411318"/>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5" name="TextBox 4">
            <a:extLst>
              <a:ext uri="{FF2B5EF4-FFF2-40B4-BE49-F238E27FC236}">
                <a16:creationId xmlns:a16="http://schemas.microsoft.com/office/drawing/2014/main" id="{328A0A50-AA1D-387D-2F39-986F37E7C417}"/>
              </a:ext>
            </a:extLst>
          </p:cNvPr>
          <p:cNvSpPr txBox="1"/>
          <p:nvPr/>
        </p:nvSpPr>
        <p:spPr>
          <a:xfrm>
            <a:off x="794657" y="641428"/>
            <a:ext cx="11125199" cy="6216572"/>
          </a:xfrm>
          <a:prstGeom prst="rect">
            <a:avLst/>
          </a:prstGeom>
          <a:noFill/>
        </p:spPr>
        <p:txBody>
          <a:bodyPr wrap="square" rtlCol="0">
            <a:spAutoFit/>
          </a:bodyPr>
          <a:lstStyle/>
          <a:p>
            <a:pPr algn="just"/>
            <a:r>
              <a:rPr lang="en-SG" sz="3000" dirty="0"/>
              <a:t>	</a:t>
            </a:r>
            <a:r>
              <a:rPr lang="vi-VN" sz="3000" dirty="0">
                <a:solidFill>
                  <a:srgbClr val="FF0000"/>
                </a:solidFill>
                <a:latin typeface="Cambria" panose="02040503050406030204" pitchFamily="18" charset="0"/>
                <a:ea typeface="Cambria" panose="02040503050406030204" pitchFamily="18" charset="0"/>
              </a:rPr>
              <a:t>Tôi nghĩ trẻ em trên khắp thế giới đều thích nghe chuyện giống tôi. Ba tôi đi làm xa nên những câu chuyện đầu tiên tôi nghe được là từ bà tôi và chú tôi. Bà kể tôi nghe chuyện Tấm Cám, Thạch Sanh, Cây tre trăm đốt, Đôi hài bảy dặm,... Chú tôi lại thích kể chuyện Tôn Ngộ Không và một số truyện trong Nghìn lẻ một đêm.</a:t>
            </a:r>
            <a:endParaRPr lang="en-SG" sz="3000" dirty="0">
              <a:solidFill>
                <a:srgbClr val="FF0000"/>
              </a:solidFill>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solidFill>
                  <a:srgbClr val="002060"/>
                </a:solidFill>
                <a:latin typeface="Cambria" panose="02040503050406030204" pitchFamily="18" charset="0"/>
                <a:ea typeface="Cambria" panose="02040503050406030204" pitchFamily="18" charset="0"/>
              </a:rPr>
              <a:t>Bà và chú tôi kể mãi cũng hết chuyện. Từ khi nghe chú tôi mách những câu chuyện đó và vô số những câu chuyện tương tự được viết trong các cuốn sách, tôi cố gắng học chữ để tự mình khám phá thế giới kì diệu kia.</a:t>
            </a:r>
            <a:endParaRPr lang="en-SG" sz="3000" dirty="0">
              <a:solidFill>
                <a:srgbClr val="002060"/>
              </a:solidFill>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solidFill>
                  <a:schemeClr val="accent2">
                    <a:lumMod val="75000"/>
                  </a:schemeClr>
                </a:solidFill>
                <a:latin typeface="Cambria" panose="02040503050406030204" pitchFamily="18" charset="0"/>
                <a:ea typeface="Cambria" panose="02040503050406030204" pitchFamily="18" charset="0"/>
              </a:rPr>
              <a:t>Bảy tuổi, tôi mê mẩn với những cuốn sách ba tôi mua về. Tám, chín tuổi, tôi đã mày mò đọc hết rương truyện Trung Hoa của ông thợ hớt tóc trong làng. Rồi tôi tìm đến Không gia đình, Những người khốn khổ,..</a:t>
            </a:r>
            <a:endParaRPr lang="en-SG" sz="3000" dirty="0">
              <a:solidFill>
                <a:schemeClr val="accent2">
                  <a:lumMod val="75000"/>
                </a:schemeClr>
              </a:solidFill>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55578CB8-500E-FB67-126F-86DC4EB0CE1C}"/>
              </a:ext>
            </a:extLst>
          </p:cNvPr>
          <p:cNvPicPr>
            <a:picLocks noChangeAspect="1"/>
          </p:cNvPicPr>
          <p:nvPr/>
        </p:nvPicPr>
        <p:blipFill>
          <a:blip r:embed="rId2"/>
          <a:srcRect b="48872"/>
          <a:stretch/>
        </p:blipFill>
        <p:spPr>
          <a:xfrm>
            <a:off x="2342612" y="-65313"/>
            <a:ext cx="5320932" cy="849086"/>
          </a:xfrm>
          <a:prstGeom prst="rect">
            <a:avLst/>
          </a:prstGeom>
        </p:spPr>
      </p:pic>
      <p:pic>
        <p:nvPicPr>
          <p:cNvPr id="8" name="Picture 7">
            <a:extLst>
              <a:ext uri="{FF2B5EF4-FFF2-40B4-BE49-F238E27FC236}">
                <a16:creationId xmlns:a16="http://schemas.microsoft.com/office/drawing/2014/main" id="{FDBD3DB3-946F-7092-A506-7B1BD3FB26F8}"/>
              </a:ext>
            </a:extLst>
          </p:cNvPr>
          <p:cNvPicPr>
            <a:picLocks noChangeAspect="1"/>
          </p:cNvPicPr>
          <p:nvPr/>
        </p:nvPicPr>
        <p:blipFill>
          <a:blip r:embed="rId2"/>
          <a:srcRect t="48872"/>
          <a:stretch/>
        </p:blipFill>
        <p:spPr>
          <a:xfrm>
            <a:off x="5445041" y="-65313"/>
            <a:ext cx="5320932" cy="849086"/>
          </a:xfrm>
          <a:prstGeom prst="rect">
            <a:avLst/>
          </a:prstGeom>
        </p:spPr>
      </p:pic>
    </p:spTree>
    <p:extLst>
      <p:ext uri="{BB962C8B-B14F-4D97-AF65-F5344CB8AC3E}">
        <p14:creationId xmlns:p14="http://schemas.microsoft.com/office/powerpoint/2010/main" val="1118082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CB80D0AE-BA26-122E-B3D7-ACE1D99BFAAA}"/>
              </a:ext>
            </a:extLst>
          </p:cNvPr>
          <p:cNvSpPr/>
          <p:nvPr/>
        </p:nvSpPr>
        <p:spPr>
          <a:xfrm>
            <a:off x="381001" y="223341"/>
            <a:ext cx="11713027" cy="6411318"/>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5" name="TextBox 4">
            <a:extLst>
              <a:ext uri="{FF2B5EF4-FFF2-40B4-BE49-F238E27FC236}">
                <a16:creationId xmlns:a16="http://schemas.microsoft.com/office/drawing/2014/main" id="{CF9A498E-AB2B-41A9-BA5D-28738AA7E643}"/>
              </a:ext>
            </a:extLst>
          </p:cNvPr>
          <p:cNvSpPr txBox="1"/>
          <p:nvPr/>
        </p:nvSpPr>
        <p:spPr>
          <a:xfrm>
            <a:off x="544285" y="612844"/>
            <a:ext cx="11266714" cy="5632311"/>
          </a:xfrm>
          <a:prstGeom prst="rect">
            <a:avLst/>
          </a:prstGeom>
          <a:noFill/>
        </p:spPr>
        <p:txBody>
          <a:bodyPr wrap="square" rtlCol="0">
            <a:spAutoFit/>
          </a:bodyPr>
          <a:lstStyle/>
          <a:p>
            <a:pPr algn="just"/>
            <a:r>
              <a:rPr lang="en-SG" dirty="0"/>
              <a:t>	</a:t>
            </a:r>
            <a:r>
              <a:rPr lang="vi-VN" sz="3000" dirty="0">
                <a:solidFill>
                  <a:schemeClr val="accent5">
                    <a:lumMod val="75000"/>
                  </a:schemeClr>
                </a:solidFill>
                <a:latin typeface="Cambria" panose="02040503050406030204" pitchFamily="18" charset="0"/>
                <a:ea typeface="Cambria" panose="02040503050406030204" pitchFamily="18" charset="0"/>
              </a:rPr>
              <a:t>Tôi khóc cười qua những trang sách, ngạc nhiên thấy mình trải qua những cảm xúc mà trên thực tế, tôi chưa đủ lớn để trải nghiệm ngoài đời. Sách đã bồi đắp tâm hồn, làm giàu có và làm trưởng thành tình cảm một đứa bé và đặc biệt mở rộng đến vô biên bờ cõi của trí tưởng tượng.</a:t>
            </a:r>
            <a:endParaRPr lang="en-SG" sz="3000" dirty="0">
              <a:solidFill>
                <a:schemeClr val="accent5">
                  <a:lumMod val="75000"/>
                </a:schemeClr>
              </a:solidFill>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solidFill>
                  <a:schemeClr val="accent4">
                    <a:lumMod val="50000"/>
                  </a:schemeClr>
                </a:solidFill>
                <a:latin typeface="Cambria" panose="02040503050406030204" pitchFamily="18" charset="0"/>
                <a:ea typeface="Cambria" panose="02040503050406030204" pitchFamily="18" charset="0"/>
              </a:rPr>
              <a:t>Rồi tới lượt mấy đứa em nhỏ của tôi lại tranh nhau nằm gần tôi vào mỗi buổi tối, nhao nhao: Anh Hai kể chuyện đi, anh Hai!.</a:t>
            </a:r>
            <a:endParaRPr lang="en-SG" sz="3000" dirty="0">
              <a:solidFill>
                <a:schemeClr val="accent4">
                  <a:lumMod val="50000"/>
                </a:schemeClr>
              </a:solidFill>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Tôi vẫn luôn biết ơn cả nhà đã tạo cho tôi thói quen đọc sách một cách tự nhiên như vậy. Nhờ thói quen ấy, nhu cầu đọc sách đã nảy mầm và trở thành một khát khao trong tôi, như cỏ cây khát ánh sáng và khí trời.</a:t>
            </a:r>
            <a:endParaRPr lang="en-SG" sz="3000" dirty="0">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(Nguyễn Nhật Ánh)</a:t>
            </a:r>
            <a:endParaRPr lang="en-SG" sz="3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28709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AB508B-44FE-A811-9305-19939A55519C}"/>
              </a:ext>
            </a:extLst>
          </p:cNvPr>
          <p:cNvPicPr>
            <a:picLocks noChangeAspect="1"/>
          </p:cNvPicPr>
          <p:nvPr/>
        </p:nvPicPr>
        <p:blipFill>
          <a:blip r:embed="rId2"/>
          <a:stretch>
            <a:fillRect/>
          </a:stretch>
        </p:blipFill>
        <p:spPr>
          <a:xfrm>
            <a:off x="-228770" y="936171"/>
            <a:ext cx="13026003" cy="2089690"/>
          </a:xfrm>
          <a:prstGeom prst="rect">
            <a:avLst/>
          </a:prstGeom>
        </p:spPr>
      </p:pic>
    </p:spTree>
    <p:extLst>
      <p:ext uri="{BB962C8B-B14F-4D97-AF65-F5344CB8AC3E}">
        <p14:creationId xmlns:p14="http://schemas.microsoft.com/office/powerpoint/2010/main" val="1580325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D07491D4-BE43-47C0-20CF-4C8D746C24BF}"/>
              </a:ext>
            </a:extLst>
          </p:cNvPr>
          <p:cNvSpPr/>
          <p:nvPr/>
        </p:nvSpPr>
        <p:spPr>
          <a:xfrm>
            <a:off x="653145" y="261257"/>
            <a:ext cx="10361076" cy="1371600"/>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chemeClr val="accent2">
              <a:lumMod val="20000"/>
              <a:lumOff val="80000"/>
            </a:schemeClr>
          </a:solidFill>
          <a:ln>
            <a:solidFill>
              <a:srgbClr val="006666"/>
            </a:solidFill>
            <a:prstDash val="dash"/>
          </a:ln>
        </p:spPr>
        <p:txBody>
          <a:bodyPr/>
          <a:lstStyle/>
          <a:p>
            <a:endParaRPr lang="vi-VN"/>
          </a:p>
        </p:txBody>
      </p:sp>
      <p:sp>
        <p:nvSpPr>
          <p:cNvPr id="5" name="TextBox 4">
            <a:extLst>
              <a:ext uri="{FF2B5EF4-FFF2-40B4-BE49-F238E27FC236}">
                <a16:creationId xmlns:a16="http://schemas.microsoft.com/office/drawing/2014/main" id="{76105F95-6B26-A0D0-99BC-6F7F07CB70E7}"/>
              </a:ext>
            </a:extLst>
          </p:cNvPr>
          <p:cNvSpPr txBox="1"/>
          <p:nvPr/>
        </p:nvSpPr>
        <p:spPr>
          <a:xfrm>
            <a:off x="2080986" y="261257"/>
            <a:ext cx="8802606" cy="1169551"/>
          </a:xfrm>
          <a:prstGeom prst="rect">
            <a:avLst/>
          </a:prstGeom>
          <a:noFill/>
        </p:spPr>
        <p:txBody>
          <a:bodyPr wrap="square">
            <a:spAutoFit/>
          </a:bodyPr>
          <a:lstStyle/>
          <a:p>
            <a:pPr algn="ctr"/>
            <a:r>
              <a:rPr lang="en-SG" sz="3500" b="1" dirty="0" err="1">
                <a:latin typeface="Cambria" panose="02040503050406030204" pitchFamily="18" charset="0"/>
                <a:ea typeface="Cambria" panose="02040503050406030204" pitchFamily="18" charset="0"/>
              </a:rPr>
              <a:t>Những</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câu</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chuyện</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đầu</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tiên</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bạn</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nhỏ</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được</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nghe</a:t>
            </a:r>
            <a:r>
              <a:rPr lang="en-SG" sz="3500" b="1" dirty="0">
                <a:latin typeface="Cambria" panose="02040503050406030204" pitchFamily="18" charset="0"/>
                <a:ea typeface="Cambria" panose="02040503050406030204" pitchFamily="18" charset="0"/>
              </a:rPr>
              <a:t> ai </a:t>
            </a:r>
            <a:r>
              <a:rPr lang="en-SG" sz="3500" b="1" dirty="0" err="1">
                <a:latin typeface="Cambria" panose="02040503050406030204" pitchFamily="18" charset="0"/>
                <a:ea typeface="Cambria" panose="02040503050406030204" pitchFamily="18" charset="0"/>
              </a:rPr>
              <a:t>kể</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Đó</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là</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những</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câu</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chuyện</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gì</a:t>
            </a:r>
            <a:r>
              <a:rPr lang="en-SG" sz="3500" b="1" dirty="0">
                <a:latin typeface="Cambria" panose="02040503050406030204" pitchFamily="18" charset="0"/>
                <a:ea typeface="Cambria" panose="02040503050406030204" pitchFamily="18" charset="0"/>
              </a:rPr>
              <a:t>?</a:t>
            </a:r>
          </a:p>
        </p:txBody>
      </p:sp>
      <p:sp>
        <p:nvSpPr>
          <p:cNvPr id="2" name="文本框 18">
            <a:extLst>
              <a:ext uri="{FF2B5EF4-FFF2-40B4-BE49-F238E27FC236}">
                <a16:creationId xmlns:a16="http://schemas.microsoft.com/office/drawing/2014/main" id="{9112ED17-A9A9-F14A-1BEC-E29DDE35AD83}"/>
              </a:ext>
            </a:extLst>
          </p:cNvPr>
          <p:cNvSpPr txBox="1"/>
          <p:nvPr/>
        </p:nvSpPr>
        <p:spPr>
          <a:xfrm>
            <a:off x="712487" y="701971"/>
            <a:ext cx="1499128"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vi-VN" altLang="zh-CN"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rPr>
              <a:t>Câu 1</a:t>
            </a:r>
            <a:endParaRPr kumimoji="1" lang="zh-CN" altLang="en-US"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endParaRPr>
          </a:p>
        </p:txBody>
      </p:sp>
      <p:sp>
        <p:nvSpPr>
          <p:cNvPr id="4" name="圆角矩形 17">
            <a:extLst>
              <a:ext uri="{FF2B5EF4-FFF2-40B4-BE49-F238E27FC236}">
                <a16:creationId xmlns:a16="http://schemas.microsoft.com/office/drawing/2014/main" id="{DE0A9E31-828B-94CE-B6E7-FAAED0A4C27E}"/>
              </a:ext>
            </a:extLst>
          </p:cNvPr>
          <p:cNvSpPr/>
          <p:nvPr/>
        </p:nvSpPr>
        <p:spPr>
          <a:xfrm>
            <a:off x="1789193" y="1741714"/>
            <a:ext cx="8802606" cy="5001802"/>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6" name="TextBox 5">
            <a:extLst>
              <a:ext uri="{FF2B5EF4-FFF2-40B4-BE49-F238E27FC236}">
                <a16:creationId xmlns:a16="http://schemas.microsoft.com/office/drawing/2014/main" id="{BC09EB45-9968-B759-2B26-FB8280643A87}"/>
              </a:ext>
            </a:extLst>
          </p:cNvPr>
          <p:cNvSpPr txBox="1"/>
          <p:nvPr/>
        </p:nvSpPr>
        <p:spPr>
          <a:xfrm>
            <a:off x="2188028" y="2073571"/>
            <a:ext cx="7815943" cy="4185761"/>
          </a:xfrm>
          <a:prstGeom prst="rect">
            <a:avLst/>
          </a:prstGeom>
          <a:noFill/>
        </p:spPr>
        <p:txBody>
          <a:bodyPr wrap="square" rtlCol="0">
            <a:spAutoFit/>
          </a:bodyPr>
          <a:lstStyle/>
          <a:p>
            <a:pPr algn="just"/>
            <a:r>
              <a:rPr lang="vi-VN" sz="3800" dirty="0">
                <a:latin typeface="Cambria" panose="02040503050406030204" pitchFamily="18" charset="0"/>
                <a:ea typeface="Cambria" panose="02040503050406030204" pitchFamily="18" charset="0"/>
              </a:rPr>
              <a:t>- Những câu chuyện đầu tiên, bạn nhỏ được nghe bà và chú kể.</a:t>
            </a:r>
          </a:p>
          <a:p>
            <a:pPr marL="285750" indent="-285750" algn="just">
              <a:buFontTx/>
              <a:buChar char="-"/>
            </a:pPr>
            <a:r>
              <a:rPr lang="vi-VN" sz="3800" dirty="0">
                <a:latin typeface="Cambria" panose="02040503050406030204" pitchFamily="18" charset="0"/>
                <a:ea typeface="Cambria" panose="02040503050406030204" pitchFamily="18" charset="0"/>
              </a:rPr>
              <a:t>Đó là những câu chuyện: </a:t>
            </a:r>
          </a:p>
          <a:p>
            <a:pPr algn="just"/>
            <a:r>
              <a:rPr lang="vi-VN" sz="3800" dirty="0">
                <a:latin typeface="Cambria" panose="02040503050406030204" pitchFamily="18" charset="0"/>
                <a:ea typeface="Cambria" panose="02040503050406030204" pitchFamily="18" charset="0"/>
              </a:rPr>
              <a:t>+ </a:t>
            </a:r>
            <a:r>
              <a:rPr lang="vi-VN" sz="3800" i="1" dirty="0">
                <a:latin typeface="Cambria" panose="02040503050406030204" pitchFamily="18" charset="0"/>
                <a:ea typeface="Cambria" panose="02040503050406030204" pitchFamily="18" charset="0"/>
              </a:rPr>
              <a:t>Tấm Cám, Thạch Sanh, Cây tre trăm đốt, Đôi giày bảy dặm</a:t>
            </a:r>
            <a:r>
              <a:rPr lang="vi-VN" sz="3800" dirty="0">
                <a:latin typeface="Cambria" panose="02040503050406030204" pitchFamily="18" charset="0"/>
                <a:ea typeface="Cambria" panose="02040503050406030204" pitchFamily="18" charset="0"/>
              </a:rPr>
              <a:t>,….</a:t>
            </a:r>
          </a:p>
          <a:p>
            <a:pPr algn="just"/>
            <a:r>
              <a:rPr lang="vi-VN" sz="3800" dirty="0">
                <a:latin typeface="Cambria" panose="02040503050406030204" pitchFamily="18" charset="0"/>
                <a:ea typeface="Cambria" panose="02040503050406030204" pitchFamily="18" charset="0"/>
              </a:rPr>
              <a:t>+ </a:t>
            </a:r>
            <a:r>
              <a:rPr lang="vi-VN" sz="3800" i="1" dirty="0">
                <a:latin typeface="Cambria" panose="02040503050406030204" pitchFamily="18" charset="0"/>
                <a:ea typeface="Cambria" panose="02040503050406030204" pitchFamily="18" charset="0"/>
              </a:rPr>
              <a:t>Tôn Ngộ Không </a:t>
            </a:r>
            <a:r>
              <a:rPr lang="vi-VN" sz="3800" dirty="0">
                <a:latin typeface="Cambria" panose="02040503050406030204" pitchFamily="18" charset="0"/>
                <a:ea typeface="Cambria" panose="02040503050406030204" pitchFamily="18" charset="0"/>
              </a:rPr>
              <a:t>và một số truyện trong </a:t>
            </a:r>
            <a:r>
              <a:rPr lang="vi-VN" sz="3800" i="1" dirty="0">
                <a:latin typeface="Cambria" panose="02040503050406030204" pitchFamily="18" charset="0"/>
                <a:ea typeface="Cambria" panose="02040503050406030204" pitchFamily="18" charset="0"/>
              </a:rPr>
              <a:t>Nghìn lẻ một đêm</a:t>
            </a:r>
            <a:r>
              <a:rPr lang="vi-VN" sz="3800" dirty="0">
                <a:latin typeface="Cambria" panose="02040503050406030204" pitchFamily="18" charset="0"/>
                <a:ea typeface="Cambria" panose="02040503050406030204" pitchFamily="18" charset="0"/>
              </a:rPr>
              <a:t>.</a:t>
            </a:r>
            <a:endParaRPr lang="en-SG" sz="3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5019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2" grpId="0"/>
      <p:bldP spid="4"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7">
            <a:extLst>
              <a:ext uri="{FF2B5EF4-FFF2-40B4-BE49-F238E27FC236}">
                <a16:creationId xmlns:a16="http://schemas.microsoft.com/office/drawing/2014/main" id="{46105B0A-955E-D448-4BE3-10432BBC7977}"/>
              </a:ext>
            </a:extLst>
          </p:cNvPr>
          <p:cNvSpPr/>
          <p:nvPr/>
        </p:nvSpPr>
        <p:spPr>
          <a:xfrm>
            <a:off x="163286" y="344116"/>
            <a:ext cx="11506200" cy="1371600"/>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chemeClr val="accent2">
              <a:lumMod val="20000"/>
              <a:lumOff val="80000"/>
            </a:schemeClr>
          </a:solidFill>
          <a:ln>
            <a:solidFill>
              <a:srgbClr val="006666"/>
            </a:solidFill>
            <a:prstDash val="dash"/>
          </a:ln>
        </p:spPr>
        <p:txBody>
          <a:bodyPr/>
          <a:lstStyle/>
          <a:p>
            <a:endParaRPr lang="vi-VN" dirty="0"/>
          </a:p>
        </p:txBody>
      </p:sp>
      <p:sp>
        <p:nvSpPr>
          <p:cNvPr id="5" name="文本框 18">
            <a:extLst>
              <a:ext uri="{FF2B5EF4-FFF2-40B4-BE49-F238E27FC236}">
                <a16:creationId xmlns:a16="http://schemas.microsoft.com/office/drawing/2014/main" id="{633A6DDA-E054-CC2E-BCF2-30C9D93F1186}"/>
              </a:ext>
            </a:extLst>
          </p:cNvPr>
          <p:cNvSpPr txBox="1"/>
          <p:nvPr/>
        </p:nvSpPr>
        <p:spPr>
          <a:xfrm>
            <a:off x="383121" y="795715"/>
            <a:ext cx="1539204"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vi-VN" altLang="zh-CN"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rPr>
              <a:t>Câu 2</a:t>
            </a:r>
            <a:endParaRPr kumimoji="1" lang="zh-CN" altLang="en-US"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endParaRPr>
          </a:p>
        </p:txBody>
      </p:sp>
      <p:sp>
        <p:nvSpPr>
          <p:cNvPr id="7" name="TextBox 6">
            <a:extLst>
              <a:ext uri="{FF2B5EF4-FFF2-40B4-BE49-F238E27FC236}">
                <a16:creationId xmlns:a16="http://schemas.microsoft.com/office/drawing/2014/main" id="{B38861D8-9513-DD94-6342-C719569C0C9E}"/>
              </a:ext>
            </a:extLst>
          </p:cNvPr>
          <p:cNvSpPr txBox="1"/>
          <p:nvPr/>
        </p:nvSpPr>
        <p:spPr>
          <a:xfrm>
            <a:off x="1780811" y="445139"/>
            <a:ext cx="9660073" cy="1169551"/>
          </a:xfrm>
          <a:prstGeom prst="rect">
            <a:avLst/>
          </a:prstGeom>
          <a:noFill/>
        </p:spPr>
        <p:txBody>
          <a:bodyPr wrap="square" rtlCol="0">
            <a:spAutoFit/>
          </a:bodyPr>
          <a:lstStyle/>
          <a:p>
            <a:pPr algn="ctr"/>
            <a:r>
              <a:rPr lang="en-SG" sz="3500" b="1" dirty="0" err="1">
                <a:latin typeface="Cambria" panose="02040503050406030204" pitchFamily="18" charset="0"/>
                <a:ea typeface="Cambria" panose="02040503050406030204" pitchFamily="18" charset="0"/>
              </a:rPr>
              <a:t>Bạn</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nhỏ</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đã</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làm</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gì</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để</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có</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thể</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tự</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mình</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khám</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phá</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thế</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giới</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kì</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diệu</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trong</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những</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câu</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chuyện</a:t>
            </a:r>
            <a:r>
              <a:rPr lang="en-SG" sz="3500" b="1" dirty="0">
                <a:latin typeface="Cambria" panose="02040503050406030204" pitchFamily="18" charset="0"/>
                <a:ea typeface="Cambria" panose="02040503050406030204" pitchFamily="18" charset="0"/>
              </a:rPr>
              <a:t>?</a:t>
            </a:r>
          </a:p>
        </p:txBody>
      </p:sp>
      <p:sp>
        <p:nvSpPr>
          <p:cNvPr id="8" name="圆角矩形 17">
            <a:extLst>
              <a:ext uri="{FF2B5EF4-FFF2-40B4-BE49-F238E27FC236}">
                <a16:creationId xmlns:a16="http://schemas.microsoft.com/office/drawing/2014/main" id="{3DD3C239-0D1C-6DF5-ECA6-FEDDC46B50B9}"/>
              </a:ext>
            </a:extLst>
          </p:cNvPr>
          <p:cNvSpPr/>
          <p:nvPr/>
        </p:nvSpPr>
        <p:spPr>
          <a:xfrm>
            <a:off x="1152723" y="2181370"/>
            <a:ext cx="8802606" cy="2960915"/>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r>
              <a:rPr lang="vi-VN" sz="4500" b="1" dirty="0">
                <a:solidFill>
                  <a:srgbClr val="002060"/>
                </a:solidFill>
                <a:latin typeface="Cambria" panose="02040503050406030204" pitchFamily="18" charset="0"/>
                <a:ea typeface="Cambria" panose="02040503050406030204" pitchFamily="18" charset="0"/>
                <a:cs typeface="Calibri" panose="020F0502020204030204" pitchFamily="34" charset="0"/>
              </a:rPr>
              <a:t>Bạn nhỏ đã cố gắng học chữ để tự mình khám phá thế giới kì diệu trong những câu chuyện.</a:t>
            </a:r>
          </a:p>
        </p:txBody>
      </p:sp>
    </p:spTree>
    <p:extLst>
      <p:ext uri="{BB962C8B-B14F-4D97-AF65-F5344CB8AC3E}">
        <p14:creationId xmlns:p14="http://schemas.microsoft.com/office/powerpoint/2010/main" val="2831868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7"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7">
            <a:extLst>
              <a:ext uri="{FF2B5EF4-FFF2-40B4-BE49-F238E27FC236}">
                <a16:creationId xmlns:a16="http://schemas.microsoft.com/office/drawing/2014/main" id="{AB784FEC-A57D-C341-9B70-94A5D520C37D}"/>
              </a:ext>
            </a:extLst>
          </p:cNvPr>
          <p:cNvSpPr/>
          <p:nvPr/>
        </p:nvSpPr>
        <p:spPr>
          <a:xfrm>
            <a:off x="653145" y="261257"/>
            <a:ext cx="10361076" cy="1371600"/>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chemeClr val="accent2">
              <a:lumMod val="20000"/>
              <a:lumOff val="80000"/>
            </a:schemeClr>
          </a:solidFill>
          <a:ln>
            <a:solidFill>
              <a:srgbClr val="006666"/>
            </a:solidFill>
            <a:prstDash val="dash"/>
          </a:ln>
        </p:spPr>
        <p:txBody>
          <a:bodyPr/>
          <a:lstStyle/>
          <a:p>
            <a:endParaRPr lang="vi-VN"/>
          </a:p>
        </p:txBody>
      </p:sp>
      <p:sp>
        <p:nvSpPr>
          <p:cNvPr id="5" name="TextBox 4">
            <a:extLst>
              <a:ext uri="{FF2B5EF4-FFF2-40B4-BE49-F238E27FC236}">
                <a16:creationId xmlns:a16="http://schemas.microsoft.com/office/drawing/2014/main" id="{74908A7E-C934-EE14-2842-6B9DEED464E3}"/>
              </a:ext>
            </a:extLst>
          </p:cNvPr>
          <p:cNvSpPr txBox="1"/>
          <p:nvPr/>
        </p:nvSpPr>
        <p:spPr>
          <a:xfrm>
            <a:off x="355364" y="660791"/>
            <a:ext cx="11282341" cy="523220"/>
          </a:xfrm>
          <a:prstGeom prst="rect">
            <a:avLst/>
          </a:prstGeom>
          <a:noFill/>
        </p:spPr>
        <p:txBody>
          <a:bodyPr wrap="square">
            <a:spAutoFit/>
          </a:bodyPr>
          <a:lstStyle/>
          <a:p>
            <a:pPr algn="ctr"/>
            <a:r>
              <a:rPr lang="vi-VN" sz="2800" b="1" dirty="0">
                <a:latin typeface="Cambria" panose="02040503050406030204" pitchFamily="18" charset="0"/>
                <a:ea typeface="Cambria" panose="02040503050406030204" pitchFamily="18" charset="0"/>
              </a:rPr>
              <a:t>Đọc bài thơ “Thế giới trong trang sách” và trả lời câu hỏi</a:t>
            </a:r>
            <a:endParaRPr lang="en-SG" sz="2800" b="1" dirty="0">
              <a:latin typeface="Cambria" panose="02040503050406030204" pitchFamily="18" charset="0"/>
              <a:ea typeface="Cambria" panose="02040503050406030204" pitchFamily="18" charset="0"/>
            </a:endParaRPr>
          </a:p>
        </p:txBody>
      </p:sp>
      <p:sp>
        <p:nvSpPr>
          <p:cNvPr id="7" name="Freeform 9">
            <a:extLst>
              <a:ext uri="{FF2B5EF4-FFF2-40B4-BE49-F238E27FC236}">
                <a16:creationId xmlns:a16="http://schemas.microsoft.com/office/drawing/2014/main" id="{EAD6E064-FC39-E963-9EC4-431768816C63}"/>
              </a:ext>
            </a:extLst>
          </p:cNvPr>
          <p:cNvSpPr/>
          <p:nvPr/>
        </p:nvSpPr>
        <p:spPr>
          <a:xfrm flipH="1">
            <a:off x="248873" y="1444397"/>
            <a:ext cx="10765348" cy="4840796"/>
          </a:xfrm>
          <a:custGeom>
            <a:avLst/>
            <a:gdLst>
              <a:gd name="connsiteX0" fmla="*/ 0 w 4430037"/>
              <a:gd name="connsiteY0" fmla="*/ 430076 h 2580402"/>
              <a:gd name="connsiteX1" fmla="*/ 430076 w 4430037"/>
              <a:gd name="connsiteY1" fmla="*/ 0 h 2580402"/>
              <a:gd name="connsiteX2" fmla="*/ 3999961 w 4430037"/>
              <a:gd name="connsiteY2" fmla="*/ 0 h 2580402"/>
              <a:gd name="connsiteX3" fmla="*/ 4430037 w 4430037"/>
              <a:gd name="connsiteY3" fmla="*/ 430076 h 2580402"/>
              <a:gd name="connsiteX4" fmla="*/ 4430037 w 4430037"/>
              <a:gd name="connsiteY4" fmla="*/ 2150326 h 2580402"/>
              <a:gd name="connsiteX5" fmla="*/ 3999961 w 4430037"/>
              <a:gd name="connsiteY5" fmla="*/ 2580402 h 2580402"/>
              <a:gd name="connsiteX6" fmla="*/ 430076 w 4430037"/>
              <a:gd name="connsiteY6" fmla="*/ 2580402 h 2580402"/>
              <a:gd name="connsiteX7" fmla="*/ 0 w 4430037"/>
              <a:gd name="connsiteY7" fmla="*/ 2150326 h 2580402"/>
              <a:gd name="connsiteX8" fmla="*/ 0 w 4430037"/>
              <a:gd name="connsiteY8" fmla="*/ 430076 h 2580402"/>
              <a:gd name="connsiteX0" fmla="*/ 0 w 4619159"/>
              <a:gd name="connsiteY0" fmla="*/ 430076 h 2580402"/>
              <a:gd name="connsiteX1" fmla="*/ 430076 w 4619159"/>
              <a:gd name="connsiteY1" fmla="*/ 0 h 2580402"/>
              <a:gd name="connsiteX2" fmla="*/ 3999961 w 4619159"/>
              <a:gd name="connsiteY2" fmla="*/ 0 h 2580402"/>
              <a:gd name="connsiteX3" fmla="*/ 4430037 w 4619159"/>
              <a:gd name="connsiteY3" fmla="*/ 430076 h 2580402"/>
              <a:gd name="connsiteX4" fmla="*/ 4618859 w 4619159"/>
              <a:gd name="connsiteY4" fmla="*/ 1416494 h 2580402"/>
              <a:gd name="connsiteX5" fmla="*/ 4430037 w 4619159"/>
              <a:gd name="connsiteY5" fmla="*/ 2150326 h 2580402"/>
              <a:gd name="connsiteX6" fmla="*/ 3999961 w 4619159"/>
              <a:gd name="connsiteY6" fmla="*/ 2580402 h 2580402"/>
              <a:gd name="connsiteX7" fmla="*/ 430076 w 4619159"/>
              <a:gd name="connsiteY7" fmla="*/ 2580402 h 2580402"/>
              <a:gd name="connsiteX8" fmla="*/ 0 w 4619159"/>
              <a:gd name="connsiteY8" fmla="*/ 2150326 h 2580402"/>
              <a:gd name="connsiteX9" fmla="*/ 0 w 4619159"/>
              <a:gd name="connsiteY9" fmla="*/ 430076 h 258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9159" h="2580402">
                <a:moveTo>
                  <a:pt x="0" y="430076"/>
                </a:moveTo>
                <a:cubicBezTo>
                  <a:pt x="0" y="192552"/>
                  <a:pt x="192552" y="0"/>
                  <a:pt x="430076" y="0"/>
                </a:cubicBezTo>
                <a:lnTo>
                  <a:pt x="3999961" y="0"/>
                </a:lnTo>
                <a:cubicBezTo>
                  <a:pt x="4237485" y="0"/>
                  <a:pt x="4430037" y="192552"/>
                  <a:pt x="4430037" y="430076"/>
                </a:cubicBezTo>
                <a:cubicBezTo>
                  <a:pt x="4420788" y="734819"/>
                  <a:pt x="4628108" y="1111751"/>
                  <a:pt x="4618859" y="1416494"/>
                </a:cubicBezTo>
                <a:cubicBezTo>
                  <a:pt x="4628108" y="1685168"/>
                  <a:pt x="4420788" y="1881652"/>
                  <a:pt x="4430037" y="2150326"/>
                </a:cubicBezTo>
                <a:cubicBezTo>
                  <a:pt x="4430037" y="2387850"/>
                  <a:pt x="4237485" y="2580402"/>
                  <a:pt x="3999961" y="2580402"/>
                </a:cubicBezTo>
                <a:lnTo>
                  <a:pt x="430076" y="2580402"/>
                </a:lnTo>
                <a:cubicBezTo>
                  <a:pt x="192552" y="2580402"/>
                  <a:pt x="0" y="2387850"/>
                  <a:pt x="0" y="2150326"/>
                </a:cubicBezTo>
                <a:lnTo>
                  <a:pt x="0" y="430076"/>
                </a:lnTo>
                <a:close/>
              </a:path>
            </a:pathLst>
          </a:custGeom>
          <a:solidFill>
            <a:schemeClr val="bg1">
              <a:lumMod val="95000"/>
            </a:schemeClr>
          </a:solidFill>
          <a:ln>
            <a:solidFill>
              <a:srgbClr val="5B1010"/>
            </a:solidFill>
            <a:prstDash val="dash"/>
          </a:ln>
        </p:spPr>
        <p:txBody>
          <a:bodyPr/>
          <a:lstStyle/>
          <a:p>
            <a:pPr lvl="0" algn="ctr">
              <a:lnSpc>
                <a:spcPct val="90000"/>
              </a:lnSpc>
              <a:spcBef>
                <a:spcPts val="600"/>
              </a:spcBef>
            </a:pPr>
            <a:endParaRPr lang="vi-VN" sz="2800" i="1" dirty="0">
              <a:solidFill>
                <a:schemeClr val="accent1">
                  <a:lumMod val="50000"/>
                </a:schemeClr>
              </a:solidFill>
              <a:latin typeface="Cambria" panose="02040503050406030204" pitchFamily="18" charset="0"/>
              <a:ea typeface="Cambria" panose="02040503050406030204" pitchFamily="18" charset="0"/>
            </a:endParaRPr>
          </a:p>
          <a:p>
            <a:pPr lvl="0" algn="ctr">
              <a:lnSpc>
                <a:spcPct val="90000"/>
              </a:lnSpc>
              <a:spcBef>
                <a:spcPts val="600"/>
              </a:spcBef>
            </a:pPr>
            <a:r>
              <a:rPr lang="vi-VN" sz="2800" i="1" dirty="0">
                <a:solidFill>
                  <a:schemeClr val="accent1">
                    <a:lumMod val="50000"/>
                  </a:schemeClr>
                </a:solidFill>
                <a:latin typeface="Cambria" panose="02040503050406030204" pitchFamily="18" charset="0"/>
                <a:ea typeface="Cambria" panose="02040503050406030204" pitchFamily="18" charset="0"/>
              </a:rPr>
              <a:t>Trang sách thắp lên ngọn lửa khát khao</a:t>
            </a:r>
            <a:endParaRPr lang="en-US" sz="2800" i="1" dirty="0">
              <a:solidFill>
                <a:schemeClr val="accent1">
                  <a:lumMod val="50000"/>
                </a:schemeClr>
              </a:solidFill>
              <a:latin typeface="Cambria" panose="02040503050406030204" pitchFamily="18" charset="0"/>
              <a:ea typeface="Cambria" panose="02040503050406030204" pitchFamily="18" charset="0"/>
            </a:endParaRPr>
          </a:p>
          <a:p>
            <a:pPr lvl="0" algn="ctr">
              <a:lnSpc>
                <a:spcPct val="90000"/>
              </a:lnSpc>
              <a:spcBef>
                <a:spcPts val="600"/>
              </a:spcBef>
            </a:pPr>
            <a:r>
              <a:rPr lang="vi-VN" sz="2800" i="1" dirty="0">
                <a:solidFill>
                  <a:schemeClr val="accent1">
                    <a:lumMod val="50000"/>
                  </a:schemeClr>
                </a:solidFill>
                <a:latin typeface="Cambria" panose="02040503050406030204" pitchFamily="18" charset="0"/>
                <a:ea typeface="Cambria" panose="02040503050406030204" pitchFamily="18" charset="0"/>
              </a:rPr>
              <a:t>Những ước mơ có dáng hình xứ sở</a:t>
            </a:r>
            <a:endParaRPr lang="en-US" sz="2800" i="1" dirty="0">
              <a:solidFill>
                <a:schemeClr val="accent1">
                  <a:lumMod val="50000"/>
                </a:schemeClr>
              </a:solidFill>
              <a:latin typeface="Cambria" panose="02040503050406030204" pitchFamily="18" charset="0"/>
              <a:ea typeface="Cambria" panose="02040503050406030204" pitchFamily="18" charset="0"/>
            </a:endParaRPr>
          </a:p>
          <a:p>
            <a:pPr lvl="0" algn="ctr">
              <a:lnSpc>
                <a:spcPct val="90000"/>
              </a:lnSpc>
              <a:spcBef>
                <a:spcPts val="600"/>
              </a:spcBef>
            </a:pPr>
            <a:r>
              <a:rPr lang="vi-VN" sz="2800" i="1" dirty="0">
                <a:solidFill>
                  <a:schemeClr val="accent1">
                    <a:lumMod val="50000"/>
                  </a:schemeClr>
                </a:solidFill>
                <a:latin typeface="Cambria" panose="02040503050406030204" pitchFamily="18" charset="0"/>
                <a:ea typeface="Cambria" panose="02040503050406030204" pitchFamily="18" charset="0"/>
              </a:rPr>
              <a:t>Những ước mơ tuổi thơ luôn rộng mở</a:t>
            </a:r>
            <a:endParaRPr lang="en-US" sz="2800" i="1" dirty="0">
              <a:solidFill>
                <a:schemeClr val="accent1">
                  <a:lumMod val="50000"/>
                </a:schemeClr>
              </a:solidFill>
              <a:latin typeface="Cambria" panose="02040503050406030204" pitchFamily="18" charset="0"/>
              <a:ea typeface="Cambria" panose="02040503050406030204" pitchFamily="18" charset="0"/>
            </a:endParaRPr>
          </a:p>
          <a:p>
            <a:pPr lvl="0" algn="ctr">
              <a:lnSpc>
                <a:spcPct val="90000"/>
              </a:lnSpc>
              <a:spcBef>
                <a:spcPts val="600"/>
              </a:spcBef>
            </a:pPr>
            <a:r>
              <a:rPr lang="vi-VN" sz="2800" i="1" dirty="0">
                <a:solidFill>
                  <a:schemeClr val="accent1">
                    <a:lumMod val="50000"/>
                  </a:schemeClr>
                </a:solidFill>
                <a:latin typeface="Cambria" panose="02040503050406030204" pitchFamily="18" charset="0"/>
                <a:ea typeface="Cambria" panose="02040503050406030204" pitchFamily="18" charset="0"/>
              </a:rPr>
              <a:t>Con đường dài tít tắp đợi mong ta. </a:t>
            </a:r>
            <a:endParaRPr lang="en-US" sz="2800" i="1" dirty="0">
              <a:solidFill>
                <a:schemeClr val="accent1">
                  <a:lumMod val="50000"/>
                </a:schemeClr>
              </a:solidFill>
              <a:latin typeface="Cambria" panose="02040503050406030204" pitchFamily="18" charset="0"/>
              <a:ea typeface="Cambria" panose="02040503050406030204" pitchFamily="18" charset="0"/>
            </a:endParaRPr>
          </a:p>
          <a:p>
            <a:pPr lvl="0">
              <a:lnSpc>
                <a:spcPct val="90000"/>
              </a:lnSpc>
              <a:spcBef>
                <a:spcPts val="600"/>
              </a:spcBef>
            </a:pPr>
            <a:endParaRPr lang="en-US" sz="2800" i="1" dirty="0">
              <a:solidFill>
                <a:schemeClr val="accent1">
                  <a:lumMod val="50000"/>
                </a:schemeClr>
              </a:solidFill>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1D4BE21B-88DF-48CE-EB0C-924117C918B5}"/>
              </a:ext>
            </a:extLst>
          </p:cNvPr>
          <p:cNvSpPr/>
          <p:nvPr/>
        </p:nvSpPr>
        <p:spPr>
          <a:xfrm>
            <a:off x="2081661" y="4172907"/>
            <a:ext cx="7504044" cy="1371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a:ea typeface="+mn-ea"/>
                <a:cs typeface="+mn-cs"/>
              </a:rPr>
              <a:t>Khổ thơ thứ ba giúp em cảm nhận điều gì về ý nghĩa của những trang sách đối với tuổi thơ? </a:t>
            </a:r>
            <a:endPar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4197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2">
            <a:extLst>
              <a:ext uri="{FF2B5EF4-FFF2-40B4-BE49-F238E27FC236}">
                <a16:creationId xmlns:a16="http://schemas.microsoft.com/office/drawing/2014/main" id="{A9BF1839-FB8F-3EE3-49E6-9715726CF765}"/>
              </a:ext>
            </a:extLst>
          </p:cNvPr>
          <p:cNvSpPr/>
          <p:nvPr/>
        </p:nvSpPr>
        <p:spPr>
          <a:xfrm>
            <a:off x="163286" y="192257"/>
            <a:ext cx="11865428" cy="6473485"/>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cs typeface="+mn-cs"/>
            </a:endParaRPr>
          </a:p>
        </p:txBody>
      </p:sp>
      <p:sp>
        <p:nvSpPr>
          <p:cNvPr id="6" name="Freeform 7">
            <a:extLst>
              <a:ext uri="{FF2B5EF4-FFF2-40B4-BE49-F238E27FC236}">
                <a16:creationId xmlns:a16="http://schemas.microsoft.com/office/drawing/2014/main" id="{46105B0A-955E-D448-4BE3-10432BBC7977}"/>
              </a:ext>
            </a:extLst>
          </p:cNvPr>
          <p:cNvSpPr/>
          <p:nvPr/>
        </p:nvSpPr>
        <p:spPr>
          <a:xfrm>
            <a:off x="163286" y="263798"/>
            <a:ext cx="11506200" cy="1371600"/>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chemeClr val="accent2">
              <a:lumMod val="20000"/>
              <a:lumOff val="80000"/>
            </a:schemeClr>
          </a:solidFill>
          <a:ln>
            <a:solidFill>
              <a:srgbClr val="006666"/>
            </a:solidFill>
            <a:prstDash val="dash"/>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文本框 18">
            <a:extLst>
              <a:ext uri="{FF2B5EF4-FFF2-40B4-BE49-F238E27FC236}">
                <a16:creationId xmlns:a16="http://schemas.microsoft.com/office/drawing/2014/main" id="{633A6DDA-E054-CC2E-BCF2-30C9D93F1186}"/>
              </a:ext>
            </a:extLst>
          </p:cNvPr>
          <p:cNvSpPr txBox="1"/>
          <p:nvPr/>
        </p:nvSpPr>
        <p:spPr>
          <a:xfrm>
            <a:off x="376709" y="624082"/>
            <a:ext cx="1552028"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vi-VN" altLang="zh-CN"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rPr>
              <a:t>Câu 3</a:t>
            </a:r>
            <a:endParaRPr kumimoji="1" lang="zh-CN" altLang="en-US"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endParaRPr>
          </a:p>
        </p:txBody>
      </p:sp>
      <p:sp>
        <p:nvSpPr>
          <p:cNvPr id="7" name="TextBox 6">
            <a:extLst>
              <a:ext uri="{FF2B5EF4-FFF2-40B4-BE49-F238E27FC236}">
                <a16:creationId xmlns:a16="http://schemas.microsoft.com/office/drawing/2014/main" id="{B38861D8-9513-DD94-6342-C719569C0C9E}"/>
              </a:ext>
            </a:extLst>
          </p:cNvPr>
          <p:cNvSpPr txBox="1"/>
          <p:nvPr/>
        </p:nvSpPr>
        <p:spPr>
          <a:xfrm>
            <a:off x="1780811" y="364821"/>
            <a:ext cx="9660073"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Sắp xếp các thông tin dưới dây theo lời kể về hành trình đọc sách của bạn nhỏ.</a:t>
            </a:r>
            <a:endParaRPr kumimoji="0" lang="en-SG" sz="3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圆角矩形 17">
            <a:extLst>
              <a:ext uri="{FF2B5EF4-FFF2-40B4-BE49-F238E27FC236}">
                <a16:creationId xmlns:a16="http://schemas.microsoft.com/office/drawing/2014/main" id="{3DD3C239-0D1C-6DF5-ECA6-FEDDC46B50B9}"/>
              </a:ext>
            </a:extLst>
          </p:cNvPr>
          <p:cNvSpPr/>
          <p:nvPr/>
        </p:nvSpPr>
        <p:spPr>
          <a:xfrm>
            <a:off x="865828" y="1970852"/>
            <a:ext cx="1840848" cy="681572"/>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vi-VN" sz="4500" b="1" dirty="0">
                <a:solidFill>
                  <a:srgbClr val="002060"/>
                </a:solidFill>
                <a:latin typeface="Cambria" panose="02040503050406030204" pitchFamily="18" charset="0"/>
                <a:ea typeface="Cambria" panose="02040503050406030204" pitchFamily="18" charset="0"/>
                <a:cs typeface="Calibri" panose="020F0502020204030204" pitchFamily="34" charset="0"/>
              </a:rPr>
              <a:t>7 tuổi</a:t>
            </a:r>
            <a:endParaRPr kumimoji="0" lang="vi-VN" sz="4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圆角矩形 17">
            <a:extLst>
              <a:ext uri="{FF2B5EF4-FFF2-40B4-BE49-F238E27FC236}">
                <a16:creationId xmlns:a16="http://schemas.microsoft.com/office/drawing/2014/main" id="{44869AED-EC9B-A835-7C03-966EE380902A}"/>
              </a:ext>
            </a:extLst>
          </p:cNvPr>
          <p:cNvSpPr/>
          <p:nvPr/>
        </p:nvSpPr>
        <p:spPr>
          <a:xfrm>
            <a:off x="747055" y="3524005"/>
            <a:ext cx="2363363" cy="681572"/>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vi-VN" sz="4000" b="1" dirty="0">
                <a:solidFill>
                  <a:srgbClr val="002060"/>
                </a:solidFill>
                <a:latin typeface="Cambria" panose="02040503050406030204" pitchFamily="18" charset="0"/>
                <a:ea typeface="Cambria" panose="02040503050406030204" pitchFamily="18" charset="0"/>
                <a:cs typeface="Calibri" panose="020F0502020204030204" pitchFamily="34" charset="0"/>
              </a:rPr>
              <a:t>8 -9  tuổi</a:t>
            </a:r>
            <a:endPar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圆角矩形 17">
            <a:extLst>
              <a:ext uri="{FF2B5EF4-FFF2-40B4-BE49-F238E27FC236}">
                <a16:creationId xmlns:a16="http://schemas.microsoft.com/office/drawing/2014/main" id="{15B0A253-17B8-5972-A395-F26690FF42CF}"/>
              </a:ext>
            </a:extLst>
          </p:cNvPr>
          <p:cNvSpPr/>
          <p:nvPr/>
        </p:nvSpPr>
        <p:spPr>
          <a:xfrm>
            <a:off x="747055" y="5069712"/>
            <a:ext cx="2538117" cy="1024472"/>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Lớn hơn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một chút</a:t>
            </a:r>
          </a:p>
        </p:txBody>
      </p:sp>
      <p:sp>
        <p:nvSpPr>
          <p:cNvPr id="4" name="矩形 32">
            <a:extLst>
              <a:ext uri="{FF2B5EF4-FFF2-40B4-BE49-F238E27FC236}">
                <a16:creationId xmlns:a16="http://schemas.microsoft.com/office/drawing/2014/main" id="{62859376-2A6F-3ABF-BD22-163FE5526247}"/>
              </a:ext>
            </a:extLst>
          </p:cNvPr>
          <p:cNvSpPr/>
          <p:nvPr/>
        </p:nvSpPr>
        <p:spPr>
          <a:xfrm>
            <a:off x="6240825" y="1882881"/>
            <a:ext cx="5452446" cy="137160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spcBef>
                <a:spcPts val="0"/>
              </a:spcBef>
              <a:spcAft>
                <a:spcPts val="0"/>
              </a:spcAft>
            </a:pPr>
            <a:r>
              <a:rPr lang="vi-VN"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Đọc các tác phẩm văn học nổi tiếng thế giới.</a:t>
            </a:r>
            <a:endPar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endParaRPr>
          </a:p>
        </p:txBody>
      </p:sp>
      <p:sp>
        <p:nvSpPr>
          <p:cNvPr id="9" name="矩形 32">
            <a:extLst>
              <a:ext uri="{FF2B5EF4-FFF2-40B4-BE49-F238E27FC236}">
                <a16:creationId xmlns:a16="http://schemas.microsoft.com/office/drawing/2014/main" id="{DAC7240C-175E-9F88-9346-64F22DA20B13}"/>
              </a:ext>
            </a:extLst>
          </p:cNvPr>
          <p:cNvSpPr/>
          <p:nvPr/>
        </p:nvSpPr>
        <p:spPr>
          <a:xfrm>
            <a:off x="6240825" y="3670465"/>
            <a:ext cx="5148063" cy="80270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spcBef>
                <a:spcPts val="0"/>
              </a:spcBef>
              <a:spcAft>
                <a:spcPts val="0"/>
              </a:spcAft>
            </a:pPr>
            <a:r>
              <a:rPr lang="vi-VN"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Đọc hết sách do ba mua.</a:t>
            </a:r>
            <a:endPar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endParaRPr>
          </a:p>
        </p:txBody>
      </p:sp>
      <p:sp>
        <p:nvSpPr>
          <p:cNvPr id="10" name="矩形 32">
            <a:extLst>
              <a:ext uri="{FF2B5EF4-FFF2-40B4-BE49-F238E27FC236}">
                <a16:creationId xmlns:a16="http://schemas.microsoft.com/office/drawing/2014/main" id="{247028D4-11D4-264B-19EC-D351CE5F2CCD}"/>
              </a:ext>
            </a:extLst>
          </p:cNvPr>
          <p:cNvSpPr/>
          <p:nvPr/>
        </p:nvSpPr>
        <p:spPr>
          <a:xfrm>
            <a:off x="6096000" y="5037941"/>
            <a:ext cx="5828766" cy="139785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spcBef>
                <a:spcPts val="0"/>
              </a:spcBef>
              <a:spcAft>
                <a:spcPts val="0"/>
              </a:spcAft>
            </a:pPr>
            <a:r>
              <a:rPr lang="vi-VN"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Đọc hết rương truyện của ông thợ hớt tóc trong làng.</a:t>
            </a:r>
            <a:endPar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endParaRPr>
          </a:p>
        </p:txBody>
      </p:sp>
      <p:pic>
        <p:nvPicPr>
          <p:cNvPr id="12" name="TING SOUND EFFECT">
            <a:hlinkClick r:id="" action="ppaction://media"/>
            <a:extLst>
              <a:ext uri="{FF2B5EF4-FFF2-40B4-BE49-F238E27FC236}">
                <a16:creationId xmlns:a16="http://schemas.microsoft.com/office/drawing/2014/main" id="{92FDCF5A-E90C-0A91-33EB-8D1FE1D5939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3432816" y="624082"/>
            <a:ext cx="406400" cy="406400"/>
          </a:xfrm>
          <a:prstGeom prst="rect">
            <a:avLst/>
          </a:prstGeom>
        </p:spPr>
      </p:pic>
      <p:pic>
        <p:nvPicPr>
          <p:cNvPr id="13" name="TING SOUND EFFECT">
            <a:hlinkClick r:id="" action="ppaction://media"/>
            <a:extLst>
              <a:ext uri="{FF2B5EF4-FFF2-40B4-BE49-F238E27FC236}">
                <a16:creationId xmlns:a16="http://schemas.microsoft.com/office/drawing/2014/main" id="{87C55C51-3D52-2D3E-CAC4-3666AD0A4FA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3485779" y="-214143"/>
            <a:ext cx="406400" cy="406400"/>
          </a:xfrm>
          <a:prstGeom prst="rect">
            <a:avLst/>
          </a:prstGeom>
        </p:spPr>
      </p:pic>
      <p:pic>
        <p:nvPicPr>
          <p:cNvPr id="14" name="TING SOUND EFFECT">
            <a:hlinkClick r:id="" action="ppaction://media"/>
            <a:extLst>
              <a:ext uri="{FF2B5EF4-FFF2-40B4-BE49-F238E27FC236}">
                <a16:creationId xmlns:a16="http://schemas.microsoft.com/office/drawing/2014/main" id="{87412745-64B4-B9E3-455B-90594615FC0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3485779" y="1626705"/>
            <a:ext cx="406400" cy="406400"/>
          </a:xfrm>
          <a:prstGeom prst="rect">
            <a:avLst/>
          </a:prstGeom>
        </p:spPr>
      </p:pic>
    </p:spTree>
    <p:extLst>
      <p:ext uri="{BB962C8B-B14F-4D97-AF65-F5344CB8AC3E}">
        <p14:creationId xmlns:p14="http://schemas.microsoft.com/office/powerpoint/2010/main" val="4218092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1.11022E-16 L -0.28711 -0.2544 " pathEditMode="relative" rAng="0" ptsTypes="AA">
                                      <p:cBhvr>
                                        <p:cTn id="6" dur="2000" fill="hold"/>
                                        <p:tgtEl>
                                          <p:spTgt spid="9"/>
                                        </p:tgtEl>
                                        <p:attrNameLst>
                                          <p:attrName>ppt_x</p:attrName>
                                          <p:attrName>ppt_y</p:attrName>
                                        </p:attrNameLst>
                                      </p:cBhvr>
                                      <p:rCtr x="-14362" y="-12731"/>
                                    </p:animMotion>
                                  </p:childTnLst>
                                </p:cTn>
                              </p:par>
                              <p:par>
                                <p:cTn id="7" presetID="1" presetClass="mediacall" presetSubtype="0" fill="hold" nodeType="withEffect">
                                  <p:stCondLst>
                                    <p:cond delay="0"/>
                                  </p:stCondLst>
                                  <p:childTnLst>
                                    <p:cmd type="call" cmd="playFrom(0.0)">
                                      <p:cBhvr>
                                        <p:cTn id="8" dur="2089" fill="hold"/>
                                        <p:tgtEl>
                                          <p:spTgt spid="12"/>
                                        </p:tgtEl>
                                      </p:cBhvr>
                                    </p:cmd>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2.5E-6 -4.07407E-6 L -0.23906 -0.27963 " pathEditMode="relative" rAng="0" ptsTypes="AA">
                                      <p:cBhvr>
                                        <p:cTn id="12" dur="2000" fill="hold"/>
                                        <p:tgtEl>
                                          <p:spTgt spid="10"/>
                                        </p:tgtEl>
                                        <p:attrNameLst>
                                          <p:attrName>ppt_x</p:attrName>
                                          <p:attrName>ppt_y</p:attrName>
                                        </p:attrNameLst>
                                      </p:cBhvr>
                                      <p:rCtr x="-11953" y="-13981"/>
                                    </p:animMotion>
                                  </p:childTnLst>
                                </p:cTn>
                              </p:par>
                              <p:par>
                                <p:cTn id="13" presetID="1" presetClass="mediacall" presetSubtype="0" fill="hold" nodeType="withEffect">
                                  <p:stCondLst>
                                    <p:cond delay="0"/>
                                  </p:stCondLst>
                                  <p:childTnLst>
                                    <p:cmd type="call" cmd="playFrom(0.0)">
                                      <p:cBhvr>
                                        <p:cTn id="14" dur="2089" fill="hold"/>
                                        <p:tgtEl>
                                          <p:spTgt spid="13"/>
                                        </p:tgtEl>
                                      </p:cBhvr>
                                    </p:cmd>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33333E-6 2.96296E-6 L -0.24388 0.43217 " pathEditMode="relative" rAng="0" ptsTypes="AA">
                                      <p:cBhvr>
                                        <p:cTn id="18" dur="2000" fill="hold"/>
                                        <p:tgtEl>
                                          <p:spTgt spid="4"/>
                                        </p:tgtEl>
                                        <p:attrNameLst>
                                          <p:attrName>ppt_x</p:attrName>
                                          <p:attrName>ppt_y</p:attrName>
                                        </p:attrNameLst>
                                      </p:cBhvr>
                                      <p:rCtr x="-12201" y="21597"/>
                                    </p:animMotion>
                                  </p:childTnLst>
                                </p:cTn>
                              </p:par>
                              <p:par>
                                <p:cTn id="19" presetID="1" presetClass="mediacall" presetSubtype="0" fill="hold" nodeType="withEffect">
                                  <p:stCondLst>
                                    <p:cond delay="0"/>
                                  </p:stCondLst>
                                  <p:childTnLst>
                                    <p:cmd type="call" cmd="playFrom(0.0)">
                                      <p:cBhvr>
                                        <p:cTn id="20" dur="208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12"/>
                </p:tgtEl>
              </p:cMediaNode>
            </p:audio>
            <p:audio>
              <p:cMediaNode vol="80000">
                <p:cTn id="22" fill="hold" display="0">
                  <p:stCondLst>
                    <p:cond delay="indefinite"/>
                  </p:stCondLst>
                  <p:endCondLst>
                    <p:cond evt="onStopAudio" delay="0">
                      <p:tgtEl>
                        <p:sldTgt/>
                      </p:tgtEl>
                    </p:cond>
                  </p:endCondLst>
                </p:cTn>
                <p:tgtEl>
                  <p:spTgt spid="13"/>
                </p:tgtEl>
              </p:cMediaNode>
            </p:audio>
            <p:audio>
              <p:cMediaNode vol="80000">
                <p:cTn id="23" fill="hold" display="0">
                  <p:stCondLst>
                    <p:cond delay="indefinite"/>
                  </p:stCondLst>
                  <p:endCondLst>
                    <p:cond evt="onStopAudio" delay="0">
                      <p:tgtEl>
                        <p:sldTgt/>
                      </p:tgtEl>
                    </p:cond>
                  </p:endCondLst>
                </p:cTn>
                <p:tgtEl>
                  <p:spTgt spid="14"/>
                </p:tgtEl>
              </p:cMediaNode>
            </p:audio>
          </p:childTnLst>
        </p:cTn>
      </p:par>
    </p:tnLst>
    <p:bldLst>
      <p:bldP spid="4"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2">
            <a:extLst>
              <a:ext uri="{FF2B5EF4-FFF2-40B4-BE49-F238E27FC236}">
                <a16:creationId xmlns:a16="http://schemas.microsoft.com/office/drawing/2014/main" id="{50A5D37E-3F14-C294-CCDD-CB5406A0942B}"/>
              </a:ext>
            </a:extLst>
          </p:cNvPr>
          <p:cNvSpPr/>
          <p:nvPr/>
        </p:nvSpPr>
        <p:spPr>
          <a:xfrm>
            <a:off x="163286" y="192257"/>
            <a:ext cx="11865428" cy="6473485"/>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cs typeface="+mn-cs"/>
            </a:endParaRPr>
          </a:p>
        </p:txBody>
      </p:sp>
      <p:sp>
        <p:nvSpPr>
          <p:cNvPr id="4" name="Freeform 7">
            <a:extLst>
              <a:ext uri="{FF2B5EF4-FFF2-40B4-BE49-F238E27FC236}">
                <a16:creationId xmlns:a16="http://schemas.microsoft.com/office/drawing/2014/main" id="{40A69970-DEBD-104D-0A95-24DDB31C3DC6}"/>
              </a:ext>
            </a:extLst>
          </p:cNvPr>
          <p:cNvSpPr/>
          <p:nvPr/>
        </p:nvSpPr>
        <p:spPr>
          <a:xfrm>
            <a:off x="407077" y="222372"/>
            <a:ext cx="10284220" cy="1591155"/>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chemeClr val="accent2">
              <a:lumMod val="20000"/>
              <a:lumOff val="80000"/>
            </a:schemeClr>
          </a:solidFill>
          <a:ln>
            <a:solidFill>
              <a:srgbClr val="006666"/>
            </a:solidFill>
            <a:prstDash val="dash"/>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文本框 18">
            <a:extLst>
              <a:ext uri="{FF2B5EF4-FFF2-40B4-BE49-F238E27FC236}">
                <a16:creationId xmlns:a16="http://schemas.microsoft.com/office/drawing/2014/main" id="{46A9EA0C-BF7E-7048-D153-DEFD123DAABF}"/>
              </a:ext>
            </a:extLst>
          </p:cNvPr>
          <p:cNvSpPr txBox="1"/>
          <p:nvPr/>
        </p:nvSpPr>
        <p:spPr>
          <a:xfrm>
            <a:off x="522513" y="534099"/>
            <a:ext cx="1863011" cy="83099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vi-VN" altLang="zh-CN" sz="48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rPr>
              <a:t>Câu </a:t>
            </a:r>
            <a:r>
              <a:rPr kumimoji="1" lang="vi-VN" altLang="zh-CN" sz="4800" dirty="0">
                <a:ln w="19050">
                  <a:solidFill>
                    <a:sysClr val="windowText" lastClr="000000"/>
                  </a:solidFill>
                </a:ln>
                <a:solidFill>
                  <a:srgbClr val="FFE799"/>
                </a:solidFill>
                <a:latin typeface="#9Slide07 IcielKoni" pitchFamily="2" charset="0"/>
                <a:ea typeface="zihun7hao-wennuantongzhiti" pitchFamily="2" charset="-122"/>
              </a:rPr>
              <a:t>4</a:t>
            </a:r>
            <a:endParaRPr kumimoji="1" lang="zh-CN" altLang="en-US" sz="48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endParaRPr>
          </a:p>
        </p:txBody>
      </p:sp>
      <p:sp>
        <p:nvSpPr>
          <p:cNvPr id="6" name="TextBox 5">
            <a:extLst>
              <a:ext uri="{FF2B5EF4-FFF2-40B4-BE49-F238E27FC236}">
                <a16:creationId xmlns:a16="http://schemas.microsoft.com/office/drawing/2014/main" id="{699AE492-69D8-B0DF-0910-AF18D88C1601}"/>
              </a:ext>
            </a:extLst>
          </p:cNvPr>
          <p:cNvSpPr txBox="1"/>
          <p:nvPr/>
        </p:nvSpPr>
        <p:spPr>
          <a:xfrm>
            <a:off x="2093392" y="222372"/>
            <a:ext cx="8005215"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Những trang sách có ý nghĩa như thế nào đối với bạn nhỏ?</a:t>
            </a:r>
            <a:endParaRPr kumimoji="0" lang="en-SG" sz="4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descr="A couple of kids sitting at desks&#10;&#10;Description automatically generated">
            <a:extLst>
              <a:ext uri="{FF2B5EF4-FFF2-40B4-BE49-F238E27FC236}">
                <a16:creationId xmlns:a16="http://schemas.microsoft.com/office/drawing/2014/main" id="{146555BC-BCA5-C41F-6027-94571522D0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804" y="2949390"/>
            <a:ext cx="5968195" cy="3686238"/>
          </a:xfrm>
          <a:prstGeom prst="rect">
            <a:avLst/>
          </a:prstGeom>
        </p:spPr>
      </p:pic>
      <p:sp>
        <p:nvSpPr>
          <p:cNvPr id="11" name="TextBox 10">
            <a:extLst>
              <a:ext uri="{FF2B5EF4-FFF2-40B4-BE49-F238E27FC236}">
                <a16:creationId xmlns:a16="http://schemas.microsoft.com/office/drawing/2014/main" id="{068D4E8E-F9CA-6A5A-97FB-3828B44F7DF8}"/>
              </a:ext>
            </a:extLst>
          </p:cNvPr>
          <p:cNvSpPr txBox="1"/>
          <p:nvPr/>
        </p:nvSpPr>
        <p:spPr>
          <a:xfrm>
            <a:off x="5697352" y="1940950"/>
            <a:ext cx="6113648" cy="4031873"/>
          </a:xfrm>
          <a:prstGeom prst="rect">
            <a:avLst/>
          </a:prstGeom>
          <a:noFill/>
        </p:spPr>
        <p:txBody>
          <a:bodyPr wrap="square">
            <a:spAutoFit/>
          </a:bodyPr>
          <a:lstStyle/>
          <a:p>
            <a:pPr algn="just"/>
            <a:r>
              <a:rPr lang="vi-VN" sz="30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Những</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trang</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sách</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giúp</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bạn</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nhỏ</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khóc</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cười</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được</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cho</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bạn</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nhỏ</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những</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trải</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nghiệm</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những</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cảm</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xúc</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mà</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thực</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tế</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chưa</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đủ</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lớn</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để</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trải</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nghiệm</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bồi</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đắp</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tâm</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hồn</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làm</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giàu</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có</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và</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làm</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trưởng</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thành</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tình</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cảm</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đến</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vô</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biên</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bờ</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cõi</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trí</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tưởng</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tượng</a:t>
            </a:r>
            <a:r>
              <a:rPr lang="en-SG" sz="3200" b="1"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405460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2">
            <a:extLst>
              <a:ext uri="{FF2B5EF4-FFF2-40B4-BE49-F238E27FC236}">
                <a16:creationId xmlns:a16="http://schemas.microsoft.com/office/drawing/2014/main" id="{50A5D37E-3F14-C294-CCDD-CB5406A0942B}"/>
              </a:ext>
            </a:extLst>
          </p:cNvPr>
          <p:cNvSpPr/>
          <p:nvPr/>
        </p:nvSpPr>
        <p:spPr>
          <a:xfrm>
            <a:off x="163286" y="192257"/>
            <a:ext cx="11865428" cy="6473485"/>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4" name="Freeform 7">
            <a:extLst>
              <a:ext uri="{FF2B5EF4-FFF2-40B4-BE49-F238E27FC236}">
                <a16:creationId xmlns:a16="http://schemas.microsoft.com/office/drawing/2014/main" id="{40A69970-DEBD-104D-0A95-24DDB31C3DC6}"/>
              </a:ext>
            </a:extLst>
          </p:cNvPr>
          <p:cNvSpPr/>
          <p:nvPr/>
        </p:nvSpPr>
        <p:spPr>
          <a:xfrm>
            <a:off x="458551" y="265603"/>
            <a:ext cx="10284220" cy="1423237"/>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chemeClr val="accent2">
              <a:lumMod val="20000"/>
              <a:lumOff val="80000"/>
            </a:schemeClr>
          </a:solidFill>
          <a:ln>
            <a:solidFill>
              <a:srgbClr val="006666"/>
            </a:solidFill>
            <a:prstDash val="dash"/>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文本框 18">
            <a:extLst>
              <a:ext uri="{FF2B5EF4-FFF2-40B4-BE49-F238E27FC236}">
                <a16:creationId xmlns:a16="http://schemas.microsoft.com/office/drawing/2014/main" id="{46A9EA0C-BF7E-7048-D153-DEFD123DAABF}"/>
              </a:ext>
            </a:extLst>
          </p:cNvPr>
          <p:cNvSpPr txBox="1"/>
          <p:nvPr/>
        </p:nvSpPr>
        <p:spPr>
          <a:xfrm>
            <a:off x="458551" y="568400"/>
            <a:ext cx="1816523" cy="83099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vi-VN" altLang="zh-CN" sz="48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rPr>
              <a:t>Câu </a:t>
            </a:r>
            <a:r>
              <a:rPr kumimoji="1" lang="vi-VN" altLang="zh-CN" sz="4800" dirty="0">
                <a:ln w="19050">
                  <a:solidFill>
                    <a:sysClr val="windowText" lastClr="000000"/>
                  </a:solidFill>
                </a:ln>
                <a:solidFill>
                  <a:srgbClr val="FFE799"/>
                </a:solidFill>
                <a:latin typeface="#9Slide07 IcielKoni" pitchFamily="2" charset="0"/>
                <a:ea typeface="zihun7hao-wennuantongzhiti" pitchFamily="2" charset="-122"/>
              </a:rPr>
              <a:t>5</a:t>
            </a:r>
            <a:endParaRPr kumimoji="1" lang="zh-CN" altLang="en-US" sz="48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endParaRPr>
          </a:p>
        </p:txBody>
      </p:sp>
      <p:sp>
        <p:nvSpPr>
          <p:cNvPr id="6" name="TextBox 5">
            <a:extLst>
              <a:ext uri="{FF2B5EF4-FFF2-40B4-BE49-F238E27FC236}">
                <a16:creationId xmlns:a16="http://schemas.microsoft.com/office/drawing/2014/main" id="{699AE492-69D8-B0DF-0910-AF18D88C1601}"/>
              </a:ext>
            </a:extLst>
          </p:cNvPr>
          <p:cNvSpPr txBox="1"/>
          <p:nvPr/>
        </p:nvSpPr>
        <p:spPr>
          <a:xfrm>
            <a:off x="1990488" y="390290"/>
            <a:ext cx="8700809" cy="10464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em, việc các em của bạn nhỏ rất háo hức được nghe anh kể chuyện thể hiện điều gì?</a:t>
            </a:r>
            <a:endParaRPr kumimoji="0" lang="en-SG" sz="3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descr="A couple of kids sitting at desks&#10;&#10;Description automatically generated">
            <a:extLst>
              <a:ext uri="{FF2B5EF4-FFF2-40B4-BE49-F238E27FC236}">
                <a16:creationId xmlns:a16="http://schemas.microsoft.com/office/drawing/2014/main" id="{146555BC-BCA5-C41F-6027-94571522D0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11" y="3170358"/>
            <a:ext cx="5647572" cy="3488206"/>
          </a:xfrm>
          <a:prstGeom prst="rect">
            <a:avLst/>
          </a:prstGeom>
        </p:spPr>
      </p:pic>
      <p:sp>
        <p:nvSpPr>
          <p:cNvPr id="2" name="圆角矩形 17">
            <a:extLst>
              <a:ext uri="{FF2B5EF4-FFF2-40B4-BE49-F238E27FC236}">
                <a16:creationId xmlns:a16="http://schemas.microsoft.com/office/drawing/2014/main" id="{3EBBB675-2495-8035-47F4-A45E6338C791}"/>
              </a:ext>
            </a:extLst>
          </p:cNvPr>
          <p:cNvSpPr/>
          <p:nvPr/>
        </p:nvSpPr>
        <p:spPr>
          <a:xfrm>
            <a:off x="4965700" y="1688840"/>
            <a:ext cx="6971898" cy="4037251"/>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 name="TextBox 2">
            <a:extLst>
              <a:ext uri="{FF2B5EF4-FFF2-40B4-BE49-F238E27FC236}">
                <a16:creationId xmlns:a16="http://schemas.microsoft.com/office/drawing/2014/main" id="{068D4E8E-F9CA-6A5A-97FB-3828B44F7DF8}"/>
              </a:ext>
            </a:extLst>
          </p:cNvPr>
          <p:cNvSpPr txBox="1"/>
          <p:nvPr/>
        </p:nvSpPr>
        <p:spPr>
          <a:xfrm>
            <a:off x="5067300" y="1935773"/>
            <a:ext cx="6870298" cy="364715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Việc các em của bạn nhỏ rất háo hức được nghe anh kể chuyện nói lên sự tiếp nối trong gia đình bạn nhỏ, tạo thành một thói quen tốt, được duy trì một cách tự nhiên. Thói quen ấy giúp tất cả các thành viên đam mê đọc sách.</a:t>
            </a:r>
            <a:endParaRPr kumimoji="0" lang="en-SG"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903047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16085B6C-F523-2BEB-1018-4B5E577057A1}"/>
              </a:ext>
            </a:extLst>
          </p:cNvPr>
          <p:cNvSpPr/>
          <p:nvPr/>
        </p:nvSpPr>
        <p:spPr>
          <a:xfrm>
            <a:off x="1017412" y="1104625"/>
            <a:ext cx="9838657" cy="4966431"/>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33F5422B-3456-8ABE-E580-ADCA9193D895}"/>
              </a:ext>
            </a:extLst>
          </p:cNvPr>
          <p:cNvPicPr>
            <a:picLocks noChangeAspect="1"/>
          </p:cNvPicPr>
          <p:nvPr/>
        </p:nvPicPr>
        <p:blipFill>
          <a:blip r:embed="rId2"/>
          <a:srcRect l="21355" t="1" r="30161" b="-14555"/>
          <a:stretch/>
        </p:blipFill>
        <p:spPr>
          <a:xfrm>
            <a:off x="2012171" y="1103305"/>
            <a:ext cx="7265588" cy="2325695"/>
          </a:xfrm>
          <a:prstGeom prst="rect">
            <a:avLst/>
          </a:prstGeom>
        </p:spPr>
      </p:pic>
      <p:sp>
        <p:nvSpPr>
          <p:cNvPr id="3" name="TextBox 2">
            <a:extLst>
              <a:ext uri="{FF2B5EF4-FFF2-40B4-BE49-F238E27FC236}">
                <a16:creationId xmlns:a16="http://schemas.microsoft.com/office/drawing/2014/main" id="{C0F5B2E7-F02B-7B12-6A51-080D9A086E08}"/>
              </a:ext>
            </a:extLst>
          </p:cNvPr>
          <p:cNvSpPr txBox="1"/>
          <p:nvPr/>
        </p:nvSpPr>
        <p:spPr>
          <a:xfrm>
            <a:off x="1227584" y="3075719"/>
            <a:ext cx="9418312" cy="2677656"/>
          </a:xfrm>
          <a:prstGeom prst="rect">
            <a:avLst/>
          </a:prstGeom>
          <a:noFill/>
        </p:spPr>
        <p:txBody>
          <a:bodyPr wrap="square">
            <a:spAutoFit/>
          </a:bodyPr>
          <a:lstStyle/>
          <a:p>
            <a:pPr algn="ctr"/>
            <a:r>
              <a:rPr lang="en-SG" sz="4200" b="1" dirty="0" err="1">
                <a:latin typeface="Cambria" panose="02040503050406030204" pitchFamily="18" charset="0"/>
                <a:ea typeface="Cambria" panose="02040503050406030204" pitchFamily="18" charset="0"/>
              </a:rPr>
              <a:t>Mỗi</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người</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có</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một</a:t>
            </a:r>
            <a:r>
              <a:rPr lang="en-SG" sz="4200" b="1" dirty="0">
                <a:latin typeface="Cambria" panose="02040503050406030204" pitchFamily="18" charset="0"/>
                <a:ea typeface="Cambria" panose="02040503050406030204" pitchFamily="18" charset="0"/>
              </a:rPr>
              <a:t> con </a:t>
            </a:r>
            <a:r>
              <a:rPr lang="en-SG" sz="4200" b="1" dirty="0" err="1">
                <a:latin typeface="Cambria" panose="02040503050406030204" pitchFamily="18" charset="0"/>
                <a:ea typeface="Cambria" panose="02040503050406030204" pitchFamily="18" charset="0"/>
              </a:rPr>
              <a:t>đường</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riêng</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để</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đi</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đến</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thành</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công</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Với</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Nguyễn</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Nhật</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Ánh</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đó</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là</a:t>
            </a:r>
            <a:r>
              <a:rPr lang="en-SG" sz="4200" b="1" dirty="0">
                <a:latin typeface="Cambria" panose="02040503050406030204" pitchFamily="18" charset="0"/>
                <a:ea typeface="Cambria" panose="02040503050406030204" pitchFamily="18" charset="0"/>
              </a:rPr>
              <a:t> con </a:t>
            </a:r>
            <a:r>
              <a:rPr lang="en-SG" sz="4200" b="1" dirty="0" err="1">
                <a:latin typeface="Cambria" panose="02040503050406030204" pitchFamily="18" charset="0"/>
                <a:ea typeface="Cambria" panose="02040503050406030204" pitchFamily="18" charset="0"/>
              </a:rPr>
              <a:t>đường</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đọc</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sách</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đọc</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thật</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nhiều</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để</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tích</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lũy</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kiến</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thức</a:t>
            </a:r>
            <a:r>
              <a:rPr lang="en-SG" sz="4200" b="1" dirty="0">
                <a:latin typeface="Cambria" panose="02040503050406030204" pitchFamily="18" charset="0"/>
                <a:ea typeface="Cambria" panose="02040503050406030204" pitchFamily="18" charset="0"/>
              </a:rPr>
              <a:t>.</a:t>
            </a:r>
            <a:endParaRPr lang="vi-VN" sz="4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78451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CB80D0AE-BA26-122E-B3D7-ACE1D99BFAAA}"/>
              </a:ext>
            </a:extLst>
          </p:cNvPr>
          <p:cNvSpPr/>
          <p:nvPr/>
        </p:nvSpPr>
        <p:spPr>
          <a:xfrm>
            <a:off x="381001" y="223341"/>
            <a:ext cx="11713027" cy="6411318"/>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vi-VN" sz="45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5" name="TextBox 4">
            <a:extLst>
              <a:ext uri="{FF2B5EF4-FFF2-40B4-BE49-F238E27FC236}">
                <a16:creationId xmlns:a16="http://schemas.microsoft.com/office/drawing/2014/main" id="{CF9A498E-AB2B-41A9-BA5D-28738AA7E643}"/>
              </a:ext>
            </a:extLst>
          </p:cNvPr>
          <p:cNvSpPr txBox="1"/>
          <p:nvPr/>
        </p:nvSpPr>
        <p:spPr>
          <a:xfrm>
            <a:off x="544285" y="1133356"/>
            <a:ext cx="11266714" cy="572464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Tôi </a:t>
            </a:r>
            <a:r>
              <a:rPr kumimoji="0" lang="vi-VN"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khóc</a:t>
            </a:r>
            <a:r>
              <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cười</a:t>
            </a:r>
            <a:r>
              <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qua những trang sách, </a:t>
            </a:r>
            <a:r>
              <a:rPr kumimoji="0" lang="vi-VN"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ngạc nhiên </a:t>
            </a:r>
            <a:r>
              <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thấy mình trải qua những cảm xúc mà trên thực tế, tôi chưa đủ lớn để trải nghiệm ngoài đời. Sách đã </a:t>
            </a:r>
            <a:r>
              <a:rPr kumimoji="0" lang="vi-VN"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bồi đắp </a:t>
            </a:r>
            <a:r>
              <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tâm hồn, </a:t>
            </a:r>
            <a:r>
              <a:rPr kumimoji="0" lang="vi-VN"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làm giàu có </a:t>
            </a:r>
            <a:r>
              <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và làm </a:t>
            </a:r>
            <a:r>
              <a:rPr kumimoji="0" lang="vi-VN"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trưởng thành </a:t>
            </a:r>
            <a:r>
              <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tình cảm một đứa bé và </a:t>
            </a:r>
            <a:r>
              <a:rPr kumimoji="0" lang="vi-VN"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đặc biệt mở rộng </a:t>
            </a:r>
            <a:r>
              <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đến </a:t>
            </a:r>
            <a:r>
              <a:rPr kumimoji="0" lang="vi-VN"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vô biên bờ cõi </a:t>
            </a:r>
            <a:r>
              <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của </a:t>
            </a:r>
            <a:r>
              <a:rPr kumimoji="0" lang="vi-VN"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trí tưởng tượng</a:t>
            </a:r>
            <a:r>
              <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r>
              <a:rPr kumimoji="0" lang="en-SG"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SG"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SG"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p:txBody>
      </p:sp>
      <p:sp>
        <p:nvSpPr>
          <p:cNvPr id="2" name="TextBox 1">
            <a:extLst>
              <a:ext uri="{FF2B5EF4-FFF2-40B4-BE49-F238E27FC236}">
                <a16:creationId xmlns:a16="http://schemas.microsoft.com/office/drawing/2014/main" id="{BCD37F92-4F60-BF29-611A-1C58279648EB}"/>
              </a:ext>
            </a:extLst>
          </p:cNvPr>
          <p:cNvSpPr txBox="1"/>
          <p:nvPr/>
        </p:nvSpPr>
        <p:spPr>
          <a:xfrm>
            <a:off x="3892322" y="1133356"/>
            <a:ext cx="482600" cy="830997"/>
          </a:xfrm>
          <a:prstGeom prst="rect">
            <a:avLst/>
          </a:prstGeom>
          <a:noFill/>
        </p:spPr>
        <p:txBody>
          <a:bodyPr wrap="square" rtlCol="0">
            <a:spAutoFit/>
          </a:bodyPr>
          <a:lstStyle/>
          <a:p>
            <a:r>
              <a:rPr lang="vi-VN" sz="4800" dirty="0">
                <a:solidFill>
                  <a:srgbClr val="FF0000"/>
                </a:solidFill>
              </a:rPr>
              <a:t>/</a:t>
            </a:r>
            <a:endParaRPr lang="en-SG" sz="4800" dirty="0">
              <a:solidFill>
                <a:srgbClr val="FF0000"/>
              </a:solidFill>
            </a:endParaRPr>
          </a:p>
        </p:txBody>
      </p:sp>
      <p:sp>
        <p:nvSpPr>
          <p:cNvPr id="3" name="TextBox 2">
            <a:extLst>
              <a:ext uri="{FF2B5EF4-FFF2-40B4-BE49-F238E27FC236}">
                <a16:creationId xmlns:a16="http://schemas.microsoft.com/office/drawing/2014/main" id="{4CB1E8C0-DA30-1B7D-B394-9E19156CF043}"/>
              </a:ext>
            </a:extLst>
          </p:cNvPr>
          <p:cNvSpPr txBox="1"/>
          <p:nvPr/>
        </p:nvSpPr>
        <p:spPr>
          <a:xfrm>
            <a:off x="5296579" y="1133356"/>
            <a:ext cx="482600" cy="830997"/>
          </a:xfrm>
          <a:prstGeom prst="rect">
            <a:avLst/>
          </a:prstGeom>
          <a:noFill/>
        </p:spPr>
        <p:txBody>
          <a:bodyPr wrap="square" rtlCol="0">
            <a:spAutoFit/>
          </a:bodyPr>
          <a:lstStyle/>
          <a:p>
            <a:r>
              <a:rPr lang="vi-VN" sz="4800" dirty="0">
                <a:solidFill>
                  <a:srgbClr val="FF0000"/>
                </a:solidFill>
              </a:rPr>
              <a:t>/</a:t>
            </a:r>
            <a:endParaRPr lang="en-SG" sz="4800" dirty="0">
              <a:solidFill>
                <a:srgbClr val="FF0000"/>
              </a:solidFill>
            </a:endParaRPr>
          </a:p>
        </p:txBody>
      </p:sp>
      <p:sp>
        <p:nvSpPr>
          <p:cNvPr id="6" name="TextBox 5">
            <a:extLst>
              <a:ext uri="{FF2B5EF4-FFF2-40B4-BE49-F238E27FC236}">
                <a16:creationId xmlns:a16="http://schemas.microsoft.com/office/drawing/2014/main" id="{034EB372-886C-C7B6-D0E4-5FFE4D6055E8}"/>
              </a:ext>
            </a:extLst>
          </p:cNvPr>
          <p:cNvSpPr txBox="1"/>
          <p:nvPr/>
        </p:nvSpPr>
        <p:spPr>
          <a:xfrm>
            <a:off x="11621180" y="1144242"/>
            <a:ext cx="482600" cy="830997"/>
          </a:xfrm>
          <a:prstGeom prst="rect">
            <a:avLst/>
          </a:prstGeom>
          <a:noFill/>
        </p:spPr>
        <p:txBody>
          <a:bodyPr wrap="square" rtlCol="0">
            <a:spAutoFit/>
          </a:bodyPr>
          <a:lstStyle/>
          <a:p>
            <a:r>
              <a:rPr lang="vi-VN" sz="4800" dirty="0">
                <a:solidFill>
                  <a:srgbClr val="FF0000"/>
                </a:solidFill>
              </a:rPr>
              <a:t>/</a:t>
            </a:r>
            <a:endParaRPr lang="en-SG" sz="4800" dirty="0">
              <a:solidFill>
                <a:srgbClr val="FF0000"/>
              </a:solidFill>
            </a:endParaRPr>
          </a:p>
        </p:txBody>
      </p:sp>
      <p:sp>
        <p:nvSpPr>
          <p:cNvPr id="7" name="TextBox 6">
            <a:extLst>
              <a:ext uri="{FF2B5EF4-FFF2-40B4-BE49-F238E27FC236}">
                <a16:creationId xmlns:a16="http://schemas.microsoft.com/office/drawing/2014/main" id="{F143CCC1-9687-1656-D116-B777124518A5}"/>
              </a:ext>
            </a:extLst>
          </p:cNvPr>
          <p:cNvSpPr txBox="1"/>
          <p:nvPr/>
        </p:nvSpPr>
        <p:spPr>
          <a:xfrm>
            <a:off x="3409722" y="1938357"/>
            <a:ext cx="482600" cy="830997"/>
          </a:xfrm>
          <a:prstGeom prst="rect">
            <a:avLst/>
          </a:prstGeom>
          <a:noFill/>
        </p:spPr>
        <p:txBody>
          <a:bodyPr wrap="square" rtlCol="0">
            <a:spAutoFit/>
          </a:bodyPr>
          <a:lstStyle/>
          <a:p>
            <a:r>
              <a:rPr lang="vi-VN" sz="4800" dirty="0">
                <a:solidFill>
                  <a:srgbClr val="FF0000"/>
                </a:solidFill>
              </a:rPr>
              <a:t>/</a:t>
            </a:r>
            <a:endParaRPr lang="en-SG" sz="4800" dirty="0">
              <a:solidFill>
                <a:srgbClr val="FF0000"/>
              </a:solidFill>
            </a:endParaRPr>
          </a:p>
        </p:txBody>
      </p:sp>
      <p:sp>
        <p:nvSpPr>
          <p:cNvPr id="8" name="TextBox 7">
            <a:extLst>
              <a:ext uri="{FF2B5EF4-FFF2-40B4-BE49-F238E27FC236}">
                <a16:creationId xmlns:a16="http://schemas.microsoft.com/office/drawing/2014/main" id="{B1EFBED6-1B62-FFF1-5469-C12D3AB313EF}"/>
              </a:ext>
            </a:extLst>
          </p:cNvPr>
          <p:cNvSpPr txBox="1"/>
          <p:nvPr/>
        </p:nvSpPr>
        <p:spPr>
          <a:xfrm>
            <a:off x="1450860" y="2689471"/>
            <a:ext cx="482600" cy="830997"/>
          </a:xfrm>
          <a:prstGeom prst="rect">
            <a:avLst/>
          </a:prstGeom>
          <a:noFill/>
        </p:spPr>
        <p:txBody>
          <a:bodyPr wrap="square" rtlCol="0">
            <a:spAutoFit/>
          </a:bodyPr>
          <a:lstStyle/>
          <a:p>
            <a:r>
              <a:rPr lang="vi-VN" sz="4800" dirty="0">
                <a:solidFill>
                  <a:srgbClr val="FF0000"/>
                </a:solidFill>
              </a:rPr>
              <a:t>/</a:t>
            </a:r>
            <a:endParaRPr lang="en-SG" sz="4800" dirty="0">
              <a:solidFill>
                <a:srgbClr val="FF0000"/>
              </a:solidFill>
            </a:endParaRPr>
          </a:p>
        </p:txBody>
      </p:sp>
      <p:sp>
        <p:nvSpPr>
          <p:cNvPr id="9" name="TextBox 8">
            <a:extLst>
              <a:ext uri="{FF2B5EF4-FFF2-40B4-BE49-F238E27FC236}">
                <a16:creationId xmlns:a16="http://schemas.microsoft.com/office/drawing/2014/main" id="{04CDC751-BC62-4033-6252-ADBF34629C7A}"/>
              </a:ext>
            </a:extLst>
          </p:cNvPr>
          <p:cNvSpPr txBox="1"/>
          <p:nvPr/>
        </p:nvSpPr>
        <p:spPr>
          <a:xfrm>
            <a:off x="5695042" y="2630542"/>
            <a:ext cx="482600" cy="830997"/>
          </a:xfrm>
          <a:prstGeom prst="rect">
            <a:avLst/>
          </a:prstGeom>
          <a:noFill/>
        </p:spPr>
        <p:txBody>
          <a:bodyPr wrap="square" rtlCol="0">
            <a:spAutoFit/>
          </a:bodyPr>
          <a:lstStyle/>
          <a:p>
            <a:r>
              <a:rPr lang="vi-VN" sz="4800" dirty="0">
                <a:solidFill>
                  <a:srgbClr val="FF0000"/>
                </a:solidFill>
              </a:rPr>
              <a:t>/</a:t>
            </a:r>
            <a:endParaRPr lang="en-SG" sz="4800" dirty="0">
              <a:solidFill>
                <a:srgbClr val="FF0000"/>
              </a:solidFill>
            </a:endParaRPr>
          </a:p>
        </p:txBody>
      </p:sp>
      <p:sp>
        <p:nvSpPr>
          <p:cNvPr id="10" name="TextBox 9">
            <a:extLst>
              <a:ext uri="{FF2B5EF4-FFF2-40B4-BE49-F238E27FC236}">
                <a16:creationId xmlns:a16="http://schemas.microsoft.com/office/drawing/2014/main" id="{DAF2D05E-B8FB-BBCB-16D3-BD1D6FF8CA8A}"/>
              </a:ext>
            </a:extLst>
          </p:cNvPr>
          <p:cNvSpPr txBox="1"/>
          <p:nvPr/>
        </p:nvSpPr>
        <p:spPr>
          <a:xfrm>
            <a:off x="5651498" y="3318503"/>
            <a:ext cx="482600" cy="830997"/>
          </a:xfrm>
          <a:prstGeom prst="rect">
            <a:avLst/>
          </a:prstGeom>
          <a:noFill/>
        </p:spPr>
        <p:txBody>
          <a:bodyPr wrap="square" rtlCol="0">
            <a:spAutoFit/>
          </a:bodyPr>
          <a:lstStyle/>
          <a:p>
            <a:r>
              <a:rPr lang="vi-VN" sz="4800" dirty="0">
                <a:solidFill>
                  <a:srgbClr val="FF0000"/>
                </a:solidFill>
              </a:rPr>
              <a:t>/</a:t>
            </a:r>
            <a:endParaRPr lang="en-SG" sz="4800" dirty="0">
              <a:solidFill>
                <a:srgbClr val="FF0000"/>
              </a:solidFill>
            </a:endParaRPr>
          </a:p>
        </p:txBody>
      </p:sp>
      <p:sp>
        <p:nvSpPr>
          <p:cNvPr id="11" name="TextBox 10">
            <a:extLst>
              <a:ext uri="{FF2B5EF4-FFF2-40B4-BE49-F238E27FC236}">
                <a16:creationId xmlns:a16="http://schemas.microsoft.com/office/drawing/2014/main" id="{AAD724F0-9585-A684-3C67-4F905717DC55}"/>
              </a:ext>
            </a:extLst>
          </p:cNvPr>
          <p:cNvSpPr txBox="1"/>
          <p:nvPr/>
        </p:nvSpPr>
        <p:spPr>
          <a:xfrm>
            <a:off x="1692160" y="4140818"/>
            <a:ext cx="482600" cy="830997"/>
          </a:xfrm>
          <a:prstGeom prst="rect">
            <a:avLst/>
          </a:prstGeom>
          <a:noFill/>
        </p:spPr>
        <p:txBody>
          <a:bodyPr wrap="square" rtlCol="0">
            <a:spAutoFit/>
          </a:bodyPr>
          <a:lstStyle/>
          <a:p>
            <a:r>
              <a:rPr lang="vi-VN" sz="4800" dirty="0">
                <a:solidFill>
                  <a:srgbClr val="FF0000"/>
                </a:solidFill>
              </a:rPr>
              <a:t>/</a:t>
            </a:r>
            <a:endParaRPr lang="en-SG" sz="4800" dirty="0">
              <a:solidFill>
                <a:srgbClr val="FF0000"/>
              </a:solidFill>
            </a:endParaRPr>
          </a:p>
        </p:txBody>
      </p:sp>
      <p:sp>
        <p:nvSpPr>
          <p:cNvPr id="12" name="TextBox 11">
            <a:extLst>
              <a:ext uri="{FF2B5EF4-FFF2-40B4-BE49-F238E27FC236}">
                <a16:creationId xmlns:a16="http://schemas.microsoft.com/office/drawing/2014/main" id="{7A105296-E652-9820-16F6-DEAFAF2849CF}"/>
              </a:ext>
            </a:extLst>
          </p:cNvPr>
          <p:cNvSpPr txBox="1"/>
          <p:nvPr/>
        </p:nvSpPr>
        <p:spPr>
          <a:xfrm>
            <a:off x="9660502" y="5599503"/>
            <a:ext cx="691812" cy="830997"/>
          </a:xfrm>
          <a:prstGeom prst="rect">
            <a:avLst/>
          </a:prstGeom>
          <a:noFill/>
        </p:spPr>
        <p:txBody>
          <a:bodyPr wrap="square" rtlCol="0">
            <a:spAutoFit/>
          </a:bodyPr>
          <a:lstStyle/>
          <a:p>
            <a:r>
              <a:rPr lang="vi-VN" sz="4800" dirty="0">
                <a:solidFill>
                  <a:srgbClr val="FF0000"/>
                </a:solidFill>
              </a:rPr>
              <a:t>//</a:t>
            </a:r>
            <a:endParaRPr lang="en-SG" sz="4800" dirty="0">
              <a:solidFill>
                <a:srgbClr val="FF0000"/>
              </a:solidFill>
            </a:endParaRPr>
          </a:p>
        </p:txBody>
      </p:sp>
      <p:sp>
        <p:nvSpPr>
          <p:cNvPr id="13" name="TextBox 12">
            <a:extLst>
              <a:ext uri="{FF2B5EF4-FFF2-40B4-BE49-F238E27FC236}">
                <a16:creationId xmlns:a16="http://schemas.microsoft.com/office/drawing/2014/main" id="{77461BE5-A6F4-B2D8-EFCC-C7E4FBA82522}"/>
              </a:ext>
            </a:extLst>
          </p:cNvPr>
          <p:cNvSpPr txBox="1"/>
          <p:nvPr/>
        </p:nvSpPr>
        <p:spPr>
          <a:xfrm>
            <a:off x="4950673" y="4844706"/>
            <a:ext cx="691812" cy="830997"/>
          </a:xfrm>
          <a:prstGeom prst="rect">
            <a:avLst/>
          </a:prstGeom>
          <a:noFill/>
        </p:spPr>
        <p:txBody>
          <a:bodyPr wrap="square" rtlCol="0">
            <a:spAutoFit/>
          </a:bodyPr>
          <a:lstStyle/>
          <a:p>
            <a:r>
              <a:rPr lang="vi-VN" sz="4800" dirty="0">
                <a:solidFill>
                  <a:srgbClr val="FF0000"/>
                </a:solidFill>
              </a:rPr>
              <a:t>/</a:t>
            </a:r>
            <a:endParaRPr lang="en-SG" sz="4800" dirty="0">
              <a:solidFill>
                <a:srgbClr val="FF0000"/>
              </a:solidFill>
            </a:endParaRPr>
          </a:p>
        </p:txBody>
      </p:sp>
      <p:pic>
        <p:nvPicPr>
          <p:cNvPr id="14" name="Picture 13">
            <a:extLst>
              <a:ext uri="{FF2B5EF4-FFF2-40B4-BE49-F238E27FC236}">
                <a16:creationId xmlns:a16="http://schemas.microsoft.com/office/drawing/2014/main" id="{2316D5B4-6A2C-5BDD-44F1-9834D047ECBE}"/>
              </a:ext>
            </a:extLst>
          </p:cNvPr>
          <p:cNvPicPr>
            <a:picLocks noChangeAspect="1"/>
          </p:cNvPicPr>
          <p:nvPr/>
        </p:nvPicPr>
        <p:blipFill>
          <a:blip r:embed="rId2"/>
          <a:stretch>
            <a:fillRect/>
          </a:stretch>
        </p:blipFill>
        <p:spPr>
          <a:xfrm>
            <a:off x="2510347" y="69674"/>
            <a:ext cx="7496061" cy="1217349"/>
          </a:xfrm>
          <a:prstGeom prst="rect">
            <a:avLst/>
          </a:prstGeom>
        </p:spPr>
      </p:pic>
    </p:spTree>
    <p:extLst>
      <p:ext uri="{BB962C8B-B14F-4D97-AF65-F5344CB8AC3E}">
        <p14:creationId xmlns:p14="http://schemas.microsoft.com/office/powerpoint/2010/main" val="2884831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D394A90-FFC4-6FD9-ECBB-204746C213D6}"/>
              </a:ext>
            </a:extLst>
          </p:cNvPr>
          <p:cNvPicPr>
            <a:picLocks noChangeAspect="1"/>
          </p:cNvPicPr>
          <p:nvPr/>
        </p:nvPicPr>
        <p:blipFill>
          <a:blip r:embed="rId2"/>
          <a:stretch>
            <a:fillRect/>
          </a:stretch>
        </p:blipFill>
        <p:spPr>
          <a:xfrm>
            <a:off x="673118" y="195811"/>
            <a:ext cx="11302964" cy="3048264"/>
          </a:xfrm>
          <a:prstGeom prst="rect">
            <a:avLst/>
          </a:prstGeom>
        </p:spPr>
      </p:pic>
    </p:spTree>
    <p:extLst>
      <p:ext uri="{BB962C8B-B14F-4D97-AF65-F5344CB8AC3E}">
        <p14:creationId xmlns:p14="http://schemas.microsoft.com/office/powerpoint/2010/main" val="940139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2">
            <a:extLst>
              <a:ext uri="{FF2B5EF4-FFF2-40B4-BE49-F238E27FC236}">
                <a16:creationId xmlns:a16="http://schemas.microsoft.com/office/drawing/2014/main" id="{5C7D0C3C-CE6E-9290-37BD-3A4BAD6B6E09}"/>
              </a:ext>
            </a:extLst>
          </p:cNvPr>
          <p:cNvSpPr/>
          <p:nvPr/>
        </p:nvSpPr>
        <p:spPr>
          <a:xfrm>
            <a:off x="109213" y="192257"/>
            <a:ext cx="11865428" cy="6473485"/>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6" name="Rectangle 5">
            <a:extLst>
              <a:ext uri="{FF2B5EF4-FFF2-40B4-BE49-F238E27FC236}">
                <a16:creationId xmlns:a16="http://schemas.microsoft.com/office/drawing/2014/main" id="{6A750388-0B3D-29CC-C525-203435EB4F89}"/>
              </a:ext>
            </a:extLst>
          </p:cNvPr>
          <p:cNvSpPr/>
          <p:nvPr/>
        </p:nvSpPr>
        <p:spPr>
          <a:xfrm>
            <a:off x="1678479" y="309733"/>
            <a:ext cx="7948920" cy="646331"/>
          </a:xfrm>
          <a:prstGeom prst="rect">
            <a:avLst/>
          </a:prstGeom>
          <a:solidFill>
            <a:schemeClr val="accent4">
              <a:lumMod val="20000"/>
              <a:lumOff val="80000"/>
            </a:schemeClr>
          </a:solidFill>
          <a:ln w="28575">
            <a:solidFill>
              <a:schemeClr val="tx1"/>
            </a:solidFill>
            <a:prstDash val="lgDash"/>
          </a:ln>
        </p:spPr>
        <p:txBody>
          <a:bodyPr wrap="square">
            <a:spAutoFit/>
          </a:bodyPr>
          <a:lstStyle/>
          <a:p>
            <a:pPr algn="ctr">
              <a:defRPr/>
            </a:pPr>
            <a:endParaRPr lang="en-SG" sz="3600" i="1"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9A965FFE-BD83-BEE5-C6DC-7EF5FF6C619D}"/>
              </a:ext>
            </a:extLst>
          </p:cNvPr>
          <p:cNvSpPr txBox="1"/>
          <p:nvPr/>
        </p:nvSpPr>
        <p:spPr>
          <a:xfrm>
            <a:off x="1763486" y="278956"/>
            <a:ext cx="8262257" cy="677108"/>
          </a:xfrm>
          <a:prstGeom prst="rect">
            <a:avLst/>
          </a:prstGeom>
          <a:noFill/>
        </p:spPr>
        <p:txBody>
          <a:bodyPr wrap="square">
            <a:spAutoFit/>
          </a:bodyPr>
          <a:lstStyle/>
          <a:p>
            <a:r>
              <a:rPr lang="vi-VN" sz="3800" b="1" dirty="0">
                <a:solidFill>
                  <a:srgbClr val="002060"/>
                </a:solidFill>
                <a:latin typeface="Cambria" panose="02040503050406030204" pitchFamily="18" charset="0"/>
                <a:ea typeface="Cambria" panose="02040503050406030204" pitchFamily="18" charset="0"/>
              </a:rPr>
              <a:t>1. </a:t>
            </a:r>
            <a:r>
              <a:rPr lang="en-SG" sz="3800" b="1" dirty="0" err="1">
                <a:solidFill>
                  <a:srgbClr val="002060"/>
                </a:solidFill>
                <a:latin typeface="Cambria" panose="02040503050406030204" pitchFamily="18" charset="0"/>
                <a:ea typeface="Cambria" panose="02040503050406030204" pitchFamily="18" charset="0"/>
              </a:rPr>
              <a:t>Tìm</a:t>
            </a:r>
            <a:r>
              <a:rPr lang="en-SG" sz="3800" b="1" dirty="0">
                <a:solidFill>
                  <a:srgbClr val="002060"/>
                </a:solidFill>
                <a:latin typeface="Cambria" panose="02040503050406030204" pitchFamily="18" charset="0"/>
                <a:ea typeface="Cambria" panose="02040503050406030204" pitchFamily="18" charset="0"/>
              </a:rPr>
              <a:t> </a:t>
            </a:r>
            <a:r>
              <a:rPr lang="en-SG" sz="3800" b="1" dirty="0" err="1">
                <a:solidFill>
                  <a:srgbClr val="002060"/>
                </a:solidFill>
                <a:latin typeface="Cambria" panose="02040503050406030204" pitchFamily="18" charset="0"/>
                <a:ea typeface="Cambria" panose="02040503050406030204" pitchFamily="18" charset="0"/>
              </a:rPr>
              <a:t>nghĩa</a:t>
            </a:r>
            <a:r>
              <a:rPr lang="en-SG" sz="3800" b="1" dirty="0">
                <a:solidFill>
                  <a:srgbClr val="002060"/>
                </a:solidFill>
                <a:latin typeface="Cambria" panose="02040503050406030204" pitchFamily="18" charset="0"/>
                <a:ea typeface="Cambria" panose="02040503050406030204" pitchFamily="18" charset="0"/>
              </a:rPr>
              <a:t> </a:t>
            </a:r>
            <a:r>
              <a:rPr lang="en-SG" sz="3800" b="1" dirty="0" err="1">
                <a:solidFill>
                  <a:srgbClr val="002060"/>
                </a:solidFill>
                <a:latin typeface="Cambria" panose="02040503050406030204" pitchFamily="18" charset="0"/>
                <a:ea typeface="Cambria" panose="02040503050406030204" pitchFamily="18" charset="0"/>
              </a:rPr>
              <a:t>cho</a:t>
            </a:r>
            <a:r>
              <a:rPr lang="en-SG" sz="3800" b="1" dirty="0">
                <a:solidFill>
                  <a:srgbClr val="002060"/>
                </a:solidFill>
                <a:latin typeface="Cambria" panose="02040503050406030204" pitchFamily="18" charset="0"/>
                <a:ea typeface="Cambria" panose="02040503050406030204" pitchFamily="18" charset="0"/>
              </a:rPr>
              <a:t> </a:t>
            </a:r>
            <a:r>
              <a:rPr lang="en-SG" sz="3800" b="1" dirty="0" err="1">
                <a:solidFill>
                  <a:srgbClr val="002060"/>
                </a:solidFill>
                <a:latin typeface="Cambria" panose="02040503050406030204" pitchFamily="18" charset="0"/>
                <a:ea typeface="Cambria" panose="02040503050406030204" pitchFamily="18" charset="0"/>
              </a:rPr>
              <a:t>các</a:t>
            </a:r>
            <a:r>
              <a:rPr lang="en-SG" sz="3800" b="1" dirty="0">
                <a:solidFill>
                  <a:srgbClr val="002060"/>
                </a:solidFill>
                <a:latin typeface="Cambria" panose="02040503050406030204" pitchFamily="18" charset="0"/>
                <a:ea typeface="Cambria" panose="02040503050406030204" pitchFamily="18" charset="0"/>
              </a:rPr>
              <a:t> </a:t>
            </a:r>
            <a:r>
              <a:rPr lang="en-SG" sz="3800" b="1" dirty="0" err="1">
                <a:solidFill>
                  <a:srgbClr val="002060"/>
                </a:solidFill>
                <a:latin typeface="Cambria" panose="02040503050406030204" pitchFamily="18" charset="0"/>
                <a:ea typeface="Cambria" panose="02040503050406030204" pitchFamily="18" charset="0"/>
              </a:rPr>
              <a:t>từ</a:t>
            </a:r>
            <a:r>
              <a:rPr lang="en-SG" sz="3800" b="1" dirty="0">
                <a:solidFill>
                  <a:srgbClr val="002060"/>
                </a:solidFill>
                <a:latin typeface="Cambria" panose="02040503050406030204" pitchFamily="18" charset="0"/>
                <a:ea typeface="Cambria" panose="02040503050406030204" pitchFamily="18" charset="0"/>
              </a:rPr>
              <a:t> </a:t>
            </a:r>
            <a:r>
              <a:rPr lang="en-SG" sz="3800" b="1" dirty="0" err="1">
                <a:solidFill>
                  <a:srgbClr val="002060"/>
                </a:solidFill>
                <a:latin typeface="Cambria" panose="02040503050406030204" pitchFamily="18" charset="0"/>
                <a:ea typeface="Cambria" panose="02040503050406030204" pitchFamily="18" charset="0"/>
              </a:rPr>
              <a:t>dưới</a:t>
            </a:r>
            <a:r>
              <a:rPr lang="en-SG" sz="3800" b="1" dirty="0">
                <a:solidFill>
                  <a:srgbClr val="002060"/>
                </a:solidFill>
                <a:latin typeface="Cambria" panose="02040503050406030204" pitchFamily="18" charset="0"/>
                <a:ea typeface="Cambria" panose="02040503050406030204" pitchFamily="18" charset="0"/>
              </a:rPr>
              <a:t> </a:t>
            </a:r>
            <a:r>
              <a:rPr lang="vi-VN" sz="3800" b="1" dirty="0">
                <a:solidFill>
                  <a:srgbClr val="002060"/>
                </a:solidFill>
                <a:latin typeface="Cambria" panose="02040503050406030204" pitchFamily="18" charset="0"/>
                <a:ea typeface="Cambria" panose="02040503050406030204" pitchFamily="18" charset="0"/>
              </a:rPr>
              <a:t>đây:</a:t>
            </a:r>
            <a:endParaRPr lang="en-SG" sz="3800" b="1" dirty="0">
              <a:solidFill>
                <a:srgbClr val="002060"/>
              </a:solidFill>
              <a:latin typeface="Cambria" panose="02040503050406030204" pitchFamily="18" charset="0"/>
              <a:ea typeface="Cambria" panose="02040503050406030204" pitchFamily="18" charset="0"/>
            </a:endParaRPr>
          </a:p>
        </p:txBody>
      </p:sp>
      <p:sp>
        <p:nvSpPr>
          <p:cNvPr id="7" name="圆角矩形 17">
            <a:extLst>
              <a:ext uri="{FF2B5EF4-FFF2-40B4-BE49-F238E27FC236}">
                <a16:creationId xmlns:a16="http://schemas.microsoft.com/office/drawing/2014/main" id="{C2172118-8AEB-5396-6E2E-E716DF0D70A6}"/>
              </a:ext>
            </a:extLst>
          </p:cNvPr>
          <p:cNvSpPr/>
          <p:nvPr/>
        </p:nvSpPr>
        <p:spPr>
          <a:xfrm>
            <a:off x="496798" y="1344156"/>
            <a:ext cx="2363362" cy="689018"/>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biên </a:t>
            </a:r>
          </a:p>
        </p:txBody>
      </p:sp>
      <p:sp>
        <p:nvSpPr>
          <p:cNvPr id="8" name="圆角矩形 17">
            <a:extLst>
              <a:ext uri="{FF2B5EF4-FFF2-40B4-BE49-F238E27FC236}">
                <a16:creationId xmlns:a16="http://schemas.microsoft.com/office/drawing/2014/main" id="{6769C666-BFF4-B08A-E62E-6C8AE0067D40}"/>
              </a:ext>
            </a:extLst>
          </p:cNvPr>
          <p:cNvSpPr/>
          <p:nvPr/>
        </p:nvSpPr>
        <p:spPr>
          <a:xfrm>
            <a:off x="3326594" y="1344156"/>
            <a:ext cx="1881845" cy="681572"/>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số</a:t>
            </a:r>
          </a:p>
        </p:txBody>
      </p:sp>
      <p:sp>
        <p:nvSpPr>
          <p:cNvPr id="9" name="圆角矩形 17">
            <a:extLst>
              <a:ext uri="{FF2B5EF4-FFF2-40B4-BE49-F238E27FC236}">
                <a16:creationId xmlns:a16="http://schemas.microsoft.com/office/drawing/2014/main" id="{38B75026-D4C9-E68D-C600-0F53477C3E58}"/>
              </a:ext>
            </a:extLst>
          </p:cNvPr>
          <p:cNvSpPr/>
          <p:nvPr/>
        </p:nvSpPr>
        <p:spPr>
          <a:xfrm>
            <a:off x="5647010" y="1382625"/>
            <a:ext cx="1928517" cy="650549"/>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giá</a:t>
            </a:r>
          </a:p>
        </p:txBody>
      </p:sp>
      <p:sp>
        <p:nvSpPr>
          <p:cNvPr id="13" name="圆角矩形 17">
            <a:extLst>
              <a:ext uri="{FF2B5EF4-FFF2-40B4-BE49-F238E27FC236}">
                <a16:creationId xmlns:a16="http://schemas.microsoft.com/office/drawing/2014/main" id="{4BBBE57A-5E49-BD49-3B33-E20F10A2E55E}"/>
              </a:ext>
            </a:extLst>
          </p:cNvPr>
          <p:cNvSpPr/>
          <p:nvPr/>
        </p:nvSpPr>
        <p:spPr>
          <a:xfrm>
            <a:off x="8014098" y="1334881"/>
            <a:ext cx="1881844" cy="822619"/>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hình</a:t>
            </a:r>
          </a:p>
        </p:txBody>
      </p:sp>
      <p:sp>
        <p:nvSpPr>
          <p:cNvPr id="14" name="圆角矩形 17">
            <a:extLst>
              <a:ext uri="{FF2B5EF4-FFF2-40B4-BE49-F238E27FC236}">
                <a16:creationId xmlns:a16="http://schemas.microsoft.com/office/drawing/2014/main" id="{7B351A80-3DA2-617D-0797-0C915ADE9677}"/>
              </a:ext>
            </a:extLst>
          </p:cNvPr>
          <p:cNvSpPr/>
          <p:nvPr/>
        </p:nvSpPr>
        <p:spPr>
          <a:xfrm>
            <a:off x="10469303" y="1334230"/>
            <a:ext cx="1505338" cy="802299"/>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lí</a:t>
            </a:r>
          </a:p>
        </p:txBody>
      </p:sp>
      <p:sp>
        <p:nvSpPr>
          <p:cNvPr id="15" name="矩形 32">
            <a:extLst>
              <a:ext uri="{FF2B5EF4-FFF2-40B4-BE49-F238E27FC236}">
                <a16:creationId xmlns:a16="http://schemas.microsoft.com/office/drawing/2014/main" id="{64584EB0-B2C1-D9CA-8B09-4C95A376E13B}"/>
              </a:ext>
            </a:extLst>
          </p:cNvPr>
          <p:cNvSpPr/>
          <p:nvPr/>
        </p:nvSpPr>
        <p:spPr>
          <a:xfrm>
            <a:off x="949793" y="2778451"/>
            <a:ext cx="4564386" cy="65054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spcBef>
                <a:spcPts val="0"/>
              </a:spcBef>
              <a:spcAft>
                <a:spcPts val="0"/>
              </a:spcAft>
            </a:pPr>
            <a:r>
              <a:rPr lang="vi-VN"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a. không hợp lẽ phải</a:t>
            </a:r>
            <a:endPar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endParaRPr>
          </a:p>
        </p:txBody>
      </p:sp>
      <p:sp>
        <p:nvSpPr>
          <p:cNvPr id="16" name="矩形 32">
            <a:extLst>
              <a:ext uri="{FF2B5EF4-FFF2-40B4-BE49-F238E27FC236}">
                <a16:creationId xmlns:a16="http://schemas.microsoft.com/office/drawing/2014/main" id="{4ED0574F-75C0-329B-29D6-2AFDEDC0514D}"/>
              </a:ext>
            </a:extLst>
          </p:cNvPr>
          <p:cNvSpPr/>
          <p:nvPr/>
        </p:nvSpPr>
        <p:spPr>
          <a:xfrm>
            <a:off x="949793" y="3682466"/>
            <a:ext cx="4564386" cy="99851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spcBef>
                <a:spcPts val="0"/>
              </a:spcBef>
              <a:spcAft>
                <a:spcPts val="0"/>
              </a:spcAft>
            </a:pPr>
            <a:r>
              <a:rPr lang="vi-VN"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b. nhiều tới mức không đếm được</a:t>
            </a:r>
            <a:endPar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endParaRPr>
          </a:p>
        </p:txBody>
      </p:sp>
      <p:sp>
        <p:nvSpPr>
          <p:cNvPr id="17" name="矩形 32">
            <a:extLst>
              <a:ext uri="{FF2B5EF4-FFF2-40B4-BE49-F238E27FC236}">
                <a16:creationId xmlns:a16="http://schemas.microsoft.com/office/drawing/2014/main" id="{05C01252-C2F3-2CFE-B60A-23C843A3BBB1}"/>
              </a:ext>
            </a:extLst>
          </p:cNvPr>
          <p:cNvSpPr/>
          <p:nvPr/>
        </p:nvSpPr>
        <p:spPr>
          <a:xfrm>
            <a:off x="981966" y="5014587"/>
            <a:ext cx="4564386" cy="99851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spcBef>
                <a:spcPts val="0"/>
              </a:spcBef>
              <a:spcAft>
                <a:spcPts val="0"/>
              </a:spcAft>
            </a:pP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c.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không</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có</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hình</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dáng</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cụ</a:t>
            </a:r>
            <a:r>
              <a:rPr lang="vi-VN"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thể</a:t>
            </a:r>
            <a:endPar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endParaRPr>
          </a:p>
        </p:txBody>
      </p:sp>
      <p:sp>
        <p:nvSpPr>
          <p:cNvPr id="18" name="矩形 32">
            <a:extLst>
              <a:ext uri="{FF2B5EF4-FFF2-40B4-BE49-F238E27FC236}">
                <a16:creationId xmlns:a16="http://schemas.microsoft.com/office/drawing/2014/main" id="{EB1AD0B6-210E-ED98-7BFF-D329061E95F0}"/>
              </a:ext>
            </a:extLst>
          </p:cNvPr>
          <p:cNvSpPr/>
          <p:nvPr/>
        </p:nvSpPr>
        <p:spPr>
          <a:xfrm>
            <a:off x="6402239" y="2721261"/>
            <a:ext cx="4564386" cy="99851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spcBef>
                <a:spcPts val="0"/>
              </a:spcBef>
              <a:spcAft>
                <a:spcPts val="0"/>
              </a:spcAft>
            </a:pPr>
            <a:r>
              <a:rPr lang="vi-VN"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d. không thể đánh giá được, rất quý</a:t>
            </a:r>
            <a:endPar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endParaRPr>
          </a:p>
        </p:txBody>
      </p:sp>
      <p:sp>
        <p:nvSpPr>
          <p:cNvPr id="19" name="矩形 32">
            <a:extLst>
              <a:ext uri="{FF2B5EF4-FFF2-40B4-BE49-F238E27FC236}">
                <a16:creationId xmlns:a16="http://schemas.microsoft.com/office/drawing/2014/main" id="{7C23388B-C5C7-9BBE-A52F-C080F0296E26}"/>
              </a:ext>
            </a:extLst>
          </p:cNvPr>
          <p:cNvSpPr/>
          <p:nvPr/>
        </p:nvSpPr>
        <p:spPr>
          <a:xfrm>
            <a:off x="6402239" y="4092250"/>
            <a:ext cx="4564386" cy="99851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spcBef>
                <a:spcPts val="0"/>
              </a:spcBef>
              <a:spcAft>
                <a:spcPts val="0"/>
              </a:spcAft>
            </a:pPr>
            <a:r>
              <a:rPr lang="vi-VN"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e. không có giới hạn</a:t>
            </a:r>
            <a:endPar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endParaRPr>
          </a:p>
        </p:txBody>
      </p:sp>
    </p:spTree>
    <p:extLst>
      <p:ext uri="{BB962C8B-B14F-4D97-AF65-F5344CB8AC3E}">
        <p14:creationId xmlns:p14="http://schemas.microsoft.com/office/powerpoint/2010/main" val="1816393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2">
            <a:extLst>
              <a:ext uri="{FF2B5EF4-FFF2-40B4-BE49-F238E27FC236}">
                <a16:creationId xmlns:a16="http://schemas.microsoft.com/office/drawing/2014/main" id="{5C7D0C3C-CE6E-9290-37BD-3A4BAD6B6E09}"/>
              </a:ext>
            </a:extLst>
          </p:cNvPr>
          <p:cNvSpPr/>
          <p:nvPr/>
        </p:nvSpPr>
        <p:spPr>
          <a:xfrm>
            <a:off x="109213" y="192257"/>
            <a:ext cx="11865428" cy="6473485"/>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6" name="Rectangle 5">
            <a:extLst>
              <a:ext uri="{FF2B5EF4-FFF2-40B4-BE49-F238E27FC236}">
                <a16:creationId xmlns:a16="http://schemas.microsoft.com/office/drawing/2014/main" id="{6A750388-0B3D-29CC-C525-203435EB4F89}"/>
              </a:ext>
            </a:extLst>
          </p:cNvPr>
          <p:cNvSpPr/>
          <p:nvPr/>
        </p:nvSpPr>
        <p:spPr>
          <a:xfrm>
            <a:off x="1678479" y="309733"/>
            <a:ext cx="7948920" cy="646331"/>
          </a:xfrm>
          <a:prstGeom prst="rect">
            <a:avLst/>
          </a:prstGeom>
          <a:solidFill>
            <a:schemeClr val="accent4">
              <a:lumMod val="20000"/>
              <a:lumOff val="80000"/>
            </a:schemeClr>
          </a:solidFill>
          <a:ln w="28575">
            <a:solidFill>
              <a:schemeClr val="tx1"/>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36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9A965FFE-BD83-BEE5-C6DC-7EF5FF6C619D}"/>
              </a:ext>
            </a:extLst>
          </p:cNvPr>
          <p:cNvSpPr txBox="1"/>
          <p:nvPr/>
        </p:nvSpPr>
        <p:spPr>
          <a:xfrm>
            <a:off x="1763486" y="278956"/>
            <a:ext cx="8262257" cy="6771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a:t>
            </a:r>
            <a:r>
              <a:rPr kumimoji="0" lang="en-SG" sz="3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Tìm</a:t>
            </a:r>
            <a:r>
              <a:rPr kumimoji="0" lang="en-SG" sz="3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SG" sz="3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nghĩa</a:t>
            </a:r>
            <a:r>
              <a:rPr kumimoji="0" lang="en-SG" sz="3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SG" sz="3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cho</a:t>
            </a:r>
            <a:r>
              <a:rPr kumimoji="0" lang="en-SG" sz="3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SG" sz="3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các</a:t>
            </a:r>
            <a:r>
              <a:rPr kumimoji="0" lang="en-SG" sz="3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SG" sz="3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từ</a:t>
            </a:r>
            <a:r>
              <a:rPr kumimoji="0" lang="en-SG" sz="3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SG" sz="3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dưới</a:t>
            </a:r>
            <a:r>
              <a:rPr kumimoji="0" lang="en-SG" sz="3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3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đây:</a:t>
            </a:r>
            <a:endParaRPr kumimoji="0" lang="en-SG" sz="3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7" name="圆角矩形 17">
            <a:extLst>
              <a:ext uri="{FF2B5EF4-FFF2-40B4-BE49-F238E27FC236}">
                <a16:creationId xmlns:a16="http://schemas.microsoft.com/office/drawing/2014/main" id="{C2172118-8AEB-5396-6E2E-E716DF0D70A6}"/>
              </a:ext>
            </a:extLst>
          </p:cNvPr>
          <p:cNvSpPr/>
          <p:nvPr/>
        </p:nvSpPr>
        <p:spPr>
          <a:xfrm>
            <a:off x="676552" y="1382625"/>
            <a:ext cx="1774548" cy="646331"/>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biên </a:t>
            </a:r>
          </a:p>
        </p:txBody>
      </p:sp>
      <p:sp>
        <p:nvSpPr>
          <p:cNvPr id="8" name="圆角矩形 17">
            <a:extLst>
              <a:ext uri="{FF2B5EF4-FFF2-40B4-BE49-F238E27FC236}">
                <a16:creationId xmlns:a16="http://schemas.microsoft.com/office/drawing/2014/main" id="{6769C666-BFF4-B08A-E62E-6C8AE0067D40}"/>
              </a:ext>
            </a:extLst>
          </p:cNvPr>
          <p:cNvSpPr/>
          <p:nvPr/>
        </p:nvSpPr>
        <p:spPr>
          <a:xfrm>
            <a:off x="3326594" y="1344156"/>
            <a:ext cx="1412997" cy="639346"/>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số</a:t>
            </a:r>
          </a:p>
        </p:txBody>
      </p:sp>
      <p:sp>
        <p:nvSpPr>
          <p:cNvPr id="9" name="圆角矩形 17">
            <a:extLst>
              <a:ext uri="{FF2B5EF4-FFF2-40B4-BE49-F238E27FC236}">
                <a16:creationId xmlns:a16="http://schemas.microsoft.com/office/drawing/2014/main" id="{38B75026-D4C9-E68D-C600-0F53477C3E58}"/>
              </a:ext>
            </a:extLst>
          </p:cNvPr>
          <p:cNvSpPr/>
          <p:nvPr/>
        </p:nvSpPr>
        <p:spPr>
          <a:xfrm>
            <a:off x="5647010" y="1382625"/>
            <a:ext cx="1448041" cy="610245"/>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giá</a:t>
            </a:r>
          </a:p>
        </p:txBody>
      </p:sp>
      <p:sp>
        <p:nvSpPr>
          <p:cNvPr id="13" name="圆角矩形 17">
            <a:extLst>
              <a:ext uri="{FF2B5EF4-FFF2-40B4-BE49-F238E27FC236}">
                <a16:creationId xmlns:a16="http://schemas.microsoft.com/office/drawing/2014/main" id="{4BBBE57A-5E49-BD49-3B33-E20F10A2E55E}"/>
              </a:ext>
            </a:extLst>
          </p:cNvPr>
          <p:cNvSpPr/>
          <p:nvPr/>
        </p:nvSpPr>
        <p:spPr>
          <a:xfrm>
            <a:off x="8014098" y="1334881"/>
            <a:ext cx="1613301" cy="694075"/>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hình</a:t>
            </a:r>
          </a:p>
        </p:txBody>
      </p:sp>
      <p:sp>
        <p:nvSpPr>
          <p:cNvPr id="14" name="圆角矩形 17">
            <a:extLst>
              <a:ext uri="{FF2B5EF4-FFF2-40B4-BE49-F238E27FC236}">
                <a16:creationId xmlns:a16="http://schemas.microsoft.com/office/drawing/2014/main" id="{7B351A80-3DA2-617D-0797-0C915ADE9677}"/>
              </a:ext>
            </a:extLst>
          </p:cNvPr>
          <p:cNvSpPr/>
          <p:nvPr/>
        </p:nvSpPr>
        <p:spPr>
          <a:xfrm>
            <a:off x="10469303" y="1334231"/>
            <a:ext cx="1341697" cy="658640"/>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lí</a:t>
            </a:r>
          </a:p>
        </p:txBody>
      </p:sp>
      <p:sp>
        <p:nvSpPr>
          <p:cNvPr id="15" name="矩形 32">
            <a:extLst>
              <a:ext uri="{FF2B5EF4-FFF2-40B4-BE49-F238E27FC236}">
                <a16:creationId xmlns:a16="http://schemas.microsoft.com/office/drawing/2014/main" id="{64584EB0-B2C1-D9CA-8B09-4C95A376E13B}"/>
              </a:ext>
            </a:extLst>
          </p:cNvPr>
          <p:cNvSpPr/>
          <p:nvPr/>
        </p:nvSpPr>
        <p:spPr>
          <a:xfrm>
            <a:off x="1460500" y="2371594"/>
            <a:ext cx="3860801" cy="105740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514350" marR="0" lvl="0" indent="-514350" algn="ctr" defTabSz="914400" rtl="0" eaLnBrk="1" fontAlgn="auto" latinLnBrk="0" hangingPunct="1">
              <a:lnSpc>
                <a:spcPct val="100000"/>
              </a:lnSpc>
              <a:spcBef>
                <a:spcPts val="0"/>
              </a:spcBef>
              <a:spcAft>
                <a:spcPts val="0"/>
              </a:spcAft>
              <a:buClrTx/>
              <a:buSzTx/>
              <a:buFontTx/>
              <a:buAutoNum type="alphaLcPeriod"/>
              <a:tabLst/>
              <a:defRPr/>
            </a:pPr>
            <a:r>
              <a:rPr kumimoji="0" lang="vi-VN"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không hợp </a:t>
            </a:r>
          </a:p>
          <a:p>
            <a:pPr marR="0" lvl="0" algn="ctr" defTabSz="914400" rtl="0" eaLnBrk="1" fontAlgn="auto" latinLnBrk="0" hangingPunct="1">
              <a:lnSpc>
                <a:spcPct val="100000"/>
              </a:lnSpc>
              <a:spcBef>
                <a:spcPts val="0"/>
              </a:spcBef>
              <a:spcAft>
                <a:spcPts val="0"/>
              </a:spcAft>
              <a:buClrTx/>
              <a:buSzTx/>
              <a:tabLst/>
              <a:defRPr/>
            </a:pPr>
            <a:r>
              <a:rPr kumimoji="0" lang="vi-VN"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lẽ phải</a:t>
            </a:r>
            <a:endParaRPr kumimoji="0" lang="en-US"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endParaRPr>
          </a:p>
        </p:txBody>
      </p:sp>
      <p:sp>
        <p:nvSpPr>
          <p:cNvPr id="16" name="矩形 32">
            <a:extLst>
              <a:ext uri="{FF2B5EF4-FFF2-40B4-BE49-F238E27FC236}">
                <a16:creationId xmlns:a16="http://schemas.microsoft.com/office/drawing/2014/main" id="{4ED0574F-75C0-329B-29D6-2AFDEDC0514D}"/>
              </a:ext>
            </a:extLst>
          </p:cNvPr>
          <p:cNvSpPr/>
          <p:nvPr/>
        </p:nvSpPr>
        <p:spPr>
          <a:xfrm>
            <a:off x="1440931" y="3681230"/>
            <a:ext cx="4206079" cy="99851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b. nhiều tới mức không đếm được</a:t>
            </a:r>
            <a:endParaRPr kumimoji="0" lang="en-US"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endParaRPr>
          </a:p>
        </p:txBody>
      </p:sp>
      <p:sp>
        <p:nvSpPr>
          <p:cNvPr id="17" name="矩形 32">
            <a:extLst>
              <a:ext uri="{FF2B5EF4-FFF2-40B4-BE49-F238E27FC236}">
                <a16:creationId xmlns:a16="http://schemas.microsoft.com/office/drawing/2014/main" id="{05C01252-C2F3-2CFE-B60A-23C843A3BBB1}"/>
              </a:ext>
            </a:extLst>
          </p:cNvPr>
          <p:cNvSpPr/>
          <p:nvPr/>
        </p:nvSpPr>
        <p:spPr>
          <a:xfrm>
            <a:off x="1763486" y="5513844"/>
            <a:ext cx="3710214" cy="99851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c. </a:t>
            </a:r>
            <a:r>
              <a:rPr kumimoji="0" lang="en-US" altLang="zh-CN" sz="35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không</a:t>
            </a:r>
            <a:r>
              <a:rPr kumimoji="0" lang="en-US"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kumimoji="0" lang="en-US" altLang="zh-CN" sz="35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có</a:t>
            </a:r>
            <a:r>
              <a:rPr kumimoji="0" lang="en-US"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kumimoji="0" lang="en-US" altLang="zh-CN" sz="35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hình</a:t>
            </a:r>
            <a:r>
              <a:rPr kumimoji="0" lang="en-US"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kumimoji="0" lang="en-US" altLang="zh-CN" sz="35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dáng</a:t>
            </a:r>
            <a:r>
              <a:rPr kumimoji="0" lang="en-US"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kumimoji="0" lang="en-US" altLang="zh-CN" sz="35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cụ</a:t>
            </a:r>
            <a:r>
              <a:rPr kumimoji="0" lang="vi-VN"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thể</a:t>
            </a:r>
            <a:endParaRPr kumimoji="0" lang="en-US"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endParaRPr>
          </a:p>
        </p:txBody>
      </p:sp>
      <p:sp>
        <p:nvSpPr>
          <p:cNvPr id="18" name="矩形 32">
            <a:extLst>
              <a:ext uri="{FF2B5EF4-FFF2-40B4-BE49-F238E27FC236}">
                <a16:creationId xmlns:a16="http://schemas.microsoft.com/office/drawing/2014/main" id="{EB1AD0B6-210E-ED98-7BFF-D329061E95F0}"/>
              </a:ext>
            </a:extLst>
          </p:cNvPr>
          <p:cNvSpPr/>
          <p:nvPr/>
        </p:nvSpPr>
        <p:spPr>
          <a:xfrm>
            <a:off x="7797800" y="2851800"/>
            <a:ext cx="4111792" cy="99851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d. không thể đánh giá được, rất quý</a:t>
            </a:r>
            <a:endParaRPr kumimoji="0" lang="en-US"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endParaRPr>
          </a:p>
        </p:txBody>
      </p:sp>
      <p:sp>
        <p:nvSpPr>
          <p:cNvPr id="19" name="矩形 32">
            <a:extLst>
              <a:ext uri="{FF2B5EF4-FFF2-40B4-BE49-F238E27FC236}">
                <a16:creationId xmlns:a16="http://schemas.microsoft.com/office/drawing/2014/main" id="{7C23388B-C5C7-9BBE-A52F-C080F0296E26}"/>
              </a:ext>
            </a:extLst>
          </p:cNvPr>
          <p:cNvSpPr/>
          <p:nvPr/>
        </p:nvSpPr>
        <p:spPr>
          <a:xfrm>
            <a:off x="8153798" y="4259514"/>
            <a:ext cx="3657202" cy="99851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e. không có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giới hạn</a:t>
            </a:r>
            <a:endParaRPr kumimoji="0" lang="en-US"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endParaRPr>
          </a:p>
        </p:txBody>
      </p:sp>
    </p:spTree>
    <p:extLst>
      <p:ext uri="{BB962C8B-B14F-4D97-AF65-F5344CB8AC3E}">
        <p14:creationId xmlns:p14="http://schemas.microsoft.com/office/powerpoint/2010/main" val="1511966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79167E-6 -1.11111E-6 L 0.48294 0.45556 " pathEditMode="relative" rAng="0" ptsTypes="AA">
                                      <p:cBhvr>
                                        <p:cTn id="6" dur="2000" fill="hold"/>
                                        <p:tgtEl>
                                          <p:spTgt spid="7"/>
                                        </p:tgtEl>
                                        <p:attrNameLst>
                                          <p:attrName>ppt_x</p:attrName>
                                          <p:attrName>ppt_y</p:attrName>
                                        </p:attrNameLst>
                                      </p:cBhvr>
                                      <p:rCtr x="24141" y="2277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8.33333E-7 -2.59259E-6 L -0.27526 0.37315 " pathEditMode="relative" rAng="0" ptsTypes="AA">
                                      <p:cBhvr>
                                        <p:cTn id="10" dur="2000" fill="hold"/>
                                        <p:tgtEl>
                                          <p:spTgt spid="8"/>
                                        </p:tgtEl>
                                        <p:attrNameLst>
                                          <p:attrName>ppt_x</p:attrName>
                                          <p:attrName>ppt_y</p:attrName>
                                        </p:attrNameLst>
                                      </p:cBhvr>
                                      <p:rCtr x="-13763" y="18657"/>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95833E-6 -4.81481E-6 L 0.05937 0.26875 " pathEditMode="relative" rAng="0" ptsTypes="AA">
                                      <p:cBhvr>
                                        <p:cTn id="14" dur="2000" fill="hold"/>
                                        <p:tgtEl>
                                          <p:spTgt spid="9"/>
                                        </p:tgtEl>
                                        <p:attrNameLst>
                                          <p:attrName>ppt_x</p:attrName>
                                          <p:attrName>ppt_y</p:attrName>
                                        </p:attrNameLst>
                                      </p:cBhvr>
                                      <p:rCtr x="2969" y="13426"/>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5E-6 1.11111E-6 L -0.64323 0.66227 " pathEditMode="relative" rAng="0" ptsTypes="AA">
                                      <p:cBhvr>
                                        <p:cTn id="18" dur="2000" fill="hold"/>
                                        <p:tgtEl>
                                          <p:spTgt spid="13"/>
                                        </p:tgtEl>
                                        <p:attrNameLst>
                                          <p:attrName>ppt_x</p:attrName>
                                          <p:attrName>ppt_y</p:attrName>
                                        </p:attrNameLst>
                                      </p:cBhvr>
                                      <p:rCtr x="-32161" y="33102"/>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1.875E-6 0.0037 L -0.83971 0.17801 " pathEditMode="relative" rAng="0" ptsTypes="AA">
                                      <p:cBhvr>
                                        <p:cTn id="22" dur="2000" fill="hold"/>
                                        <p:tgtEl>
                                          <p:spTgt spid="14"/>
                                        </p:tgtEl>
                                        <p:attrNameLst>
                                          <p:attrName>ppt_x</p:attrName>
                                          <p:attrName>ppt_y</p:attrName>
                                        </p:attrNameLst>
                                      </p:cBhvr>
                                      <p:rCtr x="-41992" y="8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2">
            <a:extLst>
              <a:ext uri="{FF2B5EF4-FFF2-40B4-BE49-F238E27FC236}">
                <a16:creationId xmlns:a16="http://schemas.microsoft.com/office/drawing/2014/main" id="{900C142C-8872-3673-2795-8B1CF226D1B4}"/>
              </a:ext>
            </a:extLst>
          </p:cNvPr>
          <p:cNvSpPr/>
          <p:nvPr/>
        </p:nvSpPr>
        <p:spPr>
          <a:xfrm>
            <a:off x="109213" y="192257"/>
            <a:ext cx="11865428" cy="6473485"/>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 name="Rectangle 4">
            <a:extLst>
              <a:ext uri="{FF2B5EF4-FFF2-40B4-BE49-F238E27FC236}">
                <a16:creationId xmlns:a16="http://schemas.microsoft.com/office/drawing/2014/main" id="{8D0C1D40-3247-3FFC-468A-D72830823920}"/>
              </a:ext>
            </a:extLst>
          </p:cNvPr>
          <p:cNvSpPr/>
          <p:nvPr/>
        </p:nvSpPr>
        <p:spPr>
          <a:xfrm>
            <a:off x="1830879" y="373233"/>
            <a:ext cx="7948920" cy="646331"/>
          </a:xfrm>
          <a:prstGeom prst="rect">
            <a:avLst/>
          </a:prstGeom>
          <a:solidFill>
            <a:schemeClr val="accent4">
              <a:lumMod val="20000"/>
              <a:lumOff val="80000"/>
            </a:schemeClr>
          </a:solidFill>
          <a:ln w="28575">
            <a:solidFill>
              <a:schemeClr val="tx1"/>
            </a:solidFill>
            <a:prstDash val="lgDash"/>
          </a:ln>
        </p:spPr>
        <p:txBody>
          <a:bodyPr wrap="square">
            <a:spAutoFit/>
          </a:bodyPr>
          <a:lstStyle/>
          <a:p>
            <a:pPr algn="ctr">
              <a:defRPr/>
            </a:pPr>
            <a:endParaRPr lang="en-SG" sz="3600" i="1"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E11497FF-A102-CB8E-3E2A-4A13BA967D05}"/>
              </a:ext>
            </a:extLst>
          </p:cNvPr>
          <p:cNvSpPr txBox="1"/>
          <p:nvPr/>
        </p:nvSpPr>
        <p:spPr>
          <a:xfrm>
            <a:off x="2117271" y="342455"/>
            <a:ext cx="8262257" cy="707886"/>
          </a:xfrm>
          <a:prstGeom prst="rect">
            <a:avLst/>
          </a:prstGeom>
          <a:noFill/>
        </p:spPr>
        <p:txBody>
          <a:bodyPr wrap="square">
            <a:spAutoFit/>
          </a:bodyPr>
          <a:lstStyle/>
          <a:p>
            <a:r>
              <a:rPr lang="vi-VN" sz="4000" b="1" dirty="0">
                <a:solidFill>
                  <a:srgbClr val="002060"/>
                </a:solidFill>
                <a:latin typeface="Cambria" panose="02040503050406030204" pitchFamily="18" charset="0"/>
                <a:ea typeface="Cambria" panose="02040503050406030204" pitchFamily="18" charset="0"/>
              </a:rPr>
              <a:t>2. Đặt 2 câu với 2 từ ở bài tập 1.</a:t>
            </a:r>
            <a:endParaRPr lang="en-SG" sz="4000" b="1" dirty="0">
              <a:solidFill>
                <a:srgbClr val="002060"/>
              </a:solidFill>
              <a:latin typeface="Cambria" panose="02040503050406030204" pitchFamily="18" charset="0"/>
              <a:ea typeface="Cambria" panose="02040503050406030204" pitchFamily="18" charset="0"/>
            </a:endParaRPr>
          </a:p>
        </p:txBody>
      </p:sp>
      <p:sp>
        <p:nvSpPr>
          <p:cNvPr id="6" name="圆角矩形 17">
            <a:extLst>
              <a:ext uri="{FF2B5EF4-FFF2-40B4-BE49-F238E27FC236}">
                <a16:creationId xmlns:a16="http://schemas.microsoft.com/office/drawing/2014/main" id="{CC0AEF5E-B140-DB20-B3EA-5A8D1B0C5BB7}"/>
              </a:ext>
            </a:extLst>
          </p:cNvPr>
          <p:cNvSpPr/>
          <p:nvPr/>
        </p:nvSpPr>
        <p:spPr>
          <a:xfrm>
            <a:off x="496798" y="1344156"/>
            <a:ext cx="2363362" cy="689018"/>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biên </a:t>
            </a:r>
          </a:p>
        </p:txBody>
      </p:sp>
      <p:sp>
        <p:nvSpPr>
          <p:cNvPr id="7" name="圆角矩形 17">
            <a:extLst>
              <a:ext uri="{FF2B5EF4-FFF2-40B4-BE49-F238E27FC236}">
                <a16:creationId xmlns:a16="http://schemas.microsoft.com/office/drawing/2014/main" id="{9CD2CDDB-A52F-9960-2F67-FCAC03B8AAFB}"/>
              </a:ext>
            </a:extLst>
          </p:cNvPr>
          <p:cNvSpPr/>
          <p:nvPr/>
        </p:nvSpPr>
        <p:spPr>
          <a:xfrm>
            <a:off x="3326594" y="1344156"/>
            <a:ext cx="1881845" cy="681572"/>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số</a:t>
            </a:r>
          </a:p>
        </p:txBody>
      </p:sp>
      <p:sp>
        <p:nvSpPr>
          <p:cNvPr id="8" name="圆角矩形 17">
            <a:extLst>
              <a:ext uri="{FF2B5EF4-FFF2-40B4-BE49-F238E27FC236}">
                <a16:creationId xmlns:a16="http://schemas.microsoft.com/office/drawing/2014/main" id="{CD08366F-2D62-F9F8-1BFC-03C9CFF1D103}"/>
              </a:ext>
            </a:extLst>
          </p:cNvPr>
          <p:cNvSpPr/>
          <p:nvPr/>
        </p:nvSpPr>
        <p:spPr>
          <a:xfrm>
            <a:off x="5647010" y="1382625"/>
            <a:ext cx="1928517" cy="650549"/>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giá</a:t>
            </a:r>
          </a:p>
        </p:txBody>
      </p:sp>
      <p:sp>
        <p:nvSpPr>
          <p:cNvPr id="9" name="圆角矩形 17">
            <a:extLst>
              <a:ext uri="{FF2B5EF4-FFF2-40B4-BE49-F238E27FC236}">
                <a16:creationId xmlns:a16="http://schemas.microsoft.com/office/drawing/2014/main" id="{4B86DDB8-4639-A0F4-3B5D-B49E16E78D31}"/>
              </a:ext>
            </a:extLst>
          </p:cNvPr>
          <p:cNvSpPr/>
          <p:nvPr/>
        </p:nvSpPr>
        <p:spPr>
          <a:xfrm>
            <a:off x="8014098" y="1334881"/>
            <a:ext cx="1881844" cy="822619"/>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hình</a:t>
            </a:r>
          </a:p>
        </p:txBody>
      </p:sp>
      <p:sp>
        <p:nvSpPr>
          <p:cNvPr id="10" name="圆角矩形 17">
            <a:extLst>
              <a:ext uri="{FF2B5EF4-FFF2-40B4-BE49-F238E27FC236}">
                <a16:creationId xmlns:a16="http://schemas.microsoft.com/office/drawing/2014/main" id="{4E2D3E06-04A5-C922-995B-4FF04BCC90F3}"/>
              </a:ext>
            </a:extLst>
          </p:cNvPr>
          <p:cNvSpPr/>
          <p:nvPr/>
        </p:nvSpPr>
        <p:spPr>
          <a:xfrm>
            <a:off x="10469303" y="1334230"/>
            <a:ext cx="1505338" cy="802299"/>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lí</a:t>
            </a:r>
          </a:p>
        </p:txBody>
      </p:sp>
      <p:pic>
        <p:nvPicPr>
          <p:cNvPr id="11" name="Picture 10">
            <a:extLst>
              <a:ext uri="{FF2B5EF4-FFF2-40B4-BE49-F238E27FC236}">
                <a16:creationId xmlns:a16="http://schemas.microsoft.com/office/drawing/2014/main" id="{E17FA8AD-B680-574A-2BBA-B1517E961722}"/>
              </a:ext>
            </a:extLst>
          </p:cNvPr>
          <p:cNvPicPr>
            <a:picLocks noChangeAspect="1"/>
          </p:cNvPicPr>
          <p:nvPr/>
        </p:nvPicPr>
        <p:blipFill>
          <a:blip r:embed="rId2"/>
          <a:stretch>
            <a:fillRect/>
          </a:stretch>
        </p:blipFill>
        <p:spPr>
          <a:xfrm>
            <a:off x="5465014" y="2917665"/>
            <a:ext cx="6509627" cy="3339669"/>
          </a:xfrm>
          <a:prstGeom prst="rect">
            <a:avLst/>
          </a:prstGeom>
        </p:spPr>
      </p:pic>
      <p:sp>
        <p:nvSpPr>
          <p:cNvPr id="13" name="矩形 32">
            <a:extLst>
              <a:ext uri="{FF2B5EF4-FFF2-40B4-BE49-F238E27FC236}">
                <a16:creationId xmlns:a16="http://schemas.microsoft.com/office/drawing/2014/main" id="{E6B7440C-82D5-477E-D2D2-72A925FEE9C1}"/>
              </a:ext>
            </a:extLst>
          </p:cNvPr>
          <p:cNvSpPr/>
          <p:nvPr/>
        </p:nvSpPr>
        <p:spPr>
          <a:xfrm>
            <a:off x="452213" y="2785893"/>
            <a:ext cx="5057386" cy="128465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spcBef>
                <a:spcPts val="0"/>
              </a:spcBef>
              <a:spcAft>
                <a:spcPts val="0"/>
              </a:spcAft>
            </a:pP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Cuốn</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sách</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này</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là</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tài</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sản</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vô</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giá</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a:t>
            </a:r>
          </a:p>
        </p:txBody>
      </p:sp>
      <p:sp>
        <p:nvSpPr>
          <p:cNvPr id="14" name="矩形 32">
            <a:extLst>
              <a:ext uri="{FF2B5EF4-FFF2-40B4-BE49-F238E27FC236}">
                <a16:creationId xmlns:a16="http://schemas.microsoft.com/office/drawing/2014/main" id="{77C55D44-E343-C14C-144C-95B2E71BC9CE}"/>
              </a:ext>
            </a:extLst>
          </p:cNvPr>
          <p:cNvSpPr/>
          <p:nvPr/>
        </p:nvSpPr>
        <p:spPr>
          <a:xfrm>
            <a:off x="589624" y="4305803"/>
            <a:ext cx="5057386" cy="128465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spcBef>
                <a:spcPts val="0"/>
              </a:spcBef>
              <a:spcAft>
                <a:spcPts val="0"/>
              </a:spcAft>
            </a:pP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Câu</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trả</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lời</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này</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thật</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vô</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lí</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a:t>
            </a:r>
          </a:p>
        </p:txBody>
      </p:sp>
    </p:spTree>
    <p:extLst>
      <p:ext uri="{BB962C8B-B14F-4D97-AF65-F5344CB8AC3E}">
        <p14:creationId xmlns:p14="http://schemas.microsoft.com/office/powerpoint/2010/main" val="4074414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1FFF233-4658-00C2-7862-085883D9E855}"/>
              </a:ext>
            </a:extLst>
          </p:cNvPr>
          <p:cNvPicPr>
            <a:picLocks noChangeAspect="1"/>
          </p:cNvPicPr>
          <p:nvPr/>
        </p:nvPicPr>
        <p:blipFill>
          <a:blip r:embed="rId2"/>
          <a:srcRect l="25925" t="-1" r="26371" b="-7687"/>
          <a:stretch/>
        </p:blipFill>
        <p:spPr>
          <a:xfrm>
            <a:off x="1905695" y="201242"/>
            <a:ext cx="8810106" cy="3227758"/>
          </a:xfrm>
          <a:prstGeom prst="rect">
            <a:avLst/>
          </a:prstGeom>
        </p:spPr>
      </p:pic>
    </p:spTree>
    <p:extLst>
      <p:ext uri="{BB962C8B-B14F-4D97-AF65-F5344CB8AC3E}">
        <p14:creationId xmlns:p14="http://schemas.microsoft.com/office/powerpoint/2010/main" val="2889461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12CC23A6-418F-5D8F-8561-147DE0432C87}"/>
              </a:ext>
            </a:extLst>
          </p:cNvPr>
          <p:cNvSpPr/>
          <p:nvPr/>
        </p:nvSpPr>
        <p:spPr>
          <a:xfrm>
            <a:off x="391886" y="293914"/>
            <a:ext cx="11713027" cy="6411318"/>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5" name="TextBox 4">
            <a:extLst>
              <a:ext uri="{FF2B5EF4-FFF2-40B4-BE49-F238E27FC236}">
                <a16:creationId xmlns:a16="http://schemas.microsoft.com/office/drawing/2014/main" id="{328A0A50-AA1D-387D-2F39-986F37E7C417}"/>
              </a:ext>
            </a:extLst>
          </p:cNvPr>
          <p:cNvSpPr txBox="1"/>
          <p:nvPr/>
        </p:nvSpPr>
        <p:spPr>
          <a:xfrm>
            <a:off x="794657" y="641428"/>
            <a:ext cx="11125199" cy="6216572"/>
          </a:xfrm>
          <a:prstGeom prst="rect">
            <a:avLst/>
          </a:prstGeom>
          <a:noFill/>
        </p:spPr>
        <p:txBody>
          <a:bodyPr wrap="square" rtlCol="0">
            <a:spAutoFit/>
          </a:bodyPr>
          <a:lstStyle/>
          <a:p>
            <a:pPr algn="just"/>
            <a:r>
              <a:rPr lang="en-SG" sz="3000" dirty="0"/>
              <a:t>	</a:t>
            </a:r>
            <a:r>
              <a:rPr lang="vi-VN" sz="3000" dirty="0">
                <a:latin typeface="Cambria" panose="02040503050406030204" pitchFamily="18" charset="0"/>
                <a:ea typeface="Cambria" panose="02040503050406030204" pitchFamily="18" charset="0"/>
              </a:rPr>
              <a:t>Tôi nghĩ trẻ em trên khắp thế giới đều thích nghe chuyện giống tôi. Ba tôi đi làm xa nên những câu chuyện đầu tiên tôi nghe được là từ bà tôi và chú tôi. Bà kể tôi nghe chuyện </a:t>
            </a:r>
            <a:r>
              <a:rPr lang="vi-VN" sz="3000" i="1" dirty="0">
                <a:latin typeface="Cambria" panose="02040503050406030204" pitchFamily="18" charset="0"/>
                <a:ea typeface="Cambria" panose="02040503050406030204" pitchFamily="18" charset="0"/>
              </a:rPr>
              <a:t>Tấm Cám, Thạch Sanh, Cây tre trăm đốt, Đôi hài bảy dặm</a:t>
            </a:r>
            <a:r>
              <a:rPr lang="vi-VN" sz="3000" dirty="0">
                <a:latin typeface="Cambria" panose="02040503050406030204" pitchFamily="18" charset="0"/>
                <a:ea typeface="Cambria" panose="02040503050406030204" pitchFamily="18" charset="0"/>
              </a:rPr>
              <a:t>,... Chú tôi lại thích kể chuyện Tôn Ngộ Không và một số truyện trong </a:t>
            </a:r>
            <a:r>
              <a:rPr lang="vi-VN" sz="3000" i="1" dirty="0">
                <a:latin typeface="Cambria" panose="02040503050406030204" pitchFamily="18" charset="0"/>
                <a:ea typeface="Cambria" panose="02040503050406030204" pitchFamily="18" charset="0"/>
              </a:rPr>
              <a:t>Nghìn lẻ một đêm</a:t>
            </a:r>
            <a:r>
              <a:rPr lang="vi-VN" sz="3000" dirty="0">
                <a:latin typeface="Cambria" panose="02040503050406030204" pitchFamily="18" charset="0"/>
                <a:ea typeface="Cambria" panose="02040503050406030204" pitchFamily="18" charset="0"/>
              </a:rPr>
              <a:t>.</a:t>
            </a:r>
            <a:endParaRPr lang="en-SG" sz="3000" dirty="0">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Bà và chú tôi kể mãi cũng hết chuyện. Từ khi nghe chú tôi mách những câu chuyện đó và vô số những câu chuyện tương tự được viết trong các cuốn sách, tôi cố gắng học chữ để tự mình khám phá thế giới kì diệu kia.</a:t>
            </a:r>
            <a:endParaRPr lang="en-SG" sz="3000" dirty="0">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Bảy tuổi, tôi mê mẩn với những cuốn sách ba tôi mua về. Tám, chín tuổi, tôi đã mày mò đọc hết rương truyện Trung Hoa của ông thợ hớt tóc trong làng. Rồi tôi tìm đến </a:t>
            </a:r>
            <a:r>
              <a:rPr lang="vi-VN" sz="3000" i="1" dirty="0">
                <a:latin typeface="Cambria" panose="02040503050406030204" pitchFamily="18" charset="0"/>
                <a:ea typeface="Cambria" panose="02040503050406030204" pitchFamily="18" charset="0"/>
              </a:rPr>
              <a:t>Không gia đình, Những người khốn khổ,</a:t>
            </a:r>
            <a:r>
              <a:rPr lang="vi-VN" sz="3000" dirty="0">
                <a:latin typeface="Cambria" panose="02040503050406030204" pitchFamily="18" charset="0"/>
                <a:ea typeface="Cambria" panose="02040503050406030204" pitchFamily="18" charset="0"/>
              </a:rPr>
              <a:t>..</a:t>
            </a:r>
            <a:endParaRPr lang="en-SG" sz="3000" dirty="0">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55578CB8-500E-FB67-126F-86DC4EB0CE1C}"/>
              </a:ext>
            </a:extLst>
          </p:cNvPr>
          <p:cNvPicPr>
            <a:picLocks noChangeAspect="1"/>
          </p:cNvPicPr>
          <p:nvPr/>
        </p:nvPicPr>
        <p:blipFill>
          <a:blip r:embed="rId2"/>
          <a:srcRect b="48872"/>
          <a:stretch/>
        </p:blipFill>
        <p:spPr>
          <a:xfrm>
            <a:off x="2342612" y="-65313"/>
            <a:ext cx="5320932" cy="849086"/>
          </a:xfrm>
          <a:prstGeom prst="rect">
            <a:avLst/>
          </a:prstGeom>
        </p:spPr>
      </p:pic>
      <p:pic>
        <p:nvPicPr>
          <p:cNvPr id="8" name="Picture 7">
            <a:extLst>
              <a:ext uri="{FF2B5EF4-FFF2-40B4-BE49-F238E27FC236}">
                <a16:creationId xmlns:a16="http://schemas.microsoft.com/office/drawing/2014/main" id="{FDBD3DB3-946F-7092-A506-7B1BD3FB26F8}"/>
              </a:ext>
            </a:extLst>
          </p:cNvPr>
          <p:cNvPicPr>
            <a:picLocks noChangeAspect="1"/>
          </p:cNvPicPr>
          <p:nvPr/>
        </p:nvPicPr>
        <p:blipFill>
          <a:blip r:embed="rId2"/>
          <a:srcRect t="48872"/>
          <a:stretch/>
        </p:blipFill>
        <p:spPr>
          <a:xfrm>
            <a:off x="5445041" y="-65313"/>
            <a:ext cx="5320932" cy="849086"/>
          </a:xfrm>
          <a:prstGeom prst="rect">
            <a:avLst/>
          </a:prstGeom>
        </p:spPr>
      </p:pic>
    </p:spTree>
    <p:extLst>
      <p:ext uri="{BB962C8B-B14F-4D97-AF65-F5344CB8AC3E}">
        <p14:creationId xmlns:p14="http://schemas.microsoft.com/office/powerpoint/2010/main" val="157487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CB80D0AE-BA26-122E-B3D7-ACE1D99BFAAA}"/>
              </a:ext>
            </a:extLst>
          </p:cNvPr>
          <p:cNvSpPr/>
          <p:nvPr/>
        </p:nvSpPr>
        <p:spPr>
          <a:xfrm>
            <a:off x="381001" y="223341"/>
            <a:ext cx="11713027" cy="6411318"/>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5" name="TextBox 4">
            <a:extLst>
              <a:ext uri="{FF2B5EF4-FFF2-40B4-BE49-F238E27FC236}">
                <a16:creationId xmlns:a16="http://schemas.microsoft.com/office/drawing/2014/main" id="{CF9A498E-AB2B-41A9-BA5D-28738AA7E643}"/>
              </a:ext>
            </a:extLst>
          </p:cNvPr>
          <p:cNvSpPr txBox="1"/>
          <p:nvPr/>
        </p:nvSpPr>
        <p:spPr>
          <a:xfrm>
            <a:off x="544285" y="612844"/>
            <a:ext cx="11266714" cy="5632311"/>
          </a:xfrm>
          <a:prstGeom prst="rect">
            <a:avLst/>
          </a:prstGeom>
          <a:noFill/>
        </p:spPr>
        <p:txBody>
          <a:bodyPr wrap="square" rtlCol="0">
            <a:spAutoFit/>
          </a:bodyPr>
          <a:lstStyle/>
          <a:p>
            <a:pPr algn="just"/>
            <a:r>
              <a:rPr lang="en-SG" dirty="0"/>
              <a:t>	</a:t>
            </a:r>
            <a:r>
              <a:rPr lang="vi-VN" sz="3000" dirty="0">
                <a:latin typeface="Cambria" panose="02040503050406030204" pitchFamily="18" charset="0"/>
                <a:ea typeface="Cambria" panose="02040503050406030204" pitchFamily="18" charset="0"/>
              </a:rPr>
              <a:t>Tôi khóc cười qua những trang sách, ngạc nhiên thấy mình trải qua những cảm xúc mà trên thực tế, tôi chưa đủ lớn để trải nghiệm ngoài đời. Sách đã bồi đắp tâm hồn, làm giàu có và làm trưởng thành tình cảm một đứa bé và đặc biệt mở rộng đến vô biên bờ cõi của trí tưởng tượng.</a:t>
            </a:r>
            <a:endParaRPr lang="en-SG" sz="3000" dirty="0">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Rồi tới lượt mấy đứa em nhỏ của tôi lại tranh nhau nằm gần tôi vào mỗi buổi tối, nhao nhao: Anh Hai kể chuyện đi, anh Hai!.</a:t>
            </a:r>
            <a:endParaRPr lang="en-SG" sz="3000" dirty="0">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Tôi vẫn luôn biết ơn cả nhà đã tạo cho tôi thói quen đọc sách một cách tự nhiên như vậy. Nhờ thói quen ấy, nhu cầu đọc sách đã nảy mầm và trở thành một khát khao trong tôi, như cỏ cây khát ánh sáng và khí trời.</a:t>
            </a:r>
            <a:endParaRPr lang="en-SG" sz="3000" dirty="0">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(Nguyễn Nhật Ánh)</a:t>
            </a:r>
            <a:endParaRPr lang="en-SG" sz="3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3544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2">
            <a:extLst>
              <a:ext uri="{FF2B5EF4-FFF2-40B4-BE49-F238E27FC236}">
                <a16:creationId xmlns:a16="http://schemas.microsoft.com/office/drawing/2014/main" id="{1708B0F5-A174-74BC-2D3A-AED85E1805CA}"/>
              </a:ext>
            </a:extLst>
          </p:cNvPr>
          <p:cNvSpPr/>
          <p:nvPr/>
        </p:nvSpPr>
        <p:spPr>
          <a:xfrm>
            <a:off x="1053358" y="685800"/>
            <a:ext cx="10592542" cy="5921553"/>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cs typeface="+mn-cs"/>
            </a:endParaRPr>
          </a:p>
        </p:txBody>
      </p:sp>
      <p:pic>
        <p:nvPicPr>
          <p:cNvPr id="7" name="Picture 6">
            <a:extLst>
              <a:ext uri="{FF2B5EF4-FFF2-40B4-BE49-F238E27FC236}">
                <a16:creationId xmlns:a16="http://schemas.microsoft.com/office/drawing/2014/main" id="{76298171-07DE-D084-D7F8-3BC38669E627}"/>
              </a:ext>
            </a:extLst>
          </p:cNvPr>
          <p:cNvPicPr>
            <a:picLocks noChangeAspect="1"/>
          </p:cNvPicPr>
          <p:nvPr/>
        </p:nvPicPr>
        <p:blipFill>
          <a:blip r:embed="rId2"/>
          <a:stretch>
            <a:fillRect/>
          </a:stretch>
        </p:blipFill>
        <p:spPr>
          <a:xfrm>
            <a:off x="1212681" y="-172184"/>
            <a:ext cx="9766638" cy="1566808"/>
          </a:xfrm>
          <a:prstGeom prst="rect">
            <a:avLst/>
          </a:prstGeom>
        </p:spPr>
      </p:pic>
      <p:sp>
        <p:nvSpPr>
          <p:cNvPr id="49" name="Rectangle 48">
            <a:extLst>
              <a:ext uri="{FF2B5EF4-FFF2-40B4-BE49-F238E27FC236}">
                <a16:creationId xmlns:a16="http://schemas.microsoft.com/office/drawing/2014/main" id="{DDAAA4B3-C894-1AF0-B7C6-2B78EF048411}"/>
              </a:ext>
            </a:extLst>
          </p:cNvPr>
          <p:cNvSpPr/>
          <p:nvPr/>
        </p:nvSpPr>
        <p:spPr>
          <a:xfrm>
            <a:off x="3539936" y="1830129"/>
            <a:ext cx="7948920" cy="646331"/>
          </a:xfrm>
          <a:prstGeom prst="rect">
            <a:avLst/>
          </a:prstGeom>
          <a:solidFill>
            <a:schemeClr val="accent4">
              <a:lumMod val="20000"/>
              <a:lumOff val="80000"/>
            </a:schemeClr>
          </a:solidFill>
          <a:ln w="28575">
            <a:solidFill>
              <a:schemeClr val="tx1"/>
            </a:solidFill>
            <a:prstDash val="lgDash"/>
          </a:ln>
        </p:spPr>
        <p:txBody>
          <a:bodyPr wrap="square">
            <a:spAutoFit/>
          </a:bodyPr>
          <a:lstStyle/>
          <a:p>
            <a:pPr algn="ctr">
              <a:defRPr/>
            </a:pPr>
            <a:r>
              <a:rPr lang="vi-VN" sz="3600" dirty="0">
                <a:latin typeface="Cambria" panose="02040503050406030204" pitchFamily="18" charset="0"/>
                <a:ea typeface="Cambria" panose="02040503050406030204" pitchFamily="18" charset="0"/>
              </a:rPr>
              <a:t>Tôi nghĩ trẻ em...</a:t>
            </a:r>
            <a:r>
              <a:rPr lang="vi-VN" sz="3600" i="1" dirty="0">
                <a:latin typeface="Cambria" panose="02040503050406030204" pitchFamily="18" charset="0"/>
                <a:ea typeface="Cambria" panose="02040503050406030204" pitchFamily="18" charset="0"/>
              </a:rPr>
              <a:t>Nghìn lẻ một đêm.</a:t>
            </a:r>
            <a:endParaRPr lang="en-SG" sz="3600" i="1" dirty="0">
              <a:latin typeface="Cambria" panose="02040503050406030204" pitchFamily="18" charset="0"/>
              <a:ea typeface="Cambria" panose="02040503050406030204" pitchFamily="18" charset="0"/>
            </a:endParaRPr>
          </a:p>
        </p:txBody>
      </p:sp>
      <p:sp>
        <p:nvSpPr>
          <p:cNvPr id="50" name="Rectangle 49">
            <a:extLst>
              <a:ext uri="{FF2B5EF4-FFF2-40B4-BE49-F238E27FC236}">
                <a16:creationId xmlns:a16="http://schemas.microsoft.com/office/drawing/2014/main" id="{338FED11-E3A9-46CE-32C9-426BCDCEA089}"/>
              </a:ext>
            </a:extLst>
          </p:cNvPr>
          <p:cNvSpPr/>
          <p:nvPr/>
        </p:nvSpPr>
        <p:spPr>
          <a:xfrm>
            <a:off x="3539936" y="2712767"/>
            <a:ext cx="7948920" cy="646331"/>
          </a:xfrm>
          <a:prstGeom prst="rect">
            <a:avLst/>
          </a:prstGeom>
          <a:solidFill>
            <a:schemeClr val="accent4">
              <a:lumMod val="20000"/>
              <a:lumOff val="80000"/>
            </a:schemeClr>
          </a:solidFill>
          <a:ln w="28575">
            <a:solidFill>
              <a:schemeClr val="tx1"/>
            </a:solidFill>
            <a:prstDash val="lgDash"/>
          </a:ln>
        </p:spPr>
        <p:txBody>
          <a:bodyPr wrap="square">
            <a:spAutoFit/>
          </a:bodyPr>
          <a:lstStyle/>
          <a:p>
            <a:pPr algn="ctr">
              <a:defRPr/>
            </a:pPr>
            <a:r>
              <a:rPr lang="vi-VN" sz="3600" dirty="0">
                <a:latin typeface="Cambria" panose="02040503050406030204" pitchFamily="18" charset="0"/>
                <a:ea typeface="Cambria" panose="02040503050406030204" pitchFamily="18" charset="0"/>
              </a:rPr>
              <a:t>Bà và chú tôi... thế giới kì diệu kia.</a:t>
            </a:r>
            <a:endParaRPr lang="en-SG" sz="3600" i="1" dirty="0">
              <a:latin typeface="Cambria" panose="02040503050406030204" pitchFamily="18" charset="0"/>
              <a:ea typeface="Cambria" panose="02040503050406030204" pitchFamily="18" charset="0"/>
            </a:endParaRPr>
          </a:p>
        </p:txBody>
      </p:sp>
      <p:sp>
        <p:nvSpPr>
          <p:cNvPr id="51" name="Rectangle 50">
            <a:extLst>
              <a:ext uri="{FF2B5EF4-FFF2-40B4-BE49-F238E27FC236}">
                <a16:creationId xmlns:a16="http://schemas.microsoft.com/office/drawing/2014/main" id="{8BD7376A-A483-493B-6715-EDD40BCF5973}"/>
              </a:ext>
            </a:extLst>
          </p:cNvPr>
          <p:cNvSpPr/>
          <p:nvPr/>
        </p:nvSpPr>
        <p:spPr>
          <a:xfrm>
            <a:off x="3539936" y="3595405"/>
            <a:ext cx="7948920" cy="646331"/>
          </a:xfrm>
          <a:prstGeom prst="rect">
            <a:avLst/>
          </a:prstGeom>
          <a:solidFill>
            <a:schemeClr val="accent4">
              <a:lumMod val="20000"/>
              <a:lumOff val="80000"/>
            </a:schemeClr>
          </a:solidFill>
          <a:ln w="28575">
            <a:solidFill>
              <a:schemeClr val="tx1"/>
            </a:solidFill>
            <a:prstDash val="lgDash"/>
          </a:ln>
        </p:spPr>
        <p:txBody>
          <a:bodyPr wrap="square">
            <a:spAutoFit/>
          </a:bodyPr>
          <a:lstStyle/>
          <a:p>
            <a:pPr algn="ctr">
              <a:defRPr/>
            </a:pPr>
            <a:r>
              <a:rPr lang="vi-VN" sz="3600" dirty="0">
                <a:latin typeface="Cambria" panose="02040503050406030204" pitchFamily="18" charset="0"/>
                <a:ea typeface="Cambria" panose="02040503050406030204" pitchFamily="18" charset="0"/>
              </a:rPr>
              <a:t>Bảy tuổi... </a:t>
            </a:r>
            <a:r>
              <a:rPr lang="vi-VN" sz="3600" i="1" dirty="0">
                <a:latin typeface="Cambria" panose="02040503050406030204" pitchFamily="18" charset="0"/>
                <a:ea typeface="Cambria" panose="02040503050406030204" pitchFamily="18" charset="0"/>
              </a:rPr>
              <a:t>Những người khốn khổ,...</a:t>
            </a:r>
            <a:endParaRPr lang="en-SG" sz="3600" i="1" dirty="0">
              <a:latin typeface="Cambria" panose="02040503050406030204" pitchFamily="18" charset="0"/>
              <a:ea typeface="Cambria" panose="02040503050406030204" pitchFamily="18" charset="0"/>
            </a:endParaRPr>
          </a:p>
        </p:txBody>
      </p:sp>
      <p:sp>
        <p:nvSpPr>
          <p:cNvPr id="52" name="Rectangle 51">
            <a:extLst>
              <a:ext uri="{FF2B5EF4-FFF2-40B4-BE49-F238E27FC236}">
                <a16:creationId xmlns:a16="http://schemas.microsoft.com/office/drawing/2014/main" id="{15CD3B9D-15C3-3E82-1B43-2E20BAE9E57C}"/>
              </a:ext>
            </a:extLst>
          </p:cNvPr>
          <p:cNvSpPr/>
          <p:nvPr/>
        </p:nvSpPr>
        <p:spPr>
          <a:xfrm>
            <a:off x="3539936" y="4525513"/>
            <a:ext cx="7948920" cy="646331"/>
          </a:xfrm>
          <a:prstGeom prst="rect">
            <a:avLst/>
          </a:prstGeom>
          <a:solidFill>
            <a:schemeClr val="accent4">
              <a:lumMod val="20000"/>
              <a:lumOff val="80000"/>
            </a:schemeClr>
          </a:solidFill>
          <a:ln w="28575">
            <a:solidFill>
              <a:schemeClr val="tx1"/>
            </a:solidFill>
            <a:prstDash val="lgDash"/>
          </a:ln>
        </p:spPr>
        <p:txBody>
          <a:bodyPr wrap="square">
            <a:spAutoFit/>
          </a:bodyPr>
          <a:lstStyle/>
          <a:p>
            <a:pPr algn="ctr">
              <a:defRPr/>
            </a:pPr>
            <a:r>
              <a:rPr lang="vi-VN" sz="3600" dirty="0">
                <a:latin typeface="Cambria" panose="02040503050406030204" pitchFamily="18" charset="0"/>
                <a:ea typeface="Cambria" panose="02040503050406030204" pitchFamily="18" charset="0"/>
              </a:rPr>
              <a:t>Tôi khóc cười... anh Hai!</a:t>
            </a:r>
            <a:endParaRPr lang="en-SG" sz="3600" i="1" dirty="0">
              <a:latin typeface="Cambria" panose="02040503050406030204" pitchFamily="18" charset="0"/>
              <a:ea typeface="Cambria" panose="02040503050406030204" pitchFamily="18" charset="0"/>
            </a:endParaRPr>
          </a:p>
        </p:txBody>
      </p:sp>
      <p:sp>
        <p:nvSpPr>
          <p:cNvPr id="53" name="Rectangle 52">
            <a:extLst>
              <a:ext uri="{FF2B5EF4-FFF2-40B4-BE49-F238E27FC236}">
                <a16:creationId xmlns:a16="http://schemas.microsoft.com/office/drawing/2014/main" id="{D4ECC6DA-306E-7DA7-8E89-44C0879DF3E5}"/>
              </a:ext>
            </a:extLst>
          </p:cNvPr>
          <p:cNvSpPr/>
          <p:nvPr/>
        </p:nvSpPr>
        <p:spPr>
          <a:xfrm>
            <a:off x="3539936" y="5391906"/>
            <a:ext cx="7948920" cy="646331"/>
          </a:xfrm>
          <a:prstGeom prst="rect">
            <a:avLst/>
          </a:prstGeom>
          <a:solidFill>
            <a:schemeClr val="accent4">
              <a:lumMod val="20000"/>
              <a:lumOff val="80000"/>
            </a:schemeClr>
          </a:solidFill>
          <a:ln w="28575">
            <a:solidFill>
              <a:schemeClr val="tx1"/>
            </a:solidFill>
            <a:prstDash val="lgDash"/>
          </a:ln>
        </p:spPr>
        <p:txBody>
          <a:bodyPr wrap="square">
            <a:spAutoFit/>
          </a:bodyPr>
          <a:lstStyle/>
          <a:p>
            <a:pPr algn="ctr">
              <a:defRPr/>
            </a:pPr>
            <a:r>
              <a:rPr lang="vi-VN" sz="3600" dirty="0">
                <a:latin typeface="Cambria" panose="02040503050406030204" pitchFamily="18" charset="0"/>
                <a:ea typeface="Cambria" panose="02040503050406030204" pitchFamily="18" charset="0"/>
              </a:rPr>
              <a:t>Đoạn còn lại</a:t>
            </a:r>
            <a:endParaRPr lang="en-SG" sz="3600" dirty="0">
              <a:latin typeface="Cambria" panose="02040503050406030204" pitchFamily="18" charset="0"/>
              <a:ea typeface="Cambria" panose="02040503050406030204" pitchFamily="18" charset="0"/>
            </a:endParaRPr>
          </a:p>
        </p:txBody>
      </p:sp>
      <p:sp>
        <p:nvSpPr>
          <p:cNvPr id="54" name="文本框 18">
            <a:extLst>
              <a:ext uri="{FF2B5EF4-FFF2-40B4-BE49-F238E27FC236}">
                <a16:creationId xmlns:a16="http://schemas.microsoft.com/office/drawing/2014/main" id="{9CDD64FF-A110-46C3-990E-6B9925E2833F}"/>
              </a:ext>
            </a:extLst>
          </p:cNvPr>
          <p:cNvSpPr txBox="1"/>
          <p:nvPr/>
        </p:nvSpPr>
        <p:spPr>
          <a:xfrm>
            <a:off x="1398054" y="1787128"/>
            <a:ext cx="1984838"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vi-VN" altLang="zh-CN"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rPr>
              <a:t>ĐOẠN 1</a:t>
            </a:r>
            <a:endParaRPr kumimoji="1" lang="zh-CN" altLang="en-US"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endParaRPr>
          </a:p>
        </p:txBody>
      </p:sp>
      <p:sp>
        <p:nvSpPr>
          <p:cNvPr id="55" name="文本框 18">
            <a:extLst>
              <a:ext uri="{FF2B5EF4-FFF2-40B4-BE49-F238E27FC236}">
                <a16:creationId xmlns:a16="http://schemas.microsoft.com/office/drawing/2014/main" id="{B2C4EB6A-BC86-84C1-CD90-10EC4CD8A0CE}"/>
              </a:ext>
            </a:extLst>
          </p:cNvPr>
          <p:cNvSpPr txBox="1"/>
          <p:nvPr/>
        </p:nvSpPr>
        <p:spPr>
          <a:xfrm>
            <a:off x="1357979" y="2680667"/>
            <a:ext cx="2024913"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vi-VN" altLang="zh-CN"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rPr>
              <a:t>ĐOẠN 2</a:t>
            </a:r>
            <a:endParaRPr kumimoji="1" lang="zh-CN" altLang="en-US"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endParaRPr>
          </a:p>
        </p:txBody>
      </p:sp>
      <p:sp>
        <p:nvSpPr>
          <p:cNvPr id="56" name="文本框 18">
            <a:extLst>
              <a:ext uri="{FF2B5EF4-FFF2-40B4-BE49-F238E27FC236}">
                <a16:creationId xmlns:a16="http://schemas.microsoft.com/office/drawing/2014/main" id="{34F9CB41-41D8-E635-033D-FEA9B8E62D4D}"/>
              </a:ext>
            </a:extLst>
          </p:cNvPr>
          <p:cNvSpPr txBox="1"/>
          <p:nvPr/>
        </p:nvSpPr>
        <p:spPr>
          <a:xfrm>
            <a:off x="1398054" y="3595405"/>
            <a:ext cx="2037737"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vi-VN" altLang="zh-CN"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rPr>
              <a:t>ĐOẠN 3</a:t>
            </a:r>
            <a:endParaRPr kumimoji="1" lang="zh-CN" altLang="en-US"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endParaRPr>
          </a:p>
        </p:txBody>
      </p:sp>
      <p:sp>
        <p:nvSpPr>
          <p:cNvPr id="57" name="文本框 18">
            <a:extLst>
              <a:ext uri="{FF2B5EF4-FFF2-40B4-BE49-F238E27FC236}">
                <a16:creationId xmlns:a16="http://schemas.microsoft.com/office/drawing/2014/main" id="{6B4504FD-13FB-054E-0555-EEFAD9FB13DB}"/>
              </a:ext>
            </a:extLst>
          </p:cNvPr>
          <p:cNvSpPr txBox="1"/>
          <p:nvPr/>
        </p:nvSpPr>
        <p:spPr>
          <a:xfrm>
            <a:off x="1314698" y="4519741"/>
            <a:ext cx="2068194"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vi-VN" altLang="zh-CN"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rPr>
              <a:t>ĐOẠN 4</a:t>
            </a:r>
            <a:endParaRPr kumimoji="1" lang="zh-CN" altLang="en-US"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endParaRPr>
          </a:p>
        </p:txBody>
      </p:sp>
      <p:sp>
        <p:nvSpPr>
          <p:cNvPr id="58" name="文本框 18">
            <a:extLst>
              <a:ext uri="{FF2B5EF4-FFF2-40B4-BE49-F238E27FC236}">
                <a16:creationId xmlns:a16="http://schemas.microsoft.com/office/drawing/2014/main" id="{904660C7-A5ED-0397-B36C-11DF64A377A8}"/>
              </a:ext>
            </a:extLst>
          </p:cNvPr>
          <p:cNvSpPr txBox="1"/>
          <p:nvPr/>
        </p:nvSpPr>
        <p:spPr>
          <a:xfrm>
            <a:off x="1228936" y="5489214"/>
            <a:ext cx="2135521"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vi-VN" altLang="zh-CN"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rPr>
              <a:t>ĐOẠN  5</a:t>
            </a:r>
            <a:endParaRPr kumimoji="1" lang="zh-CN" altLang="en-US"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endParaRPr>
          </a:p>
        </p:txBody>
      </p:sp>
    </p:spTree>
    <p:extLst>
      <p:ext uri="{BB962C8B-B14F-4D97-AF65-F5344CB8AC3E}">
        <p14:creationId xmlns:p14="http://schemas.microsoft.com/office/powerpoint/2010/main" val="1904187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horizontal)">
                                      <p:cBhvr>
                                        <p:cTn id="11" dur="500"/>
                                        <p:tgtEl>
                                          <p:spTgt spid="4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additive="base">
                                        <p:cTn id="16" dur="500" fill="hold"/>
                                        <p:tgtEl>
                                          <p:spTgt spid="55"/>
                                        </p:tgtEl>
                                        <p:attrNameLst>
                                          <p:attrName>ppt_x</p:attrName>
                                        </p:attrNameLst>
                                      </p:cBhvr>
                                      <p:tavLst>
                                        <p:tav tm="0">
                                          <p:val>
                                            <p:strVal val="0-#ppt_w/2"/>
                                          </p:val>
                                        </p:tav>
                                        <p:tav tm="100000">
                                          <p:val>
                                            <p:strVal val="#ppt_x"/>
                                          </p:val>
                                        </p:tav>
                                      </p:tavLst>
                                    </p:anim>
                                    <p:anim calcmode="lin" valueType="num">
                                      <p:cBhvr additive="base">
                                        <p:cTn id="17" dur="500" fill="hold"/>
                                        <p:tgtEl>
                                          <p:spTgt spid="55"/>
                                        </p:tgtEl>
                                        <p:attrNameLst>
                                          <p:attrName>ppt_y</p:attrName>
                                        </p:attrNameLst>
                                      </p:cBhvr>
                                      <p:tavLst>
                                        <p:tav tm="0">
                                          <p:val>
                                            <p:strVal val="#ppt_y"/>
                                          </p:val>
                                        </p:tav>
                                        <p:tav tm="100000">
                                          <p:val>
                                            <p:strVal val="#ppt_y"/>
                                          </p:val>
                                        </p:tav>
                                      </p:tavLst>
                                    </p:anim>
                                  </p:childTnLst>
                                </p:cTn>
                              </p:par>
                              <p:par>
                                <p:cTn id="18" presetID="14" presetClass="entr" presetSubtype="10"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randombar(horizontal)">
                                      <p:cBhvr>
                                        <p:cTn id="20" dur="500"/>
                                        <p:tgtEl>
                                          <p:spTgt spid="5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additive="base">
                                        <p:cTn id="25" dur="500" fill="hold"/>
                                        <p:tgtEl>
                                          <p:spTgt spid="56"/>
                                        </p:tgtEl>
                                        <p:attrNameLst>
                                          <p:attrName>ppt_x</p:attrName>
                                        </p:attrNameLst>
                                      </p:cBhvr>
                                      <p:tavLst>
                                        <p:tav tm="0">
                                          <p:val>
                                            <p:strVal val="0-#ppt_w/2"/>
                                          </p:val>
                                        </p:tav>
                                        <p:tav tm="100000">
                                          <p:val>
                                            <p:strVal val="#ppt_x"/>
                                          </p:val>
                                        </p:tav>
                                      </p:tavLst>
                                    </p:anim>
                                    <p:anim calcmode="lin" valueType="num">
                                      <p:cBhvr additive="base">
                                        <p:cTn id="26" dur="500" fill="hold"/>
                                        <p:tgtEl>
                                          <p:spTgt spid="56"/>
                                        </p:tgtEl>
                                        <p:attrNameLst>
                                          <p:attrName>ppt_y</p:attrName>
                                        </p:attrNameLst>
                                      </p:cBhvr>
                                      <p:tavLst>
                                        <p:tav tm="0">
                                          <p:val>
                                            <p:strVal val="#ppt_y"/>
                                          </p:val>
                                        </p:tav>
                                        <p:tav tm="100000">
                                          <p:val>
                                            <p:strVal val="#ppt_y"/>
                                          </p:val>
                                        </p:tav>
                                      </p:tavLst>
                                    </p:anim>
                                  </p:childTnLst>
                                </p:cTn>
                              </p:par>
                              <p:par>
                                <p:cTn id="27" presetID="14" presetClass="entr" presetSubtype="1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randombar(horizontal)">
                                      <p:cBhvr>
                                        <p:cTn id="29" dur="500"/>
                                        <p:tgtEl>
                                          <p:spTgt spid="5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57"/>
                                        </p:tgtEl>
                                        <p:attrNameLst>
                                          <p:attrName>style.visibility</p:attrName>
                                        </p:attrNameLst>
                                      </p:cBhvr>
                                      <p:to>
                                        <p:strVal val="visible"/>
                                      </p:to>
                                    </p:set>
                                    <p:anim calcmode="lin" valueType="num">
                                      <p:cBhvr additive="base">
                                        <p:cTn id="34" dur="500" fill="hold"/>
                                        <p:tgtEl>
                                          <p:spTgt spid="57"/>
                                        </p:tgtEl>
                                        <p:attrNameLst>
                                          <p:attrName>ppt_x</p:attrName>
                                        </p:attrNameLst>
                                      </p:cBhvr>
                                      <p:tavLst>
                                        <p:tav tm="0">
                                          <p:val>
                                            <p:strVal val="0-#ppt_w/2"/>
                                          </p:val>
                                        </p:tav>
                                        <p:tav tm="100000">
                                          <p:val>
                                            <p:strVal val="#ppt_x"/>
                                          </p:val>
                                        </p:tav>
                                      </p:tavLst>
                                    </p:anim>
                                    <p:anim calcmode="lin" valueType="num">
                                      <p:cBhvr additive="base">
                                        <p:cTn id="35" dur="500" fill="hold"/>
                                        <p:tgtEl>
                                          <p:spTgt spid="57"/>
                                        </p:tgtEl>
                                        <p:attrNameLst>
                                          <p:attrName>ppt_y</p:attrName>
                                        </p:attrNameLst>
                                      </p:cBhvr>
                                      <p:tavLst>
                                        <p:tav tm="0">
                                          <p:val>
                                            <p:strVal val="#ppt_y"/>
                                          </p:val>
                                        </p:tav>
                                        <p:tav tm="100000">
                                          <p:val>
                                            <p:strVal val="#ppt_y"/>
                                          </p:val>
                                        </p:tav>
                                      </p:tavLst>
                                    </p:anim>
                                  </p:childTnLst>
                                </p:cTn>
                              </p:par>
                              <p:par>
                                <p:cTn id="36" presetID="14" presetClass="entr" presetSubtype="10"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randombar(horizontal)">
                                      <p:cBhvr>
                                        <p:cTn id="38" dur="500"/>
                                        <p:tgtEl>
                                          <p:spTgt spid="5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randombar(horizontal)">
                                      <p:cBhvr>
                                        <p:cTn id="43" dur="500"/>
                                        <p:tgtEl>
                                          <p:spTgt spid="53"/>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additive="base">
                                        <p:cTn id="46" dur="500" fill="hold"/>
                                        <p:tgtEl>
                                          <p:spTgt spid="58"/>
                                        </p:tgtEl>
                                        <p:attrNameLst>
                                          <p:attrName>ppt_x</p:attrName>
                                        </p:attrNameLst>
                                      </p:cBhvr>
                                      <p:tavLst>
                                        <p:tav tm="0">
                                          <p:val>
                                            <p:strVal val="0-#ppt_w/2"/>
                                          </p:val>
                                        </p:tav>
                                        <p:tav tm="100000">
                                          <p:val>
                                            <p:strVal val="#ppt_x"/>
                                          </p:val>
                                        </p:tav>
                                      </p:tavLst>
                                    </p:anim>
                                    <p:anim calcmode="lin" valueType="num">
                                      <p:cBhvr additive="base">
                                        <p:cTn id="47"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4" grpId="0"/>
      <p:bldP spid="55"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12CC23A6-418F-5D8F-8561-147DE0432C87}"/>
              </a:ext>
            </a:extLst>
          </p:cNvPr>
          <p:cNvSpPr/>
          <p:nvPr/>
        </p:nvSpPr>
        <p:spPr>
          <a:xfrm>
            <a:off x="391886" y="293914"/>
            <a:ext cx="11713027" cy="6411318"/>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5" name="TextBox 4">
            <a:extLst>
              <a:ext uri="{FF2B5EF4-FFF2-40B4-BE49-F238E27FC236}">
                <a16:creationId xmlns:a16="http://schemas.microsoft.com/office/drawing/2014/main" id="{328A0A50-AA1D-387D-2F39-986F37E7C417}"/>
              </a:ext>
            </a:extLst>
          </p:cNvPr>
          <p:cNvSpPr txBox="1"/>
          <p:nvPr/>
        </p:nvSpPr>
        <p:spPr>
          <a:xfrm>
            <a:off x="794657" y="641428"/>
            <a:ext cx="11125199" cy="6216572"/>
          </a:xfrm>
          <a:prstGeom prst="rect">
            <a:avLst/>
          </a:prstGeom>
          <a:noFill/>
        </p:spPr>
        <p:txBody>
          <a:bodyPr wrap="square" rtlCol="0">
            <a:spAutoFit/>
          </a:bodyPr>
          <a:lstStyle/>
          <a:p>
            <a:pPr algn="just"/>
            <a:r>
              <a:rPr lang="en-SG" sz="3000" dirty="0"/>
              <a:t>	</a:t>
            </a:r>
            <a:r>
              <a:rPr lang="vi-VN" sz="3000" dirty="0">
                <a:solidFill>
                  <a:srgbClr val="FF0000"/>
                </a:solidFill>
                <a:latin typeface="Cambria" panose="02040503050406030204" pitchFamily="18" charset="0"/>
                <a:ea typeface="Cambria" panose="02040503050406030204" pitchFamily="18" charset="0"/>
              </a:rPr>
              <a:t>Tôi nghĩ trẻ em trên khắp thế giới đều thích nghe chuyện giống tôi. Ba tôi đi làm xa nên những câu chuyện đầu tiên tôi nghe được là từ bà tôi và chú tôi. Bà kể tôi nghe chuyện </a:t>
            </a:r>
            <a:r>
              <a:rPr lang="vi-VN" sz="3000" i="1" dirty="0">
                <a:solidFill>
                  <a:srgbClr val="FF0000"/>
                </a:solidFill>
                <a:latin typeface="Cambria" panose="02040503050406030204" pitchFamily="18" charset="0"/>
                <a:ea typeface="Cambria" panose="02040503050406030204" pitchFamily="18" charset="0"/>
              </a:rPr>
              <a:t>Tấm Cám, Thạch Sanh, Cây tre trăm đốt, Đôi hài bảy dặm</a:t>
            </a:r>
            <a:r>
              <a:rPr lang="vi-VN" sz="3000" dirty="0">
                <a:solidFill>
                  <a:srgbClr val="FF0000"/>
                </a:solidFill>
                <a:latin typeface="Cambria" panose="02040503050406030204" pitchFamily="18" charset="0"/>
                <a:ea typeface="Cambria" panose="02040503050406030204" pitchFamily="18" charset="0"/>
              </a:rPr>
              <a:t>,... Chú tôi lại thích kể chuyện Tôn Ngộ Không và một số truyện trong </a:t>
            </a:r>
            <a:r>
              <a:rPr lang="vi-VN" sz="3000" i="1" dirty="0">
                <a:solidFill>
                  <a:srgbClr val="FF0000"/>
                </a:solidFill>
                <a:latin typeface="Cambria" panose="02040503050406030204" pitchFamily="18" charset="0"/>
                <a:ea typeface="Cambria" panose="02040503050406030204" pitchFamily="18" charset="0"/>
              </a:rPr>
              <a:t>Nghìn lẻ một đêm</a:t>
            </a:r>
            <a:r>
              <a:rPr lang="vi-VN" sz="3000" dirty="0">
                <a:solidFill>
                  <a:srgbClr val="FF0000"/>
                </a:solidFill>
                <a:latin typeface="Cambria" panose="02040503050406030204" pitchFamily="18" charset="0"/>
                <a:ea typeface="Cambria" panose="02040503050406030204" pitchFamily="18" charset="0"/>
              </a:rPr>
              <a:t>.</a:t>
            </a:r>
            <a:endParaRPr lang="en-SG" sz="3000" dirty="0">
              <a:solidFill>
                <a:srgbClr val="FF0000"/>
              </a:solidFill>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solidFill>
                  <a:srgbClr val="002060"/>
                </a:solidFill>
                <a:latin typeface="Cambria" panose="02040503050406030204" pitchFamily="18" charset="0"/>
                <a:ea typeface="Cambria" panose="02040503050406030204" pitchFamily="18" charset="0"/>
              </a:rPr>
              <a:t>Bà và chú tôi kể mãi cũng hết chuyện. Từ khi nghe chú tôi mách những câu chuyện đó và vô số những câu chuyện tương tự được viết trong các cuốn sách, tôi cố gắng học chữ để tự mình khám phá thế giới kì diệu kia.</a:t>
            </a:r>
            <a:endParaRPr lang="en-SG" sz="3000" dirty="0">
              <a:solidFill>
                <a:srgbClr val="002060"/>
              </a:solidFill>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solidFill>
                  <a:schemeClr val="accent2">
                    <a:lumMod val="75000"/>
                  </a:schemeClr>
                </a:solidFill>
                <a:latin typeface="Cambria" panose="02040503050406030204" pitchFamily="18" charset="0"/>
                <a:ea typeface="Cambria" panose="02040503050406030204" pitchFamily="18" charset="0"/>
              </a:rPr>
              <a:t>Bảy tuổi, tôi mê mẩn với những cuốn sách ba tôi mua về. Tám, chín tuổi, tôi đã mày mò đọc hết rương truyện Trung Hoa của ông thợ hớt tóc trong làng. Rồi tôi tìm đến </a:t>
            </a:r>
            <a:r>
              <a:rPr lang="vi-VN" sz="3000" i="1" dirty="0">
                <a:solidFill>
                  <a:schemeClr val="accent2">
                    <a:lumMod val="75000"/>
                  </a:schemeClr>
                </a:solidFill>
                <a:latin typeface="Cambria" panose="02040503050406030204" pitchFamily="18" charset="0"/>
                <a:ea typeface="Cambria" panose="02040503050406030204" pitchFamily="18" charset="0"/>
              </a:rPr>
              <a:t>Không gia đình, Những người khốn khổ,</a:t>
            </a:r>
            <a:r>
              <a:rPr lang="vi-VN" sz="3000" dirty="0">
                <a:solidFill>
                  <a:schemeClr val="accent2">
                    <a:lumMod val="75000"/>
                  </a:schemeClr>
                </a:solidFill>
                <a:latin typeface="Cambria" panose="02040503050406030204" pitchFamily="18" charset="0"/>
                <a:ea typeface="Cambria" panose="02040503050406030204" pitchFamily="18" charset="0"/>
              </a:rPr>
              <a:t>..</a:t>
            </a:r>
            <a:endParaRPr lang="en-SG" sz="3000" dirty="0">
              <a:solidFill>
                <a:schemeClr val="accent2">
                  <a:lumMod val="75000"/>
                </a:schemeClr>
              </a:solidFill>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55578CB8-500E-FB67-126F-86DC4EB0CE1C}"/>
              </a:ext>
            </a:extLst>
          </p:cNvPr>
          <p:cNvPicPr>
            <a:picLocks noChangeAspect="1"/>
          </p:cNvPicPr>
          <p:nvPr/>
        </p:nvPicPr>
        <p:blipFill>
          <a:blip r:embed="rId2"/>
          <a:srcRect b="48872"/>
          <a:stretch/>
        </p:blipFill>
        <p:spPr>
          <a:xfrm>
            <a:off x="2342612" y="-65313"/>
            <a:ext cx="5320932" cy="849086"/>
          </a:xfrm>
          <a:prstGeom prst="rect">
            <a:avLst/>
          </a:prstGeom>
        </p:spPr>
      </p:pic>
      <p:pic>
        <p:nvPicPr>
          <p:cNvPr id="8" name="Picture 7">
            <a:extLst>
              <a:ext uri="{FF2B5EF4-FFF2-40B4-BE49-F238E27FC236}">
                <a16:creationId xmlns:a16="http://schemas.microsoft.com/office/drawing/2014/main" id="{FDBD3DB3-946F-7092-A506-7B1BD3FB26F8}"/>
              </a:ext>
            </a:extLst>
          </p:cNvPr>
          <p:cNvPicPr>
            <a:picLocks noChangeAspect="1"/>
          </p:cNvPicPr>
          <p:nvPr/>
        </p:nvPicPr>
        <p:blipFill>
          <a:blip r:embed="rId2"/>
          <a:srcRect t="48872"/>
          <a:stretch/>
        </p:blipFill>
        <p:spPr>
          <a:xfrm>
            <a:off x="5445041" y="-65313"/>
            <a:ext cx="5320932" cy="849086"/>
          </a:xfrm>
          <a:prstGeom prst="rect">
            <a:avLst/>
          </a:prstGeom>
        </p:spPr>
      </p:pic>
    </p:spTree>
    <p:extLst>
      <p:ext uri="{BB962C8B-B14F-4D97-AF65-F5344CB8AC3E}">
        <p14:creationId xmlns:p14="http://schemas.microsoft.com/office/powerpoint/2010/main" val="3671880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CB80D0AE-BA26-122E-B3D7-ACE1D99BFAAA}"/>
              </a:ext>
            </a:extLst>
          </p:cNvPr>
          <p:cNvSpPr/>
          <p:nvPr/>
        </p:nvSpPr>
        <p:spPr>
          <a:xfrm>
            <a:off x="381001" y="223341"/>
            <a:ext cx="11713027" cy="6411318"/>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5" name="TextBox 4">
            <a:extLst>
              <a:ext uri="{FF2B5EF4-FFF2-40B4-BE49-F238E27FC236}">
                <a16:creationId xmlns:a16="http://schemas.microsoft.com/office/drawing/2014/main" id="{CF9A498E-AB2B-41A9-BA5D-28738AA7E643}"/>
              </a:ext>
            </a:extLst>
          </p:cNvPr>
          <p:cNvSpPr txBox="1"/>
          <p:nvPr/>
        </p:nvSpPr>
        <p:spPr>
          <a:xfrm>
            <a:off x="544285" y="612844"/>
            <a:ext cx="11266714" cy="5632311"/>
          </a:xfrm>
          <a:prstGeom prst="rect">
            <a:avLst/>
          </a:prstGeom>
          <a:noFill/>
        </p:spPr>
        <p:txBody>
          <a:bodyPr wrap="square" rtlCol="0">
            <a:spAutoFit/>
          </a:bodyPr>
          <a:lstStyle/>
          <a:p>
            <a:pPr algn="just"/>
            <a:r>
              <a:rPr lang="en-SG" dirty="0"/>
              <a:t>	</a:t>
            </a:r>
            <a:r>
              <a:rPr lang="vi-VN" sz="3000" dirty="0">
                <a:solidFill>
                  <a:schemeClr val="accent5">
                    <a:lumMod val="75000"/>
                  </a:schemeClr>
                </a:solidFill>
                <a:latin typeface="Cambria" panose="02040503050406030204" pitchFamily="18" charset="0"/>
                <a:ea typeface="Cambria" panose="02040503050406030204" pitchFamily="18" charset="0"/>
              </a:rPr>
              <a:t>Tôi khóc cười qua những trang sách, ngạc nhiên thấy mình trải qua những cảm xúc mà trên thực tế, tôi chưa đủ lớn để trải nghiệm ngoài đời. Sách đã bồi đắp tâm hồn, làm giàu có và làm trưởng thành tình cảm một đứa bé và đặc biệt mở rộng đến vô biên bờ cõi của trí tưởng tượng.</a:t>
            </a:r>
            <a:endParaRPr lang="en-SG" sz="3000" dirty="0">
              <a:solidFill>
                <a:schemeClr val="accent5">
                  <a:lumMod val="75000"/>
                </a:schemeClr>
              </a:solidFill>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solidFill>
                  <a:schemeClr val="accent4">
                    <a:lumMod val="50000"/>
                  </a:schemeClr>
                </a:solidFill>
                <a:latin typeface="Cambria" panose="02040503050406030204" pitchFamily="18" charset="0"/>
                <a:ea typeface="Cambria" panose="02040503050406030204" pitchFamily="18" charset="0"/>
              </a:rPr>
              <a:t>Rồi tới lượt mấy đứa em nhỏ của tôi lại tranh nhau nằm gần tôi vào mỗi buổi tối, nhao nhao: Anh Hai kể chuyện đi, anh Hai!.</a:t>
            </a:r>
            <a:endParaRPr lang="en-SG" sz="3000" dirty="0">
              <a:solidFill>
                <a:schemeClr val="accent4">
                  <a:lumMod val="50000"/>
                </a:schemeClr>
              </a:solidFill>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Tôi vẫn luôn biết ơn cả nhà đã tạo cho tôi thói quen đọc sách một cách tự nhiên như vậy. Nhờ thói quen ấy, nhu cầu đọc sách đã nảy mầm và trở thành một khát khao trong tôi, như cỏ cây khát ánh sáng và khí trời.</a:t>
            </a:r>
            <a:endParaRPr lang="en-SG" sz="3000" dirty="0">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(Nguyễn Nhật Ánh)</a:t>
            </a:r>
            <a:endParaRPr lang="en-SG" sz="3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89204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3A91AE-A4AA-710C-5B2C-9E2FCCB3248E}"/>
              </a:ext>
            </a:extLst>
          </p:cNvPr>
          <p:cNvPicPr>
            <a:picLocks noChangeAspect="1"/>
          </p:cNvPicPr>
          <p:nvPr/>
        </p:nvPicPr>
        <p:blipFill>
          <a:blip r:embed="rId2"/>
          <a:srcRect l="32278" t="-1" r="35399" b="-9078"/>
          <a:stretch/>
        </p:blipFill>
        <p:spPr>
          <a:xfrm>
            <a:off x="3662506" y="-47990"/>
            <a:ext cx="3228152" cy="1747654"/>
          </a:xfrm>
          <a:prstGeom prst="rect">
            <a:avLst/>
          </a:prstGeom>
        </p:spPr>
      </p:pic>
      <p:sp>
        <p:nvSpPr>
          <p:cNvPr id="8" name="Rectangle 7">
            <a:extLst>
              <a:ext uri="{FF2B5EF4-FFF2-40B4-BE49-F238E27FC236}">
                <a16:creationId xmlns:a16="http://schemas.microsoft.com/office/drawing/2014/main" id="{C9935E39-EA1A-92B3-E512-93C296BD35A8}"/>
              </a:ext>
            </a:extLst>
          </p:cNvPr>
          <p:cNvSpPr/>
          <p:nvPr/>
        </p:nvSpPr>
        <p:spPr>
          <a:xfrm>
            <a:off x="636280" y="1739738"/>
            <a:ext cx="2291977" cy="630942"/>
          </a:xfrm>
          <a:prstGeom prst="rect">
            <a:avLst/>
          </a:prstGeom>
          <a:solidFill>
            <a:schemeClr val="accent2">
              <a:lumMod val="40000"/>
              <a:lumOff val="60000"/>
            </a:schemeClr>
          </a:solidFill>
          <a:ln w="28575">
            <a:solidFill>
              <a:schemeClr val="tx1"/>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500" b="1">
                <a:solidFill>
                  <a:srgbClr val="000000"/>
                </a:solidFill>
                <a:latin typeface="Cambria" panose="02040503050406030204" pitchFamily="18" charset="0"/>
                <a:ea typeface="Cambria" panose="02040503050406030204" pitchFamily="18" charset="0"/>
                <a:cs typeface="Calibri" panose="020F0502020204030204" pitchFamily="34" charset="0"/>
              </a:rPr>
              <a:t>Mê mẩn</a:t>
            </a:r>
            <a:endParaRPr kumimoji="0" lang="en-US" sz="3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9" name="Rectangle 8">
            <a:extLst>
              <a:ext uri="{FF2B5EF4-FFF2-40B4-BE49-F238E27FC236}">
                <a16:creationId xmlns:a16="http://schemas.microsoft.com/office/drawing/2014/main" id="{B9A02414-BBAC-A419-15CA-B0ACC1386CD3}"/>
              </a:ext>
            </a:extLst>
          </p:cNvPr>
          <p:cNvSpPr/>
          <p:nvPr/>
        </p:nvSpPr>
        <p:spPr>
          <a:xfrm>
            <a:off x="723365" y="2741224"/>
            <a:ext cx="2291977" cy="630942"/>
          </a:xfrm>
          <a:prstGeom prst="rect">
            <a:avLst/>
          </a:prstGeom>
          <a:solidFill>
            <a:schemeClr val="accent2">
              <a:lumMod val="40000"/>
              <a:lumOff val="60000"/>
            </a:schemeClr>
          </a:solidFill>
          <a:ln w="28575">
            <a:solidFill>
              <a:schemeClr val="tx1"/>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Mày mò</a:t>
            </a:r>
            <a:endParaRPr kumimoji="0" lang="en-US" sz="3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0" name="Rectangle 9">
            <a:extLst>
              <a:ext uri="{FF2B5EF4-FFF2-40B4-BE49-F238E27FC236}">
                <a16:creationId xmlns:a16="http://schemas.microsoft.com/office/drawing/2014/main" id="{7FD90256-A1DA-F96B-D8B5-BA552D806929}"/>
              </a:ext>
            </a:extLst>
          </p:cNvPr>
          <p:cNvSpPr/>
          <p:nvPr/>
        </p:nvSpPr>
        <p:spPr>
          <a:xfrm>
            <a:off x="810450" y="3840682"/>
            <a:ext cx="2291977" cy="630942"/>
          </a:xfrm>
          <a:prstGeom prst="rect">
            <a:avLst/>
          </a:prstGeom>
          <a:solidFill>
            <a:schemeClr val="accent2">
              <a:lumMod val="40000"/>
              <a:lumOff val="60000"/>
            </a:schemeClr>
          </a:solidFill>
          <a:ln w="28575">
            <a:solidFill>
              <a:schemeClr val="tx1"/>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rương</a:t>
            </a:r>
            <a:endParaRPr kumimoji="0" lang="en-US" sz="3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1" name="Rectangle 10">
            <a:extLst>
              <a:ext uri="{FF2B5EF4-FFF2-40B4-BE49-F238E27FC236}">
                <a16:creationId xmlns:a16="http://schemas.microsoft.com/office/drawing/2014/main" id="{0016B762-6D0B-13E5-266B-E0616F4343C7}"/>
              </a:ext>
            </a:extLst>
          </p:cNvPr>
          <p:cNvSpPr/>
          <p:nvPr/>
        </p:nvSpPr>
        <p:spPr>
          <a:xfrm>
            <a:off x="3662507" y="1641768"/>
            <a:ext cx="2291977" cy="630942"/>
          </a:xfrm>
          <a:prstGeom prst="rect">
            <a:avLst/>
          </a:prstGeom>
          <a:solidFill>
            <a:schemeClr val="accent2">
              <a:lumMod val="40000"/>
              <a:lumOff val="60000"/>
            </a:schemeClr>
          </a:solidFill>
          <a:ln w="28575">
            <a:solidFill>
              <a:schemeClr val="tx1"/>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Hớt tóc</a:t>
            </a:r>
            <a:endParaRPr kumimoji="0" lang="en-US" sz="3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2" name="Rectangle 11">
            <a:extLst>
              <a:ext uri="{FF2B5EF4-FFF2-40B4-BE49-F238E27FC236}">
                <a16:creationId xmlns:a16="http://schemas.microsoft.com/office/drawing/2014/main" id="{FE3F9970-9048-73D2-FB7B-AA0AF167CD50}"/>
              </a:ext>
            </a:extLst>
          </p:cNvPr>
          <p:cNvSpPr/>
          <p:nvPr/>
        </p:nvSpPr>
        <p:spPr>
          <a:xfrm>
            <a:off x="3494313" y="2488877"/>
            <a:ext cx="2988665" cy="630942"/>
          </a:xfrm>
          <a:prstGeom prst="rect">
            <a:avLst/>
          </a:prstGeom>
          <a:solidFill>
            <a:schemeClr val="accent2">
              <a:lumMod val="40000"/>
              <a:lumOff val="60000"/>
            </a:schemeClr>
          </a:solidFill>
          <a:ln w="28575">
            <a:solidFill>
              <a:schemeClr val="tx1"/>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Nhao nhao</a:t>
            </a:r>
            <a:endParaRPr kumimoji="0" lang="en-US" sz="3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3" name="Rectangle 12">
            <a:extLst>
              <a:ext uri="{FF2B5EF4-FFF2-40B4-BE49-F238E27FC236}">
                <a16:creationId xmlns:a16="http://schemas.microsoft.com/office/drawing/2014/main" id="{5007B49F-83EC-BD91-7E04-1F2B508AB093}"/>
              </a:ext>
            </a:extLst>
          </p:cNvPr>
          <p:cNvSpPr/>
          <p:nvPr/>
        </p:nvSpPr>
        <p:spPr>
          <a:xfrm>
            <a:off x="6890658" y="1609112"/>
            <a:ext cx="2291977" cy="630942"/>
          </a:xfrm>
          <a:prstGeom prst="rect">
            <a:avLst/>
          </a:prstGeom>
          <a:solidFill>
            <a:schemeClr val="accent2">
              <a:lumMod val="40000"/>
              <a:lumOff val="60000"/>
            </a:schemeClr>
          </a:solidFill>
          <a:ln w="28575">
            <a:solidFill>
              <a:schemeClr val="tx1"/>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Nảy mầm</a:t>
            </a:r>
            <a:endParaRPr kumimoji="0" lang="en-US" sz="3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4" name="Rectangle 13">
            <a:extLst>
              <a:ext uri="{FF2B5EF4-FFF2-40B4-BE49-F238E27FC236}">
                <a16:creationId xmlns:a16="http://schemas.microsoft.com/office/drawing/2014/main" id="{3DF9391E-834F-EF50-495D-62E0DC13E641}"/>
              </a:ext>
            </a:extLst>
          </p:cNvPr>
          <p:cNvSpPr/>
          <p:nvPr/>
        </p:nvSpPr>
        <p:spPr>
          <a:xfrm>
            <a:off x="6890658" y="2463154"/>
            <a:ext cx="2291977" cy="630942"/>
          </a:xfrm>
          <a:prstGeom prst="rect">
            <a:avLst/>
          </a:prstGeom>
          <a:solidFill>
            <a:schemeClr val="accent2">
              <a:lumMod val="40000"/>
              <a:lumOff val="60000"/>
            </a:schemeClr>
          </a:solidFill>
          <a:ln w="28575">
            <a:solidFill>
              <a:schemeClr val="tx1"/>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Khát khao</a:t>
            </a:r>
            <a:endParaRPr kumimoji="0" lang="en-US" sz="3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069034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396</TotalTime>
  <Words>2182</Words>
  <Application>Microsoft Office PowerPoint</Application>
  <PresentationFormat>Màn hình rộng</PresentationFormat>
  <Paragraphs>128</Paragraphs>
  <Slides>28</Slides>
  <Notes>0</Notes>
  <HiddenSlides>0</HiddenSlides>
  <MMClips>3</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28</vt:i4>
      </vt:variant>
    </vt:vector>
  </HeadingPairs>
  <TitlesOfParts>
    <vt:vector size="35" baseType="lpstr">
      <vt:lpstr>等线</vt:lpstr>
      <vt:lpstr>#9Slide07 IcielKoni</vt:lpstr>
      <vt:lpstr>Aptos</vt:lpstr>
      <vt:lpstr>Arial</vt:lpstr>
      <vt:lpstr>Calibri</vt:lpstr>
      <vt:lpstr>Cambria</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lastModifiedBy>Windows 10</cp:lastModifiedBy>
  <cp:revision>21</cp:revision>
  <dcterms:created xsi:type="dcterms:W3CDTF">2024-09-25T02:57:19Z</dcterms:created>
  <dcterms:modified xsi:type="dcterms:W3CDTF">2024-12-04T12:06:06Z</dcterms:modified>
</cp:coreProperties>
</file>