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353" r:id="rId4"/>
    <p:sldId id="354" r:id="rId5"/>
    <p:sldId id="324" r:id="rId6"/>
    <p:sldId id="349" r:id="rId7"/>
    <p:sldId id="326" r:id="rId8"/>
    <p:sldId id="325" r:id="rId9"/>
    <p:sldId id="348" r:id="rId10"/>
    <p:sldId id="331" r:id="rId11"/>
    <p:sldId id="333" r:id="rId12"/>
    <p:sldId id="334" r:id="rId13"/>
    <p:sldId id="335" r:id="rId14"/>
    <p:sldId id="336" r:id="rId15"/>
    <p:sldId id="337"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73F"/>
    <a:srgbClr val="FFC000"/>
    <a:srgbClr val="009344"/>
    <a:srgbClr val="083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1478" autoAdjust="0"/>
  </p:normalViewPr>
  <p:slideViewPr>
    <p:cSldViewPr snapToGrid="0">
      <p:cViewPr varScale="1">
        <p:scale>
          <a:sx n="59" d="100"/>
          <a:sy n="59" d="100"/>
        </p:scale>
        <p:origin x="117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FAC71-9CBA-4BED-87B8-E84E702AAD18}"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F563-49E3-4E9E-B862-4B092821C46D}" type="slidenum">
              <a:rPr lang="en-US" smtClean="0"/>
              <a:t>‹#›</a:t>
            </a:fld>
            <a:endParaRPr lang="en-US"/>
          </a:p>
        </p:txBody>
      </p:sp>
    </p:spTree>
    <p:extLst>
      <p:ext uri="{BB962C8B-B14F-4D97-AF65-F5344CB8AC3E}">
        <p14:creationId xmlns:p14="http://schemas.microsoft.com/office/powerpoint/2010/main" val="260838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BF563-49E3-4E9E-B862-4B092821C46D}" type="slidenum">
              <a:rPr lang="en-US" smtClean="0"/>
              <a:t>2</a:t>
            </a:fld>
            <a:endParaRPr lang="en-US"/>
          </a:p>
        </p:txBody>
      </p:sp>
    </p:spTree>
    <p:extLst>
      <p:ext uri="{BB962C8B-B14F-4D97-AF65-F5344CB8AC3E}">
        <p14:creationId xmlns:p14="http://schemas.microsoft.com/office/powerpoint/2010/main" val="200733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09BF9-25E7-4E28-9376-94DEA3F92A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490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66F0-3C19-AA6A-86C3-06C2DE7D4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1F9B1-F63D-AD30-D4D5-C847B6AD8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29F9E-7D68-4100-D43B-1C067F219E46}"/>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499FE64F-0E0E-B8C0-2513-BD10919A9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F8FB3-8EBF-F767-5A09-31F9D0D32176}"/>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276133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616-4A54-BD57-F4E0-1EC25BF3BD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A58A2-826F-9692-FBEA-BD9A978E0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ECC6-90B9-7673-BE8C-AAE598961CDA}"/>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6DE7496D-B2B6-19D2-3878-D4223ECD8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F01EA-7603-8349-6EF6-272CDE08E957}"/>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63289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A01BA-DB74-10D4-23C7-23E3EF5C66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07B79-0782-E523-68EF-32A0CC869A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B5528-4043-5A56-F172-855AF1EEA3DC}"/>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F738D1CA-94B0-14E8-ACA9-5C773BE7C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664DD-6978-79A1-F3B9-35C093AF2496}"/>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14464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D85D-E7E4-8777-0BBB-5AFC5A824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7DADE8-AC62-44F4-B6AC-25A84655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C55DD-4F6C-89E9-2530-9BB512958DDB}"/>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4CAFBF91-A693-07EC-EEA3-35A777089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A4BFE-C192-7F54-AFF0-788D874040D8}"/>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172388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0895-65BE-DFFC-2646-732338AC9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DEEB4-05A3-0883-DF59-BC5423CEF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D2EF-25C5-0F07-21D8-A55DE5F80F20}"/>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34CD2033-7BFD-E476-167C-FE70BCEC2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06C0-EDD7-4D7F-3AF5-86FDB93220F6}"/>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306481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D646-3914-F92C-E303-7AFCEE59D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FA146F-2690-70BD-1697-A9AD3CAB23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FDC12-A595-61FD-3694-E023B1198F83}"/>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C79BE9AD-BFF1-CE7D-4E73-6641068EE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31AB-85D0-AFBD-64E2-C85D38F3E8DC}"/>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130876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CD79-34F5-58AD-B624-85F7B6324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A51DE4-16F6-8B9D-4167-A3C3692CDE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AF01F-58DD-1D4B-0A96-F012C179BF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64210-4312-2759-95CD-482B2D0A077D}"/>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6" name="Footer Placeholder 5">
            <a:extLst>
              <a:ext uri="{FF2B5EF4-FFF2-40B4-BE49-F238E27FC236}">
                <a16:creationId xmlns:a16="http://schemas.microsoft.com/office/drawing/2014/main" id="{12C0535F-12F7-03DA-D99C-659B95C45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82864-6633-B97C-632E-E5656B62EB43}"/>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317553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42E1-EF8B-40B3-4D85-42E6BDFB62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2E96E8-8FAA-8FD7-5BF1-880FCEC31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7FF09B-36B0-64C6-4FB2-CE5511E56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ECEB35-EDD6-69C3-A7EF-5BEDDF690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28255-2943-918B-21F9-CB5E1E6DC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B3A576-784A-E2A3-456F-60B57F373652}"/>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8" name="Footer Placeholder 7">
            <a:extLst>
              <a:ext uri="{FF2B5EF4-FFF2-40B4-BE49-F238E27FC236}">
                <a16:creationId xmlns:a16="http://schemas.microsoft.com/office/drawing/2014/main" id="{8F5231BB-C6E0-2687-35FC-6E21743163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F9E30-88DB-6801-1984-E18FBD1C735F}"/>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422542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A762-68D5-DC16-A274-EBEF6050A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59BC4-128C-A2F3-9BD4-FB4E8212E08D}"/>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4" name="Footer Placeholder 3">
            <a:extLst>
              <a:ext uri="{FF2B5EF4-FFF2-40B4-BE49-F238E27FC236}">
                <a16:creationId xmlns:a16="http://schemas.microsoft.com/office/drawing/2014/main" id="{F5F34CA1-7BCD-6BD1-7CCF-CEDC648971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18F66-FD3A-57FD-DA40-F906A9E9E40F}"/>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229715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63450-FD90-C502-1A33-88DD8F25937D}"/>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3" name="Footer Placeholder 2">
            <a:extLst>
              <a:ext uri="{FF2B5EF4-FFF2-40B4-BE49-F238E27FC236}">
                <a16:creationId xmlns:a16="http://schemas.microsoft.com/office/drawing/2014/main" id="{DBED0BAD-D24E-439A-D499-CD826393B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48943-46C5-E7CB-6809-FA85BDD51069}"/>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279109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A52F-0EDB-A43B-6A92-E2C4EAE5C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9754D-B942-CC8E-C1E4-240FEF24C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55502-3156-2D16-0057-DF597B658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3516A-F517-35F5-B463-7AD71515880F}"/>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6" name="Footer Placeholder 5">
            <a:extLst>
              <a:ext uri="{FF2B5EF4-FFF2-40B4-BE49-F238E27FC236}">
                <a16:creationId xmlns:a16="http://schemas.microsoft.com/office/drawing/2014/main" id="{D48FEAB9-B432-3671-7710-3D06AF0AE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3E935-7A58-8820-6C20-0386A9FEAE75}"/>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93290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0894-71CD-65D7-C32E-F15D60E08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9E244-2AC1-6015-7912-FEA9ACC2C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31EDD-464D-9053-15D5-FA0979A21FEC}"/>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3306D57F-343F-F102-FC67-4EFDA2928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46555-BC63-A1B4-3C5F-7EC4BFCBE93F}"/>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3009358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537E-36C6-851B-87D7-9830B4CDE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22614-83DB-1F88-A370-BD57B7BDE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81B04A-B026-DADC-99C2-A40030476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7E5DF-70FE-1984-013C-E58BDC194A74}"/>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6" name="Footer Placeholder 5">
            <a:extLst>
              <a:ext uri="{FF2B5EF4-FFF2-40B4-BE49-F238E27FC236}">
                <a16:creationId xmlns:a16="http://schemas.microsoft.com/office/drawing/2014/main" id="{69F9FF85-B010-D0C2-4AD1-4C9700A90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E0067-B948-D90A-DCF7-96103622D984}"/>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2417123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F976-DFCE-DF9F-839F-06EDB20291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34DED-A38A-E21E-93E5-6FDF5A0D3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541F8-1891-BA56-F0D9-1111C7CDCB77}"/>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2D2B1F3E-8684-51CC-2B04-DEA23D8DF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9E469-87A1-3707-E390-CFAA4922087B}"/>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309995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60A89-7AE2-A281-66D9-4784C39B33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CCE5E-9741-4C98-986F-4C74B239FB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27218-025C-C2CE-378E-3B645EA44BB3}"/>
              </a:ext>
            </a:extLst>
          </p:cNvPr>
          <p:cNvSpPr>
            <a:spLocks noGrp="1"/>
          </p:cNvSpPr>
          <p:nvPr>
            <p:ph type="dt" sz="half" idx="10"/>
          </p:nvPr>
        </p:nvSpPr>
        <p:spPr/>
        <p:txBody>
          <a:body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9E0259E7-022B-AFEF-4EC5-8FB4AAB28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ED919-FBBE-D3DE-5E5B-ED9751C65A5E}"/>
              </a:ext>
            </a:extLst>
          </p:cNvPr>
          <p:cNvSpPr>
            <a:spLocks noGrp="1"/>
          </p:cNvSpPr>
          <p:nvPr>
            <p:ph type="sldNum" sz="quarter" idx="12"/>
          </p:nvPr>
        </p:nvSpPr>
        <p:spPr/>
        <p:txBody>
          <a:bodyPr/>
          <a:lstStyle/>
          <a:p>
            <a:fld id="{BABA7553-F8AB-4DA2-AA8F-F40B96186DBF}" type="slidenum">
              <a:rPr lang="en-US" smtClean="0"/>
              <a:t>‹#›</a:t>
            </a:fld>
            <a:endParaRPr lang="en-US"/>
          </a:p>
        </p:txBody>
      </p:sp>
    </p:spTree>
    <p:extLst>
      <p:ext uri="{BB962C8B-B14F-4D97-AF65-F5344CB8AC3E}">
        <p14:creationId xmlns:p14="http://schemas.microsoft.com/office/powerpoint/2010/main" val="2009709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103D-5D81-8295-3469-221F91D1E3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C0AD0F-0514-438D-BF37-F6B1734DBF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49ADE-4556-A9B7-4C0B-430DC65EF628}"/>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5" name="Footer Placeholder 4">
            <a:extLst>
              <a:ext uri="{FF2B5EF4-FFF2-40B4-BE49-F238E27FC236}">
                <a16:creationId xmlns:a16="http://schemas.microsoft.com/office/drawing/2014/main" id="{D95A3A2C-FCE9-E024-81F7-27A80E091C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5399C-E686-2868-4643-5CA7333ED7AF}"/>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555268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0644AF-0327-8D9D-E9CE-403E55A34DF8}"/>
              </a:ext>
            </a:extLst>
          </p:cNvPr>
          <p:cNvSpPr/>
          <p:nvPr userDrawn="1"/>
        </p:nvSpPr>
        <p:spPr>
          <a:xfrm>
            <a:off x="264160" y="233680"/>
            <a:ext cx="11653520" cy="6441440"/>
          </a:xfrm>
          <a:prstGeom prst="rect">
            <a:avLst/>
          </a:prstGeom>
          <a:solidFill>
            <a:schemeClr val="bg1">
              <a:alpha val="9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5F8623-BCEE-C999-60F7-F68CD99E7E18}"/>
              </a:ext>
            </a:extLst>
          </p:cNvPr>
          <p:cNvSpPr/>
          <p:nvPr userDrawn="1"/>
        </p:nvSpPr>
        <p:spPr>
          <a:xfrm>
            <a:off x="345440" y="314960"/>
            <a:ext cx="11470640" cy="6289040"/>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305492-90A9-8C43-525D-26404C88BB36}"/>
              </a:ext>
            </a:extLst>
          </p:cNvPr>
          <p:cNvPicPr>
            <a:picLocks noChangeAspect="1"/>
          </p:cNvPicPr>
          <p:nvPr userDrawn="1"/>
        </p:nvPicPr>
        <p:blipFill>
          <a:blip r:embed="rId2"/>
          <a:stretch>
            <a:fillRect/>
          </a:stretch>
        </p:blipFill>
        <p:spPr>
          <a:xfrm>
            <a:off x="11115551" y="0"/>
            <a:ext cx="1249788" cy="499915"/>
          </a:xfrm>
          <a:prstGeom prst="rect">
            <a:avLst/>
          </a:prstGeom>
        </p:spPr>
      </p:pic>
      <p:pic>
        <p:nvPicPr>
          <p:cNvPr id="10" name="Picture 9">
            <a:extLst>
              <a:ext uri="{FF2B5EF4-FFF2-40B4-BE49-F238E27FC236}">
                <a16:creationId xmlns:a16="http://schemas.microsoft.com/office/drawing/2014/main" id="{8B4DBD70-2BA1-3B1C-7387-569DED8A0EB9}"/>
              </a:ext>
            </a:extLst>
          </p:cNvPr>
          <p:cNvPicPr>
            <a:picLocks noChangeAspect="1"/>
          </p:cNvPicPr>
          <p:nvPr userDrawn="1"/>
        </p:nvPicPr>
        <p:blipFill>
          <a:blip r:embed="rId3"/>
          <a:stretch>
            <a:fillRect/>
          </a:stretch>
        </p:blipFill>
        <p:spPr>
          <a:xfrm>
            <a:off x="-23255" y="6464109"/>
            <a:ext cx="1450974" cy="499915"/>
          </a:xfrm>
          <a:prstGeom prst="rect">
            <a:avLst/>
          </a:prstGeom>
        </p:spPr>
      </p:pic>
    </p:spTree>
    <p:extLst>
      <p:ext uri="{BB962C8B-B14F-4D97-AF65-F5344CB8AC3E}">
        <p14:creationId xmlns:p14="http://schemas.microsoft.com/office/powerpoint/2010/main" val="209312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B185-6561-3BE3-6A12-4CBDF104D1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46B244-8DFD-F3A8-22B7-D5B74859B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498625-6FD0-20E1-9EDC-E73F62722882}"/>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5" name="Footer Placeholder 4">
            <a:extLst>
              <a:ext uri="{FF2B5EF4-FFF2-40B4-BE49-F238E27FC236}">
                <a16:creationId xmlns:a16="http://schemas.microsoft.com/office/drawing/2014/main" id="{C88B998F-B807-A33F-5182-6356617DA3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B5C651-C54F-54AF-75F5-736203ECF6A5}"/>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4166084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3547-DA81-9ADE-253E-9EED5C958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95D182-540D-271A-2B8C-997EA161944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6A057-9D57-D461-8C15-5C0EE522FE9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C7F991-931D-2F0F-8F75-300B4B60162C}"/>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6" name="Footer Placeholder 5">
            <a:extLst>
              <a:ext uri="{FF2B5EF4-FFF2-40B4-BE49-F238E27FC236}">
                <a16:creationId xmlns:a16="http://schemas.microsoft.com/office/drawing/2014/main" id="{2F6D7F66-A148-DD3D-44BC-C71ECC3B6A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11C2DE-677A-07F5-8FF9-B741B97FFE28}"/>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82748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DBA2-1976-06B3-CBDA-00EA1D6290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A8B273F-1E9E-58A4-598A-046EF169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058BF-0902-AE6D-1263-A596525029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E217D-23DA-3173-80C6-1D9A7DB10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F5E55D-416C-FCB0-0A73-FE9063EA31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43D1E-5EF8-CF76-35F3-23C03D8065F8}"/>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8" name="Footer Placeholder 7">
            <a:extLst>
              <a:ext uri="{FF2B5EF4-FFF2-40B4-BE49-F238E27FC236}">
                <a16:creationId xmlns:a16="http://schemas.microsoft.com/office/drawing/2014/main" id="{475FDD8C-DF9E-FB33-E339-AF62E49B22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7B03B3-A07B-6CCD-88DE-B3BBE60CA312}"/>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3684545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72AB-D7BA-E319-68B9-70AB877F8B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6FE441E-DC2B-1547-E1B7-18B75E079605}"/>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4" name="Footer Placeholder 3">
            <a:extLst>
              <a:ext uri="{FF2B5EF4-FFF2-40B4-BE49-F238E27FC236}">
                <a16:creationId xmlns:a16="http://schemas.microsoft.com/office/drawing/2014/main" id="{320FC756-909C-EF6C-E789-95936ED49F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C267425-0913-4155-4906-C81AB8ECD1B3}"/>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229135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94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6CAE-F9E6-5B0C-61DE-4ADB2D892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1313C-3041-820B-0E40-AF52DF761E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66E14-CFBA-FD48-8E4E-378EF8D1FF83}"/>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132ED405-7F91-A7A9-857B-6BDB0D069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3EA43-E956-84F6-9AC8-3628860E6788}"/>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4133509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84F8-7BCB-685D-70C3-7082C130EE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FB0DF-80B1-F4C4-A9B4-BA4081554BD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91214-391A-1A21-A4F0-2E18FFD237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A106E-086B-EADA-3DB3-78A8DCC2873C}"/>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6" name="Footer Placeholder 5">
            <a:extLst>
              <a:ext uri="{FF2B5EF4-FFF2-40B4-BE49-F238E27FC236}">
                <a16:creationId xmlns:a16="http://schemas.microsoft.com/office/drawing/2014/main" id="{9EA9F728-64F0-AB40-7179-660F1DC0B6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38E5B9-F817-8907-2D33-561B2311E3A6}"/>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337219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2C86-61C0-FDAC-FB0E-C52BB11E01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92646-A731-5125-4001-B07AD519B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6802A-C587-532E-3235-009D00548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1C743-D159-5343-43B4-D09C46C8C96E}"/>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6" name="Footer Placeholder 5">
            <a:extLst>
              <a:ext uri="{FF2B5EF4-FFF2-40B4-BE49-F238E27FC236}">
                <a16:creationId xmlns:a16="http://schemas.microsoft.com/office/drawing/2014/main" id="{BEAC9F5A-7818-CCC3-9903-3013B4F218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799379-F50E-5FFA-F20C-20413A4286AB}"/>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40321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E3B6-C82A-38EC-5EEB-143C7E5CB3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EB59C-3DC7-50FD-62DA-F46564C2D3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8B231-D64D-7E85-8E77-ABB5D2B61E4D}"/>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5" name="Footer Placeholder 4">
            <a:extLst>
              <a:ext uri="{FF2B5EF4-FFF2-40B4-BE49-F238E27FC236}">
                <a16:creationId xmlns:a16="http://schemas.microsoft.com/office/drawing/2014/main" id="{3F4CB967-FA02-3D86-CA94-14BD3E14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41EA08-2EB5-875F-A473-11F477CA51A2}"/>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503936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7C546-8047-344D-8C7A-305062B490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2BC37B-2D60-E650-BBEF-09BA7ACFA7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947F0-A889-2586-7E40-7B99046EC1D7}"/>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12/4/2024</a:t>
            </a:fld>
            <a:endParaRPr lang="en-US"/>
          </a:p>
        </p:txBody>
      </p:sp>
      <p:sp>
        <p:nvSpPr>
          <p:cNvPr id="5" name="Footer Placeholder 4">
            <a:extLst>
              <a:ext uri="{FF2B5EF4-FFF2-40B4-BE49-F238E27FC236}">
                <a16:creationId xmlns:a16="http://schemas.microsoft.com/office/drawing/2014/main" id="{02A672A2-F5B5-B39F-9A00-70CCBE915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ACB8B8-44F4-7A0F-4437-AD9DCA4ED40C}"/>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298664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3CF6-3CA8-FC38-EBAA-9A6C43854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DC683-4E75-C89B-55CC-3C0A8013E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2654DC-7127-36FE-4F9F-2F8730322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B8241-D498-EC60-5580-D03450C3B1D4}"/>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6" name="Footer Placeholder 5">
            <a:extLst>
              <a:ext uri="{FF2B5EF4-FFF2-40B4-BE49-F238E27FC236}">
                <a16:creationId xmlns:a16="http://schemas.microsoft.com/office/drawing/2014/main" id="{FFEA3C30-1E60-0536-1681-6E1A134D9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A3F24-7E31-BB34-2F22-F763589FFDB2}"/>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249566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D520-0B20-2B52-5C46-625650925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C166B0-28BE-E694-2464-7FCA4C7BA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524D4-20E7-9AA1-C952-1AEB92397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69364-960D-1471-CEDC-F8366A4FD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54C6B-2BC1-A36B-952F-125DC68F7A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770C2-7F98-C8EA-ADA5-F8BF69A951A0}"/>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8" name="Footer Placeholder 7">
            <a:extLst>
              <a:ext uri="{FF2B5EF4-FFF2-40B4-BE49-F238E27FC236}">
                <a16:creationId xmlns:a16="http://schemas.microsoft.com/office/drawing/2014/main" id="{77BB7DD8-F0CA-BFD7-C114-F5B005695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6138A-8C10-6FCA-60B3-A9647C7BC665}"/>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360556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35B4-E2C7-0FA5-7D67-53A604D60D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D1BE05-1E4F-6960-71BC-0B3195A0E133}"/>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4" name="Footer Placeholder 3">
            <a:extLst>
              <a:ext uri="{FF2B5EF4-FFF2-40B4-BE49-F238E27FC236}">
                <a16:creationId xmlns:a16="http://schemas.microsoft.com/office/drawing/2014/main" id="{144A166D-1111-62AB-7B93-E9CC31A017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084C6-BF6B-B817-86B6-552D5FF7F062}"/>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420304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8ECE6-C567-B1B5-C6BD-7E2FE4EFF992}"/>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3" name="Footer Placeholder 2">
            <a:extLst>
              <a:ext uri="{FF2B5EF4-FFF2-40B4-BE49-F238E27FC236}">
                <a16:creationId xmlns:a16="http://schemas.microsoft.com/office/drawing/2014/main" id="{06AE7F3B-6F5F-FA90-947D-445BA0A185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2A481-E571-4BFA-347B-7FDAD79D6083}"/>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393259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0D9C-035B-BD56-14B7-20C07D0E4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DB4D9-60F4-DF59-95B8-596951707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EE46-FA18-DF35-DCF1-32D5DF9C0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DAA1F-9D11-B5D2-C758-1E39B8FF1BB0}"/>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6" name="Footer Placeholder 5">
            <a:extLst>
              <a:ext uri="{FF2B5EF4-FFF2-40B4-BE49-F238E27FC236}">
                <a16:creationId xmlns:a16="http://schemas.microsoft.com/office/drawing/2014/main" id="{C4B14446-7089-D6FF-1542-2F02D72A2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F0393-375C-B36E-B41A-7CB57DE1819A}"/>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36452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B9A3-C980-C14E-A35A-381423F8C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DC51C9-BE60-751B-672A-574942BA6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54FEDD-D102-56DD-0893-4EC42A25C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8D683-3512-5D82-F710-0DBD5916B8FF}"/>
              </a:ext>
            </a:extLst>
          </p:cNvPr>
          <p:cNvSpPr>
            <a:spLocks noGrp="1"/>
          </p:cNvSpPr>
          <p:nvPr>
            <p:ph type="dt" sz="half" idx="10"/>
          </p:nvPr>
        </p:nvSpPr>
        <p:spPr/>
        <p:txBody>
          <a:bodyPr/>
          <a:lstStyle/>
          <a:p>
            <a:fld id="{83D711DF-E694-45F2-AA34-77727177F76A}" type="datetimeFigureOut">
              <a:rPr lang="en-US" smtClean="0"/>
              <a:t>12/4/2024</a:t>
            </a:fld>
            <a:endParaRPr lang="en-US"/>
          </a:p>
        </p:txBody>
      </p:sp>
      <p:sp>
        <p:nvSpPr>
          <p:cNvPr id="6" name="Footer Placeholder 5">
            <a:extLst>
              <a:ext uri="{FF2B5EF4-FFF2-40B4-BE49-F238E27FC236}">
                <a16:creationId xmlns:a16="http://schemas.microsoft.com/office/drawing/2014/main" id="{DC879A61-FEEA-24F1-9129-A5FB479AA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3B409-32F7-5C6A-F859-1EE436039E3A}"/>
              </a:ext>
            </a:extLst>
          </p:cNvPr>
          <p:cNvSpPr>
            <a:spLocks noGrp="1"/>
          </p:cNvSpPr>
          <p:nvPr>
            <p:ph type="sldNum" sz="quarter" idx="12"/>
          </p:nvPr>
        </p:nvSpPr>
        <p:spPr/>
        <p:txBody>
          <a:bodyPr/>
          <a:lstStyle/>
          <a:p>
            <a:fld id="{361D1720-885A-437C-84C8-806F534B8DA7}" type="slidenum">
              <a:rPr lang="en-US" smtClean="0"/>
              <a:t>‹#›</a:t>
            </a:fld>
            <a:endParaRPr lang="en-US"/>
          </a:p>
        </p:txBody>
      </p:sp>
    </p:spTree>
    <p:extLst>
      <p:ext uri="{BB962C8B-B14F-4D97-AF65-F5344CB8AC3E}">
        <p14:creationId xmlns:p14="http://schemas.microsoft.com/office/powerpoint/2010/main" val="399351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jp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172DC-AFD5-43FB-77A1-DA48AE8C2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BAA5B1-FC8D-6EA4-AAF2-84CDCBAFE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9A1F0-C6F4-9682-11F2-D50D37FA6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D711DF-E694-45F2-AA34-77727177F76A}" type="datetimeFigureOut">
              <a:rPr lang="en-US" smtClean="0"/>
              <a:t>12/4/2024</a:t>
            </a:fld>
            <a:endParaRPr lang="en-US"/>
          </a:p>
        </p:txBody>
      </p:sp>
      <p:sp>
        <p:nvSpPr>
          <p:cNvPr id="5" name="Footer Placeholder 4">
            <a:extLst>
              <a:ext uri="{FF2B5EF4-FFF2-40B4-BE49-F238E27FC236}">
                <a16:creationId xmlns:a16="http://schemas.microsoft.com/office/drawing/2014/main" id="{2F75E5AA-A697-1A06-AAFC-58779CB87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DC6993-E3C4-9E88-628B-38D5B78DD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1D1720-885A-437C-84C8-806F534B8DA7}" type="slidenum">
              <a:rPr lang="en-US" smtClean="0"/>
              <a:t>‹#›</a:t>
            </a:fld>
            <a:endParaRPr lang="en-US"/>
          </a:p>
        </p:txBody>
      </p:sp>
      <p:pic>
        <p:nvPicPr>
          <p:cNvPr id="9" name="Picture 8" descr="A rocket flying out of a book&#10;&#10;Description automatically generated">
            <a:extLst>
              <a:ext uri="{FF2B5EF4-FFF2-40B4-BE49-F238E27FC236}">
                <a16:creationId xmlns:a16="http://schemas.microsoft.com/office/drawing/2014/main" id="{BCE14AB2-4453-C25C-49F8-406D31998BBD}"/>
              </a:ext>
            </a:extLst>
          </p:cNvPr>
          <p:cNvPicPr>
            <a:picLocks noChangeAspect="1"/>
          </p:cNvPicPr>
          <p:nvPr userDrawn="1"/>
        </p:nvPicPr>
        <p:blipFill>
          <a:blip r:embed="rId13">
            <a:extLst>
              <a:ext uri="{28A0092B-C50C-407E-A947-70E740481C1C}">
                <a14:useLocalDpi xmlns:a14="http://schemas.microsoft.com/office/drawing/2010/main" val="0"/>
              </a:ext>
            </a:extLst>
          </a:blip>
          <a:srcRect l="24875" t="17642" r="27375" b="8163"/>
          <a:stretch/>
        </p:blipFill>
        <p:spPr>
          <a:xfrm>
            <a:off x="0" y="0"/>
            <a:ext cx="12192000" cy="6858000"/>
          </a:xfrm>
          <a:prstGeom prst="rect">
            <a:avLst/>
          </a:prstGeom>
        </p:spPr>
      </p:pic>
    </p:spTree>
    <p:extLst>
      <p:ext uri="{BB962C8B-B14F-4D97-AF65-F5344CB8AC3E}">
        <p14:creationId xmlns:p14="http://schemas.microsoft.com/office/powerpoint/2010/main" val="1372614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20614-C084-A302-3F56-1365B2F0C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4E78C-EAC8-1C14-E171-B6AC1C802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9FD25-F947-EA85-8CE4-F96A4E729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A07291-A418-488C-8933-4B04E8D941CD}" type="datetimeFigureOut">
              <a:rPr lang="en-US" smtClean="0"/>
              <a:t>12/4/2024</a:t>
            </a:fld>
            <a:endParaRPr lang="en-US"/>
          </a:p>
        </p:txBody>
      </p:sp>
      <p:sp>
        <p:nvSpPr>
          <p:cNvPr id="5" name="Footer Placeholder 4">
            <a:extLst>
              <a:ext uri="{FF2B5EF4-FFF2-40B4-BE49-F238E27FC236}">
                <a16:creationId xmlns:a16="http://schemas.microsoft.com/office/drawing/2014/main" id="{BA307D47-D269-7380-92E8-5CFF74BFB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09FEBE-AD05-D899-2488-D9C4662CD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BA7553-F8AB-4DA2-AA8F-F40B96186DBF}" type="slidenum">
              <a:rPr lang="en-US" smtClean="0"/>
              <a:t>‹#›</a:t>
            </a:fld>
            <a:endParaRPr lang="en-US"/>
          </a:p>
        </p:txBody>
      </p:sp>
      <p:pic>
        <p:nvPicPr>
          <p:cNvPr id="8" name="Picture 7" descr="A poster with text and books flying in the air&#10;&#10;Description automatically generated">
            <a:extLst>
              <a:ext uri="{FF2B5EF4-FFF2-40B4-BE49-F238E27FC236}">
                <a16:creationId xmlns:a16="http://schemas.microsoft.com/office/drawing/2014/main" id="{DC637A35-0CD9-0BD3-A55A-A37B98915B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DC83CD91-0E3D-785E-2E6D-0CB8085DCA09}"/>
              </a:ext>
            </a:extLst>
          </p:cNvPr>
          <p:cNvSpPr/>
          <p:nvPr userDrawn="1"/>
        </p:nvSpPr>
        <p:spPr>
          <a:xfrm>
            <a:off x="3779520" y="1511301"/>
            <a:ext cx="4747260" cy="2085339"/>
          </a:xfrm>
          <a:prstGeom prst="roundRect">
            <a:avLst/>
          </a:prstGeom>
          <a:solidFill>
            <a:srgbClr val="083C6C"/>
          </a:solidFill>
          <a:ln>
            <a:solidFill>
              <a:srgbClr val="083C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729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945F56F4-77B9-88AB-F477-4E2CE59D1C0F}"/>
              </a:ext>
            </a:extLst>
          </p:cNvPr>
          <p:cNvSpPr txBox="1"/>
          <p:nvPr userDrawn="1"/>
        </p:nvSpPr>
        <p:spPr>
          <a:xfrm>
            <a:off x="3169920" y="8783763"/>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D560BBB7-5B57-20C1-6441-81B0C56965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5" name="Picture 14">
            <a:extLst>
              <a:ext uri="{FF2B5EF4-FFF2-40B4-BE49-F238E27FC236}">
                <a16:creationId xmlns:a16="http://schemas.microsoft.com/office/drawing/2014/main" id="{CAA33C2A-054F-58FF-4F61-695A9B6874ED}"/>
              </a:ext>
            </a:extLst>
          </p:cNvPr>
          <p:cNvPicPr>
            <a:picLocks noChangeAspect="1"/>
          </p:cNvPicPr>
          <p:nvPr userDrawn="1"/>
        </p:nvPicPr>
        <p:blipFill>
          <a:blip r:embed="rId15"/>
          <a:stretch>
            <a:fillRect/>
          </a:stretch>
        </p:blipFill>
        <p:spPr>
          <a:xfrm>
            <a:off x="11115551" y="1"/>
            <a:ext cx="1249788" cy="499915"/>
          </a:xfrm>
          <a:prstGeom prst="rect">
            <a:avLst/>
          </a:prstGeom>
        </p:spPr>
      </p:pic>
      <p:pic>
        <p:nvPicPr>
          <p:cNvPr id="16" name="Picture 15">
            <a:extLst>
              <a:ext uri="{FF2B5EF4-FFF2-40B4-BE49-F238E27FC236}">
                <a16:creationId xmlns:a16="http://schemas.microsoft.com/office/drawing/2014/main" id="{505FE8CA-59F0-0801-D891-F17D1F122F09}"/>
              </a:ext>
            </a:extLst>
          </p:cNvPr>
          <p:cNvPicPr>
            <a:picLocks noChangeAspect="1"/>
          </p:cNvPicPr>
          <p:nvPr userDrawn="1"/>
        </p:nvPicPr>
        <p:blipFill>
          <a:blip r:embed="rId16"/>
          <a:stretch>
            <a:fillRect/>
          </a:stretch>
        </p:blipFill>
        <p:spPr>
          <a:xfrm>
            <a:off x="-23255" y="6464110"/>
            <a:ext cx="1450974" cy="499915"/>
          </a:xfrm>
          <a:prstGeom prst="rect">
            <a:avLst/>
          </a:prstGeom>
        </p:spPr>
      </p:pic>
      <p:pic>
        <p:nvPicPr>
          <p:cNvPr id="2" name="Picture 1" descr="A poster with text and books flying in the air&#10;&#10;Description automatically generated">
            <a:extLst>
              <a:ext uri="{FF2B5EF4-FFF2-40B4-BE49-F238E27FC236}">
                <a16:creationId xmlns:a16="http://schemas.microsoft.com/office/drawing/2014/main" id="{C6206F45-361E-CA43-5436-C4A9EAF8701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9375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3E621-CDE9-0A54-3005-1BC47126FD08}"/>
              </a:ext>
            </a:extLst>
          </p:cNvPr>
          <p:cNvPicPr>
            <a:picLocks noChangeAspect="1"/>
          </p:cNvPicPr>
          <p:nvPr/>
        </p:nvPicPr>
        <p:blipFill>
          <a:blip r:embed="rId2"/>
          <a:stretch>
            <a:fillRect/>
          </a:stretch>
        </p:blipFill>
        <p:spPr>
          <a:xfrm>
            <a:off x="443790" y="0"/>
            <a:ext cx="10144250" cy="6858000"/>
          </a:xfrm>
          <a:prstGeom prst="rect">
            <a:avLst/>
          </a:prstGeom>
        </p:spPr>
      </p:pic>
    </p:spTree>
    <p:extLst>
      <p:ext uri="{BB962C8B-B14F-4D97-AF65-F5344CB8AC3E}">
        <p14:creationId xmlns:p14="http://schemas.microsoft.com/office/powerpoint/2010/main" val="230245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DA6783-2DE8-C382-5072-EF66175B2C69}"/>
              </a:ext>
            </a:extLst>
          </p:cNvPr>
          <p:cNvSpPr txBox="1"/>
          <p:nvPr/>
        </p:nvSpPr>
        <p:spPr>
          <a:xfrm>
            <a:off x="2651761" y="3442350"/>
            <a:ext cx="9024424" cy="2554545"/>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Cách hiểu của em về câu thơ “Trang sách trả lời câu hỏi tuổi thơ”: tuổi thơ có rất nhiều những câu hỏi trước thế giới rộng lớn. Nhờ những trang sách, tri thức được lấp đầy, những câu hỏi của tuổi thơ có lời giải đáp.</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9" name="Group 8">
            <a:extLst>
              <a:ext uri="{FF2B5EF4-FFF2-40B4-BE49-F238E27FC236}">
                <a16:creationId xmlns:a16="http://schemas.microsoft.com/office/drawing/2014/main" id="{6AAEE188-1BA6-171F-EE79-966DB6D598B8}"/>
              </a:ext>
            </a:extLst>
          </p:cNvPr>
          <p:cNvGrpSpPr/>
          <p:nvPr/>
        </p:nvGrpSpPr>
        <p:grpSpPr>
          <a:xfrm>
            <a:off x="40936" y="228966"/>
            <a:ext cx="11635249" cy="2790607"/>
            <a:chOff x="40936" y="228966"/>
            <a:chExt cx="11635249" cy="2790607"/>
          </a:xfrm>
        </p:grpSpPr>
        <p:grpSp>
          <p:nvGrpSpPr>
            <p:cNvPr id="3" name="Group 2">
              <a:extLst>
                <a:ext uri="{FF2B5EF4-FFF2-40B4-BE49-F238E27FC236}">
                  <a16:creationId xmlns:a16="http://schemas.microsoft.com/office/drawing/2014/main" id="{DC90FA18-F405-5622-2C90-EA0328D039D4}"/>
                </a:ext>
              </a:extLst>
            </p:cNvPr>
            <p:cNvGrpSpPr/>
            <p:nvPr/>
          </p:nvGrpSpPr>
          <p:grpSpPr>
            <a:xfrm>
              <a:off x="597667" y="465028"/>
              <a:ext cx="11078518" cy="2554545"/>
              <a:chOff x="197374" y="173694"/>
              <a:chExt cx="11517950" cy="2554545"/>
            </a:xfrm>
          </p:grpSpPr>
          <p:sp>
            <p:nvSpPr>
              <p:cNvPr id="5" name="Rounded Rectangle 4">
                <a:extLst>
                  <a:ext uri="{FF2B5EF4-FFF2-40B4-BE49-F238E27FC236}">
                    <a16:creationId xmlns:a16="http://schemas.microsoft.com/office/drawing/2014/main" id="{D68B2FF0-9CB5-92FE-6460-918231F7DC7C}"/>
                  </a:ext>
                </a:extLst>
              </p:cNvPr>
              <p:cNvSpPr/>
              <p:nvPr/>
            </p:nvSpPr>
            <p:spPr>
              <a:xfrm>
                <a:off x="197374" y="173694"/>
                <a:ext cx="11517950" cy="255454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33885B7F-B56C-C2B2-51A2-AD1BD813BBAE}"/>
                  </a:ext>
                </a:extLst>
              </p:cNvPr>
              <p:cNvSpPr txBox="1"/>
              <p:nvPr/>
            </p:nvSpPr>
            <p:spPr>
              <a:xfrm>
                <a:off x="1038624" y="173694"/>
                <a:ext cx="10417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Dựa vào khổ thơ thứ hai và những trải nghiệm đọc sách, nêu cách hiểu của em về câu thơ </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“Trang sách trả lời câu hỏi tuổi thơ”.</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8" name="Picture 7" descr="A collection of books with letters and numbers&#10;&#10;Description automatically generated">
              <a:extLst>
                <a:ext uri="{FF2B5EF4-FFF2-40B4-BE49-F238E27FC236}">
                  <a16:creationId xmlns:a16="http://schemas.microsoft.com/office/drawing/2014/main" id="{D058ADEB-DE73-DBE7-C2D6-C5DF7B7B240E}"/>
                </a:ext>
              </a:extLst>
            </p:cNvPr>
            <p:cNvPicPr>
              <a:picLocks noChangeAspect="1"/>
            </p:cNvPicPr>
            <p:nvPr/>
          </p:nvPicPr>
          <p:blipFill>
            <a:blip r:embed="rId2">
              <a:extLst>
                <a:ext uri="{28A0092B-C50C-407E-A947-70E740481C1C}">
                  <a14:useLocalDpi xmlns:a14="http://schemas.microsoft.com/office/drawing/2010/main" val="0"/>
                </a:ext>
              </a:extLst>
            </a:blip>
            <a:srcRect r="73403" b="72222"/>
            <a:stretch/>
          </p:blipFill>
          <p:spPr>
            <a:xfrm>
              <a:off x="40936" y="228966"/>
              <a:ext cx="1722120" cy="1605247"/>
            </a:xfrm>
            <a:prstGeom prst="rect">
              <a:avLst/>
            </a:prstGeom>
          </p:spPr>
        </p:pic>
      </p:grpSp>
      <p:pic>
        <p:nvPicPr>
          <p:cNvPr id="11" name="Picture 10" descr="A collection of books with letters and numbers&#10;&#10;Description automatically generated">
            <a:extLst>
              <a:ext uri="{FF2B5EF4-FFF2-40B4-BE49-F238E27FC236}">
                <a16:creationId xmlns:a16="http://schemas.microsoft.com/office/drawing/2014/main" id="{5CD918CE-2004-E2E6-6701-E7BA3C69154E}"/>
              </a:ext>
            </a:extLst>
          </p:cNvPr>
          <p:cNvPicPr>
            <a:picLocks noChangeAspect="1"/>
          </p:cNvPicPr>
          <p:nvPr/>
        </p:nvPicPr>
        <p:blipFill>
          <a:blip r:embed="rId2">
            <a:extLst>
              <a:ext uri="{28A0092B-C50C-407E-A947-70E740481C1C}">
                <a14:useLocalDpi xmlns:a14="http://schemas.microsoft.com/office/drawing/2010/main" val="0"/>
              </a:ext>
            </a:extLst>
          </a:blip>
          <a:srcRect l="79044" t="45970" r="-464" b="22475"/>
          <a:stretch/>
        </p:blipFill>
        <p:spPr>
          <a:xfrm>
            <a:off x="601814" y="3838428"/>
            <a:ext cx="2322484" cy="3053636"/>
          </a:xfrm>
          <a:prstGeom prst="rect">
            <a:avLst/>
          </a:prstGeom>
        </p:spPr>
      </p:pic>
    </p:spTree>
    <p:extLst>
      <p:ext uri="{BB962C8B-B14F-4D97-AF65-F5344CB8AC3E}">
        <p14:creationId xmlns:p14="http://schemas.microsoft.com/office/powerpoint/2010/main" val="17750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472CC7B-C2DE-C81B-31EF-0895CF34C41D}"/>
              </a:ext>
            </a:extLst>
          </p:cNvPr>
          <p:cNvGrpSpPr/>
          <p:nvPr/>
        </p:nvGrpSpPr>
        <p:grpSpPr>
          <a:xfrm>
            <a:off x="298833" y="2454558"/>
            <a:ext cx="11676185" cy="4174476"/>
            <a:chOff x="326930" y="164423"/>
            <a:chExt cx="9419749" cy="5224634"/>
          </a:xfrm>
        </p:grpSpPr>
        <p:sp>
          <p:nvSpPr>
            <p:cNvPr id="10" name="Rectangle 9">
              <a:extLst>
                <a:ext uri="{FF2B5EF4-FFF2-40B4-BE49-F238E27FC236}">
                  <a16:creationId xmlns:a16="http://schemas.microsoft.com/office/drawing/2014/main" id="{F2058C88-B842-8A0B-5E2E-069D231EDD08}"/>
                </a:ext>
              </a:extLst>
            </p:cNvPr>
            <p:cNvSpPr/>
            <p:nvPr/>
          </p:nvSpPr>
          <p:spPr>
            <a:xfrm>
              <a:off x="326930" y="164423"/>
              <a:ext cx="9419749" cy="5224634"/>
            </a:xfrm>
            <a:custGeom>
              <a:avLst/>
              <a:gdLst>
                <a:gd name="connsiteX0" fmla="*/ 0 w 11676185"/>
                <a:gd name="connsiteY0" fmla="*/ 0 h 4174476"/>
                <a:gd name="connsiteX1" fmla="*/ 583809 w 11676185"/>
                <a:gd name="connsiteY1" fmla="*/ 0 h 4174476"/>
                <a:gd name="connsiteX2" fmla="*/ 1284380 w 11676185"/>
                <a:gd name="connsiteY2" fmla="*/ 0 h 4174476"/>
                <a:gd name="connsiteX3" fmla="*/ 1634666 w 11676185"/>
                <a:gd name="connsiteY3" fmla="*/ 0 h 4174476"/>
                <a:gd name="connsiteX4" fmla="*/ 2335237 w 11676185"/>
                <a:gd name="connsiteY4" fmla="*/ 0 h 4174476"/>
                <a:gd name="connsiteX5" fmla="*/ 2919046 w 11676185"/>
                <a:gd name="connsiteY5" fmla="*/ 0 h 4174476"/>
                <a:gd name="connsiteX6" fmla="*/ 3502856 w 11676185"/>
                <a:gd name="connsiteY6" fmla="*/ 0 h 4174476"/>
                <a:gd name="connsiteX7" fmla="*/ 4203427 w 11676185"/>
                <a:gd name="connsiteY7" fmla="*/ 0 h 4174476"/>
                <a:gd name="connsiteX8" fmla="*/ 4670474 w 11676185"/>
                <a:gd name="connsiteY8" fmla="*/ 0 h 4174476"/>
                <a:gd name="connsiteX9" fmla="*/ 5254283 w 11676185"/>
                <a:gd name="connsiteY9" fmla="*/ 0 h 4174476"/>
                <a:gd name="connsiteX10" fmla="*/ 6071616 w 11676185"/>
                <a:gd name="connsiteY10" fmla="*/ 0 h 4174476"/>
                <a:gd name="connsiteX11" fmla="*/ 6305140 w 11676185"/>
                <a:gd name="connsiteY11" fmla="*/ 0 h 4174476"/>
                <a:gd name="connsiteX12" fmla="*/ 7122473 w 11676185"/>
                <a:gd name="connsiteY12" fmla="*/ 0 h 4174476"/>
                <a:gd name="connsiteX13" fmla="*/ 7589520 w 11676185"/>
                <a:gd name="connsiteY13" fmla="*/ 0 h 4174476"/>
                <a:gd name="connsiteX14" fmla="*/ 8406853 w 11676185"/>
                <a:gd name="connsiteY14" fmla="*/ 0 h 4174476"/>
                <a:gd name="connsiteX15" fmla="*/ 9224186 w 11676185"/>
                <a:gd name="connsiteY15" fmla="*/ 0 h 4174476"/>
                <a:gd name="connsiteX16" fmla="*/ 9924757 w 11676185"/>
                <a:gd name="connsiteY16" fmla="*/ 0 h 4174476"/>
                <a:gd name="connsiteX17" fmla="*/ 10742090 w 11676185"/>
                <a:gd name="connsiteY17" fmla="*/ 0 h 4174476"/>
                <a:gd name="connsiteX18" fmla="*/ 11676185 w 11676185"/>
                <a:gd name="connsiteY18" fmla="*/ 0 h 4174476"/>
                <a:gd name="connsiteX19" fmla="*/ 11676185 w 11676185"/>
                <a:gd name="connsiteY19" fmla="*/ 596354 h 4174476"/>
                <a:gd name="connsiteX20" fmla="*/ 11676185 w 11676185"/>
                <a:gd name="connsiteY20" fmla="*/ 1109218 h 4174476"/>
                <a:gd name="connsiteX21" fmla="*/ 11676185 w 11676185"/>
                <a:gd name="connsiteY21" fmla="*/ 1747316 h 4174476"/>
                <a:gd name="connsiteX22" fmla="*/ 11676185 w 11676185"/>
                <a:gd name="connsiteY22" fmla="*/ 2260181 h 4174476"/>
                <a:gd name="connsiteX23" fmla="*/ 11676185 w 11676185"/>
                <a:gd name="connsiteY23" fmla="*/ 2856534 h 4174476"/>
                <a:gd name="connsiteX24" fmla="*/ 11676185 w 11676185"/>
                <a:gd name="connsiteY24" fmla="*/ 3536378 h 4174476"/>
                <a:gd name="connsiteX25" fmla="*/ 11676185 w 11676185"/>
                <a:gd name="connsiteY25" fmla="*/ 4174476 h 4174476"/>
                <a:gd name="connsiteX26" fmla="*/ 10975614 w 11676185"/>
                <a:gd name="connsiteY26" fmla="*/ 4174476 h 4174476"/>
                <a:gd name="connsiteX27" fmla="*/ 10275043 w 11676185"/>
                <a:gd name="connsiteY27" fmla="*/ 4174476 h 4174476"/>
                <a:gd name="connsiteX28" fmla="*/ 9574472 w 11676185"/>
                <a:gd name="connsiteY28" fmla="*/ 4174476 h 4174476"/>
                <a:gd name="connsiteX29" fmla="*/ 9107424 w 11676185"/>
                <a:gd name="connsiteY29" fmla="*/ 4174476 h 4174476"/>
                <a:gd name="connsiteX30" fmla="*/ 8640377 w 11676185"/>
                <a:gd name="connsiteY30" fmla="*/ 4174476 h 4174476"/>
                <a:gd name="connsiteX31" fmla="*/ 8406853 w 11676185"/>
                <a:gd name="connsiteY31" fmla="*/ 4174476 h 4174476"/>
                <a:gd name="connsiteX32" fmla="*/ 7939806 w 11676185"/>
                <a:gd name="connsiteY32" fmla="*/ 4174476 h 4174476"/>
                <a:gd name="connsiteX33" fmla="*/ 7355997 w 11676185"/>
                <a:gd name="connsiteY33" fmla="*/ 4174476 h 4174476"/>
                <a:gd name="connsiteX34" fmla="*/ 6772187 w 11676185"/>
                <a:gd name="connsiteY34" fmla="*/ 4174476 h 4174476"/>
                <a:gd name="connsiteX35" fmla="*/ 6421902 w 11676185"/>
                <a:gd name="connsiteY35" fmla="*/ 4174476 h 4174476"/>
                <a:gd name="connsiteX36" fmla="*/ 5604569 w 11676185"/>
                <a:gd name="connsiteY36" fmla="*/ 4174476 h 4174476"/>
                <a:gd name="connsiteX37" fmla="*/ 4787236 w 11676185"/>
                <a:gd name="connsiteY37" fmla="*/ 4174476 h 4174476"/>
                <a:gd name="connsiteX38" fmla="*/ 4553712 w 11676185"/>
                <a:gd name="connsiteY38" fmla="*/ 4174476 h 4174476"/>
                <a:gd name="connsiteX39" fmla="*/ 4086665 w 11676185"/>
                <a:gd name="connsiteY39" fmla="*/ 4174476 h 4174476"/>
                <a:gd name="connsiteX40" fmla="*/ 3386094 w 11676185"/>
                <a:gd name="connsiteY40" fmla="*/ 4174476 h 4174476"/>
                <a:gd name="connsiteX41" fmla="*/ 2568761 w 11676185"/>
                <a:gd name="connsiteY41" fmla="*/ 4174476 h 4174476"/>
                <a:gd name="connsiteX42" fmla="*/ 1751428 w 11676185"/>
                <a:gd name="connsiteY42" fmla="*/ 4174476 h 4174476"/>
                <a:gd name="connsiteX43" fmla="*/ 1167618 w 11676185"/>
                <a:gd name="connsiteY43" fmla="*/ 4174476 h 4174476"/>
                <a:gd name="connsiteX44" fmla="*/ 0 w 11676185"/>
                <a:gd name="connsiteY44" fmla="*/ 4174476 h 4174476"/>
                <a:gd name="connsiteX45" fmla="*/ 0 w 11676185"/>
                <a:gd name="connsiteY45" fmla="*/ 3494633 h 4174476"/>
                <a:gd name="connsiteX46" fmla="*/ 0 w 11676185"/>
                <a:gd name="connsiteY46" fmla="*/ 2856534 h 4174476"/>
                <a:gd name="connsiteX47" fmla="*/ 0 w 11676185"/>
                <a:gd name="connsiteY47" fmla="*/ 2218436 h 4174476"/>
                <a:gd name="connsiteX48" fmla="*/ 0 w 11676185"/>
                <a:gd name="connsiteY48" fmla="*/ 1622082 h 4174476"/>
                <a:gd name="connsiteX49" fmla="*/ 0 w 11676185"/>
                <a:gd name="connsiteY49" fmla="*/ 983984 h 4174476"/>
                <a:gd name="connsiteX50" fmla="*/ 0 w 11676185"/>
                <a:gd name="connsiteY50" fmla="*/ 0 h 417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76185" h="4174476" fill="none" extrusionOk="0">
                  <a:moveTo>
                    <a:pt x="0" y="0"/>
                  </a:moveTo>
                  <a:cubicBezTo>
                    <a:pt x="261267" y="-7804"/>
                    <a:pt x="354567" y="27998"/>
                    <a:pt x="583809" y="0"/>
                  </a:cubicBezTo>
                  <a:cubicBezTo>
                    <a:pt x="813051" y="-27998"/>
                    <a:pt x="1139266" y="80622"/>
                    <a:pt x="1284380" y="0"/>
                  </a:cubicBezTo>
                  <a:cubicBezTo>
                    <a:pt x="1429494" y="-80622"/>
                    <a:pt x="1559592" y="15355"/>
                    <a:pt x="1634666" y="0"/>
                  </a:cubicBezTo>
                  <a:cubicBezTo>
                    <a:pt x="1709740" y="-15355"/>
                    <a:pt x="2100070" y="32719"/>
                    <a:pt x="2335237" y="0"/>
                  </a:cubicBezTo>
                  <a:cubicBezTo>
                    <a:pt x="2570404" y="-32719"/>
                    <a:pt x="2751644" y="47130"/>
                    <a:pt x="2919046" y="0"/>
                  </a:cubicBezTo>
                  <a:cubicBezTo>
                    <a:pt x="3086448" y="-47130"/>
                    <a:pt x="3373989" y="14754"/>
                    <a:pt x="3502856" y="0"/>
                  </a:cubicBezTo>
                  <a:cubicBezTo>
                    <a:pt x="3631723" y="-14754"/>
                    <a:pt x="4000070" y="56853"/>
                    <a:pt x="4203427" y="0"/>
                  </a:cubicBezTo>
                  <a:cubicBezTo>
                    <a:pt x="4406784" y="-56853"/>
                    <a:pt x="4519426" y="49344"/>
                    <a:pt x="4670474" y="0"/>
                  </a:cubicBezTo>
                  <a:cubicBezTo>
                    <a:pt x="4821522" y="-49344"/>
                    <a:pt x="5048637" y="55067"/>
                    <a:pt x="5254283" y="0"/>
                  </a:cubicBezTo>
                  <a:cubicBezTo>
                    <a:pt x="5459929" y="-55067"/>
                    <a:pt x="5887657" y="56473"/>
                    <a:pt x="6071616" y="0"/>
                  </a:cubicBezTo>
                  <a:cubicBezTo>
                    <a:pt x="6255575" y="-56473"/>
                    <a:pt x="6230264" y="783"/>
                    <a:pt x="6305140" y="0"/>
                  </a:cubicBezTo>
                  <a:cubicBezTo>
                    <a:pt x="6380016" y="-783"/>
                    <a:pt x="6761775" y="66231"/>
                    <a:pt x="7122473" y="0"/>
                  </a:cubicBezTo>
                  <a:cubicBezTo>
                    <a:pt x="7483171" y="-66231"/>
                    <a:pt x="7428764" y="25487"/>
                    <a:pt x="7589520" y="0"/>
                  </a:cubicBezTo>
                  <a:cubicBezTo>
                    <a:pt x="7750276" y="-25487"/>
                    <a:pt x="8202872" y="21878"/>
                    <a:pt x="8406853" y="0"/>
                  </a:cubicBezTo>
                  <a:cubicBezTo>
                    <a:pt x="8610834" y="-21878"/>
                    <a:pt x="8875530" y="61275"/>
                    <a:pt x="9224186" y="0"/>
                  </a:cubicBezTo>
                  <a:cubicBezTo>
                    <a:pt x="9572842" y="-61275"/>
                    <a:pt x="9695075" y="74570"/>
                    <a:pt x="9924757" y="0"/>
                  </a:cubicBezTo>
                  <a:cubicBezTo>
                    <a:pt x="10154439" y="-74570"/>
                    <a:pt x="10416407" y="17007"/>
                    <a:pt x="10742090" y="0"/>
                  </a:cubicBezTo>
                  <a:cubicBezTo>
                    <a:pt x="11067773" y="-17007"/>
                    <a:pt x="11290226" y="49296"/>
                    <a:pt x="11676185" y="0"/>
                  </a:cubicBezTo>
                  <a:cubicBezTo>
                    <a:pt x="11706082" y="272794"/>
                    <a:pt x="11639259" y="343354"/>
                    <a:pt x="11676185" y="596354"/>
                  </a:cubicBezTo>
                  <a:cubicBezTo>
                    <a:pt x="11713111" y="849354"/>
                    <a:pt x="11636669" y="936708"/>
                    <a:pt x="11676185" y="1109218"/>
                  </a:cubicBezTo>
                  <a:cubicBezTo>
                    <a:pt x="11715701" y="1281728"/>
                    <a:pt x="11643139" y="1471194"/>
                    <a:pt x="11676185" y="1747316"/>
                  </a:cubicBezTo>
                  <a:cubicBezTo>
                    <a:pt x="11709231" y="2023438"/>
                    <a:pt x="11656094" y="2057261"/>
                    <a:pt x="11676185" y="2260181"/>
                  </a:cubicBezTo>
                  <a:cubicBezTo>
                    <a:pt x="11696276" y="2463102"/>
                    <a:pt x="11667439" y="2576200"/>
                    <a:pt x="11676185" y="2856534"/>
                  </a:cubicBezTo>
                  <a:cubicBezTo>
                    <a:pt x="11684931" y="3136868"/>
                    <a:pt x="11612955" y="3342624"/>
                    <a:pt x="11676185" y="3536378"/>
                  </a:cubicBezTo>
                  <a:cubicBezTo>
                    <a:pt x="11739415" y="3730132"/>
                    <a:pt x="11611501" y="3915189"/>
                    <a:pt x="11676185" y="4174476"/>
                  </a:cubicBezTo>
                  <a:cubicBezTo>
                    <a:pt x="11473254" y="4213529"/>
                    <a:pt x="11276032" y="4155576"/>
                    <a:pt x="10975614" y="4174476"/>
                  </a:cubicBezTo>
                  <a:cubicBezTo>
                    <a:pt x="10675196" y="4193376"/>
                    <a:pt x="10616446" y="4114785"/>
                    <a:pt x="10275043" y="4174476"/>
                  </a:cubicBezTo>
                  <a:cubicBezTo>
                    <a:pt x="9933640" y="4234167"/>
                    <a:pt x="9882110" y="4136843"/>
                    <a:pt x="9574472" y="4174476"/>
                  </a:cubicBezTo>
                  <a:cubicBezTo>
                    <a:pt x="9266834" y="4212109"/>
                    <a:pt x="9248259" y="4153532"/>
                    <a:pt x="9107424" y="4174476"/>
                  </a:cubicBezTo>
                  <a:cubicBezTo>
                    <a:pt x="8966589" y="4195420"/>
                    <a:pt x="8862955" y="4161366"/>
                    <a:pt x="8640377" y="4174476"/>
                  </a:cubicBezTo>
                  <a:cubicBezTo>
                    <a:pt x="8417799" y="4187586"/>
                    <a:pt x="8513187" y="4161619"/>
                    <a:pt x="8406853" y="4174476"/>
                  </a:cubicBezTo>
                  <a:cubicBezTo>
                    <a:pt x="8300519" y="4187333"/>
                    <a:pt x="8103144" y="4144695"/>
                    <a:pt x="7939806" y="4174476"/>
                  </a:cubicBezTo>
                  <a:cubicBezTo>
                    <a:pt x="7776468" y="4204257"/>
                    <a:pt x="7596544" y="4108597"/>
                    <a:pt x="7355997" y="4174476"/>
                  </a:cubicBezTo>
                  <a:cubicBezTo>
                    <a:pt x="7115450" y="4240355"/>
                    <a:pt x="7047982" y="4115238"/>
                    <a:pt x="6772187" y="4174476"/>
                  </a:cubicBezTo>
                  <a:cubicBezTo>
                    <a:pt x="6496392" y="4233714"/>
                    <a:pt x="6584201" y="4146952"/>
                    <a:pt x="6421902" y="4174476"/>
                  </a:cubicBezTo>
                  <a:cubicBezTo>
                    <a:pt x="6259604" y="4202000"/>
                    <a:pt x="5768575" y="4089790"/>
                    <a:pt x="5604569" y="4174476"/>
                  </a:cubicBezTo>
                  <a:cubicBezTo>
                    <a:pt x="5440563" y="4259162"/>
                    <a:pt x="5122490" y="4097017"/>
                    <a:pt x="4787236" y="4174476"/>
                  </a:cubicBezTo>
                  <a:cubicBezTo>
                    <a:pt x="4451982" y="4251935"/>
                    <a:pt x="4626576" y="4149310"/>
                    <a:pt x="4553712" y="4174476"/>
                  </a:cubicBezTo>
                  <a:cubicBezTo>
                    <a:pt x="4480848" y="4199642"/>
                    <a:pt x="4225505" y="4136207"/>
                    <a:pt x="4086665" y="4174476"/>
                  </a:cubicBezTo>
                  <a:cubicBezTo>
                    <a:pt x="3947825" y="4212745"/>
                    <a:pt x="3592035" y="4098749"/>
                    <a:pt x="3386094" y="4174476"/>
                  </a:cubicBezTo>
                  <a:cubicBezTo>
                    <a:pt x="3180153" y="4250203"/>
                    <a:pt x="2878020" y="4102702"/>
                    <a:pt x="2568761" y="4174476"/>
                  </a:cubicBezTo>
                  <a:cubicBezTo>
                    <a:pt x="2259502" y="4246250"/>
                    <a:pt x="2127900" y="4090115"/>
                    <a:pt x="1751428" y="4174476"/>
                  </a:cubicBezTo>
                  <a:cubicBezTo>
                    <a:pt x="1374956" y="4258837"/>
                    <a:pt x="1419563" y="4116618"/>
                    <a:pt x="1167618" y="4174476"/>
                  </a:cubicBezTo>
                  <a:cubicBezTo>
                    <a:pt x="915673" y="4232334"/>
                    <a:pt x="499294" y="4092249"/>
                    <a:pt x="0" y="4174476"/>
                  </a:cubicBezTo>
                  <a:cubicBezTo>
                    <a:pt x="-39095" y="3923646"/>
                    <a:pt x="26793" y="3797292"/>
                    <a:pt x="0" y="3494633"/>
                  </a:cubicBezTo>
                  <a:cubicBezTo>
                    <a:pt x="-26793" y="3191974"/>
                    <a:pt x="73720" y="3111033"/>
                    <a:pt x="0" y="2856534"/>
                  </a:cubicBezTo>
                  <a:cubicBezTo>
                    <a:pt x="-73720" y="2602035"/>
                    <a:pt x="49960" y="2368828"/>
                    <a:pt x="0" y="2218436"/>
                  </a:cubicBezTo>
                  <a:cubicBezTo>
                    <a:pt x="-49960" y="2068044"/>
                    <a:pt x="20604" y="1781940"/>
                    <a:pt x="0" y="1622082"/>
                  </a:cubicBezTo>
                  <a:cubicBezTo>
                    <a:pt x="-20604" y="1462224"/>
                    <a:pt x="33955" y="1198371"/>
                    <a:pt x="0" y="983984"/>
                  </a:cubicBezTo>
                  <a:cubicBezTo>
                    <a:pt x="-33955" y="769597"/>
                    <a:pt x="46053" y="302460"/>
                    <a:pt x="0" y="0"/>
                  </a:cubicBezTo>
                  <a:close/>
                </a:path>
                <a:path w="11676185" h="4174476" stroke="0" extrusionOk="0">
                  <a:moveTo>
                    <a:pt x="0" y="0"/>
                  </a:moveTo>
                  <a:cubicBezTo>
                    <a:pt x="162241" y="-35237"/>
                    <a:pt x="297819" y="2186"/>
                    <a:pt x="583809" y="0"/>
                  </a:cubicBezTo>
                  <a:cubicBezTo>
                    <a:pt x="869799" y="-2186"/>
                    <a:pt x="708037" y="11805"/>
                    <a:pt x="817333" y="0"/>
                  </a:cubicBezTo>
                  <a:cubicBezTo>
                    <a:pt x="926629" y="-11805"/>
                    <a:pt x="1439661" y="73784"/>
                    <a:pt x="1634666" y="0"/>
                  </a:cubicBezTo>
                  <a:cubicBezTo>
                    <a:pt x="1829671" y="-73784"/>
                    <a:pt x="1775803" y="1464"/>
                    <a:pt x="1868190" y="0"/>
                  </a:cubicBezTo>
                  <a:cubicBezTo>
                    <a:pt x="1960577" y="-1464"/>
                    <a:pt x="2207450" y="23197"/>
                    <a:pt x="2451999" y="0"/>
                  </a:cubicBezTo>
                  <a:cubicBezTo>
                    <a:pt x="2696548" y="-23197"/>
                    <a:pt x="2779194" y="22316"/>
                    <a:pt x="2919046" y="0"/>
                  </a:cubicBezTo>
                  <a:cubicBezTo>
                    <a:pt x="3058898" y="-22316"/>
                    <a:pt x="3046101" y="6719"/>
                    <a:pt x="3152570" y="0"/>
                  </a:cubicBezTo>
                  <a:cubicBezTo>
                    <a:pt x="3259039" y="-6719"/>
                    <a:pt x="3517850" y="30887"/>
                    <a:pt x="3736379" y="0"/>
                  </a:cubicBezTo>
                  <a:cubicBezTo>
                    <a:pt x="3954908" y="-30887"/>
                    <a:pt x="4086678" y="29319"/>
                    <a:pt x="4436950" y="0"/>
                  </a:cubicBezTo>
                  <a:cubicBezTo>
                    <a:pt x="4787222" y="-29319"/>
                    <a:pt x="4748404" y="15566"/>
                    <a:pt x="4903998" y="0"/>
                  </a:cubicBezTo>
                  <a:cubicBezTo>
                    <a:pt x="5059592" y="-15566"/>
                    <a:pt x="5351672" y="83066"/>
                    <a:pt x="5721331" y="0"/>
                  </a:cubicBezTo>
                  <a:cubicBezTo>
                    <a:pt x="6090990" y="-83066"/>
                    <a:pt x="6182204" y="88160"/>
                    <a:pt x="6538664" y="0"/>
                  </a:cubicBezTo>
                  <a:cubicBezTo>
                    <a:pt x="6895124" y="-88160"/>
                    <a:pt x="6662795" y="23670"/>
                    <a:pt x="6772187" y="0"/>
                  </a:cubicBezTo>
                  <a:cubicBezTo>
                    <a:pt x="6881579" y="-23670"/>
                    <a:pt x="6937058" y="124"/>
                    <a:pt x="7005711" y="0"/>
                  </a:cubicBezTo>
                  <a:cubicBezTo>
                    <a:pt x="7074364" y="-124"/>
                    <a:pt x="7638822" y="71651"/>
                    <a:pt x="7823044" y="0"/>
                  </a:cubicBezTo>
                  <a:cubicBezTo>
                    <a:pt x="8007266" y="-71651"/>
                    <a:pt x="8462898" y="68152"/>
                    <a:pt x="8640377" y="0"/>
                  </a:cubicBezTo>
                  <a:cubicBezTo>
                    <a:pt x="8817856" y="-68152"/>
                    <a:pt x="9214504" y="20258"/>
                    <a:pt x="9457710" y="0"/>
                  </a:cubicBezTo>
                  <a:cubicBezTo>
                    <a:pt x="9700916" y="-20258"/>
                    <a:pt x="9878249" y="48423"/>
                    <a:pt x="10041519" y="0"/>
                  </a:cubicBezTo>
                  <a:cubicBezTo>
                    <a:pt x="10204789" y="-48423"/>
                    <a:pt x="10561892" y="59322"/>
                    <a:pt x="10742090" y="0"/>
                  </a:cubicBezTo>
                  <a:cubicBezTo>
                    <a:pt x="10922288" y="-59322"/>
                    <a:pt x="11303048" y="23764"/>
                    <a:pt x="11676185" y="0"/>
                  </a:cubicBezTo>
                  <a:cubicBezTo>
                    <a:pt x="11736729" y="296653"/>
                    <a:pt x="11647983" y="504576"/>
                    <a:pt x="11676185" y="638098"/>
                  </a:cubicBezTo>
                  <a:cubicBezTo>
                    <a:pt x="11704387" y="771620"/>
                    <a:pt x="11651081" y="962733"/>
                    <a:pt x="11676185" y="1150963"/>
                  </a:cubicBezTo>
                  <a:cubicBezTo>
                    <a:pt x="11701289" y="1339193"/>
                    <a:pt x="11666390" y="1505730"/>
                    <a:pt x="11676185" y="1622082"/>
                  </a:cubicBezTo>
                  <a:cubicBezTo>
                    <a:pt x="11685980" y="1738434"/>
                    <a:pt x="11660754" y="1914558"/>
                    <a:pt x="11676185" y="2093202"/>
                  </a:cubicBezTo>
                  <a:cubicBezTo>
                    <a:pt x="11691616" y="2271846"/>
                    <a:pt x="11657597" y="2374966"/>
                    <a:pt x="11676185" y="2606066"/>
                  </a:cubicBezTo>
                  <a:cubicBezTo>
                    <a:pt x="11694773" y="2837166"/>
                    <a:pt x="11632501" y="3056605"/>
                    <a:pt x="11676185" y="3202419"/>
                  </a:cubicBezTo>
                  <a:cubicBezTo>
                    <a:pt x="11719869" y="3348233"/>
                    <a:pt x="11575309" y="3707261"/>
                    <a:pt x="11676185" y="4174476"/>
                  </a:cubicBezTo>
                  <a:cubicBezTo>
                    <a:pt x="11351322" y="4272130"/>
                    <a:pt x="11047819" y="4111859"/>
                    <a:pt x="10858852" y="4174476"/>
                  </a:cubicBezTo>
                  <a:cubicBezTo>
                    <a:pt x="10669885" y="4237093"/>
                    <a:pt x="10520146" y="4128509"/>
                    <a:pt x="10275043" y="4174476"/>
                  </a:cubicBezTo>
                  <a:cubicBezTo>
                    <a:pt x="10029940" y="4220443"/>
                    <a:pt x="10157341" y="4163741"/>
                    <a:pt x="10041519" y="4174476"/>
                  </a:cubicBezTo>
                  <a:cubicBezTo>
                    <a:pt x="9925697" y="4185211"/>
                    <a:pt x="9537651" y="4111105"/>
                    <a:pt x="9340948" y="4174476"/>
                  </a:cubicBezTo>
                  <a:cubicBezTo>
                    <a:pt x="9144245" y="4237847"/>
                    <a:pt x="9082067" y="4137610"/>
                    <a:pt x="8990662" y="4174476"/>
                  </a:cubicBezTo>
                  <a:cubicBezTo>
                    <a:pt x="8899257" y="4211342"/>
                    <a:pt x="8845699" y="4151304"/>
                    <a:pt x="8757139" y="4174476"/>
                  </a:cubicBezTo>
                  <a:cubicBezTo>
                    <a:pt x="8668579" y="4197648"/>
                    <a:pt x="8611606" y="4165189"/>
                    <a:pt x="8523615" y="4174476"/>
                  </a:cubicBezTo>
                  <a:cubicBezTo>
                    <a:pt x="8435624" y="4183763"/>
                    <a:pt x="8255567" y="4161034"/>
                    <a:pt x="8173329" y="4174476"/>
                  </a:cubicBezTo>
                  <a:cubicBezTo>
                    <a:pt x="8091091" y="4187918"/>
                    <a:pt x="7765907" y="4127456"/>
                    <a:pt x="7589520" y="4174476"/>
                  </a:cubicBezTo>
                  <a:cubicBezTo>
                    <a:pt x="7413133" y="4221496"/>
                    <a:pt x="7349854" y="4140462"/>
                    <a:pt x="7239235" y="4174476"/>
                  </a:cubicBezTo>
                  <a:cubicBezTo>
                    <a:pt x="7128616" y="4208490"/>
                    <a:pt x="6966007" y="4158011"/>
                    <a:pt x="6772187" y="4174476"/>
                  </a:cubicBezTo>
                  <a:cubicBezTo>
                    <a:pt x="6578367" y="4190941"/>
                    <a:pt x="6373605" y="4171504"/>
                    <a:pt x="6188378" y="4174476"/>
                  </a:cubicBezTo>
                  <a:cubicBezTo>
                    <a:pt x="6003151" y="4177448"/>
                    <a:pt x="5978271" y="4142354"/>
                    <a:pt x="5838093" y="4174476"/>
                  </a:cubicBezTo>
                  <a:cubicBezTo>
                    <a:pt x="5697915" y="4206598"/>
                    <a:pt x="5473369" y="4142936"/>
                    <a:pt x="5254283" y="4174476"/>
                  </a:cubicBezTo>
                  <a:cubicBezTo>
                    <a:pt x="5035197" y="4206016"/>
                    <a:pt x="4988107" y="4134165"/>
                    <a:pt x="4787236" y="4174476"/>
                  </a:cubicBezTo>
                  <a:cubicBezTo>
                    <a:pt x="4586365" y="4214787"/>
                    <a:pt x="4344451" y="4106083"/>
                    <a:pt x="4203427" y="4174476"/>
                  </a:cubicBezTo>
                  <a:cubicBezTo>
                    <a:pt x="4062403" y="4242869"/>
                    <a:pt x="3826103" y="4138089"/>
                    <a:pt x="3502855" y="4174476"/>
                  </a:cubicBezTo>
                  <a:cubicBezTo>
                    <a:pt x="3179607" y="4210863"/>
                    <a:pt x="3129981" y="4139528"/>
                    <a:pt x="2802284" y="4174476"/>
                  </a:cubicBezTo>
                  <a:cubicBezTo>
                    <a:pt x="2474587" y="4209424"/>
                    <a:pt x="2474021" y="4131791"/>
                    <a:pt x="2335237" y="4174476"/>
                  </a:cubicBezTo>
                  <a:cubicBezTo>
                    <a:pt x="2196453" y="4217161"/>
                    <a:pt x="1806957" y="4115642"/>
                    <a:pt x="1517904" y="4174476"/>
                  </a:cubicBezTo>
                  <a:cubicBezTo>
                    <a:pt x="1228851" y="4233310"/>
                    <a:pt x="1010702" y="4152832"/>
                    <a:pt x="817333" y="4174476"/>
                  </a:cubicBezTo>
                  <a:cubicBezTo>
                    <a:pt x="623964" y="4196120"/>
                    <a:pt x="335989" y="4154937"/>
                    <a:pt x="0" y="4174476"/>
                  </a:cubicBezTo>
                  <a:cubicBezTo>
                    <a:pt x="-55170" y="4030717"/>
                    <a:pt x="9006" y="3876620"/>
                    <a:pt x="0" y="3703357"/>
                  </a:cubicBezTo>
                  <a:cubicBezTo>
                    <a:pt x="-9006" y="3530094"/>
                    <a:pt x="44255" y="3378782"/>
                    <a:pt x="0" y="3190492"/>
                  </a:cubicBezTo>
                  <a:cubicBezTo>
                    <a:pt x="-44255" y="3002203"/>
                    <a:pt x="59041" y="2901467"/>
                    <a:pt x="0" y="2635883"/>
                  </a:cubicBezTo>
                  <a:cubicBezTo>
                    <a:pt x="-59041" y="2370299"/>
                    <a:pt x="19551" y="2321423"/>
                    <a:pt x="0" y="2123019"/>
                  </a:cubicBezTo>
                  <a:cubicBezTo>
                    <a:pt x="-19551" y="1924615"/>
                    <a:pt x="2217" y="1774184"/>
                    <a:pt x="0" y="1526666"/>
                  </a:cubicBezTo>
                  <a:cubicBezTo>
                    <a:pt x="-2217" y="1279148"/>
                    <a:pt x="2375" y="1178589"/>
                    <a:pt x="0" y="1013801"/>
                  </a:cubicBezTo>
                  <a:cubicBezTo>
                    <a:pt x="-2375" y="849014"/>
                    <a:pt x="12187" y="749566"/>
                    <a:pt x="0" y="542682"/>
                  </a:cubicBezTo>
                  <a:cubicBezTo>
                    <a:pt x="-12187" y="335798"/>
                    <a:pt x="65015" y="112463"/>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8B733EF8-09EC-C1AC-461C-440A0F985A1A}"/>
                </a:ext>
              </a:extLst>
            </p:cNvPr>
            <p:cNvSpPr txBox="1"/>
            <p:nvPr/>
          </p:nvSpPr>
          <p:spPr>
            <a:xfrm>
              <a:off x="422272" y="164423"/>
              <a:ext cx="9164012" cy="5224634"/>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 khổ thơ thứ ba, em cảm nhận được về ý nghĩa của những trang sách đối với tuổi thơ là qua trang sách, nhờ những kiến thức có trong sách, bạn nhỏ có ước mơ cho mình. Trang sách mở ra ước mơ, động viên các bạn nhỏ hãy biết ước mơ và thực hiện ước mơ đó. Những ước mơ gắn liền với quê hương, đất nước, những ước mơ không có giới hạn nhưng sẽ thành hiện thực trong tương lai, nhờ những cố gắng của bản thân. </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2" name="Group 11">
            <a:extLst>
              <a:ext uri="{FF2B5EF4-FFF2-40B4-BE49-F238E27FC236}">
                <a16:creationId xmlns:a16="http://schemas.microsoft.com/office/drawing/2014/main" id="{FFE88097-F11E-BD67-76EA-608392BF33EA}"/>
              </a:ext>
            </a:extLst>
          </p:cNvPr>
          <p:cNvGrpSpPr/>
          <p:nvPr/>
        </p:nvGrpSpPr>
        <p:grpSpPr>
          <a:xfrm>
            <a:off x="40936" y="228966"/>
            <a:ext cx="11635249" cy="2175054"/>
            <a:chOff x="40936" y="228966"/>
            <a:chExt cx="11635249" cy="2175054"/>
          </a:xfrm>
        </p:grpSpPr>
        <p:grpSp>
          <p:nvGrpSpPr>
            <p:cNvPr id="3" name="Group 2">
              <a:extLst>
                <a:ext uri="{FF2B5EF4-FFF2-40B4-BE49-F238E27FC236}">
                  <a16:creationId xmlns:a16="http://schemas.microsoft.com/office/drawing/2014/main" id="{AF358487-9062-AE01-A5EF-5BB5F22556E2}"/>
                </a:ext>
              </a:extLst>
            </p:cNvPr>
            <p:cNvGrpSpPr/>
            <p:nvPr/>
          </p:nvGrpSpPr>
          <p:grpSpPr>
            <a:xfrm>
              <a:off x="597667" y="465028"/>
              <a:ext cx="11078518" cy="1938992"/>
              <a:chOff x="197374" y="173694"/>
              <a:chExt cx="11517950" cy="1938992"/>
            </a:xfrm>
          </p:grpSpPr>
          <p:sp>
            <p:nvSpPr>
              <p:cNvPr id="5" name="Rounded Rectangle 4">
                <a:extLst>
                  <a:ext uri="{FF2B5EF4-FFF2-40B4-BE49-F238E27FC236}">
                    <a16:creationId xmlns:a16="http://schemas.microsoft.com/office/drawing/2014/main" id="{F90DA8CB-1F56-66BE-AF78-0188B4A27B1E}"/>
                  </a:ext>
                </a:extLst>
              </p:cNvPr>
              <p:cNvSpPr/>
              <p:nvPr/>
            </p:nvSpPr>
            <p:spPr>
              <a:xfrm>
                <a:off x="197374" y="173694"/>
                <a:ext cx="11517950" cy="1938992"/>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74E1101-2E27-E5A6-0A6A-E3E88F5B44E5}"/>
                  </a:ext>
                </a:extLst>
              </p:cNvPr>
              <p:cNvSpPr txBox="1"/>
              <p:nvPr/>
            </p:nvSpPr>
            <p:spPr>
              <a:xfrm>
                <a:off x="1038624" y="173694"/>
                <a:ext cx="1041702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3. Khổ thơ thứ ba giúp em cảm nhận được gì về ý nghĩa của những trang sách đối với tuổi thơ?</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7" name="Picture 6" descr="A collection of books with letters and numbers&#10;&#10;Description automatically generated">
              <a:extLst>
                <a:ext uri="{FF2B5EF4-FFF2-40B4-BE49-F238E27FC236}">
                  <a16:creationId xmlns:a16="http://schemas.microsoft.com/office/drawing/2014/main" id="{391FB3B9-331A-57E9-B596-09EDDF6B85B0}"/>
                </a:ext>
              </a:extLst>
            </p:cNvPr>
            <p:cNvPicPr>
              <a:picLocks noChangeAspect="1"/>
            </p:cNvPicPr>
            <p:nvPr/>
          </p:nvPicPr>
          <p:blipFill>
            <a:blip r:embed="rId2">
              <a:extLst>
                <a:ext uri="{28A0092B-C50C-407E-A947-70E740481C1C}">
                  <a14:useLocalDpi xmlns:a14="http://schemas.microsoft.com/office/drawing/2010/main" val="0"/>
                </a:ext>
              </a:extLst>
            </a:blip>
            <a:srcRect r="73403" b="72222"/>
            <a:stretch/>
          </p:blipFill>
          <p:spPr>
            <a:xfrm>
              <a:off x="40936" y="228966"/>
              <a:ext cx="1722120" cy="1605247"/>
            </a:xfrm>
            <a:prstGeom prst="rect">
              <a:avLst/>
            </a:prstGeom>
          </p:spPr>
        </p:pic>
      </p:grpSp>
    </p:spTree>
    <p:extLst>
      <p:ext uri="{BB962C8B-B14F-4D97-AF65-F5344CB8AC3E}">
        <p14:creationId xmlns:p14="http://schemas.microsoft.com/office/powerpoint/2010/main" val="26708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1FD741D-6881-6599-824B-B59F26967E2D}"/>
              </a:ext>
            </a:extLst>
          </p:cNvPr>
          <p:cNvGrpSpPr/>
          <p:nvPr/>
        </p:nvGrpSpPr>
        <p:grpSpPr>
          <a:xfrm>
            <a:off x="646394" y="2921899"/>
            <a:ext cx="10899212" cy="1077218"/>
            <a:chOff x="2024693" y="2831489"/>
            <a:chExt cx="10899212" cy="1077218"/>
          </a:xfrm>
        </p:grpSpPr>
        <p:grpSp>
          <p:nvGrpSpPr>
            <p:cNvPr id="8" name="Group 7">
              <a:extLst>
                <a:ext uri="{FF2B5EF4-FFF2-40B4-BE49-F238E27FC236}">
                  <a16:creationId xmlns:a16="http://schemas.microsoft.com/office/drawing/2014/main" id="{8B547C4F-CF7D-C517-E778-9DA1136BAAD5}"/>
                </a:ext>
              </a:extLst>
            </p:cNvPr>
            <p:cNvGrpSpPr/>
            <p:nvPr/>
          </p:nvGrpSpPr>
          <p:grpSpPr>
            <a:xfrm>
              <a:off x="2024693" y="2877830"/>
              <a:ext cx="10899212" cy="1014782"/>
              <a:chOff x="2024693" y="2877830"/>
              <a:chExt cx="10899212" cy="1014782"/>
            </a:xfrm>
          </p:grpSpPr>
          <p:sp>
            <p:nvSpPr>
              <p:cNvPr id="10" name="Rounded Rectangle 2">
                <a:extLst>
                  <a:ext uri="{FF2B5EF4-FFF2-40B4-BE49-F238E27FC236}">
                    <a16:creationId xmlns:a16="http://schemas.microsoft.com/office/drawing/2014/main" id="{58C0EE33-7FD9-EB65-3D16-25B36105E944}"/>
                  </a:ext>
                </a:extLst>
              </p:cNvPr>
              <p:cNvSpPr/>
              <p:nvPr/>
            </p:nvSpPr>
            <p:spPr>
              <a:xfrm>
                <a:off x="2686930" y="2877830"/>
                <a:ext cx="10236975" cy="987156"/>
              </a:xfrm>
              <a:prstGeom prst="roundRect">
                <a:avLst/>
              </a:prstGeom>
              <a:solidFill>
                <a:srgbClr val="F8FB80">
                  <a:alpha val="79000"/>
                </a:srgbClr>
              </a:solidFill>
              <a:ln w="12700" cap="flat" cmpd="sng" algn="ctr">
                <a:solidFill>
                  <a:srgbClr val="FABD8A"/>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001DBDC7-E70D-C259-BC52-C2D0A2D540D8}"/>
                  </a:ext>
                </a:extLst>
              </p:cNvPr>
              <p:cNvSpPr/>
              <p:nvPr/>
            </p:nvSpPr>
            <p:spPr>
              <a:xfrm>
                <a:off x="2024693" y="3080825"/>
                <a:ext cx="806997" cy="811787"/>
              </a:xfrm>
              <a:prstGeom prst="ellipse">
                <a:avLst/>
              </a:prstGeom>
              <a:solidFill>
                <a:srgbClr val="00CC00"/>
              </a:solidFill>
              <a:ln w="12700" cap="flat" cmpd="sng" algn="ctr">
                <a:noFill/>
                <a:prstDash val="solid"/>
                <a:miter lim="800000"/>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rPr>
                  <a:t>A</a:t>
                </a:r>
                <a:endParaRPr kumimoji="0" lang="en-US"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endParaRPr>
              </a:p>
            </p:txBody>
          </p:sp>
        </p:grpSp>
        <p:sp>
          <p:nvSpPr>
            <p:cNvPr id="9" name="TextBox 8">
              <a:extLst>
                <a:ext uri="{FF2B5EF4-FFF2-40B4-BE49-F238E27FC236}">
                  <a16:creationId xmlns:a16="http://schemas.microsoft.com/office/drawing/2014/main" id="{9A3DD591-7271-BE2F-01B1-C989036E7885}"/>
                </a:ext>
              </a:extLst>
            </p:cNvPr>
            <p:cNvSpPr txBox="1"/>
            <p:nvPr/>
          </p:nvSpPr>
          <p:spPr>
            <a:xfrm>
              <a:off x="2949762" y="2831489"/>
              <a:ext cx="973661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Nhân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nghĩa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là</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lẽ</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sống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đẹp</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dân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tộc</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mà</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mỗi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con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người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cần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hướng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tới</a:t>
              </a:r>
              <a:r>
                <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p>
          </p:txBody>
        </p:sp>
      </p:grpSp>
      <p:grpSp>
        <p:nvGrpSpPr>
          <p:cNvPr id="12" name="Group 11">
            <a:extLst>
              <a:ext uri="{FF2B5EF4-FFF2-40B4-BE49-F238E27FC236}">
                <a16:creationId xmlns:a16="http://schemas.microsoft.com/office/drawing/2014/main" id="{66652E1E-B0D4-9221-6645-46E8FFC4E6D4}"/>
              </a:ext>
            </a:extLst>
          </p:cNvPr>
          <p:cNvGrpSpPr/>
          <p:nvPr/>
        </p:nvGrpSpPr>
        <p:grpSpPr>
          <a:xfrm>
            <a:off x="585434" y="4108346"/>
            <a:ext cx="11265501" cy="1291496"/>
            <a:chOff x="1973209" y="4072797"/>
            <a:chExt cx="9514333" cy="1224971"/>
          </a:xfrm>
        </p:grpSpPr>
        <p:sp>
          <p:nvSpPr>
            <p:cNvPr id="13" name="Rounded Rectangle 5">
              <a:extLst>
                <a:ext uri="{FF2B5EF4-FFF2-40B4-BE49-F238E27FC236}">
                  <a16:creationId xmlns:a16="http://schemas.microsoft.com/office/drawing/2014/main" id="{0D8EE8C5-7A48-57AC-A4A1-53509F78B0BB}"/>
                </a:ext>
              </a:extLst>
            </p:cNvPr>
            <p:cNvSpPr/>
            <p:nvPr/>
          </p:nvSpPr>
          <p:spPr>
            <a:xfrm>
              <a:off x="2686930" y="4072797"/>
              <a:ext cx="8645686" cy="1138500"/>
            </a:xfrm>
            <a:prstGeom prst="roundRect">
              <a:avLst/>
            </a:prstGeom>
            <a:solidFill>
              <a:srgbClr val="F8FB80">
                <a:alpha val="79000"/>
              </a:srgbClr>
            </a:solidFill>
            <a:ln w="12700" cap="flat" cmpd="sng" algn="ctr">
              <a:solidFill>
                <a:srgbClr val="FABD8A"/>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5A04D43-955F-7E47-B1FF-43CDCD790155}"/>
                </a:ext>
              </a:extLst>
            </p:cNvPr>
            <p:cNvSpPr/>
            <p:nvPr/>
          </p:nvSpPr>
          <p:spPr>
            <a:xfrm>
              <a:off x="1973209" y="4120263"/>
              <a:ext cx="896834" cy="852420"/>
            </a:xfrm>
            <a:prstGeom prst="ellipse">
              <a:avLst/>
            </a:prstGeom>
            <a:solidFill>
              <a:srgbClr val="FFC000"/>
            </a:solidFill>
            <a:ln w="12700" cap="flat" cmpd="sng" algn="ctr">
              <a:noFill/>
              <a:prstDash val="solid"/>
              <a:miter lim="800000"/>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rPr>
                <a:t>B</a:t>
              </a:r>
              <a:endParaRPr kumimoji="0" lang="en-US"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endParaRPr>
            </a:p>
          </p:txBody>
        </p:sp>
        <p:sp>
          <p:nvSpPr>
            <p:cNvPr id="15" name="TextBox 14">
              <a:extLst>
                <a:ext uri="{FF2B5EF4-FFF2-40B4-BE49-F238E27FC236}">
                  <a16:creationId xmlns:a16="http://schemas.microsoft.com/office/drawing/2014/main" id="{DE19ADB7-D8C0-A6C4-80A2-388B57420668}"/>
                </a:ext>
              </a:extLst>
            </p:cNvPr>
            <p:cNvSpPr txBox="1"/>
            <p:nvPr/>
          </p:nvSpPr>
          <p:spPr>
            <a:xfrm>
              <a:off x="2921527" y="4159268"/>
              <a:ext cx="8566015" cy="11385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Qua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những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trang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sách</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nhận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ra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lẽ</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sống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nhân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nghĩa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người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xưa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truyền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lại</a:t>
              </a:r>
              <a:r>
                <a:rPr kumimoji="0" lang="vi-VN"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0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a:extLst>
              <a:ext uri="{FF2B5EF4-FFF2-40B4-BE49-F238E27FC236}">
                <a16:creationId xmlns:a16="http://schemas.microsoft.com/office/drawing/2014/main" id="{9E6E68E8-A723-193B-B007-3B9263013192}"/>
              </a:ext>
            </a:extLst>
          </p:cNvPr>
          <p:cNvGrpSpPr/>
          <p:nvPr/>
        </p:nvGrpSpPr>
        <p:grpSpPr>
          <a:xfrm>
            <a:off x="667702" y="5484495"/>
            <a:ext cx="10999791" cy="1101794"/>
            <a:chOff x="2046001" y="5252383"/>
            <a:chExt cx="10999791" cy="1101794"/>
          </a:xfrm>
        </p:grpSpPr>
        <p:sp>
          <p:nvSpPr>
            <p:cNvPr id="17" name="Rounded Rectangle 9">
              <a:extLst>
                <a:ext uri="{FF2B5EF4-FFF2-40B4-BE49-F238E27FC236}">
                  <a16:creationId xmlns:a16="http://schemas.microsoft.com/office/drawing/2014/main" id="{FAC2A78D-658D-2593-D453-215DDF8F9C23}"/>
                </a:ext>
              </a:extLst>
            </p:cNvPr>
            <p:cNvSpPr/>
            <p:nvPr/>
          </p:nvSpPr>
          <p:spPr>
            <a:xfrm>
              <a:off x="2753771" y="5252384"/>
              <a:ext cx="10292021" cy="1060670"/>
            </a:xfrm>
            <a:prstGeom prst="roundRect">
              <a:avLst/>
            </a:prstGeom>
            <a:solidFill>
              <a:srgbClr val="F8FB80">
                <a:alpha val="79000"/>
              </a:srgbClr>
            </a:solidFill>
            <a:ln w="12700" cap="flat" cmpd="sng" algn="ctr">
              <a:solidFill>
                <a:srgbClr val="FABD8A"/>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8" name="Oval 17">
              <a:extLst>
                <a:ext uri="{FF2B5EF4-FFF2-40B4-BE49-F238E27FC236}">
                  <a16:creationId xmlns:a16="http://schemas.microsoft.com/office/drawing/2014/main" id="{AB826141-9005-586F-ACEC-595184406147}"/>
                </a:ext>
              </a:extLst>
            </p:cNvPr>
            <p:cNvSpPr/>
            <p:nvPr/>
          </p:nvSpPr>
          <p:spPr>
            <a:xfrm>
              <a:off x="2046001" y="5252383"/>
              <a:ext cx="875526" cy="808085"/>
            </a:xfrm>
            <a:prstGeom prst="ellipse">
              <a:avLst/>
            </a:prstGeom>
            <a:solidFill>
              <a:srgbClr val="99FF33"/>
            </a:solidFill>
            <a:ln w="12700" cap="flat" cmpd="sng" algn="ctr">
              <a:noFill/>
              <a:prstDash val="solid"/>
              <a:miter lim="800000"/>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rPr>
                <a:t>C</a:t>
              </a:r>
              <a:endParaRPr kumimoji="0" lang="en-US"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utura Extra" panose="02040603050506020204" pitchFamily="18" charset="0"/>
                <a:ea typeface="+mn-ea"/>
                <a:cs typeface="+mn-cs"/>
              </a:endParaRPr>
            </a:p>
          </p:txBody>
        </p:sp>
        <p:sp>
          <p:nvSpPr>
            <p:cNvPr id="19" name="TextBox 18">
              <a:extLst>
                <a:ext uri="{FF2B5EF4-FFF2-40B4-BE49-F238E27FC236}">
                  <a16:creationId xmlns:a16="http://schemas.microsoft.com/office/drawing/2014/main" id="{96A2129B-45EB-4265-A4AD-9FDFC1ED3B64}"/>
                </a:ext>
              </a:extLst>
            </p:cNvPr>
            <p:cNvSpPr txBox="1"/>
            <p:nvPr/>
          </p:nvSpPr>
          <p:spPr>
            <a:xfrm>
              <a:off x="2980042" y="5276959"/>
              <a:ext cx="100657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Nhớ</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về</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cội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nguồn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gìn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giữ</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truyền</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thống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tốt</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đẹp</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cha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ông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để</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lại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là</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trách</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nhiệm</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mỗi</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b="1" kern="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3200" b="1" kern="0" dirty="0">
                  <a:solidFill>
                    <a:srgbClr val="002060"/>
                  </a:solidFill>
                  <a:latin typeface="Cambria" panose="02040503050406030204" pitchFamily="18" charset="0"/>
                  <a:ea typeface="Cambria" panose="02040503050406030204" pitchFamily="18" charset="0"/>
                  <a:cs typeface="Arial" panose="020B0604020202020204" pitchFamily="34" charset="0"/>
                </a:rPr>
                <a:t> ta</a:t>
              </a:r>
              <a:r>
                <a:rPr kumimoji="0" lang="vi-VN"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1" i="1"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6F0D82FA-5C17-18EF-860D-D5E4257BB0AC}"/>
              </a:ext>
            </a:extLst>
          </p:cNvPr>
          <p:cNvGrpSpPr/>
          <p:nvPr/>
        </p:nvGrpSpPr>
        <p:grpSpPr>
          <a:xfrm>
            <a:off x="-281934" y="165222"/>
            <a:ext cx="12132869" cy="2756677"/>
            <a:chOff x="40936" y="228966"/>
            <a:chExt cx="11635249" cy="2756677"/>
          </a:xfrm>
        </p:grpSpPr>
        <p:grpSp>
          <p:nvGrpSpPr>
            <p:cNvPr id="3" name="Group 2">
              <a:extLst>
                <a:ext uri="{FF2B5EF4-FFF2-40B4-BE49-F238E27FC236}">
                  <a16:creationId xmlns:a16="http://schemas.microsoft.com/office/drawing/2014/main" id="{32BBFE3E-151D-1935-062F-DC8FB3CF48D6}"/>
                </a:ext>
              </a:extLst>
            </p:cNvPr>
            <p:cNvGrpSpPr/>
            <p:nvPr/>
          </p:nvGrpSpPr>
          <p:grpSpPr>
            <a:xfrm>
              <a:off x="597667" y="431098"/>
              <a:ext cx="11078518" cy="2554545"/>
              <a:chOff x="197374" y="139764"/>
              <a:chExt cx="11517950" cy="2554545"/>
            </a:xfrm>
          </p:grpSpPr>
          <p:sp>
            <p:nvSpPr>
              <p:cNvPr id="5" name="Rounded Rectangle 4">
                <a:extLst>
                  <a:ext uri="{FF2B5EF4-FFF2-40B4-BE49-F238E27FC236}">
                    <a16:creationId xmlns:a16="http://schemas.microsoft.com/office/drawing/2014/main" id="{32CFEF03-50BB-A39B-084F-47C9393F206C}"/>
                  </a:ext>
                </a:extLst>
              </p:cNvPr>
              <p:cNvSpPr/>
              <p:nvPr/>
            </p:nvSpPr>
            <p:spPr>
              <a:xfrm>
                <a:off x="197374" y="173694"/>
                <a:ext cx="11517950" cy="252061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00BA777E-C12E-B6BD-1A16-92CA4333EACC}"/>
                  </a:ext>
                </a:extLst>
              </p:cNvPr>
              <p:cNvSpPr txBox="1"/>
              <p:nvPr/>
            </p:nvSpPr>
            <p:spPr>
              <a:xfrm>
                <a:off x="1092315" y="139764"/>
                <a:ext cx="10623009"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Cambria" panose="02040503050406030204" pitchFamily="18" charset="0"/>
                    <a:ea typeface="Cambria" panose="02040503050406030204" pitchFamily="18" charset="0"/>
                  </a:rPr>
                  <a:t>4</a:t>
                </a: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Theo em, tác giả muốn nhắn gửi các bạn nhỏ điều gì qua khổ thơ cuối? Chọn câu trả lời dưới đây hoặc nêu ý kiến của em. </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96B24">
                        <a:lumMod val="75000"/>
                      </a:srgbClr>
                    </a:solidFill>
                    <a:effectLst/>
                    <a:uLnTx/>
                    <a:uFillTx/>
                    <a:latin typeface="Cambria" panose="02040503050406030204" pitchFamily="18" charset="0"/>
                    <a:ea typeface="Cambria" panose="02040503050406030204" pitchFamily="18" charset="0"/>
                    <a:cs typeface="+mn-cs"/>
                  </a:rPr>
                  <a:t>Chọn đáp án đúng</a:t>
                </a: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24" name="Picture 23" descr="A collection of books with letters and numbers&#10;&#10;Description automatically generated">
              <a:extLst>
                <a:ext uri="{FF2B5EF4-FFF2-40B4-BE49-F238E27FC236}">
                  <a16:creationId xmlns:a16="http://schemas.microsoft.com/office/drawing/2014/main" id="{B5D53D68-4D3C-2EB2-8FFC-788E02F74AE0}"/>
                </a:ext>
              </a:extLst>
            </p:cNvPr>
            <p:cNvPicPr>
              <a:picLocks noChangeAspect="1"/>
            </p:cNvPicPr>
            <p:nvPr/>
          </p:nvPicPr>
          <p:blipFill>
            <a:blip r:embed="rId3">
              <a:extLst>
                <a:ext uri="{28A0092B-C50C-407E-A947-70E740481C1C}">
                  <a14:useLocalDpi xmlns:a14="http://schemas.microsoft.com/office/drawing/2010/main" val="0"/>
                </a:ext>
              </a:extLst>
            </a:blip>
            <a:srcRect r="73403" b="72222"/>
            <a:stretch/>
          </p:blipFill>
          <p:spPr>
            <a:xfrm>
              <a:off x="40936" y="228966"/>
              <a:ext cx="1722120" cy="1605247"/>
            </a:xfrm>
            <a:prstGeom prst="rect">
              <a:avLst/>
            </a:prstGeom>
          </p:spPr>
        </p:pic>
      </p:grpSp>
    </p:spTree>
    <p:extLst>
      <p:ext uri="{BB962C8B-B14F-4D97-AF65-F5344CB8AC3E}">
        <p14:creationId xmlns:p14="http://schemas.microsoft.com/office/powerpoint/2010/main" val="241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6"/>
                                        </p:tgtEl>
                                        <p:attrNameLst>
                                          <p:attrName>r</p:attrName>
                                        </p:attrNameLst>
                                      </p:cBhvr>
                                    </p:animRot>
                                    <p:animRot by="-240000">
                                      <p:cBhvr>
                                        <p:cTn id="22" dur="200" fill="hold">
                                          <p:stCondLst>
                                            <p:cond delay="200"/>
                                          </p:stCondLst>
                                        </p:cTn>
                                        <p:tgtEl>
                                          <p:spTgt spid="16"/>
                                        </p:tgtEl>
                                        <p:attrNameLst>
                                          <p:attrName>r</p:attrName>
                                        </p:attrNameLst>
                                      </p:cBhvr>
                                    </p:animRot>
                                    <p:animRot by="240000">
                                      <p:cBhvr>
                                        <p:cTn id="23" dur="200" fill="hold">
                                          <p:stCondLst>
                                            <p:cond delay="400"/>
                                          </p:stCondLst>
                                        </p:cTn>
                                        <p:tgtEl>
                                          <p:spTgt spid="16"/>
                                        </p:tgtEl>
                                        <p:attrNameLst>
                                          <p:attrName>r</p:attrName>
                                        </p:attrNameLst>
                                      </p:cBhvr>
                                    </p:animRot>
                                    <p:animRot by="-240000">
                                      <p:cBhvr>
                                        <p:cTn id="24" dur="200" fill="hold">
                                          <p:stCondLst>
                                            <p:cond delay="600"/>
                                          </p:stCondLst>
                                        </p:cTn>
                                        <p:tgtEl>
                                          <p:spTgt spid="16"/>
                                        </p:tgtEl>
                                        <p:attrNameLst>
                                          <p:attrName>r</p:attrName>
                                        </p:attrNameLst>
                                      </p:cBhvr>
                                    </p:animRot>
                                    <p:animRot by="120000">
                                      <p:cBhvr>
                                        <p:cTn id="25" dur="200" fill="hold">
                                          <p:stCondLst>
                                            <p:cond delay="800"/>
                                          </p:stCondLst>
                                        </p:cTn>
                                        <p:tgtEl>
                                          <p:spTgt spid="16"/>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6" presetID="53" presetClass="exit" presetSubtype="32" fill="hold" nodeType="with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500"/>
                                        <p:tgtEl>
                                          <p:spTgt spid="12"/>
                                        </p:tgtEl>
                                        <p:attrNameLst>
                                          <p:attrName>ppt_w</p:attrName>
                                        </p:attrNameLst>
                                      </p:cBhvr>
                                      <p:tavLst>
                                        <p:tav tm="0">
                                          <p:val>
                                            <p:strVal val="ppt_w"/>
                                          </p:val>
                                        </p:tav>
                                        <p:tav tm="100000">
                                          <p:val>
                                            <p:fltVal val="0"/>
                                          </p:val>
                                        </p:tav>
                                      </p:tavLst>
                                    </p:anim>
                                    <p:anim calcmode="lin" valueType="num">
                                      <p:cBhvr>
                                        <p:cTn id="33" dur="500"/>
                                        <p:tgtEl>
                                          <p:spTgt spid="12"/>
                                        </p:tgtEl>
                                        <p:attrNameLst>
                                          <p:attrName>ppt_h</p:attrName>
                                        </p:attrNameLst>
                                      </p:cBhvr>
                                      <p:tavLst>
                                        <p:tav tm="0">
                                          <p:val>
                                            <p:strVal val="ppt_h"/>
                                          </p:val>
                                        </p:tav>
                                        <p:tav tm="100000">
                                          <p:val>
                                            <p:fltVal val="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472CC7B-C2DE-C81B-31EF-0895CF34C41D}"/>
              </a:ext>
            </a:extLst>
          </p:cNvPr>
          <p:cNvGrpSpPr/>
          <p:nvPr/>
        </p:nvGrpSpPr>
        <p:grpSpPr>
          <a:xfrm>
            <a:off x="428705" y="4148674"/>
            <a:ext cx="11247479" cy="2394333"/>
            <a:chOff x="582667" y="1166326"/>
            <a:chExt cx="9419749" cy="1788495"/>
          </a:xfrm>
        </p:grpSpPr>
        <p:sp>
          <p:nvSpPr>
            <p:cNvPr id="10" name="Rectangle 9">
              <a:extLst>
                <a:ext uri="{FF2B5EF4-FFF2-40B4-BE49-F238E27FC236}">
                  <a16:creationId xmlns:a16="http://schemas.microsoft.com/office/drawing/2014/main" id="{F2058C88-B842-8A0B-5E2E-069D231EDD08}"/>
                </a:ext>
              </a:extLst>
            </p:cNvPr>
            <p:cNvSpPr/>
            <p:nvPr/>
          </p:nvSpPr>
          <p:spPr>
            <a:xfrm>
              <a:off x="582667" y="1166326"/>
              <a:ext cx="9419749" cy="1788495"/>
            </a:xfrm>
            <a:custGeom>
              <a:avLst/>
              <a:gdLst>
                <a:gd name="connsiteX0" fmla="*/ 0 w 11247479"/>
                <a:gd name="connsiteY0" fmla="*/ 0 h 2394333"/>
                <a:gd name="connsiteX1" fmla="*/ 704447 w 11247479"/>
                <a:gd name="connsiteY1" fmla="*/ 0 h 2394333"/>
                <a:gd name="connsiteX2" fmla="*/ 1521370 w 11247479"/>
                <a:gd name="connsiteY2" fmla="*/ 0 h 2394333"/>
                <a:gd name="connsiteX3" fmla="*/ 1775918 w 11247479"/>
                <a:gd name="connsiteY3" fmla="*/ 0 h 2394333"/>
                <a:gd name="connsiteX4" fmla="*/ 2255416 w 11247479"/>
                <a:gd name="connsiteY4" fmla="*/ 0 h 2394333"/>
                <a:gd name="connsiteX5" fmla="*/ 3072338 w 11247479"/>
                <a:gd name="connsiteY5" fmla="*/ 0 h 2394333"/>
                <a:gd name="connsiteX6" fmla="*/ 3439361 w 11247479"/>
                <a:gd name="connsiteY6" fmla="*/ 0 h 2394333"/>
                <a:gd name="connsiteX7" fmla="*/ 3806384 w 11247479"/>
                <a:gd name="connsiteY7" fmla="*/ 0 h 2394333"/>
                <a:gd name="connsiteX8" fmla="*/ 4060932 w 11247479"/>
                <a:gd name="connsiteY8" fmla="*/ 0 h 2394333"/>
                <a:gd name="connsiteX9" fmla="*/ 4877854 w 11247479"/>
                <a:gd name="connsiteY9" fmla="*/ 0 h 2394333"/>
                <a:gd name="connsiteX10" fmla="*/ 5582301 w 11247479"/>
                <a:gd name="connsiteY10" fmla="*/ 0 h 2394333"/>
                <a:gd name="connsiteX11" fmla="*/ 5949324 w 11247479"/>
                <a:gd name="connsiteY11" fmla="*/ 0 h 2394333"/>
                <a:gd name="connsiteX12" fmla="*/ 6653772 w 11247479"/>
                <a:gd name="connsiteY12" fmla="*/ 0 h 2394333"/>
                <a:gd name="connsiteX13" fmla="*/ 7245744 w 11247479"/>
                <a:gd name="connsiteY13" fmla="*/ 0 h 2394333"/>
                <a:gd name="connsiteX14" fmla="*/ 7837717 w 11247479"/>
                <a:gd name="connsiteY14" fmla="*/ 0 h 2394333"/>
                <a:gd name="connsiteX15" fmla="*/ 8542164 w 11247479"/>
                <a:gd name="connsiteY15" fmla="*/ 0 h 2394333"/>
                <a:gd name="connsiteX16" fmla="*/ 9021662 w 11247479"/>
                <a:gd name="connsiteY16" fmla="*/ 0 h 2394333"/>
                <a:gd name="connsiteX17" fmla="*/ 9613635 w 11247479"/>
                <a:gd name="connsiteY17" fmla="*/ 0 h 2394333"/>
                <a:gd name="connsiteX18" fmla="*/ 10430557 w 11247479"/>
                <a:gd name="connsiteY18" fmla="*/ 0 h 2394333"/>
                <a:gd name="connsiteX19" fmla="*/ 10685105 w 11247479"/>
                <a:gd name="connsiteY19" fmla="*/ 0 h 2394333"/>
                <a:gd name="connsiteX20" fmla="*/ 11247479 w 11247479"/>
                <a:gd name="connsiteY20" fmla="*/ 0 h 2394333"/>
                <a:gd name="connsiteX21" fmla="*/ 11247479 w 11247479"/>
                <a:gd name="connsiteY21" fmla="*/ 574640 h 2394333"/>
                <a:gd name="connsiteX22" fmla="*/ 11247479 w 11247479"/>
                <a:gd name="connsiteY22" fmla="*/ 1125337 h 2394333"/>
                <a:gd name="connsiteX23" fmla="*/ 11247479 w 11247479"/>
                <a:gd name="connsiteY23" fmla="*/ 1676033 h 2394333"/>
                <a:gd name="connsiteX24" fmla="*/ 11247479 w 11247479"/>
                <a:gd name="connsiteY24" fmla="*/ 2394333 h 2394333"/>
                <a:gd name="connsiteX25" fmla="*/ 10543032 w 11247479"/>
                <a:gd name="connsiteY25" fmla="*/ 2394333 h 2394333"/>
                <a:gd name="connsiteX26" fmla="*/ 9838584 w 11247479"/>
                <a:gd name="connsiteY26" fmla="*/ 2394333 h 2394333"/>
                <a:gd name="connsiteX27" fmla="*/ 9134137 w 11247479"/>
                <a:gd name="connsiteY27" fmla="*/ 2394333 h 2394333"/>
                <a:gd name="connsiteX28" fmla="*/ 8317215 w 11247479"/>
                <a:gd name="connsiteY28" fmla="*/ 2394333 h 2394333"/>
                <a:gd name="connsiteX29" fmla="*/ 7837717 w 11247479"/>
                <a:gd name="connsiteY29" fmla="*/ 2394333 h 2394333"/>
                <a:gd name="connsiteX30" fmla="*/ 7358219 w 11247479"/>
                <a:gd name="connsiteY30" fmla="*/ 2394333 h 2394333"/>
                <a:gd name="connsiteX31" fmla="*/ 6991196 w 11247479"/>
                <a:gd name="connsiteY31" fmla="*/ 2394333 h 2394333"/>
                <a:gd name="connsiteX32" fmla="*/ 6286749 w 11247479"/>
                <a:gd name="connsiteY32" fmla="*/ 2394333 h 2394333"/>
                <a:gd name="connsiteX33" fmla="*/ 5807251 w 11247479"/>
                <a:gd name="connsiteY33" fmla="*/ 2394333 h 2394333"/>
                <a:gd name="connsiteX34" fmla="*/ 5440228 w 11247479"/>
                <a:gd name="connsiteY34" fmla="*/ 2394333 h 2394333"/>
                <a:gd name="connsiteX35" fmla="*/ 4735781 w 11247479"/>
                <a:gd name="connsiteY35" fmla="*/ 2394333 h 2394333"/>
                <a:gd name="connsiteX36" fmla="*/ 4031333 w 11247479"/>
                <a:gd name="connsiteY36" fmla="*/ 2394333 h 2394333"/>
                <a:gd name="connsiteX37" fmla="*/ 3551835 w 11247479"/>
                <a:gd name="connsiteY37" fmla="*/ 2394333 h 2394333"/>
                <a:gd name="connsiteX38" fmla="*/ 3072338 w 11247479"/>
                <a:gd name="connsiteY38" fmla="*/ 2394333 h 2394333"/>
                <a:gd name="connsiteX39" fmla="*/ 2817789 w 11247479"/>
                <a:gd name="connsiteY39" fmla="*/ 2394333 h 2394333"/>
                <a:gd name="connsiteX40" fmla="*/ 2338292 w 11247479"/>
                <a:gd name="connsiteY40" fmla="*/ 2394333 h 2394333"/>
                <a:gd name="connsiteX41" fmla="*/ 1746319 w 11247479"/>
                <a:gd name="connsiteY41" fmla="*/ 2394333 h 2394333"/>
                <a:gd name="connsiteX42" fmla="*/ 1154347 w 11247479"/>
                <a:gd name="connsiteY42" fmla="*/ 2394333 h 2394333"/>
                <a:gd name="connsiteX43" fmla="*/ 787324 w 11247479"/>
                <a:gd name="connsiteY43" fmla="*/ 2394333 h 2394333"/>
                <a:gd name="connsiteX44" fmla="*/ 0 w 11247479"/>
                <a:gd name="connsiteY44" fmla="*/ 2394333 h 2394333"/>
                <a:gd name="connsiteX45" fmla="*/ 0 w 11247479"/>
                <a:gd name="connsiteY45" fmla="*/ 1747863 h 2394333"/>
                <a:gd name="connsiteX46" fmla="*/ 0 w 11247479"/>
                <a:gd name="connsiteY46" fmla="*/ 1221110 h 2394333"/>
                <a:gd name="connsiteX47" fmla="*/ 0 w 11247479"/>
                <a:gd name="connsiteY47" fmla="*/ 622527 h 2394333"/>
                <a:gd name="connsiteX48" fmla="*/ 0 w 11247479"/>
                <a:gd name="connsiteY48" fmla="*/ 0 h 2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47479" h="2394333" fill="none" extrusionOk="0">
                  <a:moveTo>
                    <a:pt x="0" y="0"/>
                  </a:moveTo>
                  <a:cubicBezTo>
                    <a:pt x="227901" y="-31449"/>
                    <a:pt x="411823" y="16033"/>
                    <a:pt x="704447" y="0"/>
                  </a:cubicBezTo>
                  <a:cubicBezTo>
                    <a:pt x="997071" y="-16033"/>
                    <a:pt x="1118515" y="50963"/>
                    <a:pt x="1521370" y="0"/>
                  </a:cubicBezTo>
                  <a:cubicBezTo>
                    <a:pt x="1924225" y="-50963"/>
                    <a:pt x="1665084" y="20234"/>
                    <a:pt x="1775918" y="0"/>
                  </a:cubicBezTo>
                  <a:cubicBezTo>
                    <a:pt x="1886752" y="-20234"/>
                    <a:pt x="2032646" y="50919"/>
                    <a:pt x="2255416" y="0"/>
                  </a:cubicBezTo>
                  <a:cubicBezTo>
                    <a:pt x="2478186" y="-50919"/>
                    <a:pt x="2837290" y="45451"/>
                    <a:pt x="3072338" y="0"/>
                  </a:cubicBezTo>
                  <a:cubicBezTo>
                    <a:pt x="3307386" y="-45451"/>
                    <a:pt x="3313539" y="11620"/>
                    <a:pt x="3439361" y="0"/>
                  </a:cubicBezTo>
                  <a:cubicBezTo>
                    <a:pt x="3565183" y="-11620"/>
                    <a:pt x="3679155" y="11518"/>
                    <a:pt x="3806384" y="0"/>
                  </a:cubicBezTo>
                  <a:cubicBezTo>
                    <a:pt x="3933613" y="-11518"/>
                    <a:pt x="3951638" y="6494"/>
                    <a:pt x="4060932" y="0"/>
                  </a:cubicBezTo>
                  <a:cubicBezTo>
                    <a:pt x="4170226" y="-6494"/>
                    <a:pt x="4555091" y="95872"/>
                    <a:pt x="4877854" y="0"/>
                  </a:cubicBezTo>
                  <a:cubicBezTo>
                    <a:pt x="5200617" y="-95872"/>
                    <a:pt x="5309597" y="15652"/>
                    <a:pt x="5582301" y="0"/>
                  </a:cubicBezTo>
                  <a:cubicBezTo>
                    <a:pt x="5855005" y="-15652"/>
                    <a:pt x="5786762" y="37503"/>
                    <a:pt x="5949324" y="0"/>
                  </a:cubicBezTo>
                  <a:cubicBezTo>
                    <a:pt x="6111886" y="-37503"/>
                    <a:pt x="6420276" y="18542"/>
                    <a:pt x="6653772" y="0"/>
                  </a:cubicBezTo>
                  <a:cubicBezTo>
                    <a:pt x="6887268" y="-18542"/>
                    <a:pt x="7036755" y="68995"/>
                    <a:pt x="7245744" y="0"/>
                  </a:cubicBezTo>
                  <a:cubicBezTo>
                    <a:pt x="7454733" y="-68995"/>
                    <a:pt x="7613517" y="42587"/>
                    <a:pt x="7837717" y="0"/>
                  </a:cubicBezTo>
                  <a:cubicBezTo>
                    <a:pt x="8061917" y="-42587"/>
                    <a:pt x="8208068" y="79025"/>
                    <a:pt x="8542164" y="0"/>
                  </a:cubicBezTo>
                  <a:cubicBezTo>
                    <a:pt x="8876260" y="-79025"/>
                    <a:pt x="8804782" y="15064"/>
                    <a:pt x="9021662" y="0"/>
                  </a:cubicBezTo>
                  <a:cubicBezTo>
                    <a:pt x="9238542" y="-15064"/>
                    <a:pt x="9347923" y="45192"/>
                    <a:pt x="9613635" y="0"/>
                  </a:cubicBezTo>
                  <a:cubicBezTo>
                    <a:pt x="9879347" y="-45192"/>
                    <a:pt x="10229878" y="38226"/>
                    <a:pt x="10430557" y="0"/>
                  </a:cubicBezTo>
                  <a:cubicBezTo>
                    <a:pt x="10631236" y="-38226"/>
                    <a:pt x="10591586" y="24438"/>
                    <a:pt x="10685105" y="0"/>
                  </a:cubicBezTo>
                  <a:cubicBezTo>
                    <a:pt x="10778624" y="-24438"/>
                    <a:pt x="11029510" y="54730"/>
                    <a:pt x="11247479" y="0"/>
                  </a:cubicBezTo>
                  <a:cubicBezTo>
                    <a:pt x="11263067" y="124554"/>
                    <a:pt x="11238581" y="414688"/>
                    <a:pt x="11247479" y="574640"/>
                  </a:cubicBezTo>
                  <a:cubicBezTo>
                    <a:pt x="11256377" y="734592"/>
                    <a:pt x="11210858" y="870590"/>
                    <a:pt x="11247479" y="1125337"/>
                  </a:cubicBezTo>
                  <a:cubicBezTo>
                    <a:pt x="11284100" y="1380084"/>
                    <a:pt x="11224074" y="1491043"/>
                    <a:pt x="11247479" y="1676033"/>
                  </a:cubicBezTo>
                  <a:cubicBezTo>
                    <a:pt x="11270884" y="1861023"/>
                    <a:pt x="11233638" y="2061238"/>
                    <a:pt x="11247479" y="2394333"/>
                  </a:cubicBezTo>
                  <a:cubicBezTo>
                    <a:pt x="11020244" y="2460622"/>
                    <a:pt x="10848471" y="2333189"/>
                    <a:pt x="10543032" y="2394333"/>
                  </a:cubicBezTo>
                  <a:cubicBezTo>
                    <a:pt x="10237593" y="2455477"/>
                    <a:pt x="10178038" y="2380840"/>
                    <a:pt x="9838584" y="2394333"/>
                  </a:cubicBezTo>
                  <a:cubicBezTo>
                    <a:pt x="9499130" y="2407826"/>
                    <a:pt x="9375893" y="2392865"/>
                    <a:pt x="9134137" y="2394333"/>
                  </a:cubicBezTo>
                  <a:cubicBezTo>
                    <a:pt x="8892381" y="2395801"/>
                    <a:pt x="8562139" y="2365385"/>
                    <a:pt x="8317215" y="2394333"/>
                  </a:cubicBezTo>
                  <a:cubicBezTo>
                    <a:pt x="8072291" y="2423281"/>
                    <a:pt x="8038389" y="2359087"/>
                    <a:pt x="7837717" y="2394333"/>
                  </a:cubicBezTo>
                  <a:cubicBezTo>
                    <a:pt x="7637045" y="2429579"/>
                    <a:pt x="7552963" y="2340304"/>
                    <a:pt x="7358219" y="2394333"/>
                  </a:cubicBezTo>
                  <a:cubicBezTo>
                    <a:pt x="7163475" y="2448362"/>
                    <a:pt x="7122645" y="2372697"/>
                    <a:pt x="6991196" y="2394333"/>
                  </a:cubicBezTo>
                  <a:cubicBezTo>
                    <a:pt x="6859747" y="2415969"/>
                    <a:pt x="6576023" y="2344713"/>
                    <a:pt x="6286749" y="2394333"/>
                  </a:cubicBezTo>
                  <a:cubicBezTo>
                    <a:pt x="5997475" y="2443953"/>
                    <a:pt x="5971270" y="2373279"/>
                    <a:pt x="5807251" y="2394333"/>
                  </a:cubicBezTo>
                  <a:cubicBezTo>
                    <a:pt x="5643232" y="2415387"/>
                    <a:pt x="5607622" y="2372243"/>
                    <a:pt x="5440228" y="2394333"/>
                  </a:cubicBezTo>
                  <a:cubicBezTo>
                    <a:pt x="5272834" y="2416423"/>
                    <a:pt x="4939702" y="2352863"/>
                    <a:pt x="4735781" y="2394333"/>
                  </a:cubicBezTo>
                  <a:cubicBezTo>
                    <a:pt x="4531860" y="2435803"/>
                    <a:pt x="4287744" y="2379528"/>
                    <a:pt x="4031333" y="2394333"/>
                  </a:cubicBezTo>
                  <a:cubicBezTo>
                    <a:pt x="3774922" y="2409138"/>
                    <a:pt x="3769863" y="2346143"/>
                    <a:pt x="3551835" y="2394333"/>
                  </a:cubicBezTo>
                  <a:cubicBezTo>
                    <a:pt x="3333807" y="2442523"/>
                    <a:pt x="3299041" y="2359949"/>
                    <a:pt x="3072338" y="2394333"/>
                  </a:cubicBezTo>
                  <a:cubicBezTo>
                    <a:pt x="2845635" y="2428717"/>
                    <a:pt x="2937423" y="2391896"/>
                    <a:pt x="2817789" y="2394333"/>
                  </a:cubicBezTo>
                  <a:cubicBezTo>
                    <a:pt x="2698155" y="2396770"/>
                    <a:pt x="2489025" y="2343577"/>
                    <a:pt x="2338292" y="2394333"/>
                  </a:cubicBezTo>
                  <a:cubicBezTo>
                    <a:pt x="2187559" y="2445089"/>
                    <a:pt x="1938863" y="2369986"/>
                    <a:pt x="1746319" y="2394333"/>
                  </a:cubicBezTo>
                  <a:cubicBezTo>
                    <a:pt x="1553775" y="2418680"/>
                    <a:pt x="1295464" y="2368012"/>
                    <a:pt x="1154347" y="2394333"/>
                  </a:cubicBezTo>
                  <a:cubicBezTo>
                    <a:pt x="1013230" y="2420654"/>
                    <a:pt x="970799" y="2382381"/>
                    <a:pt x="787324" y="2394333"/>
                  </a:cubicBezTo>
                  <a:cubicBezTo>
                    <a:pt x="603849" y="2406285"/>
                    <a:pt x="184216" y="2334870"/>
                    <a:pt x="0" y="2394333"/>
                  </a:cubicBezTo>
                  <a:cubicBezTo>
                    <a:pt x="-76690" y="2166607"/>
                    <a:pt x="10474" y="1931178"/>
                    <a:pt x="0" y="1747863"/>
                  </a:cubicBezTo>
                  <a:cubicBezTo>
                    <a:pt x="-10474" y="1564548"/>
                    <a:pt x="3319" y="1382604"/>
                    <a:pt x="0" y="1221110"/>
                  </a:cubicBezTo>
                  <a:cubicBezTo>
                    <a:pt x="-3319" y="1059616"/>
                    <a:pt x="20042" y="836461"/>
                    <a:pt x="0" y="622527"/>
                  </a:cubicBezTo>
                  <a:cubicBezTo>
                    <a:pt x="-20042" y="408593"/>
                    <a:pt x="49656" y="260950"/>
                    <a:pt x="0" y="0"/>
                  </a:cubicBezTo>
                  <a:close/>
                </a:path>
                <a:path w="11247479" h="2394333" stroke="0" extrusionOk="0">
                  <a:moveTo>
                    <a:pt x="0" y="0"/>
                  </a:moveTo>
                  <a:cubicBezTo>
                    <a:pt x="202573" y="-57904"/>
                    <a:pt x="409133" y="29670"/>
                    <a:pt x="591973" y="0"/>
                  </a:cubicBezTo>
                  <a:cubicBezTo>
                    <a:pt x="774813" y="-29670"/>
                    <a:pt x="758849" y="4065"/>
                    <a:pt x="846521" y="0"/>
                  </a:cubicBezTo>
                  <a:cubicBezTo>
                    <a:pt x="934193" y="-4065"/>
                    <a:pt x="1473623" y="85506"/>
                    <a:pt x="1663443" y="0"/>
                  </a:cubicBezTo>
                  <a:cubicBezTo>
                    <a:pt x="1853263" y="-85506"/>
                    <a:pt x="1822864" y="19392"/>
                    <a:pt x="1917991" y="0"/>
                  </a:cubicBezTo>
                  <a:cubicBezTo>
                    <a:pt x="2013118" y="-19392"/>
                    <a:pt x="2346922" y="42722"/>
                    <a:pt x="2509964" y="0"/>
                  </a:cubicBezTo>
                  <a:cubicBezTo>
                    <a:pt x="2673006" y="-42722"/>
                    <a:pt x="2868422" y="40753"/>
                    <a:pt x="2989462" y="0"/>
                  </a:cubicBezTo>
                  <a:cubicBezTo>
                    <a:pt x="3110502" y="-40753"/>
                    <a:pt x="3171858" y="26795"/>
                    <a:pt x="3244010" y="0"/>
                  </a:cubicBezTo>
                  <a:cubicBezTo>
                    <a:pt x="3316162" y="-26795"/>
                    <a:pt x="3587732" y="352"/>
                    <a:pt x="3835982" y="0"/>
                  </a:cubicBezTo>
                  <a:cubicBezTo>
                    <a:pt x="4084232" y="-352"/>
                    <a:pt x="4385254" y="81983"/>
                    <a:pt x="4540430" y="0"/>
                  </a:cubicBezTo>
                  <a:cubicBezTo>
                    <a:pt x="4695606" y="-81983"/>
                    <a:pt x="4780857" y="21493"/>
                    <a:pt x="5019927" y="0"/>
                  </a:cubicBezTo>
                  <a:cubicBezTo>
                    <a:pt x="5258997" y="-21493"/>
                    <a:pt x="5576496" y="71631"/>
                    <a:pt x="5836850" y="0"/>
                  </a:cubicBezTo>
                  <a:cubicBezTo>
                    <a:pt x="6097204" y="-71631"/>
                    <a:pt x="6432327" y="72666"/>
                    <a:pt x="6653772" y="0"/>
                  </a:cubicBezTo>
                  <a:cubicBezTo>
                    <a:pt x="6875217" y="-72666"/>
                    <a:pt x="6848873" y="1026"/>
                    <a:pt x="6908320" y="0"/>
                  </a:cubicBezTo>
                  <a:cubicBezTo>
                    <a:pt x="6967767" y="-1026"/>
                    <a:pt x="7095286" y="12131"/>
                    <a:pt x="7162868" y="0"/>
                  </a:cubicBezTo>
                  <a:cubicBezTo>
                    <a:pt x="7230450" y="-12131"/>
                    <a:pt x="7721182" y="63814"/>
                    <a:pt x="7979790" y="0"/>
                  </a:cubicBezTo>
                  <a:cubicBezTo>
                    <a:pt x="8238398" y="-63814"/>
                    <a:pt x="8389735" y="14821"/>
                    <a:pt x="8796713" y="0"/>
                  </a:cubicBezTo>
                  <a:cubicBezTo>
                    <a:pt x="9203691" y="-14821"/>
                    <a:pt x="9242531" y="13129"/>
                    <a:pt x="9613635" y="0"/>
                  </a:cubicBezTo>
                  <a:cubicBezTo>
                    <a:pt x="9984739" y="-13129"/>
                    <a:pt x="10013941" y="65034"/>
                    <a:pt x="10205607" y="0"/>
                  </a:cubicBezTo>
                  <a:cubicBezTo>
                    <a:pt x="10397273" y="-65034"/>
                    <a:pt x="10770834" y="14493"/>
                    <a:pt x="11247479" y="0"/>
                  </a:cubicBezTo>
                  <a:cubicBezTo>
                    <a:pt x="11306337" y="139554"/>
                    <a:pt x="11182151" y="426369"/>
                    <a:pt x="11247479" y="646470"/>
                  </a:cubicBezTo>
                  <a:cubicBezTo>
                    <a:pt x="11312807" y="866571"/>
                    <a:pt x="11240519" y="1124169"/>
                    <a:pt x="11247479" y="1292940"/>
                  </a:cubicBezTo>
                  <a:cubicBezTo>
                    <a:pt x="11254439" y="1461711"/>
                    <a:pt x="11233772" y="1609995"/>
                    <a:pt x="11247479" y="1843636"/>
                  </a:cubicBezTo>
                  <a:cubicBezTo>
                    <a:pt x="11261186" y="2077277"/>
                    <a:pt x="11241378" y="2148915"/>
                    <a:pt x="11247479" y="2394333"/>
                  </a:cubicBezTo>
                  <a:cubicBezTo>
                    <a:pt x="11126674" y="2411951"/>
                    <a:pt x="11048399" y="2386314"/>
                    <a:pt x="10992931" y="2394333"/>
                  </a:cubicBezTo>
                  <a:cubicBezTo>
                    <a:pt x="10937463" y="2402352"/>
                    <a:pt x="10675581" y="2382998"/>
                    <a:pt x="10400958" y="2394333"/>
                  </a:cubicBezTo>
                  <a:cubicBezTo>
                    <a:pt x="10126335" y="2405668"/>
                    <a:pt x="10087530" y="2347152"/>
                    <a:pt x="9921460" y="2394333"/>
                  </a:cubicBezTo>
                  <a:cubicBezTo>
                    <a:pt x="9755390" y="2441514"/>
                    <a:pt x="9366096" y="2314807"/>
                    <a:pt x="9104538" y="2394333"/>
                  </a:cubicBezTo>
                  <a:cubicBezTo>
                    <a:pt x="8842980" y="2473859"/>
                    <a:pt x="8618864" y="2342776"/>
                    <a:pt x="8287616" y="2394333"/>
                  </a:cubicBezTo>
                  <a:cubicBezTo>
                    <a:pt x="7956368" y="2445890"/>
                    <a:pt x="7852083" y="2323311"/>
                    <a:pt x="7695644" y="2394333"/>
                  </a:cubicBezTo>
                  <a:cubicBezTo>
                    <a:pt x="7539205" y="2465355"/>
                    <a:pt x="7514968" y="2365285"/>
                    <a:pt x="7441095" y="2394333"/>
                  </a:cubicBezTo>
                  <a:cubicBezTo>
                    <a:pt x="7367222" y="2423381"/>
                    <a:pt x="7046724" y="2383692"/>
                    <a:pt x="6736648" y="2394333"/>
                  </a:cubicBezTo>
                  <a:cubicBezTo>
                    <a:pt x="6426572" y="2404974"/>
                    <a:pt x="6518239" y="2387005"/>
                    <a:pt x="6369625" y="2394333"/>
                  </a:cubicBezTo>
                  <a:cubicBezTo>
                    <a:pt x="6221011" y="2401661"/>
                    <a:pt x="6174682" y="2386519"/>
                    <a:pt x="6115077" y="2394333"/>
                  </a:cubicBezTo>
                  <a:cubicBezTo>
                    <a:pt x="6055472" y="2402147"/>
                    <a:pt x="5948142" y="2374393"/>
                    <a:pt x="5860529" y="2394333"/>
                  </a:cubicBezTo>
                  <a:cubicBezTo>
                    <a:pt x="5772916" y="2414273"/>
                    <a:pt x="5662766" y="2394016"/>
                    <a:pt x="5493506" y="2394333"/>
                  </a:cubicBezTo>
                  <a:cubicBezTo>
                    <a:pt x="5324246" y="2394650"/>
                    <a:pt x="5129417" y="2364740"/>
                    <a:pt x="4901533" y="2394333"/>
                  </a:cubicBezTo>
                  <a:cubicBezTo>
                    <a:pt x="4673649" y="2423926"/>
                    <a:pt x="4682039" y="2374899"/>
                    <a:pt x="4534510" y="2394333"/>
                  </a:cubicBezTo>
                  <a:cubicBezTo>
                    <a:pt x="4386981" y="2413767"/>
                    <a:pt x="4183887" y="2379724"/>
                    <a:pt x="4055012" y="2394333"/>
                  </a:cubicBezTo>
                  <a:cubicBezTo>
                    <a:pt x="3926137" y="2408942"/>
                    <a:pt x="3615495" y="2382872"/>
                    <a:pt x="3463040" y="2394333"/>
                  </a:cubicBezTo>
                  <a:cubicBezTo>
                    <a:pt x="3310585" y="2405794"/>
                    <a:pt x="3203206" y="2375399"/>
                    <a:pt x="3096017" y="2394333"/>
                  </a:cubicBezTo>
                  <a:cubicBezTo>
                    <a:pt x="2988828" y="2413267"/>
                    <a:pt x="2755297" y="2327426"/>
                    <a:pt x="2504044" y="2394333"/>
                  </a:cubicBezTo>
                  <a:cubicBezTo>
                    <a:pt x="2252791" y="2461240"/>
                    <a:pt x="2144780" y="2354504"/>
                    <a:pt x="2024546" y="2394333"/>
                  </a:cubicBezTo>
                  <a:cubicBezTo>
                    <a:pt x="1904312" y="2434162"/>
                    <a:pt x="1628200" y="2383228"/>
                    <a:pt x="1432574" y="2394333"/>
                  </a:cubicBezTo>
                  <a:cubicBezTo>
                    <a:pt x="1236948" y="2405438"/>
                    <a:pt x="886989" y="2313840"/>
                    <a:pt x="728126" y="2394333"/>
                  </a:cubicBezTo>
                  <a:cubicBezTo>
                    <a:pt x="569263" y="2474826"/>
                    <a:pt x="299264" y="2351132"/>
                    <a:pt x="0" y="2394333"/>
                  </a:cubicBezTo>
                  <a:cubicBezTo>
                    <a:pt x="-60791" y="2196590"/>
                    <a:pt x="15914" y="2105352"/>
                    <a:pt x="0" y="1819693"/>
                  </a:cubicBezTo>
                  <a:cubicBezTo>
                    <a:pt x="-15914" y="1534034"/>
                    <a:pt x="12436" y="1526407"/>
                    <a:pt x="0" y="1245053"/>
                  </a:cubicBezTo>
                  <a:cubicBezTo>
                    <a:pt x="-12436" y="963699"/>
                    <a:pt x="59862" y="900504"/>
                    <a:pt x="0" y="646470"/>
                  </a:cubicBezTo>
                  <a:cubicBezTo>
                    <a:pt x="-59862" y="392436"/>
                    <a:pt x="40879" y="303831"/>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8B733EF8-09EC-C1AC-461C-440A0F985A1A}"/>
                </a:ext>
              </a:extLst>
            </p:cNvPr>
            <p:cNvSpPr txBox="1"/>
            <p:nvPr/>
          </p:nvSpPr>
          <p:spPr>
            <a:xfrm>
              <a:off x="654751" y="1281247"/>
              <a:ext cx="9164012" cy="13357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thích khổ thơ cuối cùng của bài thơ.</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khổ thơ đã đưa ra bài học rất thiết thực và có ý nghĩa cho thế hệ trẻ rằng nhớ về cội nguồn, gìn giữ truyền thống tốt đẹp cha ông để lại là trách nhiệm của mỗi chúng ta.</a:t>
              </a:r>
              <a:endParaRPr kumimoji="0" lang="en-US"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2" name="Group 11">
            <a:extLst>
              <a:ext uri="{FF2B5EF4-FFF2-40B4-BE49-F238E27FC236}">
                <a16:creationId xmlns:a16="http://schemas.microsoft.com/office/drawing/2014/main" id="{0FC0C309-3C97-04C5-A334-DB9847FE7020}"/>
              </a:ext>
            </a:extLst>
          </p:cNvPr>
          <p:cNvGrpSpPr/>
          <p:nvPr/>
        </p:nvGrpSpPr>
        <p:grpSpPr>
          <a:xfrm>
            <a:off x="40936" y="228966"/>
            <a:ext cx="11635249" cy="1605247"/>
            <a:chOff x="40936" y="228966"/>
            <a:chExt cx="11635249" cy="1605247"/>
          </a:xfrm>
        </p:grpSpPr>
        <p:grpSp>
          <p:nvGrpSpPr>
            <p:cNvPr id="3" name="Group 2">
              <a:extLst>
                <a:ext uri="{FF2B5EF4-FFF2-40B4-BE49-F238E27FC236}">
                  <a16:creationId xmlns:a16="http://schemas.microsoft.com/office/drawing/2014/main" id="{AF358487-9062-AE01-A5EF-5BB5F22556E2}"/>
                </a:ext>
              </a:extLst>
            </p:cNvPr>
            <p:cNvGrpSpPr/>
            <p:nvPr/>
          </p:nvGrpSpPr>
          <p:grpSpPr>
            <a:xfrm>
              <a:off x="597667" y="465028"/>
              <a:ext cx="11078518" cy="1359025"/>
              <a:chOff x="197374" y="173694"/>
              <a:chExt cx="11517950" cy="1359025"/>
            </a:xfrm>
          </p:grpSpPr>
          <p:sp>
            <p:nvSpPr>
              <p:cNvPr id="5" name="Rounded Rectangle 4">
                <a:extLst>
                  <a:ext uri="{FF2B5EF4-FFF2-40B4-BE49-F238E27FC236}">
                    <a16:creationId xmlns:a16="http://schemas.microsoft.com/office/drawing/2014/main" id="{F90DA8CB-1F56-66BE-AF78-0188B4A27B1E}"/>
                  </a:ext>
                </a:extLst>
              </p:cNvPr>
              <p:cNvSpPr/>
              <p:nvPr/>
            </p:nvSpPr>
            <p:spPr>
              <a:xfrm>
                <a:off x="197374" y="173694"/>
                <a:ext cx="11517950" cy="135902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74E1101-2E27-E5A6-0A6A-E3E88F5B44E5}"/>
                  </a:ext>
                </a:extLst>
              </p:cNvPr>
              <p:cNvSpPr txBox="1"/>
              <p:nvPr/>
            </p:nvSpPr>
            <p:spPr>
              <a:xfrm>
                <a:off x="1070313" y="475970"/>
                <a:ext cx="1041702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Cambria" panose="02040503050406030204" pitchFamily="18" charset="0"/>
                    <a:ea typeface="Cambria" panose="02040503050406030204" pitchFamily="18" charset="0"/>
                  </a:rPr>
                  <a:t>5</a:t>
                </a: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Em thích khổ thơ nào trong bài? Vì sao?</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8" name="Picture 7" descr="A collection of books with letters and numbers&#10;&#10;Description automatically generated">
              <a:extLst>
                <a:ext uri="{FF2B5EF4-FFF2-40B4-BE49-F238E27FC236}">
                  <a16:creationId xmlns:a16="http://schemas.microsoft.com/office/drawing/2014/main" id="{DEF0725A-E7F4-74DE-B0B2-048471E3F084}"/>
                </a:ext>
              </a:extLst>
            </p:cNvPr>
            <p:cNvPicPr>
              <a:picLocks noChangeAspect="1"/>
            </p:cNvPicPr>
            <p:nvPr/>
          </p:nvPicPr>
          <p:blipFill>
            <a:blip r:embed="rId2">
              <a:extLst>
                <a:ext uri="{28A0092B-C50C-407E-A947-70E740481C1C}">
                  <a14:useLocalDpi xmlns:a14="http://schemas.microsoft.com/office/drawing/2010/main" val="0"/>
                </a:ext>
              </a:extLst>
            </a:blip>
            <a:srcRect r="73403" b="72222"/>
            <a:stretch/>
          </p:blipFill>
          <p:spPr>
            <a:xfrm>
              <a:off x="40936" y="228966"/>
              <a:ext cx="1722120" cy="1605247"/>
            </a:xfrm>
            <a:prstGeom prst="rect">
              <a:avLst/>
            </a:prstGeom>
          </p:spPr>
        </p:pic>
      </p:grpSp>
      <p:pic>
        <p:nvPicPr>
          <p:cNvPr id="14" name="Picture 13">
            <a:extLst>
              <a:ext uri="{FF2B5EF4-FFF2-40B4-BE49-F238E27FC236}">
                <a16:creationId xmlns:a16="http://schemas.microsoft.com/office/drawing/2014/main" id="{7BB61B63-C415-B504-009E-CB92D4876065}"/>
              </a:ext>
            </a:extLst>
          </p:cNvPr>
          <p:cNvPicPr>
            <a:picLocks noChangeAspect="1"/>
          </p:cNvPicPr>
          <p:nvPr/>
        </p:nvPicPr>
        <p:blipFill>
          <a:blip r:embed="rId3"/>
          <a:stretch>
            <a:fillRect/>
          </a:stretch>
        </p:blipFill>
        <p:spPr>
          <a:xfrm>
            <a:off x="2907057" y="1929786"/>
            <a:ext cx="6377886" cy="2113155"/>
          </a:xfrm>
          <a:prstGeom prst="rect">
            <a:avLst/>
          </a:prstGeom>
        </p:spPr>
      </p:pic>
    </p:spTree>
    <p:extLst>
      <p:ext uri="{BB962C8B-B14F-4D97-AF65-F5344CB8AC3E}">
        <p14:creationId xmlns:p14="http://schemas.microsoft.com/office/powerpoint/2010/main" val="11383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3243E5-BC63-E803-108A-9EBEE2681804}"/>
              </a:ext>
            </a:extLst>
          </p:cNvPr>
          <p:cNvGrpSpPr/>
          <p:nvPr/>
        </p:nvGrpSpPr>
        <p:grpSpPr>
          <a:xfrm>
            <a:off x="828904" y="1688089"/>
            <a:ext cx="10534190" cy="4270752"/>
            <a:chOff x="1429512" y="2328672"/>
            <a:chExt cx="9313639" cy="2919584"/>
          </a:xfrm>
        </p:grpSpPr>
        <p:sp>
          <p:nvSpPr>
            <p:cNvPr id="4" name="Rectangle: Rounded Corners 3">
              <a:extLst>
                <a:ext uri="{FF2B5EF4-FFF2-40B4-BE49-F238E27FC236}">
                  <a16:creationId xmlns:a16="http://schemas.microsoft.com/office/drawing/2014/main" id="{BCADCA0C-8D93-33ED-2066-A8B144F74E32}"/>
                </a:ext>
              </a:extLst>
            </p:cNvPr>
            <p:cNvSpPr/>
            <p:nvPr/>
          </p:nvSpPr>
          <p:spPr>
            <a:xfrm>
              <a:off x="1429512" y="2328672"/>
              <a:ext cx="9313639" cy="29195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10AB978-2911-302A-DA9F-3790B0A12710}"/>
                </a:ext>
              </a:extLst>
            </p:cNvPr>
            <p:cNvSpPr txBox="1"/>
            <p:nvPr/>
          </p:nvSpPr>
          <p:spPr>
            <a:xfrm>
              <a:off x="1631270" y="2446148"/>
              <a:ext cx="8764868" cy="2802108"/>
            </a:xfrm>
            <a:prstGeom prst="rect">
              <a:avLst/>
            </a:prstGeom>
            <a:noFill/>
          </p:spPr>
          <p:txBody>
            <a:bodyPr wrap="square" rtlCol="0">
              <a:spAutoFit/>
            </a:bodyPr>
            <a:lstStyle/>
            <a:p>
              <a:pPr algn="just"/>
              <a:r>
                <a:rPr 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Sách</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là</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kho</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tàng</a:t>
              </a:r>
              <a:r>
                <a:rPr lang="en-US" altLang="en-US" sz="4000" b="1" dirty="0">
                  <a:solidFill>
                    <a:srgbClr val="196B24">
                      <a:lumMod val="75000"/>
                    </a:srgbClr>
                  </a:solidFill>
                  <a:latin typeface="Cambria" panose="02040503050406030204" pitchFamily="18" charset="0"/>
                  <a:ea typeface="Cambria" panose="02040503050406030204" pitchFamily="18" charset="0"/>
                </a:rPr>
                <a:t> tri </a:t>
              </a:r>
              <a:r>
                <a:rPr lang="en-US" altLang="en-US" sz="4000" b="1" dirty="0" err="1">
                  <a:solidFill>
                    <a:srgbClr val="196B24">
                      <a:lumMod val="75000"/>
                    </a:srgbClr>
                  </a:solidFill>
                  <a:latin typeface="Cambria" panose="02040503050406030204" pitchFamily="18" charset="0"/>
                  <a:ea typeface="Cambria" panose="02040503050406030204" pitchFamily="18" charset="0"/>
                </a:rPr>
                <a:t>thức</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của</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nhân</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loại</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cung</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cấp</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kiến</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thức</a:t>
              </a:r>
              <a:r>
                <a:rPr lang="en-US" altLang="en-US" sz="4000" b="1" dirty="0">
                  <a:solidFill>
                    <a:srgbClr val="196B24">
                      <a:lumMod val="75000"/>
                    </a:srgbClr>
                  </a:solidFill>
                  <a:latin typeface="Cambria" panose="02040503050406030204" pitchFamily="18" charset="0"/>
                  <a:ea typeface="Cambria" panose="02040503050406030204" pitchFamily="18" charset="0"/>
                </a:rPr>
                <a:t> ở </a:t>
              </a:r>
              <a:r>
                <a:rPr lang="en-US" altLang="en-US" sz="4000" b="1" dirty="0" err="1">
                  <a:solidFill>
                    <a:srgbClr val="196B24">
                      <a:lumMod val="75000"/>
                    </a:srgbClr>
                  </a:solidFill>
                  <a:latin typeface="Cambria" panose="02040503050406030204" pitchFamily="18" charset="0"/>
                  <a:ea typeface="Cambria" panose="02040503050406030204" pitchFamily="18" charset="0"/>
                </a:rPr>
                <a:t>nhiều</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lĩnh</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vực</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khác</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altLang="en-US" sz="4000" b="1" dirty="0" err="1">
                  <a:solidFill>
                    <a:srgbClr val="196B24">
                      <a:lumMod val="75000"/>
                    </a:srgbClr>
                  </a:solidFill>
                  <a:latin typeface="Cambria" panose="02040503050406030204" pitchFamily="18" charset="0"/>
                  <a:ea typeface="Cambria" panose="02040503050406030204" pitchFamily="18" charset="0"/>
                </a:rPr>
                <a:t>nhau</a:t>
              </a:r>
              <a:r>
                <a:rPr lang="en-US" alt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Việc</a:t>
              </a:r>
              <a:r>
                <a:rPr 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đọc</a:t>
              </a:r>
              <a:r>
                <a:rPr 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sách</a:t>
              </a:r>
              <a:r>
                <a:rPr 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rất</a:t>
              </a:r>
              <a:r>
                <a:rPr 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quan</a:t>
              </a:r>
              <a:r>
                <a:rPr lang="en-US" sz="4000" b="1" dirty="0">
                  <a:solidFill>
                    <a:srgbClr val="196B24">
                      <a:lumMod val="75000"/>
                    </a:srgbClr>
                  </a:solidFill>
                  <a:latin typeface="Cambria" panose="02040503050406030204" pitchFamily="18" charset="0"/>
                  <a:ea typeface="Cambria" panose="02040503050406030204" pitchFamily="18" charset="0"/>
                </a:rPr>
                <a:t> </a:t>
              </a:r>
              <a:r>
                <a:rPr lang="en-US" sz="4000" b="1" dirty="0" err="1">
                  <a:solidFill>
                    <a:srgbClr val="196B24">
                      <a:lumMod val="75000"/>
                    </a:srgbClr>
                  </a:solidFill>
                  <a:latin typeface="Cambria" panose="02040503050406030204" pitchFamily="18" charset="0"/>
                  <a:ea typeface="Cambria" panose="02040503050406030204" pitchFamily="18" charset="0"/>
                </a:rPr>
                <a:t>trọng</a:t>
              </a:r>
              <a:r>
                <a:rPr lang="vi-VN" sz="4000" b="1" dirty="0">
                  <a:solidFill>
                    <a:srgbClr val="196B24">
                      <a:lumMod val="75000"/>
                    </a:srgbClr>
                  </a:solidFill>
                  <a:latin typeface="Cambria" panose="02040503050406030204" pitchFamily="18" charset="0"/>
                  <a:ea typeface="Cambria" panose="02040503050406030204" pitchFamily="18" charset="0"/>
                </a:rPr>
                <a:t>,</a:t>
              </a:r>
              <a:r>
                <a:rPr lang="en-US" sz="4000" b="1" dirty="0">
                  <a:solidFill>
                    <a:srgbClr val="196B24">
                      <a:lumMod val="75000"/>
                    </a:srgbClr>
                  </a:solidFill>
                  <a:latin typeface="Cambria" panose="02040503050406030204" pitchFamily="18" charset="0"/>
                  <a:ea typeface="Cambria" panose="02040503050406030204" pitchFamily="18" charset="0"/>
                </a:rPr>
                <a:t> </a:t>
              </a:r>
              <a:r>
                <a:rPr lang="vi-VN" sz="4000" b="1" dirty="0">
                  <a:solidFill>
                    <a:srgbClr val="196B24">
                      <a:lumMod val="75000"/>
                    </a:srgbClr>
                  </a:solidFill>
                  <a:latin typeface="Cambria" panose="02040503050406030204" pitchFamily="18" charset="0"/>
                  <a:ea typeface="Cambria" panose="02040503050406030204" pitchFamily="18" charset="0"/>
                </a:rPr>
                <a:t>khuyến khích thói quen đọc sách hằng ngày để phát triển tri thức và kỹ năng toàn diện.</a:t>
              </a:r>
              <a:endParaRPr lang="en-US" sz="4000" b="1" dirty="0">
                <a:solidFill>
                  <a:srgbClr val="196B24">
                    <a:lumMod val="75000"/>
                  </a:srgbClr>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F9977F38-0CD4-A16D-5982-01E38433FEDE}"/>
              </a:ext>
            </a:extLst>
          </p:cNvPr>
          <p:cNvPicPr>
            <a:picLocks noChangeAspect="1"/>
          </p:cNvPicPr>
          <p:nvPr/>
        </p:nvPicPr>
        <p:blipFill>
          <a:blip r:embed="rId2"/>
          <a:stretch>
            <a:fillRect/>
          </a:stretch>
        </p:blipFill>
        <p:spPr>
          <a:xfrm>
            <a:off x="2182110" y="0"/>
            <a:ext cx="7827779" cy="2737841"/>
          </a:xfrm>
          <a:prstGeom prst="rect">
            <a:avLst/>
          </a:prstGeom>
        </p:spPr>
      </p:pic>
    </p:spTree>
    <p:extLst>
      <p:ext uri="{BB962C8B-B14F-4D97-AF65-F5344CB8AC3E}">
        <p14:creationId xmlns:p14="http://schemas.microsoft.com/office/powerpoint/2010/main" val="312293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FAF8B3F-C707-16D4-C547-3F7D5BAF4B4A}"/>
              </a:ext>
            </a:extLst>
          </p:cNvPr>
          <p:cNvSpPr/>
          <p:nvPr/>
        </p:nvSpPr>
        <p:spPr>
          <a:xfrm>
            <a:off x="609600" y="1540933"/>
            <a:ext cx="11074400" cy="401320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U" dirty="0"/>
          </a:p>
        </p:txBody>
      </p:sp>
      <p:sp>
        <p:nvSpPr>
          <p:cNvPr id="3" name="TextBox 2">
            <a:extLst>
              <a:ext uri="{FF2B5EF4-FFF2-40B4-BE49-F238E27FC236}">
                <a16:creationId xmlns:a16="http://schemas.microsoft.com/office/drawing/2014/main" id="{69B60BE1-7567-79BF-E1E3-111F8B979CE2}"/>
              </a:ext>
            </a:extLst>
          </p:cNvPr>
          <p:cNvSpPr txBox="1"/>
          <p:nvPr/>
        </p:nvSpPr>
        <p:spPr>
          <a:xfrm>
            <a:off x="1371600" y="3264238"/>
            <a:ext cx="10210800" cy="1074590"/>
          </a:xfrm>
          <a:prstGeom prst="rect">
            <a:avLst/>
          </a:prstGeom>
          <a:noFill/>
        </p:spPr>
        <p:txBody>
          <a:bodyPr wrap="square">
            <a:spAutoFit/>
          </a:bodyPr>
          <a:lstStyle/>
          <a:p>
            <a:pPr marL="571500" indent="-571500" algn="just">
              <a:lnSpc>
                <a:spcPts val="1800"/>
              </a:lnSpc>
              <a:buFont typeface="Wingdings" pitchFamily="2" charset="2"/>
              <a:buChar char="ü"/>
            </a:pP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Chủ</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đề</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của</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câu</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chuyện</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là</a:t>
            </a:r>
            <a:r>
              <a:rPr lang="nl-NL" sz="4000" dirty="0">
                <a:effectLst/>
                <a:latin typeface="Cambria" panose="02040503050406030204" pitchFamily="18" charset="0"/>
                <a:ea typeface="Times New Roman" panose="02020603050405020304" pitchFamily="18" charset="0"/>
              </a:rPr>
              <a:t> </a:t>
            </a:r>
            <a:r>
              <a:rPr lang="nl-NL" sz="4000" dirty="0" err="1">
                <a:effectLst/>
                <a:latin typeface="Cambria" panose="02040503050406030204" pitchFamily="18" charset="0"/>
                <a:ea typeface="Times New Roman" panose="02020603050405020304" pitchFamily="18" charset="0"/>
              </a:rPr>
              <a:t>gì</a:t>
            </a:r>
            <a:r>
              <a:rPr lang="nl-NL" sz="4000" dirty="0">
                <a:effectLst/>
                <a:latin typeface="Cambria" panose="02040503050406030204" pitchFamily="18" charset="0"/>
                <a:ea typeface="Times New Roman" panose="02020603050405020304" pitchFamily="18" charset="0"/>
              </a:rPr>
              <a:t>?</a:t>
            </a:r>
          </a:p>
          <a:p>
            <a:pPr marL="571500" indent="-571500" algn="just">
              <a:lnSpc>
                <a:spcPts val="1800"/>
              </a:lnSpc>
              <a:buFont typeface="Wingdings" pitchFamily="2" charset="2"/>
              <a:buChar char="ü"/>
            </a:pPr>
            <a:endParaRPr lang="nl-NL" sz="4000" dirty="0">
              <a:effectLst/>
              <a:latin typeface="Cambria" panose="02040503050406030204" pitchFamily="18" charset="0"/>
              <a:ea typeface="Times New Roman" panose="02020603050405020304" pitchFamily="18" charset="0"/>
            </a:endParaRPr>
          </a:p>
          <a:p>
            <a:pPr marL="571500" indent="-571500" algn="just">
              <a:lnSpc>
                <a:spcPts val="1800"/>
              </a:lnSpc>
              <a:buFont typeface="Wingdings" pitchFamily="2" charset="2"/>
              <a:buChar char="ü"/>
            </a:pPr>
            <a:endParaRPr lang="en-VU" sz="4000" dirty="0">
              <a:effectLst/>
              <a:latin typeface="Cambria" panose="02040503050406030204" pitchFamily="18" charset="0"/>
              <a:ea typeface="Times New Roman" panose="02020603050405020304" pitchFamily="18" charset="0"/>
            </a:endParaRPr>
          </a:p>
          <a:p>
            <a:pPr marL="571500" indent="-571500" algn="just">
              <a:lnSpc>
                <a:spcPts val="1800"/>
              </a:lnSpc>
              <a:buFont typeface="Wingdings" pitchFamily="2" charset="2"/>
              <a:buChar char="ü"/>
            </a:pPr>
            <a:r>
              <a:rPr lang="nl-NL" sz="4000" spc="-40" dirty="0">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Câu</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chuyện</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muốn</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nói</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với</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chúng</a:t>
            </a:r>
            <a:r>
              <a:rPr lang="nl-NL" sz="4000" spc="-40" dirty="0">
                <a:effectLst/>
                <a:latin typeface="Cambria" panose="02040503050406030204" pitchFamily="18" charset="0"/>
                <a:ea typeface="Times New Roman" panose="02020603050405020304" pitchFamily="18" charset="0"/>
              </a:rPr>
              <a:t> ta </a:t>
            </a:r>
            <a:r>
              <a:rPr lang="nl-NL" sz="4000" spc="-40" dirty="0" err="1">
                <a:effectLst/>
                <a:latin typeface="Cambria" panose="02040503050406030204" pitchFamily="18" charset="0"/>
                <a:ea typeface="Times New Roman" panose="02020603050405020304" pitchFamily="18" charset="0"/>
              </a:rPr>
              <a:t>điều</a:t>
            </a:r>
            <a:r>
              <a:rPr lang="nl-NL" sz="4000" spc="-40" dirty="0">
                <a:effectLst/>
                <a:latin typeface="Cambria" panose="02040503050406030204" pitchFamily="18" charset="0"/>
                <a:ea typeface="Times New Roman" panose="02020603050405020304" pitchFamily="18" charset="0"/>
              </a:rPr>
              <a:t> </a:t>
            </a:r>
            <a:r>
              <a:rPr lang="nl-NL" sz="4000" spc="-40" dirty="0" err="1">
                <a:effectLst/>
                <a:latin typeface="Cambria" panose="02040503050406030204" pitchFamily="18" charset="0"/>
                <a:ea typeface="Times New Roman" panose="02020603050405020304" pitchFamily="18" charset="0"/>
              </a:rPr>
              <a:t>gì</a:t>
            </a:r>
            <a:r>
              <a:rPr lang="nl-NL" sz="4000" spc="-40" dirty="0">
                <a:effectLst/>
                <a:latin typeface="Cambria" panose="02040503050406030204" pitchFamily="18" charset="0"/>
                <a:ea typeface="Times New Roman" panose="02020603050405020304" pitchFamily="18" charset="0"/>
              </a:rPr>
              <a:t>?</a:t>
            </a:r>
            <a:endParaRPr lang="en-VU" sz="40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89926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A8E729-BC50-8B0C-6965-06CE5E77EEA9}"/>
              </a:ext>
            </a:extLst>
          </p:cNvPr>
          <p:cNvSpPr txBox="1"/>
          <p:nvPr/>
        </p:nvSpPr>
        <p:spPr>
          <a:xfrm>
            <a:off x="428157" y="2295909"/>
            <a:ext cx="6206559" cy="4108817"/>
          </a:xfrm>
          <a:prstGeom prst="rect">
            <a:avLst/>
          </a:prstGeom>
          <a:noFill/>
        </p:spPr>
        <p:txBody>
          <a:bodyPr wrap="square" rtlCol="0">
            <a:spAutoFit/>
          </a:bodyPr>
          <a:lstStyle/>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Trang sách mở ra thế giới diệu kì:</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Trên bầu trời những vì sao lấp lánh</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Mặt biển xanh, cánh buồm nâu trong nắng</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Sau cơn mưa hiện bảy sắc cầu vồng. </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Trang sách trả lời câu hỏi tuổi thơ</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Vũ trụ bao la bao điều bí mật</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Trái đất rộng có chân người chinh phục</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Mặt trăng hiền giấu chú Cuội ở đâu? </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1C370418-B783-CFA5-9C2A-E50C91857ECC}"/>
              </a:ext>
            </a:extLst>
          </p:cNvPr>
          <p:cNvPicPr>
            <a:picLocks noChangeAspect="1"/>
          </p:cNvPicPr>
          <p:nvPr/>
        </p:nvPicPr>
        <p:blipFill>
          <a:blip r:embed="rId2"/>
          <a:stretch>
            <a:fillRect/>
          </a:stretch>
        </p:blipFill>
        <p:spPr>
          <a:xfrm>
            <a:off x="2799158" y="196690"/>
            <a:ext cx="6593684" cy="2495709"/>
          </a:xfrm>
          <a:prstGeom prst="rect">
            <a:avLst/>
          </a:prstGeom>
        </p:spPr>
      </p:pic>
      <p:sp>
        <p:nvSpPr>
          <p:cNvPr id="3" name="TextBox 2">
            <a:extLst>
              <a:ext uri="{FF2B5EF4-FFF2-40B4-BE49-F238E27FC236}">
                <a16:creationId xmlns:a16="http://schemas.microsoft.com/office/drawing/2014/main" id="{7F43CF31-2F68-9213-531C-EE52144BE5BB}"/>
              </a:ext>
            </a:extLst>
          </p:cNvPr>
          <p:cNvSpPr txBox="1"/>
          <p:nvPr/>
        </p:nvSpPr>
        <p:spPr>
          <a:xfrm>
            <a:off x="5975602" y="2295909"/>
            <a:ext cx="5873301" cy="4108817"/>
          </a:xfrm>
          <a:prstGeom prst="rect">
            <a:avLst/>
          </a:prstGeom>
          <a:noFill/>
        </p:spPr>
        <p:txBody>
          <a:bodyPr wrap="square" rtlCol="0">
            <a:spAutoFit/>
          </a:bodyPr>
          <a:lstStyle/>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Trang sách thắp lên ngọn lửa khát khao</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Những ước mơ có dáng hình xứ sở</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Những ước mơ tuổi thơ luôn rộng mở</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Con đường dài tít </a:t>
            </a:r>
            <a:r>
              <a:rPr lang="vi-VN" sz="2400" i="1" dirty="0" err="1">
                <a:solidFill>
                  <a:schemeClr val="accent1">
                    <a:lumMod val="50000"/>
                  </a:schemeClr>
                </a:solidFill>
                <a:latin typeface="Cambria" panose="02040503050406030204" pitchFamily="18" charset="0"/>
                <a:ea typeface="Cambria" panose="02040503050406030204" pitchFamily="18" charset="0"/>
              </a:rPr>
              <a:t>tắp</a:t>
            </a:r>
            <a:r>
              <a:rPr lang="vi-VN" sz="2400" i="1" dirty="0">
                <a:solidFill>
                  <a:schemeClr val="accent1">
                    <a:lumMod val="50000"/>
                  </a:schemeClr>
                </a:solidFill>
                <a:latin typeface="Cambria" panose="02040503050406030204" pitchFamily="18" charset="0"/>
                <a:ea typeface="Cambria" panose="02040503050406030204" pitchFamily="18" charset="0"/>
              </a:rPr>
              <a:t> đợi mong ta. </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Bài học nào trong trang sách thiết tha</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Nhân nghĩa bao đời cha ông gìn giữ</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Như dòng sông sẽ chảy về biển cả</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Lớn khôn rồi vẫn nhớ tiếng mẹ ru.</a:t>
            </a: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gn="r">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(Huệ Triệu)</a:t>
            </a:r>
            <a:endParaRPr kumimoji="0" lang="en-US" sz="2400" i="1" u="none" strike="noStrike" kern="1200" cap="none" spc="0" normalizeH="0" baseline="0" noProof="0" dirty="0">
              <a:ln>
                <a:noFill/>
              </a:ln>
              <a:solidFill>
                <a:schemeClr val="accent1">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57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FACE2-56FC-8E92-E39F-CD4E7688DF34}"/>
              </a:ext>
            </a:extLst>
          </p:cNvPr>
          <p:cNvSpPr txBox="1"/>
          <p:nvPr/>
        </p:nvSpPr>
        <p:spPr>
          <a:xfrm>
            <a:off x="4541520" y="4431214"/>
            <a:ext cx="7650480" cy="584775"/>
          </a:xfrm>
          <a:prstGeom prst="rect">
            <a:avLst/>
          </a:prstGeom>
          <a:noFill/>
        </p:spPr>
        <p:txBody>
          <a:bodyPr wrap="square">
            <a:spAutoFit/>
          </a:bodyPr>
          <a:lstStyle/>
          <a:p>
            <a:r>
              <a:rPr lang="en-US" sz="3200" b="1" dirty="0" err="1">
                <a:solidFill>
                  <a:srgbClr val="002060"/>
                </a:solidFill>
                <a:latin typeface="Cambria" panose="02040503050406030204" pitchFamily="18" charset="0"/>
              </a:rPr>
              <a:t>ngâm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người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lâu</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trong</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nước</a:t>
            </a:r>
            <a:r>
              <a:rPr lang="en-US" b="1" dirty="0">
                <a:solidFill>
                  <a:srgbClr val="002060"/>
                </a:solidFill>
              </a:rPr>
              <a:t>.</a:t>
            </a:r>
          </a:p>
        </p:txBody>
      </p:sp>
      <p:pic>
        <p:nvPicPr>
          <p:cNvPr id="8" name="Picture 7">
            <a:extLst>
              <a:ext uri="{FF2B5EF4-FFF2-40B4-BE49-F238E27FC236}">
                <a16:creationId xmlns:a16="http://schemas.microsoft.com/office/drawing/2014/main" id="{5390503D-5947-84E3-5BA9-E4C9029EBF1F}"/>
              </a:ext>
            </a:extLst>
          </p:cNvPr>
          <p:cNvPicPr>
            <a:picLocks noChangeAspect="1"/>
          </p:cNvPicPr>
          <p:nvPr/>
        </p:nvPicPr>
        <p:blipFill>
          <a:blip r:embed="rId2"/>
          <a:stretch>
            <a:fillRect/>
          </a:stretch>
        </p:blipFill>
        <p:spPr>
          <a:xfrm>
            <a:off x="3242860" y="298482"/>
            <a:ext cx="6204935" cy="1835917"/>
          </a:xfrm>
          <a:prstGeom prst="rect">
            <a:avLst/>
          </a:prstGeom>
        </p:spPr>
      </p:pic>
      <p:sp>
        <p:nvSpPr>
          <p:cNvPr id="9" name="Google Shape;276;p7">
            <a:extLst>
              <a:ext uri="{FF2B5EF4-FFF2-40B4-BE49-F238E27FC236}">
                <a16:creationId xmlns:a16="http://schemas.microsoft.com/office/drawing/2014/main" id="{3F42B2B6-1479-808F-7284-BF39EB242FD8}"/>
              </a:ext>
            </a:extLst>
          </p:cNvPr>
          <p:cNvSpPr/>
          <p:nvPr/>
        </p:nvSpPr>
        <p:spPr>
          <a:xfrm>
            <a:off x="404073" y="2754617"/>
            <a:ext cx="4032459"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6B24">
                    <a:lumMod val="75000"/>
                  </a:srgbClr>
                </a:solidFill>
                <a:effectLst/>
                <a:uLnTx/>
                <a:uFillTx/>
                <a:latin typeface="Cambria" panose="02040503050406030204" pitchFamily="18" charset="0"/>
                <a:ea typeface="Cambria" panose="02040503050406030204" pitchFamily="18" charset="0"/>
              </a:rPr>
              <a:t> </a:t>
            </a:r>
            <a:r>
              <a:rPr lang="vi-VN" sz="3000" b="1" dirty="0">
                <a:solidFill>
                  <a:schemeClr val="accent5">
                    <a:lumMod val="50000"/>
                  </a:schemeClr>
                </a:solidFill>
                <a:latin typeface="Cambria" panose="02040503050406030204" pitchFamily="18" charset="0"/>
                <a:ea typeface="Cambria" panose="02040503050406030204" pitchFamily="18" charset="0"/>
              </a:rPr>
              <a:t>men theo (bờ suối)</a:t>
            </a:r>
            <a:endParaRPr kumimoji="0" sz="3000" b="1" i="0" u="none" strike="noStrike" kern="1200" cap="none" spc="0" normalizeH="0" baseline="0" noProof="0" dirty="0">
              <a:ln w="3175">
                <a:noFill/>
              </a:ln>
              <a:solidFill>
                <a:schemeClr val="accent5">
                  <a:lumMod val="50000"/>
                </a:schemeClr>
              </a:solidFill>
              <a:effectLst/>
              <a:uLnTx/>
              <a:uFillTx/>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388A28F8-7BB2-BDF8-C4E4-0AE65F63C991}"/>
              </a:ext>
            </a:extLst>
          </p:cNvPr>
          <p:cNvSpPr/>
          <p:nvPr/>
        </p:nvSpPr>
        <p:spPr>
          <a:xfrm>
            <a:off x="564939" y="4109308"/>
            <a:ext cx="3710726"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A02B93">
                    <a:lumMod val="75000"/>
                  </a:srgbClr>
                </a:solidFill>
                <a:latin typeface="Cambria" panose="02040503050406030204" pitchFamily="18" charset="0"/>
                <a:ea typeface="Cambria" panose="02040503050406030204" pitchFamily="18" charset="0"/>
              </a:rPr>
              <a:t>đằm</a:t>
            </a:r>
            <a:r>
              <a:rPr lang="en-US" sz="3000" b="1" dirty="0">
                <a:solidFill>
                  <a:srgbClr val="A02B93">
                    <a:lumMod val="75000"/>
                  </a:srgbClr>
                </a:solidFill>
                <a:latin typeface="Cambria" panose="02040503050406030204" pitchFamily="18" charset="0"/>
                <a:ea typeface="Cambria" panose="02040503050406030204" pitchFamily="18" charset="0"/>
              </a:rPr>
              <a:t> </a:t>
            </a:r>
            <a:r>
              <a:rPr lang="en-US" sz="3000" b="1" dirty="0" err="1">
                <a:solidFill>
                  <a:srgbClr val="A02B93">
                    <a:lumMod val="75000"/>
                  </a:srgbClr>
                </a:solidFill>
                <a:latin typeface="Cambria" panose="02040503050406030204" pitchFamily="18" charset="0"/>
                <a:ea typeface="Cambria" panose="02040503050406030204" pitchFamily="18" charset="0"/>
              </a:rPr>
              <a:t>mình</a:t>
            </a:r>
            <a:endParaRPr kumimoji="0"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810F57C-3298-B247-8E45-B64949492D3B}"/>
              </a:ext>
            </a:extLst>
          </p:cNvPr>
          <p:cNvSpPr txBox="1"/>
          <p:nvPr/>
        </p:nvSpPr>
        <p:spPr>
          <a:xfrm>
            <a:off x="4558438" y="2908902"/>
            <a:ext cx="7174016" cy="1046440"/>
          </a:xfrm>
          <a:prstGeom prst="rect">
            <a:avLst/>
          </a:prstGeom>
          <a:noFill/>
        </p:spPr>
        <p:txBody>
          <a:bodyPr wrap="square">
            <a:spAutoFit/>
          </a:bodyPr>
          <a:lstStyle/>
          <a:p>
            <a:r>
              <a:rPr lang="nl-NL" sz="3000" b="1" dirty="0">
                <a:solidFill>
                  <a:schemeClr val="tx2"/>
                </a:solidFill>
                <a:latin typeface="Cambria" panose="02040503050406030204" pitchFamily="18" charset="0"/>
              </a:rPr>
              <a:t>di </a:t>
            </a:r>
            <a:r>
              <a:rPr lang="nl-NL" sz="3000" b="1" dirty="0" err="1">
                <a:solidFill>
                  <a:schemeClr val="tx2"/>
                </a:solidFill>
                <a:latin typeface="Cambria" panose="02040503050406030204" pitchFamily="18" charset="0"/>
              </a:rPr>
              <a:t>chuyển</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lần</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theo</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phía</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bên</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bờ</a:t>
            </a:r>
            <a:r>
              <a:rPr lang="nl-NL" sz="3000" b="1" dirty="0">
                <a:solidFill>
                  <a:schemeClr val="tx2"/>
                </a:solidFill>
                <a:latin typeface="Cambria" panose="02040503050406030204" pitchFamily="18" charset="0"/>
              </a:rPr>
              <a:t> </a:t>
            </a:r>
            <a:r>
              <a:rPr lang="nl-NL" sz="3000" b="1" dirty="0" err="1">
                <a:solidFill>
                  <a:schemeClr val="tx2"/>
                </a:solidFill>
                <a:latin typeface="Cambria" panose="02040503050406030204" pitchFamily="18" charset="0"/>
              </a:rPr>
              <a:t>suối</a:t>
            </a:r>
            <a:r>
              <a:rPr lang="nl-NL" sz="3000" b="1" dirty="0">
                <a:solidFill>
                  <a:schemeClr val="tx2"/>
                </a:solidFill>
                <a:latin typeface="Cambria" panose="02040503050406030204" pitchFamily="18" charset="0"/>
              </a:rPr>
              <a:t>).</a:t>
            </a:r>
            <a:endParaRPr lang="en-VU" sz="3000" b="1" dirty="0">
              <a:solidFill>
                <a:schemeClr val="tx2"/>
              </a:solidFill>
              <a:latin typeface="Cambria" panose="02040503050406030204" pitchFamily="18" charset="0"/>
            </a:endParaRPr>
          </a:p>
          <a:p>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27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9">
            <a:extLst>
              <a:ext uri="{FF2B5EF4-FFF2-40B4-BE49-F238E27FC236}">
                <a16:creationId xmlns:a16="http://schemas.microsoft.com/office/drawing/2014/main" id="{EBE10056-84F3-48F2-8231-61D3CBF6290D}"/>
              </a:ext>
            </a:extLst>
          </p:cNvPr>
          <p:cNvSpPr/>
          <p:nvPr/>
        </p:nvSpPr>
        <p:spPr>
          <a:xfrm flipH="1">
            <a:off x="2863935" y="1846239"/>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thơ</a:t>
            </a:r>
            <a:r>
              <a:rPr kumimoji="0" lang="en-US" sz="4400" b="1" i="0" u="none" strike="noStrike" kern="1200" cap="none" spc="0" normalizeH="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 chia </a:t>
            </a: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baseline="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mấy</a:t>
            </a:r>
            <a:r>
              <a:rPr kumimoji="0" lang="en-US" sz="4400" b="1" i="0" u="none" strike="noStrike" kern="1200" cap="none" spc="0" normalizeH="0" baseline="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97132">
                    <a:lumMod val="75000"/>
                  </a:srgbClr>
                </a:solidFill>
                <a:effectLst/>
                <a:uLnTx/>
                <a:uFillTx/>
                <a:latin typeface="Cambria" panose="02040503050406030204" pitchFamily="18" charset="0"/>
                <a:ea typeface="Cambria" panose="02040503050406030204" pitchFamily="18" charset="0"/>
                <a:cs typeface="+mn-cs"/>
              </a:rPr>
              <a:t>khổ</a:t>
            </a:r>
            <a:r>
              <a:rPr kumimoji="0" lang="en-US" sz="4400" b="1" i="0" u="none" strike="noStrike" kern="1200" cap="none" spc="0" normalizeH="0" baseline="0" noProof="0" dirty="0">
                <a:ln>
                  <a:noFill/>
                </a:ln>
                <a:solidFill>
                  <a:srgbClr val="E97132">
                    <a:lumMod val="75000"/>
                  </a:srgbClr>
                </a:solidFill>
                <a:effectLst/>
                <a:uLnTx/>
                <a:uFillTx/>
                <a:latin typeface="Cambria" panose="02040503050406030204" pitchFamily="18" charset="0"/>
                <a:ea typeface="Cambria" panose="02040503050406030204" pitchFamily="18" charset="0"/>
                <a:cs typeface="+mn-cs"/>
              </a:rPr>
              <a:t>?</a:t>
            </a:r>
          </a:p>
        </p:txBody>
      </p:sp>
      <p:sp>
        <p:nvSpPr>
          <p:cNvPr id="4" name="Speech Bubble: Oval 9">
            <a:extLst>
              <a:ext uri="{FF2B5EF4-FFF2-40B4-BE49-F238E27FC236}">
                <a16:creationId xmlns:a16="http://schemas.microsoft.com/office/drawing/2014/main" id="{775658C5-8C71-C476-4D68-9E059D65BB78}"/>
              </a:ext>
            </a:extLst>
          </p:cNvPr>
          <p:cNvSpPr/>
          <p:nvPr/>
        </p:nvSpPr>
        <p:spPr>
          <a:xfrm flipH="1">
            <a:off x="2764154" y="1846239"/>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156082">
                    <a:lumMod val="50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156082">
                    <a:lumMod val="50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 chia </a:t>
            </a:r>
            <a:r>
              <a:rPr kumimoji="0" lang="en-US" sz="4400" b="1" i="0" u="none" strike="noStrike" kern="1200" cap="none" spc="0" normalizeH="0" baseline="0" noProof="0" dirty="0" err="1">
                <a:ln>
                  <a:noFill/>
                </a:ln>
                <a:solidFill>
                  <a:srgbClr val="156082">
                    <a:lumMod val="50000"/>
                  </a:srgb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baseline="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r>
              <a:rPr kumimoji="0" lang="en-US" sz="4400" b="1" i="0" u="none" strike="noStrike" kern="1200" cap="none" spc="0" normalizeH="0" baseline="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156082">
                    <a:lumMod val="50000"/>
                  </a:srgbClr>
                </a:solidFill>
                <a:effectLst/>
                <a:uLnTx/>
                <a:uFillTx/>
                <a:latin typeface="Cambria" panose="02040503050406030204" pitchFamily="18" charset="0"/>
                <a:ea typeface="Cambria" panose="02040503050406030204" pitchFamily="18" charset="0"/>
                <a:cs typeface="+mn-cs"/>
              </a:rPr>
              <a:t>khổ</a:t>
            </a:r>
            <a:r>
              <a:rPr kumimoji="0" lang="en-US" sz="4400" b="1" i="0" u="none" strike="noStrike" kern="1200" cap="none" spc="0" normalizeH="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156082">
                    <a:lumMod val="50000"/>
                  </a:srgbClr>
                </a:solidFill>
                <a:effectLst/>
                <a:uLnTx/>
                <a:uFillTx/>
                <a:latin typeface="Cambria" panose="02040503050406030204" pitchFamily="18" charset="0"/>
                <a:ea typeface="Cambria" panose="02040503050406030204" pitchFamily="18" charset="0"/>
                <a:cs typeface="+mn-cs"/>
              </a:rPr>
              <a:t>thơ</a:t>
            </a:r>
            <a:r>
              <a:rPr kumimoji="0" lang="en-US" sz="4400" b="1" i="0" u="none" strike="noStrike" kern="1200" cap="none" spc="0" normalizeH="0" baseline="0" noProof="0" dirty="0">
                <a:ln>
                  <a:noFill/>
                </a:ln>
                <a:solidFill>
                  <a:srgbClr val="156082">
                    <a:lumMod val="50000"/>
                  </a:srgbClr>
                </a:solidFill>
                <a:effectLst/>
                <a:uLnTx/>
                <a:uFillTx/>
                <a:latin typeface="Cambria" panose="02040503050406030204" pitchFamily="18" charset="0"/>
                <a:ea typeface="Cambria" panose="02040503050406030204" pitchFamily="18" charset="0"/>
                <a:cs typeface="+mn-cs"/>
              </a:rPr>
              <a:t>.</a:t>
            </a:r>
          </a:p>
        </p:txBody>
      </p:sp>
      <p:pic>
        <p:nvPicPr>
          <p:cNvPr id="5" name="图片 1">
            <a:extLst>
              <a:ext uri="{FF2B5EF4-FFF2-40B4-BE49-F238E27FC236}">
                <a16:creationId xmlns:a16="http://schemas.microsoft.com/office/drawing/2014/main" id="{6EE05FC0-5488-63E8-671B-97E988E26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6195243" y="2497109"/>
            <a:ext cx="3823010" cy="4360891"/>
          </a:xfrm>
          <a:prstGeom prst="rect">
            <a:avLst/>
          </a:prstGeom>
        </p:spPr>
      </p:pic>
    </p:spTree>
    <p:extLst>
      <p:ext uri="{BB962C8B-B14F-4D97-AF65-F5344CB8AC3E}">
        <p14:creationId xmlns:p14="http://schemas.microsoft.com/office/powerpoint/2010/main" val="10371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7CC83C0-AA93-8234-87CB-63665F941AA7}"/>
              </a:ext>
            </a:extLst>
          </p:cNvPr>
          <p:cNvGrpSpPr/>
          <p:nvPr/>
        </p:nvGrpSpPr>
        <p:grpSpPr>
          <a:xfrm>
            <a:off x="485807" y="922897"/>
            <a:ext cx="3341126" cy="2068899"/>
            <a:chOff x="-86614" y="3306969"/>
            <a:chExt cx="2467564" cy="2462868"/>
          </a:xfrm>
        </p:grpSpPr>
        <p:grpSp>
          <p:nvGrpSpPr>
            <p:cNvPr id="30" name="Group 29">
              <a:extLst>
                <a:ext uri="{FF2B5EF4-FFF2-40B4-BE49-F238E27FC236}">
                  <a16:creationId xmlns:a16="http://schemas.microsoft.com/office/drawing/2014/main" id="{8B4CA5AD-05E3-D366-FF6C-E3CEEFBD74AF}"/>
                </a:ext>
              </a:extLst>
            </p:cNvPr>
            <p:cNvGrpSpPr/>
            <p:nvPr/>
          </p:nvGrpSpPr>
          <p:grpSpPr>
            <a:xfrm>
              <a:off x="-86614" y="3306969"/>
              <a:ext cx="2467564" cy="2462868"/>
              <a:chOff x="454848" y="3345080"/>
              <a:chExt cx="2667176" cy="2613593"/>
            </a:xfrm>
          </p:grpSpPr>
          <p:sp>
            <p:nvSpPr>
              <p:cNvPr id="28" name="Rectangle 27">
                <a:extLst>
                  <a:ext uri="{FF2B5EF4-FFF2-40B4-BE49-F238E27FC236}">
                    <a16:creationId xmlns:a16="http://schemas.microsoft.com/office/drawing/2014/main" id="{B3610029-2F6B-E789-9792-44C460972B95}"/>
                  </a:ext>
                </a:extLst>
              </p:cNvPr>
              <p:cNvSpPr/>
              <p:nvPr/>
            </p:nvSpPr>
            <p:spPr>
              <a:xfrm>
                <a:off x="535578" y="3345080"/>
                <a:ext cx="2586446" cy="2613593"/>
              </a:xfrm>
              <a:custGeom>
                <a:avLst/>
                <a:gdLst>
                  <a:gd name="connsiteX0" fmla="*/ 0 w 2586446"/>
                  <a:gd name="connsiteY0" fmla="*/ 0 h 2613593"/>
                  <a:gd name="connsiteX1" fmla="*/ 2586446 w 2586446"/>
                  <a:gd name="connsiteY1" fmla="*/ 0 h 2613593"/>
                  <a:gd name="connsiteX2" fmla="*/ 2586446 w 2586446"/>
                  <a:gd name="connsiteY2" fmla="*/ 2613593 h 2613593"/>
                  <a:gd name="connsiteX3" fmla="*/ 0 w 2586446"/>
                  <a:gd name="connsiteY3" fmla="*/ 2613593 h 2613593"/>
                  <a:gd name="connsiteX4" fmla="*/ 0 w 2586446"/>
                  <a:gd name="connsiteY4" fmla="*/ 0 h 261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446" h="2613593" fill="none" extrusionOk="0">
                    <a:moveTo>
                      <a:pt x="0" y="0"/>
                    </a:moveTo>
                    <a:cubicBezTo>
                      <a:pt x="795196" y="144952"/>
                      <a:pt x="1967259" y="-152099"/>
                      <a:pt x="2586446" y="0"/>
                    </a:cubicBezTo>
                    <a:cubicBezTo>
                      <a:pt x="2737026" y="1095633"/>
                      <a:pt x="2560393" y="2180107"/>
                      <a:pt x="2586446" y="2613593"/>
                    </a:cubicBezTo>
                    <a:cubicBezTo>
                      <a:pt x="1448228" y="2683814"/>
                      <a:pt x="1051145" y="2574345"/>
                      <a:pt x="0" y="2613593"/>
                    </a:cubicBezTo>
                    <a:cubicBezTo>
                      <a:pt x="-117580" y="1793726"/>
                      <a:pt x="2653" y="788959"/>
                      <a:pt x="0" y="0"/>
                    </a:cubicBezTo>
                    <a:close/>
                  </a:path>
                  <a:path w="2586446" h="2613593" stroke="0" extrusionOk="0">
                    <a:moveTo>
                      <a:pt x="0" y="0"/>
                    </a:moveTo>
                    <a:cubicBezTo>
                      <a:pt x="682231" y="75269"/>
                      <a:pt x="1576359" y="-8994"/>
                      <a:pt x="2586446" y="0"/>
                    </a:cubicBezTo>
                    <a:cubicBezTo>
                      <a:pt x="2598515" y="677586"/>
                      <a:pt x="2456220" y="1756296"/>
                      <a:pt x="2586446" y="2613593"/>
                    </a:cubicBezTo>
                    <a:cubicBezTo>
                      <a:pt x="1414807" y="2747491"/>
                      <a:pt x="924370" y="2655075"/>
                      <a:pt x="0" y="2613593"/>
                    </a:cubicBezTo>
                    <a:cubicBezTo>
                      <a:pt x="22408" y="2278817"/>
                      <a:pt x="-85875" y="558598"/>
                      <a:pt x="0" y="0"/>
                    </a:cubicBezTo>
                    <a:close/>
                  </a:path>
                </a:pathLst>
              </a:custGeom>
              <a:solidFill>
                <a:schemeClr val="bg1"/>
              </a:solidFill>
              <a:ln>
                <a:solidFill>
                  <a:srgbClr val="FFC000"/>
                </a:solidFill>
                <a:extLst>
                  <a:ext uri="{C807C97D-BFC1-408E-A445-0C87EB9F89A2}">
                    <ask:lineSketchStyleProps xmlns:ask="http://schemas.microsoft.com/office/drawing/2018/sketchyshapes" sd="1336988900">
                      <a:custGeom>
                        <a:avLst/>
                        <a:gdLst>
                          <a:gd name="connsiteX0" fmla="*/ 0 w 3239997"/>
                          <a:gd name="connsiteY0" fmla="*/ 0 h 2068899"/>
                          <a:gd name="connsiteX1" fmla="*/ 3239997 w 3239997"/>
                          <a:gd name="connsiteY1" fmla="*/ 0 h 2068899"/>
                          <a:gd name="connsiteX2" fmla="*/ 3239997 w 3239997"/>
                          <a:gd name="connsiteY2" fmla="*/ 2068899 h 2068899"/>
                          <a:gd name="connsiteX3" fmla="*/ 0 w 3239997"/>
                          <a:gd name="connsiteY3" fmla="*/ 2068899 h 2068899"/>
                          <a:gd name="connsiteX4" fmla="*/ 0 w 3239997"/>
                          <a:gd name="connsiteY4" fmla="*/ 0 h 2068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997" h="2068899" fill="none" extrusionOk="0">
                            <a:moveTo>
                              <a:pt x="0" y="0"/>
                            </a:moveTo>
                            <a:cubicBezTo>
                              <a:pt x="1532180" y="144952"/>
                              <a:pt x="1622870" y="-152099"/>
                              <a:pt x="3239997" y="0"/>
                            </a:cubicBezTo>
                            <a:cubicBezTo>
                              <a:pt x="3390577" y="837405"/>
                              <a:pt x="3213944" y="1307491"/>
                              <a:pt x="3239997" y="2068899"/>
                            </a:cubicBezTo>
                            <a:cubicBezTo>
                              <a:pt x="1663518" y="2139120"/>
                              <a:pt x="980890" y="2029651"/>
                              <a:pt x="0" y="2068899"/>
                            </a:cubicBezTo>
                            <a:cubicBezTo>
                              <a:pt x="-117580" y="1746517"/>
                              <a:pt x="2653" y="635305"/>
                              <a:pt x="0" y="0"/>
                            </a:cubicBezTo>
                            <a:close/>
                          </a:path>
                          <a:path w="3239997" h="2068899" stroke="0" extrusionOk="0">
                            <a:moveTo>
                              <a:pt x="0" y="0"/>
                            </a:moveTo>
                            <a:cubicBezTo>
                              <a:pt x="814509" y="75269"/>
                              <a:pt x="2841943" y="-8994"/>
                              <a:pt x="3239997" y="0"/>
                            </a:cubicBezTo>
                            <a:cubicBezTo>
                              <a:pt x="3252066" y="743850"/>
                              <a:pt x="3109771" y="1740275"/>
                              <a:pt x="3239997" y="2068899"/>
                            </a:cubicBezTo>
                            <a:cubicBezTo>
                              <a:pt x="1796056" y="2202797"/>
                              <a:pt x="1114653" y="2110381"/>
                              <a:pt x="0" y="2068899"/>
                            </a:cubicBezTo>
                            <a:cubicBezTo>
                              <a:pt x="22408" y="1578031"/>
                              <a:pt x="-85875" y="589137"/>
                              <a:pt x="0"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1CAA8C87-4097-E569-A960-A20B102584DA}"/>
                  </a:ext>
                </a:extLst>
              </p:cNvPr>
              <p:cNvSpPr txBox="1"/>
              <p:nvPr/>
            </p:nvSpPr>
            <p:spPr>
              <a:xfrm>
                <a:off x="454848" y="3384549"/>
                <a:ext cx="2586446" cy="8942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156082">
                        <a:lumMod val="60000"/>
                        <a:lumOff val="40000"/>
                      </a:srgbClr>
                    </a:solidFill>
                    <a:effectLst/>
                    <a:uLnTx/>
                    <a:uFillTx/>
                    <a:latin typeface="#9Slide05 FS Blonde Script" panose="03000503000000000000" pitchFamily="65" charset="0"/>
                    <a:ea typeface="+mn-ea"/>
                    <a:cs typeface="+mn-cs"/>
                  </a:rPr>
                  <a:t>Khổ</a:t>
                </a:r>
                <a:r>
                  <a:rPr kumimoji="0" lang="en-US" sz="4000" b="0" i="0" u="none" strike="noStrike" kern="1200" cap="none" spc="0" normalizeH="0" baseline="0" noProof="0" dirty="0">
                    <a:ln>
                      <a:noFill/>
                    </a:ln>
                    <a:solidFill>
                      <a:srgbClr val="156082">
                        <a:lumMod val="60000"/>
                        <a:lumOff val="40000"/>
                      </a:srgbClr>
                    </a:solidFill>
                    <a:effectLst/>
                    <a:uLnTx/>
                    <a:uFillTx/>
                    <a:latin typeface="#9Slide05 FS Blonde Script" panose="03000503000000000000" pitchFamily="65" charset="0"/>
                    <a:ea typeface="+mn-ea"/>
                    <a:cs typeface="+mn-cs"/>
                  </a:rPr>
                  <a:t> </a:t>
                </a:r>
                <a:r>
                  <a:rPr kumimoji="0" lang="en-US" sz="4000" b="0" i="0" u="none" strike="noStrike" kern="1200" cap="none" spc="0" normalizeH="0" baseline="0" noProof="0" dirty="0" err="1">
                    <a:ln>
                      <a:noFill/>
                    </a:ln>
                    <a:solidFill>
                      <a:srgbClr val="156082">
                        <a:lumMod val="60000"/>
                        <a:lumOff val="40000"/>
                      </a:srgbClr>
                    </a:solidFill>
                    <a:effectLst/>
                    <a:uLnTx/>
                    <a:uFillTx/>
                    <a:latin typeface="#9Slide05 FS Blonde Script" panose="03000503000000000000" pitchFamily="65" charset="0"/>
                    <a:ea typeface="+mn-ea"/>
                    <a:cs typeface="+mn-cs"/>
                  </a:rPr>
                  <a:t>thơ</a:t>
                </a:r>
                <a:r>
                  <a:rPr kumimoji="0" lang="vi-VN" sz="4000" b="0" i="0" u="none" strike="noStrike" kern="1200" cap="none" spc="0" normalizeH="0" baseline="0" noProof="0" dirty="0">
                    <a:ln>
                      <a:noFill/>
                    </a:ln>
                    <a:solidFill>
                      <a:srgbClr val="156082">
                        <a:lumMod val="60000"/>
                        <a:lumOff val="40000"/>
                      </a:srgbClr>
                    </a:solidFill>
                    <a:effectLst/>
                    <a:uLnTx/>
                    <a:uFillTx/>
                    <a:latin typeface="#9Slide05 FS Blonde Script" panose="03000503000000000000" pitchFamily="65" charset="0"/>
                    <a:ea typeface="+mn-ea"/>
                    <a:cs typeface="+mn-cs"/>
                  </a:rPr>
                  <a:t> 1</a:t>
                </a:r>
                <a:endParaRPr kumimoji="0" lang="en-US" sz="4000" b="0" i="0" u="none" strike="noStrike" kern="1200" cap="none" spc="0" normalizeH="0" baseline="0" noProof="0" dirty="0">
                  <a:ln>
                    <a:noFill/>
                  </a:ln>
                  <a:solidFill>
                    <a:srgbClr val="156082">
                      <a:lumMod val="60000"/>
                      <a:lumOff val="40000"/>
                    </a:srgbClr>
                  </a:solidFill>
                  <a:effectLst/>
                  <a:uLnTx/>
                  <a:uFillTx/>
                  <a:latin typeface="#9Slide05 FS Blonde Script" panose="03000503000000000000" pitchFamily="65" charset="0"/>
                  <a:ea typeface="+mn-ea"/>
                  <a:cs typeface="+mn-cs"/>
                </a:endParaRPr>
              </a:p>
            </p:txBody>
          </p:sp>
        </p:grpSp>
        <p:sp>
          <p:nvSpPr>
            <p:cNvPr id="43" name="TextBox 42">
              <a:extLst>
                <a:ext uri="{FF2B5EF4-FFF2-40B4-BE49-F238E27FC236}">
                  <a16:creationId xmlns:a16="http://schemas.microsoft.com/office/drawing/2014/main" id="{6DA081A8-17EE-2127-1F94-F40C004ADBD7}"/>
                </a:ext>
              </a:extLst>
            </p:cNvPr>
            <p:cNvSpPr txBox="1"/>
            <p:nvPr/>
          </p:nvSpPr>
          <p:spPr>
            <a:xfrm>
              <a:off x="90437" y="4004203"/>
              <a:ext cx="2165585" cy="1758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Từ đầu đến .... </a:t>
              </a:r>
              <a:r>
                <a:rPr lang="en-US" sz="3000" b="1" i="1" dirty="0">
                  <a:solidFill>
                    <a:srgbClr val="A02B93">
                      <a:lumMod val="60000"/>
                      <a:lumOff val="40000"/>
                    </a:srgbClr>
                  </a:solidFill>
                  <a:latin typeface="Cambria" panose="02040503050406030204" pitchFamily="18" charset="0"/>
                  <a:ea typeface="Cambria" panose="02040503050406030204" pitchFamily="18" charset="0"/>
                </a:rPr>
                <a:t>c</a:t>
              </a:r>
              <a:r>
                <a:rPr kumimoji="0" lang="en-US" sz="3000" b="1" i="1" u="none" strike="noStrike" kern="1200" cap="none" spc="0" normalizeH="0" baseline="0" noProof="0" dirty="0" err="1">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ầu</a:t>
              </a:r>
              <a:r>
                <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vồng</a:t>
              </a:r>
              <a:r>
                <a:rPr kumimoji="0" lang="vi-VN"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endParaRPr>
            </a:p>
          </p:txBody>
        </p:sp>
      </p:grpSp>
      <p:grpSp>
        <p:nvGrpSpPr>
          <p:cNvPr id="52" name="Group 51">
            <a:extLst>
              <a:ext uri="{FF2B5EF4-FFF2-40B4-BE49-F238E27FC236}">
                <a16:creationId xmlns:a16="http://schemas.microsoft.com/office/drawing/2014/main" id="{A8214EA7-7C1D-A48D-DCC2-A26D0F9181D6}"/>
              </a:ext>
            </a:extLst>
          </p:cNvPr>
          <p:cNvGrpSpPr/>
          <p:nvPr/>
        </p:nvGrpSpPr>
        <p:grpSpPr>
          <a:xfrm>
            <a:off x="2099733" y="4008975"/>
            <a:ext cx="3453666" cy="2287212"/>
            <a:chOff x="2408935" y="4270597"/>
            <a:chExt cx="2467564" cy="2462868"/>
          </a:xfrm>
        </p:grpSpPr>
        <p:grpSp>
          <p:nvGrpSpPr>
            <p:cNvPr id="31" name="Group 30">
              <a:extLst>
                <a:ext uri="{FF2B5EF4-FFF2-40B4-BE49-F238E27FC236}">
                  <a16:creationId xmlns:a16="http://schemas.microsoft.com/office/drawing/2014/main" id="{FC94DCBA-B6E5-DA70-8CC2-8AFB53041AA7}"/>
                </a:ext>
              </a:extLst>
            </p:cNvPr>
            <p:cNvGrpSpPr/>
            <p:nvPr/>
          </p:nvGrpSpPr>
          <p:grpSpPr>
            <a:xfrm>
              <a:off x="2408935" y="4270597"/>
              <a:ext cx="2467564" cy="2462868"/>
              <a:chOff x="454848" y="3345080"/>
              <a:chExt cx="2667176" cy="2613593"/>
            </a:xfrm>
          </p:grpSpPr>
          <p:sp>
            <p:nvSpPr>
              <p:cNvPr id="32" name="Rectangle 31">
                <a:extLst>
                  <a:ext uri="{FF2B5EF4-FFF2-40B4-BE49-F238E27FC236}">
                    <a16:creationId xmlns:a16="http://schemas.microsoft.com/office/drawing/2014/main" id="{0A08C93B-1897-A30D-667E-2DD883745E7D}"/>
                  </a:ext>
                </a:extLst>
              </p:cNvPr>
              <p:cNvSpPr/>
              <p:nvPr/>
            </p:nvSpPr>
            <p:spPr>
              <a:xfrm>
                <a:off x="535578" y="3345080"/>
                <a:ext cx="2586446" cy="2613593"/>
              </a:xfrm>
              <a:custGeom>
                <a:avLst/>
                <a:gdLst>
                  <a:gd name="connsiteX0" fmla="*/ 0 w 2586446"/>
                  <a:gd name="connsiteY0" fmla="*/ 0 h 2613593"/>
                  <a:gd name="connsiteX1" fmla="*/ 2586446 w 2586446"/>
                  <a:gd name="connsiteY1" fmla="*/ 0 h 2613593"/>
                  <a:gd name="connsiteX2" fmla="*/ 2586446 w 2586446"/>
                  <a:gd name="connsiteY2" fmla="*/ 2613593 h 2613593"/>
                  <a:gd name="connsiteX3" fmla="*/ 0 w 2586446"/>
                  <a:gd name="connsiteY3" fmla="*/ 2613593 h 2613593"/>
                  <a:gd name="connsiteX4" fmla="*/ 0 w 2586446"/>
                  <a:gd name="connsiteY4" fmla="*/ 0 h 261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446" h="2613593" fill="none" extrusionOk="0">
                    <a:moveTo>
                      <a:pt x="0" y="0"/>
                    </a:moveTo>
                    <a:cubicBezTo>
                      <a:pt x="795196" y="144952"/>
                      <a:pt x="1967259" y="-152099"/>
                      <a:pt x="2586446" y="0"/>
                    </a:cubicBezTo>
                    <a:cubicBezTo>
                      <a:pt x="2737026" y="1095633"/>
                      <a:pt x="2560393" y="2180107"/>
                      <a:pt x="2586446" y="2613593"/>
                    </a:cubicBezTo>
                    <a:cubicBezTo>
                      <a:pt x="1448228" y="2683814"/>
                      <a:pt x="1051145" y="2574345"/>
                      <a:pt x="0" y="2613593"/>
                    </a:cubicBezTo>
                    <a:cubicBezTo>
                      <a:pt x="-117580" y="1793726"/>
                      <a:pt x="2653" y="788959"/>
                      <a:pt x="0" y="0"/>
                    </a:cubicBezTo>
                    <a:close/>
                  </a:path>
                  <a:path w="2586446" h="2613593" stroke="0" extrusionOk="0">
                    <a:moveTo>
                      <a:pt x="0" y="0"/>
                    </a:moveTo>
                    <a:cubicBezTo>
                      <a:pt x="682231" y="75269"/>
                      <a:pt x="1576359" y="-8994"/>
                      <a:pt x="2586446" y="0"/>
                    </a:cubicBezTo>
                    <a:cubicBezTo>
                      <a:pt x="2598515" y="677586"/>
                      <a:pt x="2456220" y="1756296"/>
                      <a:pt x="2586446" y="2613593"/>
                    </a:cubicBezTo>
                    <a:cubicBezTo>
                      <a:pt x="1414807" y="2747491"/>
                      <a:pt x="924370" y="2655075"/>
                      <a:pt x="0" y="2613593"/>
                    </a:cubicBezTo>
                    <a:cubicBezTo>
                      <a:pt x="22408" y="2278817"/>
                      <a:pt x="-85875" y="558598"/>
                      <a:pt x="0" y="0"/>
                    </a:cubicBezTo>
                    <a:close/>
                  </a:path>
                </a:pathLst>
              </a:custGeom>
              <a:solidFill>
                <a:schemeClr val="bg1"/>
              </a:solidFill>
              <a:ln>
                <a:solidFill>
                  <a:srgbClr val="FFC000"/>
                </a:solidFill>
                <a:extLst>
                  <a:ext uri="{C807C97D-BFC1-408E-A445-0C87EB9F89A2}">
                    <ask:lineSketchStyleProps xmlns:ask="http://schemas.microsoft.com/office/drawing/2018/sketchyshapes" sd="1336988900">
                      <a:custGeom>
                        <a:avLst/>
                        <a:gdLst>
                          <a:gd name="connsiteX0" fmla="*/ 0 w 3349131"/>
                          <a:gd name="connsiteY0" fmla="*/ 0 h 2287212"/>
                          <a:gd name="connsiteX1" fmla="*/ 3349131 w 3349131"/>
                          <a:gd name="connsiteY1" fmla="*/ 0 h 2287212"/>
                          <a:gd name="connsiteX2" fmla="*/ 3349131 w 3349131"/>
                          <a:gd name="connsiteY2" fmla="*/ 2287212 h 2287212"/>
                          <a:gd name="connsiteX3" fmla="*/ 0 w 3349131"/>
                          <a:gd name="connsiteY3" fmla="*/ 2287212 h 2287212"/>
                          <a:gd name="connsiteX4" fmla="*/ 0 w 3349131"/>
                          <a:gd name="connsiteY4" fmla="*/ 0 h 228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31" h="2287212" fill="none" extrusionOk="0">
                            <a:moveTo>
                              <a:pt x="0" y="0"/>
                            </a:moveTo>
                            <a:cubicBezTo>
                              <a:pt x="1161382" y="144952"/>
                              <a:pt x="1789669" y="-152099"/>
                              <a:pt x="3349131" y="0"/>
                            </a:cubicBezTo>
                            <a:cubicBezTo>
                              <a:pt x="3499711" y="718452"/>
                              <a:pt x="3323078" y="2004809"/>
                              <a:pt x="3349131" y="2287212"/>
                            </a:cubicBezTo>
                            <a:cubicBezTo>
                              <a:pt x="2920727" y="2357433"/>
                              <a:pt x="1472138" y="2247964"/>
                              <a:pt x="0" y="2287212"/>
                            </a:cubicBezTo>
                            <a:cubicBezTo>
                              <a:pt x="-117580" y="1481160"/>
                              <a:pt x="2653" y="1033609"/>
                              <a:pt x="0" y="0"/>
                            </a:cubicBezTo>
                            <a:close/>
                          </a:path>
                          <a:path w="3349131" h="2287212" stroke="0" extrusionOk="0">
                            <a:moveTo>
                              <a:pt x="0" y="0"/>
                            </a:moveTo>
                            <a:cubicBezTo>
                              <a:pt x="800353" y="75269"/>
                              <a:pt x="2338038" y="-8994"/>
                              <a:pt x="3349131" y="0"/>
                            </a:cubicBezTo>
                            <a:cubicBezTo>
                              <a:pt x="3361200" y="663530"/>
                              <a:pt x="3218905" y="1735108"/>
                              <a:pt x="3349131" y="2287212"/>
                            </a:cubicBezTo>
                            <a:cubicBezTo>
                              <a:pt x="2805344" y="2421110"/>
                              <a:pt x="1194825" y="2328694"/>
                              <a:pt x="0" y="2287212"/>
                            </a:cubicBezTo>
                            <a:cubicBezTo>
                              <a:pt x="22408" y="1837856"/>
                              <a:pt x="-85875" y="1114284"/>
                              <a:pt x="0"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8E3FBA76-D156-0A3D-B0D2-0C5056695B44}"/>
                  </a:ext>
                </a:extLst>
              </p:cNvPr>
              <p:cNvSpPr txBox="1"/>
              <p:nvPr/>
            </p:nvSpPr>
            <p:spPr>
              <a:xfrm>
                <a:off x="454848" y="3384549"/>
                <a:ext cx="2586446" cy="8089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Khổ</a:t>
                </a:r>
                <a:r>
                  <a:rPr kumimoji="0" lang="en-US" sz="4000" b="0"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thơ</a:t>
                </a:r>
                <a:r>
                  <a:rPr kumimoji="0" lang="vi-VN" sz="4000" b="0"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2</a:t>
                </a:r>
                <a:endParaRPr kumimoji="0" lang="en-US" sz="4000" b="0"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endParaRPr>
              </a:p>
            </p:txBody>
          </p:sp>
        </p:grpSp>
        <p:sp>
          <p:nvSpPr>
            <p:cNvPr id="44" name="TextBox 43">
              <a:extLst>
                <a:ext uri="{FF2B5EF4-FFF2-40B4-BE49-F238E27FC236}">
                  <a16:creationId xmlns:a16="http://schemas.microsoft.com/office/drawing/2014/main" id="{244F0D93-D05A-94FF-FD27-AAB5A31A920B}"/>
                </a:ext>
              </a:extLst>
            </p:cNvPr>
            <p:cNvSpPr txBox="1"/>
            <p:nvPr/>
          </p:nvSpPr>
          <p:spPr>
            <a:xfrm>
              <a:off x="2425419" y="4990782"/>
              <a:ext cx="2437087" cy="1093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Tiếp theo đến ....</a:t>
              </a:r>
              <a:r>
                <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ở</a:t>
              </a:r>
              <a:r>
                <a:rPr lang="en-US" sz="3000" b="1" i="1" dirty="0">
                  <a:solidFill>
                    <a:srgbClr val="A02B93">
                      <a:lumMod val="60000"/>
                      <a:lumOff val="40000"/>
                    </a:srgbClr>
                  </a:solidFill>
                  <a:latin typeface="Cambria" panose="02040503050406030204" pitchFamily="18" charset="0"/>
                  <a:ea typeface="Cambria" panose="02040503050406030204" pitchFamily="18" charset="0"/>
                </a:rPr>
                <a:t> </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đâu</a:t>
              </a:r>
              <a:r>
                <a:rPr lang="en-US" sz="3000" b="1" i="1" dirty="0">
                  <a:solidFill>
                    <a:srgbClr val="A02B93">
                      <a:lumMod val="60000"/>
                      <a:lumOff val="40000"/>
                    </a:srgbClr>
                  </a:solidFill>
                  <a:latin typeface="Cambria" panose="02040503050406030204" pitchFamily="18" charset="0"/>
                  <a:ea typeface="Cambria" panose="02040503050406030204" pitchFamily="18" charset="0"/>
                </a:rPr>
                <a:t>?</a:t>
              </a:r>
              <a:r>
                <a:rPr kumimoji="0" lang="vi-VN"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endParaRPr>
            </a:p>
          </p:txBody>
        </p:sp>
      </p:grpSp>
      <p:grpSp>
        <p:nvGrpSpPr>
          <p:cNvPr id="51" name="Group 50">
            <a:extLst>
              <a:ext uri="{FF2B5EF4-FFF2-40B4-BE49-F238E27FC236}">
                <a16:creationId xmlns:a16="http://schemas.microsoft.com/office/drawing/2014/main" id="{783DF4F3-0C3C-4168-E4E2-AF7EE6EBD6F4}"/>
              </a:ext>
            </a:extLst>
          </p:cNvPr>
          <p:cNvGrpSpPr/>
          <p:nvPr/>
        </p:nvGrpSpPr>
        <p:grpSpPr>
          <a:xfrm>
            <a:off x="6096000" y="954140"/>
            <a:ext cx="3420533" cy="2159047"/>
            <a:chOff x="4815803" y="3289825"/>
            <a:chExt cx="2489799" cy="2462868"/>
          </a:xfrm>
        </p:grpSpPr>
        <p:grpSp>
          <p:nvGrpSpPr>
            <p:cNvPr id="34" name="Group 33">
              <a:extLst>
                <a:ext uri="{FF2B5EF4-FFF2-40B4-BE49-F238E27FC236}">
                  <a16:creationId xmlns:a16="http://schemas.microsoft.com/office/drawing/2014/main" id="{08882ECF-6D8B-2EB8-0492-AC8A97A0784A}"/>
                </a:ext>
              </a:extLst>
            </p:cNvPr>
            <p:cNvGrpSpPr/>
            <p:nvPr/>
          </p:nvGrpSpPr>
          <p:grpSpPr>
            <a:xfrm>
              <a:off x="4815803" y="3289825"/>
              <a:ext cx="2467564" cy="2462868"/>
              <a:chOff x="454848" y="3345080"/>
              <a:chExt cx="2667176" cy="2613593"/>
            </a:xfrm>
          </p:grpSpPr>
          <p:sp>
            <p:nvSpPr>
              <p:cNvPr id="35" name="Rectangle 34">
                <a:extLst>
                  <a:ext uri="{FF2B5EF4-FFF2-40B4-BE49-F238E27FC236}">
                    <a16:creationId xmlns:a16="http://schemas.microsoft.com/office/drawing/2014/main" id="{08D38E42-FFC2-F543-944A-FD93F9CA5F96}"/>
                  </a:ext>
                </a:extLst>
              </p:cNvPr>
              <p:cNvSpPr/>
              <p:nvPr/>
            </p:nvSpPr>
            <p:spPr>
              <a:xfrm>
                <a:off x="535578" y="3345080"/>
                <a:ext cx="2586446" cy="2613593"/>
              </a:xfrm>
              <a:custGeom>
                <a:avLst/>
                <a:gdLst>
                  <a:gd name="connsiteX0" fmla="*/ 0 w 2586446"/>
                  <a:gd name="connsiteY0" fmla="*/ 0 h 2613593"/>
                  <a:gd name="connsiteX1" fmla="*/ 2586446 w 2586446"/>
                  <a:gd name="connsiteY1" fmla="*/ 0 h 2613593"/>
                  <a:gd name="connsiteX2" fmla="*/ 2586446 w 2586446"/>
                  <a:gd name="connsiteY2" fmla="*/ 2613593 h 2613593"/>
                  <a:gd name="connsiteX3" fmla="*/ 0 w 2586446"/>
                  <a:gd name="connsiteY3" fmla="*/ 2613593 h 2613593"/>
                  <a:gd name="connsiteX4" fmla="*/ 0 w 2586446"/>
                  <a:gd name="connsiteY4" fmla="*/ 0 h 261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446" h="2613593" fill="none" extrusionOk="0">
                    <a:moveTo>
                      <a:pt x="0" y="0"/>
                    </a:moveTo>
                    <a:cubicBezTo>
                      <a:pt x="795196" y="144952"/>
                      <a:pt x="1967259" y="-152099"/>
                      <a:pt x="2586446" y="0"/>
                    </a:cubicBezTo>
                    <a:cubicBezTo>
                      <a:pt x="2737026" y="1095633"/>
                      <a:pt x="2560393" y="2180107"/>
                      <a:pt x="2586446" y="2613593"/>
                    </a:cubicBezTo>
                    <a:cubicBezTo>
                      <a:pt x="1448228" y="2683814"/>
                      <a:pt x="1051145" y="2574345"/>
                      <a:pt x="0" y="2613593"/>
                    </a:cubicBezTo>
                    <a:cubicBezTo>
                      <a:pt x="-117580" y="1793726"/>
                      <a:pt x="2653" y="788959"/>
                      <a:pt x="0" y="0"/>
                    </a:cubicBezTo>
                    <a:close/>
                  </a:path>
                  <a:path w="2586446" h="2613593" stroke="0" extrusionOk="0">
                    <a:moveTo>
                      <a:pt x="0" y="0"/>
                    </a:moveTo>
                    <a:cubicBezTo>
                      <a:pt x="682231" y="75269"/>
                      <a:pt x="1576359" y="-8994"/>
                      <a:pt x="2586446" y="0"/>
                    </a:cubicBezTo>
                    <a:cubicBezTo>
                      <a:pt x="2598515" y="677586"/>
                      <a:pt x="2456220" y="1756296"/>
                      <a:pt x="2586446" y="2613593"/>
                    </a:cubicBezTo>
                    <a:cubicBezTo>
                      <a:pt x="1414807" y="2747491"/>
                      <a:pt x="924370" y="2655075"/>
                      <a:pt x="0" y="2613593"/>
                    </a:cubicBezTo>
                    <a:cubicBezTo>
                      <a:pt x="22408" y="2278817"/>
                      <a:pt x="-85875" y="558598"/>
                      <a:pt x="0" y="0"/>
                    </a:cubicBezTo>
                    <a:close/>
                  </a:path>
                </a:pathLst>
              </a:custGeom>
              <a:solidFill>
                <a:schemeClr val="bg1"/>
              </a:solidFill>
              <a:ln>
                <a:solidFill>
                  <a:srgbClr val="FFC000"/>
                </a:solidFill>
                <a:extLst>
                  <a:ext uri="{C807C97D-BFC1-408E-A445-0C87EB9F89A2}">
                    <ask:lineSketchStyleProps xmlns:ask="http://schemas.microsoft.com/office/drawing/2018/sketchyshapes" sd="1336988900">
                      <a:custGeom>
                        <a:avLst/>
                        <a:gdLst>
                          <a:gd name="connsiteX0" fmla="*/ 0 w 3287378"/>
                          <a:gd name="connsiteY0" fmla="*/ 0 h 2159047"/>
                          <a:gd name="connsiteX1" fmla="*/ 3287378 w 3287378"/>
                          <a:gd name="connsiteY1" fmla="*/ 0 h 2159047"/>
                          <a:gd name="connsiteX2" fmla="*/ 3287378 w 3287378"/>
                          <a:gd name="connsiteY2" fmla="*/ 2159047 h 2159047"/>
                          <a:gd name="connsiteX3" fmla="*/ 0 w 3287378"/>
                          <a:gd name="connsiteY3" fmla="*/ 2159047 h 2159047"/>
                          <a:gd name="connsiteX4" fmla="*/ 0 w 3287378"/>
                          <a:gd name="connsiteY4" fmla="*/ 0 h 215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378" h="2159047" fill="none" extrusionOk="0">
                            <a:moveTo>
                              <a:pt x="0" y="0"/>
                            </a:moveTo>
                            <a:cubicBezTo>
                              <a:pt x="890478" y="144952"/>
                              <a:pt x="1872268" y="-152099"/>
                              <a:pt x="3287378" y="0"/>
                            </a:cubicBezTo>
                            <a:cubicBezTo>
                              <a:pt x="3437958" y="419269"/>
                              <a:pt x="3261325" y="1547386"/>
                              <a:pt x="3287378" y="2159047"/>
                            </a:cubicBezTo>
                            <a:cubicBezTo>
                              <a:pt x="2664797" y="2229268"/>
                              <a:pt x="1270251" y="2119799"/>
                              <a:pt x="0" y="2159047"/>
                            </a:cubicBezTo>
                            <a:cubicBezTo>
                              <a:pt x="-117580" y="1508168"/>
                              <a:pt x="2653" y="739773"/>
                              <a:pt x="0" y="0"/>
                            </a:cubicBezTo>
                            <a:close/>
                          </a:path>
                          <a:path w="3287378" h="2159047" stroke="0" extrusionOk="0">
                            <a:moveTo>
                              <a:pt x="0" y="0"/>
                            </a:moveTo>
                            <a:cubicBezTo>
                              <a:pt x="555298" y="75269"/>
                              <a:pt x="2547236" y="-8994"/>
                              <a:pt x="3287378" y="0"/>
                            </a:cubicBezTo>
                            <a:cubicBezTo>
                              <a:pt x="3299447" y="774672"/>
                              <a:pt x="3157152" y="1262666"/>
                              <a:pt x="3287378" y="2159047"/>
                            </a:cubicBezTo>
                            <a:cubicBezTo>
                              <a:pt x="1779085" y="2292945"/>
                              <a:pt x="1301329" y="2200529"/>
                              <a:pt x="0" y="2159047"/>
                            </a:cubicBezTo>
                            <a:cubicBezTo>
                              <a:pt x="22408" y="1723805"/>
                              <a:pt x="-85875" y="689963"/>
                              <a:pt x="0"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79E56A8F-2252-2D05-3D9C-6B0378ED5993}"/>
                  </a:ext>
                </a:extLst>
              </p:cNvPr>
              <p:cNvSpPr txBox="1"/>
              <p:nvPr/>
            </p:nvSpPr>
            <p:spPr>
              <a:xfrm>
                <a:off x="454848" y="3384549"/>
                <a:ext cx="2586446" cy="8569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196B24">
                        <a:lumMod val="60000"/>
                        <a:lumOff val="40000"/>
                      </a:srgbClr>
                    </a:solidFill>
                    <a:effectLst/>
                    <a:uLnTx/>
                    <a:uFillTx/>
                    <a:latin typeface="#9Slide05 FS Blonde Script" panose="03000503000000000000" pitchFamily="65" charset="0"/>
                    <a:ea typeface="+mn-ea"/>
                    <a:cs typeface="+mn-cs"/>
                  </a:rPr>
                  <a:t>Khổ</a:t>
                </a:r>
                <a:r>
                  <a:rPr kumimoji="0" lang="en-US" sz="4000" b="0" i="0" u="none" strike="noStrike" kern="1200" cap="none" spc="0" normalizeH="0" baseline="0" noProof="0" dirty="0">
                    <a:ln>
                      <a:noFill/>
                    </a:ln>
                    <a:solidFill>
                      <a:srgbClr val="196B24">
                        <a:lumMod val="60000"/>
                        <a:lumOff val="40000"/>
                      </a:srgbClr>
                    </a:solidFill>
                    <a:effectLst/>
                    <a:uLnTx/>
                    <a:uFillTx/>
                    <a:latin typeface="#9Slide05 FS Blonde Script" panose="03000503000000000000" pitchFamily="65" charset="0"/>
                    <a:ea typeface="+mn-ea"/>
                    <a:cs typeface="+mn-cs"/>
                  </a:rPr>
                  <a:t> </a:t>
                </a:r>
                <a:r>
                  <a:rPr kumimoji="0" lang="en-US" sz="4000" b="0" i="0" u="none" strike="noStrike" kern="1200" cap="none" spc="0" normalizeH="0" baseline="0" noProof="0" dirty="0" err="1">
                    <a:ln>
                      <a:noFill/>
                    </a:ln>
                    <a:solidFill>
                      <a:srgbClr val="196B24">
                        <a:lumMod val="60000"/>
                        <a:lumOff val="40000"/>
                      </a:srgbClr>
                    </a:solidFill>
                    <a:effectLst/>
                    <a:uLnTx/>
                    <a:uFillTx/>
                    <a:latin typeface="#9Slide05 FS Blonde Script" panose="03000503000000000000" pitchFamily="65" charset="0"/>
                    <a:ea typeface="+mn-ea"/>
                    <a:cs typeface="+mn-cs"/>
                  </a:rPr>
                  <a:t>thơ</a:t>
                </a:r>
                <a:r>
                  <a:rPr kumimoji="0" lang="vi-VN" sz="4000" b="0" i="0" u="none" strike="noStrike" kern="1200" cap="none" spc="0" normalizeH="0" baseline="0" noProof="0" dirty="0">
                    <a:ln>
                      <a:noFill/>
                    </a:ln>
                    <a:solidFill>
                      <a:srgbClr val="196B24">
                        <a:lumMod val="60000"/>
                        <a:lumOff val="40000"/>
                      </a:srgbClr>
                    </a:solidFill>
                    <a:effectLst/>
                    <a:uLnTx/>
                    <a:uFillTx/>
                    <a:latin typeface="#9Slide05 FS Blonde Script" panose="03000503000000000000" pitchFamily="65" charset="0"/>
                    <a:ea typeface="+mn-ea"/>
                    <a:cs typeface="+mn-cs"/>
                  </a:rPr>
                  <a:t> 3</a:t>
                </a:r>
                <a:endParaRPr kumimoji="0" lang="en-US" sz="4000" b="0" i="0" u="none" strike="noStrike" kern="1200" cap="none" spc="0" normalizeH="0" baseline="0" noProof="0" dirty="0">
                  <a:ln>
                    <a:noFill/>
                  </a:ln>
                  <a:solidFill>
                    <a:srgbClr val="196B24">
                      <a:lumMod val="60000"/>
                      <a:lumOff val="40000"/>
                    </a:srgbClr>
                  </a:solidFill>
                  <a:effectLst/>
                  <a:uLnTx/>
                  <a:uFillTx/>
                  <a:latin typeface="#9Slide05 FS Blonde Script" panose="03000503000000000000" pitchFamily="65" charset="0"/>
                  <a:ea typeface="+mn-ea"/>
                  <a:cs typeface="+mn-cs"/>
                </a:endParaRPr>
              </a:p>
            </p:txBody>
          </p:sp>
        </p:grpSp>
        <p:sp>
          <p:nvSpPr>
            <p:cNvPr id="46" name="TextBox 45">
              <a:extLst>
                <a:ext uri="{FF2B5EF4-FFF2-40B4-BE49-F238E27FC236}">
                  <a16:creationId xmlns:a16="http://schemas.microsoft.com/office/drawing/2014/main" id="{D23B7331-AEC9-F1AB-2DFF-17CDFC0B889B}"/>
                </a:ext>
              </a:extLst>
            </p:cNvPr>
            <p:cNvSpPr txBox="1"/>
            <p:nvPr/>
          </p:nvSpPr>
          <p:spPr>
            <a:xfrm>
              <a:off x="4868515" y="4023595"/>
              <a:ext cx="2437087" cy="1685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Tiếp theo đến .... </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đợi</a:t>
              </a:r>
              <a:r>
                <a:rPr lang="en-US" sz="3000" b="1" i="1" dirty="0">
                  <a:solidFill>
                    <a:srgbClr val="A02B93">
                      <a:lumMod val="60000"/>
                      <a:lumOff val="40000"/>
                    </a:srgbClr>
                  </a:solidFill>
                  <a:latin typeface="Cambria" panose="02040503050406030204" pitchFamily="18" charset="0"/>
                  <a:ea typeface="Cambria" panose="02040503050406030204" pitchFamily="18" charset="0"/>
                </a:rPr>
                <a:t> </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mong</a:t>
              </a:r>
              <a:r>
                <a:rPr lang="en-US" sz="3000" b="1" i="1" dirty="0">
                  <a:solidFill>
                    <a:srgbClr val="A02B93">
                      <a:lumMod val="60000"/>
                      <a:lumOff val="40000"/>
                    </a:srgbClr>
                  </a:solidFill>
                  <a:latin typeface="Cambria" panose="02040503050406030204" pitchFamily="18" charset="0"/>
                  <a:ea typeface="Cambria" panose="02040503050406030204" pitchFamily="18" charset="0"/>
                </a:rPr>
                <a:t> ta</a:t>
              </a:r>
              <a:r>
                <a:rPr kumimoji="0" lang="vi-VN"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endParaRPr>
            </a:p>
          </p:txBody>
        </p:sp>
      </p:grpSp>
      <p:grpSp>
        <p:nvGrpSpPr>
          <p:cNvPr id="53" name="Group 52">
            <a:extLst>
              <a:ext uri="{FF2B5EF4-FFF2-40B4-BE49-F238E27FC236}">
                <a16:creationId xmlns:a16="http://schemas.microsoft.com/office/drawing/2014/main" id="{393CAB17-D0D2-D38F-9C92-D41B61D386E6}"/>
              </a:ext>
            </a:extLst>
          </p:cNvPr>
          <p:cNvGrpSpPr/>
          <p:nvPr/>
        </p:nvGrpSpPr>
        <p:grpSpPr>
          <a:xfrm>
            <a:off x="7755467" y="4103309"/>
            <a:ext cx="3615693" cy="2233995"/>
            <a:chOff x="7234059" y="4203400"/>
            <a:chExt cx="2489669" cy="2462868"/>
          </a:xfrm>
        </p:grpSpPr>
        <p:grpSp>
          <p:nvGrpSpPr>
            <p:cNvPr id="37" name="Group 36">
              <a:extLst>
                <a:ext uri="{FF2B5EF4-FFF2-40B4-BE49-F238E27FC236}">
                  <a16:creationId xmlns:a16="http://schemas.microsoft.com/office/drawing/2014/main" id="{D1CA7BEB-A5E6-EB26-144A-6F04F33187FB}"/>
                </a:ext>
              </a:extLst>
            </p:cNvPr>
            <p:cNvGrpSpPr/>
            <p:nvPr/>
          </p:nvGrpSpPr>
          <p:grpSpPr>
            <a:xfrm>
              <a:off x="7234059" y="4203400"/>
              <a:ext cx="2467564" cy="2462868"/>
              <a:chOff x="454848" y="3345080"/>
              <a:chExt cx="2667176" cy="2613593"/>
            </a:xfrm>
          </p:grpSpPr>
          <p:sp>
            <p:nvSpPr>
              <p:cNvPr id="38" name="Rectangle 37">
                <a:extLst>
                  <a:ext uri="{FF2B5EF4-FFF2-40B4-BE49-F238E27FC236}">
                    <a16:creationId xmlns:a16="http://schemas.microsoft.com/office/drawing/2014/main" id="{74E8E57B-567F-1D6A-3033-DA94489C5787}"/>
                  </a:ext>
                </a:extLst>
              </p:cNvPr>
              <p:cNvSpPr/>
              <p:nvPr/>
            </p:nvSpPr>
            <p:spPr>
              <a:xfrm>
                <a:off x="535578" y="3345080"/>
                <a:ext cx="2586446" cy="2613593"/>
              </a:xfrm>
              <a:custGeom>
                <a:avLst/>
                <a:gdLst>
                  <a:gd name="connsiteX0" fmla="*/ 0 w 2586446"/>
                  <a:gd name="connsiteY0" fmla="*/ 0 h 2613593"/>
                  <a:gd name="connsiteX1" fmla="*/ 2586446 w 2586446"/>
                  <a:gd name="connsiteY1" fmla="*/ 0 h 2613593"/>
                  <a:gd name="connsiteX2" fmla="*/ 2586446 w 2586446"/>
                  <a:gd name="connsiteY2" fmla="*/ 2613593 h 2613593"/>
                  <a:gd name="connsiteX3" fmla="*/ 0 w 2586446"/>
                  <a:gd name="connsiteY3" fmla="*/ 2613593 h 2613593"/>
                  <a:gd name="connsiteX4" fmla="*/ 0 w 2586446"/>
                  <a:gd name="connsiteY4" fmla="*/ 0 h 261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446" h="2613593" fill="none" extrusionOk="0">
                    <a:moveTo>
                      <a:pt x="0" y="0"/>
                    </a:moveTo>
                    <a:cubicBezTo>
                      <a:pt x="795196" y="144952"/>
                      <a:pt x="1967259" y="-152099"/>
                      <a:pt x="2586446" y="0"/>
                    </a:cubicBezTo>
                    <a:cubicBezTo>
                      <a:pt x="2737026" y="1095633"/>
                      <a:pt x="2560393" y="2180107"/>
                      <a:pt x="2586446" y="2613593"/>
                    </a:cubicBezTo>
                    <a:cubicBezTo>
                      <a:pt x="1448228" y="2683814"/>
                      <a:pt x="1051145" y="2574345"/>
                      <a:pt x="0" y="2613593"/>
                    </a:cubicBezTo>
                    <a:cubicBezTo>
                      <a:pt x="-117580" y="1793726"/>
                      <a:pt x="2653" y="788959"/>
                      <a:pt x="0" y="0"/>
                    </a:cubicBezTo>
                    <a:close/>
                  </a:path>
                  <a:path w="2586446" h="2613593" stroke="0" extrusionOk="0">
                    <a:moveTo>
                      <a:pt x="0" y="0"/>
                    </a:moveTo>
                    <a:cubicBezTo>
                      <a:pt x="682231" y="75269"/>
                      <a:pt x="1576359" y="-8994"/>
                      <a:pt x="2586446" y="0"/>
                    </a:cubicBezTo>
                    <a:cubicBezTo>
                      <a:pt x="2598515" y="677586"/>
                      <a:pt x="2456220" y="1756296"/>
                      <a:pt x="2586446" y="2613593"/>
                    </a:cubicBezTo>
                    <a:cubicBezTo>
                      <a:pt x="1414807" y="2747491"/>
                      <a:pt x="924370" y="2655075"/>
                      <a:pt x="0" y="2613593"/>
                    </a:cubicBezTo>
                    <a:cubicBezTo>
                      <a:pt x="22408" y="2278817"/>
                      <a:pt x="-85875" y="558598"/>
                      <a:pt x="0" y="0"/>
                    </a:cubicBezTo>
                    <a:close/>
                  </a:path>
                </a:pathLst>
              </a:custGeom>
              <a:solidFill>
                <a:schemeClr val="bg1"/>
              </a:solidFill>
              <a:ln>
                <a:solidFill>
                  <a:srgbClr val="FFC000"/>
                </a:solidFill>
                <a:extLst>
                  <a:ext uri="{C807C97D-BFC1-408E-A445-0C87EB9F89A2}">
                    <ask:lineSketchStyleProps xmlns:ask="http://schemas.microsoft.com/office/drawing/2018/sketchyshapes" sd="1336988900">
                      <a:custGeom>
                        <a:avLst/>
                        <a:gdLst>
                          <a:gd name="connsiteX0" fmla="*/ 0 w 3475122"/>
                          <a:gd name="connsiteY0" fmla="*/ 0 h 2233995"/>
                          <a:gd name="connsiteX1" fmla="*/ 3475122 w 3475122"/>
                          <a:gd name="connsiteY1" fmla="*/ 0 h 2233995"/>
                          <a:gd name="connsiteX2" fmla="*/ 3475122 w 3475122"/>
                          <a:gd name="connsiteY2" fmla="*/ 2233995 h 2233995"/>
                          <a:gd name="connsiteX3" fmla="*/ 0 w 3475122"/>
                          <a:gd name="connsiteY3" fmla="*/ 2233995 h 2233995"/>
                          <a:gd name="connsiteX4" fmla="*/ 0 w 3475122"/>
                          <a:gd name="connsiteY4" fmla="*/ 0 h 223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122" h="2233995" fill="none" extrusionOk="0">
                            <a:moveTo>
                              <a:pt x="0" y="0"/>
                            </a:moveTo>
                            <a:cubicBezTo>
                              <a:pt x="1017905" y="144952"/>
                              <a:pt x="2204828" y="-152099"/>
                              <a:pt x="3475122" y="0"/>
                            </a:cubicBezTo>
                            <a:cubicBezTo>
                              <a:pt x="3625702" y="709708"/>
                              <a:pt x="3449069" y="1713531"/>
                              <a:pt x="3475122" y="2233995"/>
                            </a:cubicBezTo>
                            <a:cubicBezTo>
                              <a:pt x="2262621" y="2304216"/>
                              <a:pt x="481085" y="2194747"/>
                              <a:pt x="0" y="2233995"/>
                            </a:cubicBezTo>
                            <a:cubicBezTo>
                              <a:pt x="-117580" y="1220990"/>
                              <a:pt x="2653" y="654354"/>
                              <a:pt x="0" y="0"/>
                            </a:cubicBezTo>
                            <a:close/>
                          </a:path>
                          <a:path w="3475122" h="2233995" stroke="0" extrusionOk="0">
                            <a:moveTo>
                              <a:pt x="0" y="0"/>
                            </a:moveTo>
                            <a:cubicBezTo>
                              <a:pt x="729544" y="75269"/>
                              <a:pt x="1883096" y="-8994"/>
                              <a:pt x="3475122" y="0"/>
                            </a:cubicBezTo>
                            <a:cubicBezTo>
                              <a:pt x="3487191" y="1018895"/>
                              <a:pt x="3344896" y="1495335"/>
                              <a:pt x="3475122" y="2233995"/>
                            </a:cubicBezTo>
                            <a:cubicBezTo>
                              <a:pt x="1827222" y="2367893"/>
                              <a:pt x="1033786" y="2275477"/>
                              <a:pt x="0" y="2233995"/>
                            </a:cubicBezTo>
                            <a:cubicBezTo>
                              <a:pt x="22408" y="1588405"/>
                              <a:pt x="-85875" y="475568"/>
                              <a:pt x="0"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TextBox 38">
                <a:extLst>
                  <a:ext uri="{FF2B5EF4-FFF2-40B4-BE49-F238E27FC236}">
                    <a16:creationId xmlns:a16="http://schemas.microsoft.com/office/drawing/2014/main" id="{8C2C8809-7765-29C1-7A2C-2F0DC33FD06B}"/>
                  </a:ext>
                </a:extLst>
              </p:cNvPr>
              <p:cNvSpPr txBox="1"/>
              <p:nvPr/>
            </p:nvSpPr>
            <p:spPr>
              <a:xfrm>
                <a:off x="454848" y="3384550"/>
                <a:ext cx="2586446" cy="8281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66"/>
                    </a:solidFill>
                    <a:effectLst/>
                    <a:uLnTx/>
                    <a:uFillTx/>
                    <a:latin typeface="#9Slide05 FS Blonde Script" panose="03000503000000000000" pitchFamily="65" charset="0"/>
                    <a:ea typeface="+mn-ea"/>
                    <a:cs typeface="+mn-cs"/>
                  </a:rPr>
                  <a:t>Khổ</a:t>
                </a:r>
                <a:r>
                  <a:rPr kumimoji="0" lang="en-US" sz="4000" b="0" i="0" u="none" strike="noStrike" kern="1200" cap="none" spc="0" normalizeH="0" baseline="0" noProof="0" dirty="0">
                    <a:ln>
                      <a:noFill/>
                    </a:ln>
                    <a:solidFill>
                      <a:srgbClr val="FF0066"/>
                    </a:solidFill>
                    <a:effectLst/>
                    <a:uLnTx/>
                    <a:uFillTx/>
                    <a:latin typeface="#9Slide05 FS Blonde Script" panose="03000503000000000000" pitchFamily="65"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9Slide05 FS Blonde Script" panose="03000503000000000000" pitchFamily="65" charset="0"/>
                    <a:ea typeface="+mn-ea"/>
                    <a:cs typeface="+mn-cs"/>
                  </a:rPr>
                  <a:t>thơ</a:t>
                </a:r>
                <a:r>
                  <a:rPr kumimoji="0" lang="vi-VN" sz="4000" b="0" i="0" u="none" strike="noStrike" kern="1200" cap="none" spc="0" normalizeH="0" baseline="0" noProof="0" dirty="0">
                    <a:ln>
                      <a:noFill/>
                    </a:ln>
                    <a:solidFill>
                      <a:srgbClr val="FF0066"/>
                    </a:solidFill>
                    <a:effectLst/>
                    <a:uLnTx/>
                    <a:uFillTx/>
                    <a:latin typeface="#9Slide05 FS Blonde Script" panose="03000503000000000000" pitchFamily="65" charset="0"/>
                    <a:ea typeface="+mn-ea"/>
                    <a:cs typeface="+mn-cs"/>
                  </a:rPr>
                  <a:t> 4</a:t>
                </a:r>
                <a:endParaRPr kumimoji="0" lang="en-US" sz="4000" b="0" i="0" u="none" strike="noStrike" kern="1200" cap="none" spc="0" normalizeH="0" baseline="0" noProof="0" dirty="0">
                  <a:ln>
                    <a:noFill/>
                  </a:ln>
                  <a:solidFill>
                    <a:srgbClr val="FF0066"/>
                  </a:solidFill>
                  <a:effectLst/>
                  <a:uLnTx/>
                  <a:uFillTx/>
                  <a:latin typeface="#9Slide05 FS Blonde Script" panose="03000503000000000000" pitchFamily="65" charset="0"/>
                  <a:ea typeface="+mn-ea"/>
                  <a:cs typeface="+mn-cs"/>
                </a:endParaRPr>
              </a:p>
            </p:txBody>
          </p:sp>
        </p:grpSp>
        <p:sp>
          <p:nvSpPr>
            <p:cNvPr id="47" name="TextBox 46">
              <a:extLst>
                <a:ext uri="{FF2B5EF4-FFF2-40B4-BE49-F238E27FC236}">
                  <a16:creationId xmlns:a16="http://schemas.microsoft.com/office/drawing/2014/main" id="{BD62366A-498D-68C2-F04F-532C61072FE3}"/>
                </a:ext>
              </a:extLst>
            </p:cNvPr>
            <p:cNvSpPr txBox="1"/>
            <p:nvPr/>
          </p:nvSpPr>
          <p:spPr>
            <a:xfrm>
              <a:off x="7286641" y="4948480"/>
              <a:ext cx="2437087" cy="16286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Tiếp theo đến .... </a:t>
              </a:r>
              <a:r>
                <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t</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iếng</a:t>
              </a:r>
              <a:r>
                <a:rPr lang="en-US" sz="3000" b="1" i="1" dirty="0">
                  <a:solidFill>
                    <a:srgbClr val="A02B93">
                      <a:lumMod val="60000"/>
                      <a:lumOff val="40000"/>
                    </a:srgbClr>
                  </a:solidFill>
                  <a:latin typeface="Cambria" panose="02040503050406030204" pitchFamily="18" charset="0"/>
                  <a:ea typeface="Cambria" panose="02040503050406030204" pitchFamily="18" charset="0"/>
                </a:rPr>
                <a:t> </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mẹ</a:t>
              </a:r>
              <a:r>
                <a:rPr lang="en-US" sz="3000" b="1" i="1" dirty="0">
                  <a:solidFill>
                    <a:srgbClr val="A02B93">
                      <a:lumMod val="60000"/>
                      <a:lumOff val="40000"/>
                    </a:srgbClr>
                  </a:solidFill>
                  <a:latin typeface="Cambria" panose="02040503050406030204" pitchFamily="18" charset="0"/>
                  <a:ea typeface="Cambria" panose="02040503050406030204" pitchFamily="18" charset="0"/>
                </a:rPr>
                <a:t> </a:t>
              </a:r>
              <a:r>
                <a:rPr lang="en-US" sz="3000" b="1" i="1" dirty="0" err="1">
                  <a:solidFill>
                    <a:srgbClr val="A02B93">
                      <a:lumMod val="60000"/>
                      <a:lumOff val="40000"/>
                    </a:srgbClr>
                  </a:solidFill>
                  <a:latin typeface="Cambria" panose="02040503050406030204" pitchFamily="18" charset="0"/>
                  <a:ea typeface="Cambria" panose="02040503050406030204" pitchFamily="18" charset="0"/>
                </a:rPr>
                <a:t>ru</a:t>
              </a:r>
              <a:r>
                <a:rPr kumimoji="0" lang="vi-VN"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3000" b="1" i="1" u="none" strike="noStrike" kern="1200" cap="none" spc="0" normalizeH="0" baseline="0" noProof="0" dirty="0">
                <a:ln>
                  <a:noFill/>
                </a:ln>
                <a:solidFill>
                  <a:srgbClr val="A02B93">
                    <a:lumMod val="60000"/>
                    <a:lumOff val="4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470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A8E729-BC50-8B0C-6965-06CE5E77EEA9}"/>
              </a:ext>
            </a:extLst>
          </p:cNvPr>
          <p:cNvSpPr txBox="1"/>
          <p:nvPr/>
        </p:nvSpPr>
        <p:spPr>
          <a:xfrm>
            <a:off x="428157" y="2295909"/>
            <a:ext cx="6206559" cy="4108817"/>
          </a:xfrm>
          <a:prstGeom prst="rect">
            <a:avLst/>
          </a:prstGeom>
          <a:noFill/>
        </p:spPr>
        <p:txBody>
          <a:bodyPr wrap="square" rtlCol="0">
            <a:spAutoFit/>
          </a:bodyPr>
          <a:lstStyle/>
          <a:p>
            <a:pPr lvl="0">
              <a:lnSpc>
                <a:spcPct val="90000"/>
              </a:lnSpc>
              <a:spcBef>
                <a:spcPts val="600"/>
              </a:spcBef>
            </a:pPr>
            <a:r>
              <a:rPr lang="vi-VN" sz="2400" i="1" dirty="0">
                <a:solidFill>
                  <a:schemeClr val="accent3">
                    <a:lumMod val="75000"/>
                  </a:schemeClr>
                </a:solidFill>
                <a:latin typeface="Cambria" panose="02040503050406030204" pitchFamily="18" charset="0"/>
                <a:ea typeface="Cambria" panose="02040503050406030204" pitchFamily="18" charset="0"/>
              </a:rPr>
              <a:t>Trang sách mở ra thế giới diệu kì:</a:t>
            </a:r>
            <a:endParaRPr lang="en-US" sz="2400" i="1" dirty="0">
              <a:solidFill>
                <a:schemeClr val="accent3">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3">
                    <a:lumMod val="75000"/>
                  </a:schemeClr>
                </a:solidFill>
                <a:latin typeface="Cambria" panose="02040503050406030204" pitchFamily="18" charset="0"/>
                <a:ea typeface="Cambria" panose="02040503050406030204" pitchFamily="18" charset="0"/>
              </a:rPr>
              <a:t>Trên bầu trời những vì sao lấp lánh</a:t>
            </a:r>
            <a:endParaRPr lang="en-US" sz="2400" i="1" dirty="0">
              <a:solidFill>
                <a:schemeClr val="accent3">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3">
                    <a:lumMod val="75000"/>
                  </a:schemeClr>
                </a:solidFill>
                <a:latin typeface="Cambria" panose="02040503050406030204" pitchFamily="18" charset="0"/>
                <a:ea typeface="Cambria" panose="02040503050406030204" pitchFamily="18" charset="0"/>
              </a:rPr>
              <a:t>Mặt biển xanh, cánh buồm nâu trong nắng</a:t>
            </a:r>
            <a:endParaRPr lang="en-US" sz="2400" i="1" dirty="0">
              <a:solidFill>
                <a:schemeClr val="accent3">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3">
                    <a:lumMod val="75000"/>
                  </a:schemeClr>
                </a:solidFill>
                <a:latin typeface="Cambria" panose="02040503050406030204" pitchFamily="18" charset="0"/>
                <a:ea typeface="Cambria" panose="02040503050406030204" pitchFamily="18" charset="0"/>
              </a:rPr>
              <a:t>Sau cơn mưa hiện bảy sắc cầu vồng. </a:t>
            </a:r>
            <a:endParaRPr lang="en-US" sz="2400" i="1" dirty="0">
              <a:solidFill>
                <a:schemeClr val="accent3">
                  <a:lumMod val="75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5">
                    <a:lumMod val="60000"/>
                    <a:lumOff val="40000"/>
                  </a:schemeClr>
                </a:solidFill>
                <a:latin typeface="Cambria" panose="02040503050406030204" pitchFamily="18" charset="0"/>
                <a:ea typeface="Cambria" panose="02040503050406030204" pitchFamily="18" charset="0"/>
              </a:rPr>
              <a:t>Trang sách trả lời câu hỏi tuổi thơ</a:t>
            </a:r>
            <a:endParaRPr lang="en-US" sz="2400" i="1" dirty="0">
              <a:solidFill>
                <a:schemeClr val="accent5">
                  <a:lumMod val="60000"/>
                  <a:lumOff val="4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5">
                    <a:lumMod val="60000"/>
                    <a:lumOff val="40000"/>
                  </a:schemeClr>
                </a:solidFill>
                <a:latin typeface="Cambria" panose="02040503050406030204" pitchFamily="18" charset="0"/>
                <a:ea typeface="Cambria" panose="02040503050406030204" pitchFamily="18" charset="0"/>
              </a:rPr>
              <a:t>Vũ trụ bao la bao điều bí mật</a:t>
            </a:r>
            <a:endParaRPr lang="en-US" sz="2400" i="1" dirty="0">
              <a:solidFill>
                <a:schemeClr val="accent5">
                  <a:lumMod val="60000"/>
                  <a:lumOff val="4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5">
                    <a:lumMod val="60000"/>
                    <a:lumOff val="40000"/>
                  </a:schemeClr>
                </a:solidFill>
                <a:latin typeface="Cambria" panose="02040503050406030204" pitchFamily="18" charset="0"/>
                <a:ea typeface="Cambria" panose="02040503050406030204" pitchFamily="18" charset="0"/>
              </a:rPr>
              <a:t>Trái đất rộng có chân người chinh phục</a:t>
            </a:r>
            <a:endParaRPr lang="en-US" sz="2400" i="1" dirty="0">
              <a:solidFill>
                <a:schemeClr val="accent5">
                  <a:lumMod val="60000"/>
                  <a:lumOff val="4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5">
                    <a:lumMod val="60000"/>
                    <a:lumOff val="40000"/>
                  </a:schemeClr>
                </a:solidFill>
                <a:latin typeface="Cambria" panose="02040503050406030204" pitchFamily="18" charset="0"/>
                <a:ea typeface="Cambria" panose="02040503050406030204" pitchFamily="18" charset="0"/>
              </a:rPr>
              <a:t>Mặt trăng hiền giấu chú Cuội ở đâu? </a:t>
            </a:r>
            <a:endParaRPr lang="en-US" sz="2400" i="1" dirty="0">
              <a:solidFill>
                <a:schemeClr val="accent5">
                  <a:lumMod val="60000"/>
                  <a:lumOff val="4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1C370418-B783-CFA5-9C2A-E50C91857ECC}"/>
              </a:ext>
            </a:extLst>
          </p:cNvPr>
          <p:cNvPicPr>
            <a:picLocks noChangeAspect="1"/>
          </p:cNvPicPr>
          <p:nvPr/>
        </p:nvPicPr>
        <p:blipFill>
          <a:blip r:embed="rId2"/>
          <a:stretch>
            <a:fillRect/>
          </a:stretch>
        </p:blipFill>
        <p:spPr>
          <a:xfrm>
            <a:off x="2799158" y="196690"/>
            <a:ext cx="6593684" cy="2495709"/>
          </a:xfrm>
          <a:prstGeom prst="rect">
            <a:avLst/>
          </a:prstGeom>
        </p:spPr>
      </p:pic>
      <p:sp>
        <p:nvSpPr>
          <p:cNvPr id="3" name="TextBox 2">
            <a:extLst>
              <a:ext uri="{FF2B5EF4-FFF2-40B4-BE49-F238E27FC236}">
                <a16:creationId xmlns:a16="http://schemas.microsoft.com/office/drawing/2014/main" id="{7F43CF31-2F68-9213-531C-EE52144BE5BB}"/>
              </a:ext>
            </a:extLst>
          </p:cNvPr>
          <p:cNvSpPr txBox="1"/>
          <p:nvPr/>
        </p:nvSpPr>
        <p:spPr>
          <a:xfrm>
            <a:off x="5975602" y="2295909"/>
            <a:ext cx="5873301" cy="4108817"/>
          </a:xfrm>
          <a:prstGeom prst="rect">
            <a:avLst/>
          </a:prstGeom>
          <a:noFill/>
        </p:spPr>
        <p:txBody>
          <a:bodyPr wrap="square" rtlCol="0">
            <a:spAutoFit/>
          </a:bodyPr>
          <a:lstStyle/>
          <a:p>
            <a:pPr lvl="0">
              <a:lnSpc>
                <a:spcPct val="90000"/>
              </a:lnSpc>
              <a:spcBef>
                <a:spcPts val="600"/>
              </a:spcBef>
            </a:pPr>
            <a:r>
              <a:rPr lang="vi-VN" sz="2400" i="1" dirty="0">
                <a:solidFill>
                  <a:srgbClr val="FF0000"/>
                </a:solidFill>
                <a:latin typeface="Cambria" panose="02040503050406030204" pitchFamily="18" charset="0"/>
                <a:ea typeface="Cambria" panose="02040503050406030204" pitchFamily="18" charset="0"/>
              </a:rPr>
              <a:t>Trang sách thắp lên ngọn lửa khát khao</a:t>
            </a:r>
            <a:endParaRPr lang="en-US" sz="2400" i="1" dirty="0">
              <a:solidFill>
                <a:srgbClr val="FF0000"/>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rgbClr val="FF0000"/>
                </a:solidFill>
                <a:latin typeface="Cambria" panose="02040503050406030204" pitchFamily="18" charset="0"/>
                <a:ea typeface="Cambria" panose="02040503050406030204" pitchFamily="18" charset="0"/>
              </a:rPr>
              <a:t>Những ước mơ có dáng hình xứ sở</a:t>
            </a:r>
            <a:endParaRPr lang="en-US" sz="2400" i="1" dirty="0">
              <a:solidFill>
                <a:srgbClr val="FF0000"/>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rgbClr val="FF0000"/>
                </a:solidFill>
                <a:latin typeface="Cambria" panose="02040503050406030204" pitchFamily="18" charset="0"/>
                <a:ea typeface="Cambria" panose="02040503050406030204" pitchFamily="18" charset="0"/>
              </a:rPr>
              <a:t>Những ước mơ tuổi thơ luôn rộng mở</a:t>
            </a:r>
            <a:endParaRPr lang="en-US" sz="2400" i="1" dirty="0">
              <a:solidFill>
                <a:srgbClr val="FF0000"/>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rgbClr val="FF0000"/>
                </a:solidFill>
                <a:latin typeface="Cambria" panose="02040503050406030204" pitchFamily="18" charset="0"/>
                <a:ea typeface="Cambria" panose="02040503050406030204" pitchFamily="18" charset="0"/>
              </a:rPr>
              <a:t>Con đường dài tít </a:t>
            </a:r>
            <a:r>
              <a:rPr lang="vi-VN" sz="2400" i="1" dirty="0" err="1">
                <a:solidFill>
                  <a:srgbClr val="FF0000"/>
                </a:solidFill>
                <a:latin typeface="Cambria" panose="02040503050406030204" pitchFamily="18" charset="0"/>
                <a:ea typeface="Cambria" panose="02040503050406030204" pitchFamily="18" charset="0"/>
              </a:rPr>
              <a:t>tắp</a:t>
            </a:r>
            <a:r>
              <a:rPr lang="vi-VN" sz="2400" i="1" dirty="0">
                <a:solidFill>
                  <a:srgbClr val="FF0000"/>
                </a:solidFill>
                <a:latin typeface="Cambria" panose="02040503050406030204" pitchFamily="18" charset="0"/>
                <a:ea typeface="Cambria" panose="02040503050406030204" pitchFamily="18" charset="0"/>
              </a:rPr>
              <a:t> đợi mong ta. </a:t>
            </a:r>
            <a:endParaRPr lang="en-US" sz="2400" i="1" dirty="0">
              <a:solidFill>
                <a:srgbClr val="FF0000"/>
              </a:solidFill>
              <a:latin typeface="Cambria" panose="02040503050406030204" pitchFamily="18" charset="0"/>
              <a:ea typeface="Cambria" panose="02040503050406030204" pitchFamily="18" charset="0"/>
            </a:endParaRPr>
          </a:p>
          <a:p>
            <a:pPr lvl="0">
              <a:lnSpc>
                <a:spcPct val="90000"/>
              </a:lnSpc>
              <a:spcBef>
                <a:spcPts val="600"/>
              </a:spcBef>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4">
                    <a:lumMod val="75000"/>
                  </a:schemeClr>
                </a:solidFill>
                <a:latin typeface="Cambria" panose="02040503050406030204" pitchFamily="18" charset="0"/>
                <a:ea typeface="Cambria" panose="02040503050406030204" pitchFamily="18" charset="0"/>
              </a:rPr>
              <a:t>Bài học nào trong trang sách thiết tha</a:t>
            </a:r>
            <a:endParaRPr lang="en-US" sz="2400" i="1" dirty="0">
              <a:solidFill>
                <a:schemeClr val="accent4">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4">
                    <a:lumMod val="75000"/>
                  </a:schemeClr>
                </a:solidFill>
                <a:latin typeface="Cambria" panose="02040503050406030204" pitchFamily="18" charset="0"/>
                <a:ea typeface="Cambria" panose="02040503050406030204" pitchFamily="18" charset="0"/>
              </a:rPr>
              <a:t>Nhân nghĩa bao đời cha ông gìn giữ</a:t>
            </a:r>
            <a:endParaRPr lang="en-US" sz="2400" i="1" dirty="0">
              <a:solidFill>
                <a:schemeClr val="accent4">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4">
                    <a:lumMod val="75000"/>
                  </a:schemeClr>
                </a:solidFill>
                <a:latin typeface="Cambria" panose="02040503050406030204" pitchFamily="18" charset="0"/>
                <a:ea typeface="Cambria" panose="02040503050406030204" pitchFamily="18" charset="0"/>
              </a:rPr>
              <a:t>Như dòng sông sẽ chảy về biển cả</a:t>
            </a:r>
            <a:endParaRPr lang="en-US" sz="2400" i="1" dirty="0">
              <a:solidFill>
                <a:schemeClr val="accent4">
                  <a:lumMod val="75000"/>
                </a:schemeClr>
              </a:solidFill>
              <a:latin typeface="Cambria" panose="02040503050406030204" pitchFamily="18" charset="0"/>
              <a:ea typeface="Cambria" panose="02040503050406030204" pitchFamily="18" charset="0"/>
            </a:endParaRPr>
          </a:p>
          <a:p>
            <a:pPr lvl="0">
              <a:lnSpc>
                <a:spcPct val="90000"/>
              </a:lnSpc>
              <a:spcBef>
                <a:spcPts val="600"/>
              </a:spcBef>
            </a:pPr>
            <a:r>
              <a:rPr lang="vi-VN" sz="2400" i="1" dirty="0">
                <a:solidFill>
                  <a:schemeClr val="accent4">
                    <a:lumMod val="75000"/>
                  </a:schemeClr>
                </a:solidFill>
                <a:latin typeface="Cambria" panose="02040503050406030204" pitchFamily="18" charset="0"/>
                <a:ea typeface="Cambria" panose="02040503050406030204" pitchFamily="18" charset="0"/>
              </a:rPr>
              <a:t>Lớn khôn rồi vẫn nhớ tiếng mẹ ru.</a:t>
            </a:r>
            <a:endParaRPr lang="en-US" sz="2400" i="1" dirty="0">
              <a:solidFill>
                <a:schemeClr val="accent4">
                  <a:lumMod val="75000"/>
                </a:schemeClr>
              </a:solidFill>
              <a:latin typeface="Cambria" panose="02040503050406030204" pitchFamily="18" charset="0"/>
              <a:ea typeface="Cambria" panose="02040503050406030204" pitchFamily="18" charset="0"/>
            </a:endParaRPr>
          </a:p>
          <a:p>
            <a:pPr lvl="0" algn="r">
              <a:lnSpc>
                <a:spcPct val="90000"/>
              </a:lnSpc>
              <a:spcBef>
                <a:spcPts val="600"/>
              </a:spcBef>
            </a:pPr>
            <a:r>
              <a:rPr lang="vi-VN" sz="2400" i="1" dirty="0">
                <a:solidFill>
                  <a:schemeClr val="accent1">
                    <a:lumMod val="50000"/>
                  </a:schemeClr>
                </a:solidFill>
                <a:latin typeface="Cambria" panose="02040503050406030204" pitchFamily="18" charset="0"/>
                <a:ea typeface="Cambria" panose="02040503050406030204" pitchFamily="18" charset="0"/>
              </a:rPr>
              <a:t>(Huệ Triệu)</a:t>
            </a:r>
            <a:endParaRPr kumimoji="0" lang="en-US" sz="2400" i="1" u="none" strike="noStrike" kern="1200" cap="none" spc="0" normalizeH="0" baseline="0" noProof="0" dirty="0">
              <a:ln>
                <a:noFill/>
              </a:ln>
              <a:solidFill>
                <a:schemeClr val="accent1">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51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5">
            <a:extLst>
              <a:ext uri="{FF2B5EF4-FFF2-40B4-BE49-F238E27FC236}">
                <a16:creationId xmlns:a16="http://schemas.microsoft.com/office/drawing/2014/main" id="{88DCB79C-9EB1-76F5-7782-6EFC3ED5D2E9}"/>
              </a:ext>
            </a:extLst>
          </p:cNvPr>
          <p:cNvSpPr/>
          <p:nvPr/>
        </p:nvSpPr>
        <p:spPr>
          <a:xfrm>
            <a:off x="6459794" y="1921333"/>
            <a:ext cx="5063612" cy="3515707"/>
          </a:xfrm>
          <a:custGeom>
            <a:avLst/>
            <a:gdLst>
              <a:gd name="connsiteX0" fmla="*/ 0 w 5063612"/>
              <a:gd name="connsiteY0" fmla="*/ 585963 h 3515707"/>
              <a:gd name="connsiteX1" fmla="*/ 585963 w 5063612"/>
              <a:gd name="connsiteY1" fmla="*/ 0 h 3515707"/>
              <a:gd name="connsiteX2" fmla="*/ 4477649 w 5063612"/>
              <a:gd name="connsiteY2" fmla="*/ 0 h 3515707"/>
              <a:gd name="connsiteX3" fmla="*/ 5063612 w 5063612"/>
              <a:gd name="connsiteY3" fmla="*/ 585963 h 3515707"/>
              <a:gd name="connsiteX4" fmla="*/ 5063612 w 5063612"/>
              <a:gd name="connsiteY4" fmla="*/ 2929744 h 3515707"/>
              <a:gd name="connsiteX5" fmla="*/ 4477649 w 5063612"/>
              <a:gd name="connsiteY5" fmla="*/ 3515707 h 3515707"/>
              <a:gd name="connsiteX6" fmla="*/ 585963 w 5063612"/>
              <a:gd name="connsiteY6" fmla="*/ 3515707 h 3515707"/>
              <a:gd name="connsiteX7" fmla="*/ 0 w 5063612"/>
              <a:gd name="connsiteY7" fmla="*/ 2929744 h 3515707"/>
              <a:gd name="connsiteX8" fmla="*/ 0 w 5063612"/>
              <a:gd name="connsiteY8" fmla="*/ 585963 h 35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3612" h="3515707" extrusionOk="0">
                <a:moveTo>
                  <a:pt x="0" y="585963"/>
                </a:moveTo>
                <a:cubicBezTo>
                  <a:pt x="-15171" y="256392"/>
                  <a:pt x="267657" y="-5369"/>
                  <a:pt x="585963" y="0"/>
                </a:cubicBezTo>
                <a:cubicBezTo>
                  <a:pt x="2273699" y="-94193"/>
                  <a:pt x="3149831" y="-70811"/>
                  <a:pt x="4477649" y="0"/>
                </a:cubicBezTo>
                <a:cubicBezTo>
                  <a:pt x="4846463" y="20337"/>
                  <a:pt x="5087704" y="251518"/>
                  <a:pt x="5063612" y="585963"/>
                </a:cubicBezTo>
                <a:cubicBezTo>
                  <a:pt x="5065446" y="1502395"/>
                  <a:pt x="4913962" y="2351012"/>
                  <a:pt x="5063612" y="2929744"/>
                </a:cubicBezTo>
                <a:cubicBezTo>
                  <a:pt x="5055746" y="3251773"/>
                  <a:pt x="4778288" y="3484349"/>
                  <a:pt x="4477649" y="3515707"/>
                </a:cubicBezTo>
                <a:cubicBezTo>
                  <a:pt x="4077355" y="3494082"/>
                  <a:pt x="1930740" y="3630283"/>
                  <a:pt x="585963" y="3515707"/>
                </a:cubicBezTo>
                <a:cubicBezTo>
                  <a:pt x="250224" y="3555952"/>
                  <a:pt x="40109" y="3252532"/>
                  <a:pt x="0" y="2929744"/>
                </a:cubicBezTo>
                <a:cubicBezTo>
                  <a:pt x="123760" y="2557934"/>
                  <a:pt x="16653" y="1494288"/>
                  <a:pt x="0" y="585963"/>
                </a:cubicBezTo>
                <a:close/>
              </a:path>
            </a:pathLst>
          </a:custGeom>
          <a:noFill/>
          <a:ln w="28575">
            <a:solidFill>
              <a:srgbClr val="FFBB00"/>
            </a:solidFill>
            <a:prstDash val="dash"/>
            <a:extLst>
              <a:ext uri="{C807C97D-BFC1-408E-A445-0C87EB9F89A2}">
                <ask:lineSketchStyleProps xmlns:ask="http://schemas.microsoft.com/office/drawing/2018/sketchyshapes" sd="373890191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3" name="Picture 2">
            <a:extLst>
              <a:ext uri="{FF2B5EF4-FFF2-40B4-BE49-F238E27FC236}">
                <a16:creationId xmlns:a16="http://schemas.microsoft.com/office/drawing/2014/main" id="{712DF3E5-5BEB-B1E7-60DB-44E92D5EA5E1}"/>
              </a:ext>
            </a:extLst>
          </p:cNvPr>
          <p:cNvPicPr>
            <a:picLocks noChangeAspect="1"/>
          </p:cNvPicPr>
          <p:nvPr/>
        </p:nvPicPr>
        <p:blipFill>
          <a:blip r:embed="rId2"/>
          <a:stretch>
            <a:fillRect/>
          </a:stretch>
        </p:blipFill>
        <p:spPr>
          <a:xfrm>
            <a:off x="328496" y="2438203"/>
            <a:ext cx="5865270" cy="2998837"/>
          </a:xfrm>
          <a:prstGeom prst="rect">
            <a:avLst/>
          </a:prstGeom>
        </p:spPr>
      </p:pic>
      <p:sp>
        <p:nvSpPr>
          <p:cNvPr id="4" name="圆角矩形 15">
            <a:extLst>
              <a:ext uri="{FF2B5EF4-FFF2-40B4-BE49-F238E27FC236}">
                <a16:creationId xmlns:a16="http://schemas.microsoft.com/office/drawing/2014/main" id="{6973AE89-8DE8-5FAE-CEE3-8F67D894F323}"/>
              </a:ext>
            </a:extLst>
          </p:cNvPr>
          <p:cNvSpPr/>
          <p:nvPr/>
        </p:nvSpPr>
        <p:spPr>
          <a:xfrm>
            <a:off x="7789606" y="1650509"/>
            <a:ext cx="2403987" cy="541648"/>
          </a:xfrm>
          <a:custGeom>
            <a:avLst/>
            <a:gdLst>
              <a:gd name="connsiteX0" fmla="*/ 0 w 2403987"/>
              <a:gd name="connsiteY0" fmla="*/ 90276 h 541648"/>
              <a:gd name="connsiteX1" fmla="*/ 90276 w 2403987"/>
              <a:gd name="connsiteY1" fmla="*/ 0 h 541648"/>
              <a:gd name="connsiteX2" fmla="*/ 2313711 w 2403987"/>
              <a:gd name="connsiteY2" fmla="*/ 0 h 541648"/>
              <a:gd name="connsiteX3" fmla="*/ 2403987 w 2403987"/>
              <a:gd name="connsiteY3" fmla="*/ 90276 h 541648"/>
              <a:gd name="connsiteX4" fmla="*/ 2403987 w 2403987"/>
              <a:gd name="connsiteY4" fmla="*/ 451372 h 541648"/>
              <a:gd name="connsiteX5" fmla="*/ 2313711 w 2403987"/>
              <a:gd name="connsiteY5" fmla="*/ 541648 h 541648"/>
              <a:gd name="connsiteX6" fmla="*/ 90276 w 2403987"/>
              <a:gd name="connsiteY6" fmla="*/ 541648 h 541648"/>
              <a:gd name="connsiteX7" fmla="*/ 0 w 2403987"/>
              <a:gd name="connsiteY7" fmla="*/ 451372 h 541648"/>
              <a:gd name="connsiteX8" fmla="*/ 0 w 2403987"/>
              <a:gd name="connsiteY8" fmla="*/ 90276 h 5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3987" h="541648" fill="none" extrusionOk="0">
                <a:moveTo>
                  <a:pt x="0" y="90276"/>
                </a:moveTo>
                <a:cubicBezTo>
                  <a:pt x="3791" y="34087"/>
                  <a:pt x="38315" y="8685"/>
                  <a:pt x="90276" y="0"/>
                </a:cubicBezTo>
                <a:cubicBezTo>
                  <a:pt x="702934" y="-48969"/>
                  <a:pt x="1571282" y="10257"/>
                  <a:pt x="2313711" y="0"/>
                </a:cubicBezTo>
                <a:cubicBezTo>
                  <a:pt x="2357269" y="6231"/>
                  <a:pt x="2404683" y="40068"/>
                  <a:pt x="2403987" y="90276"/>
                </a:cubicBezTo>
                <a:cubicBezTo>
                  <a:pt x="2407144" y="264292"/>
                  <a:pt x="2413320" y="400625"/>
                  <a:pt x="2403987" y="451372"/>
                </a:cubicBezTo>
                <a:cubicBezTo>
                  <a:pt x="2406119" y="499825"/>
                  <a:pt x="2363578" y="531887"/>
                  <a:pt x="2313711" y="541648"/>
                </a:cubicBezTo>
                <a:cubicBezTo>
                  <a:pt x="1276395" y="577921"/>
                  <a:pt x="955216" y="516318"/>
                  <a:pt x="90276" y="541648"/>
                </a:cubicBezTo>
                <a:cubicBezTo>
                  <a:pt x="40968" y="540943"/>
                  <a:pt x="-711" y="498680"/>
                  <a:pt x="0" y="451372"/>
                </a:cubicBezTo>
                <a:cubicBezTo>
                  <a:pt x="10086" y="298435"/>
                  <a:pt x="6034" y="154325"/>
                  <a:pt x="0" y="90276"/>
                </a:cubicBezTo>
                <a:close/>
              </a:path>
              <a:path w="2403987" h="541648" stroke="0" extrusionOk="0">
                <a:moveTo>
                  <a:pt x="0" y="90276"/>
                </a:moveTo>
                <a:cubicBezTo>
                  <a:pt x="-2165" y="39569"/>
                  <a:pt x="46465" y="-6112"/>
                  <a:pt x="90276" y="0"/>
                </a:cubicBezTo>
                <a:cubicBezTo>
                  <a:pt x="961894" y="-94193"/>
                  <a:pt x="1696992" y="-70811"/>
                  <a:pt x="2313711" y="0"/>
                </a:cubicBezTo>
                <a:cubicBezTo>
                  <a:pt x="2367315" y="1686"/>
                  <a:pt x="2409543" y="37921"/>
                  <a:pt x="2403987" y="90276"/>
                </a:cubicBezTo>
                <a:cubicBezTo>
                  <a:pt x="2404354" y="131852"/>
                  <a:pt x="2417515" y="294196"/>
                  <a:pt x="2403987" y="451372"/>
                </a:cubicBezTo>
                <a:cubicBezTo>
                  <a:pt x="2395885" y="499593"/>
                  <a:pt x="2359795" y="536498"/>
                  <a:pt x="2313711" y="541648"/>
                </a:cubicBezTo>
                <a:cubicBezTo>
                  <a:pt x="1506415" y="520023"/>
                  <a:pt x="1067494" y="656224"/>
                  <a:pt x="90276" y="541648"/>
                </a:cubicBezTo>
                <a:cubicBezTo>
                  <a:pt x="38217" y="548956"/>
                  <a:pt x="3031" y="501167"/>
                  <a:pt x="0" y="451372"/>
                </a:cubicBezTo>
                <a:cubicBezTo>
                  <a:pt x="9302" y="317273"/>
                  <a:pt x="-27622" y="202321"/>
                  <a:pt x="0" y="90276"/>
                </a:cubicBezTo>
                <a:close/>
              </a:path>
            </a:pathLst>
          </a:custGeom>
          <a:solidFill>
            <a:schemeClr val="accent4">
              <a:lumMod val="60000"/>
              <a:lumOff val="40000"/>
            </a:schemeClr>
          </a:solidFill>
          <a:ln w="28575">
            <a:solidFill>
              <a:schemeClr val="tx1"/>
            </a:solidFill>
            <a:prstDash val="dash"/>
            <a:extLst>
              <a:ext uri="{C807C97D-BFC1-408E-A445-0C87EB9F89A2}">
                <ask:lineSketchStyleProps xmlns:ask="http://schemas.microsoft.com/office/drawing/2018/sketchyshapes" sd="373890191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vi-VN"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pitchFamily="34" charset="0"/>
              </a:rPr>
              <a:t>Yêu cầu</a:t>
            </a:r>
            <a:endParaRPr kumimoji="1"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sym typeface="Arial" panose="020B0604020202020204" pitchFamily="34" charset="0"/>
            </a:endParaRPr>
          </a:p>
        </p:txBody>
      </p:sp>
      <p:pic>
        <p:nvPicPr>
          <p:cNvPr id="5" name="图片 6" descr="卡通人物&#10;&#10;低可信度描述已自动生成">
            <a:extLst>
              <a:ext uri="{FF2B5EF4-FFF2-40B4-BE49-F238E27FC236}">
                <a16:creationId xmlns:a16="http://schemas.microsoft.com/office/drawing/2014/main" id="{ED3A8FFA-2E97-BBD6-675F-BFCD41BA833B}"/>
              </a:ext>
            </a:extLst>
          </p:cNvPr>
          <p:cNvPicPr>
            <a:picLocks noChangeAspect="1"/>
          </p:cNvPicPr>
          <p:nvPr/>
        </p:nvPicPr>
        <p:blipFill>
          <a:blip r:embed="rId3"/>
          <a:stretch>
            <a:fillRect/>
          </a:stretch>
        </p:blipFill>
        <p:spPr>
          <a:xfrm>
            <a:off x="6515141" y="2509434"/>
            <a:ext cx="721402" cy="721402"/>
          </a:xfrm>
          <a:prstGeom prst="rect">
            <a:avLst/>
          </a:prstGeom>
        </p:spPr>
      </p:pic>
      <p:sp>
        <p:nvSpPr>
          <p:cNvPr id="6" name="TextBox 5">
            <a:extLst>
              <a:ext uri="{FF2B5EF4-FFF2-40B4-BE49-F238E27FC236}">
                <a16:creationId xmlns:a16="http://schemas.microsoft.com/office/drawing/2014/main" id="{F38967B9-26B7-AD57-043F-99E3F3ADEDF9}"/>
              </a:ext>
            </a:extLst>
          </p:cNvPr>
          <p:cNvSpPr txBox="1"/>
          <p:nvPr/>
        </p:nvSpPr>
        <p:spPr>
          <a:xfrm>
            <a:off x="7120160" y="2512902"/>
            <a:ext cx="4458593"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Phân công đọc theo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khổ</a:t>
            </a:r>
            <a:r>
              <a:rPr kumimoji="0" lang="en-US" sz="3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图片 6" descr="卡通人物&#10;&#10;低可信度描述已自动生成">
            <a:extLst>
              <a:ext uri="{FF2B5EF4-FFF2-40B4-BE49-F238E27FC236}">
                <a16:creationId xmlns:a16="http://schemas.microsoft.com/office/drawing/2014/main" id="{1495A563-BC11-9B5B-9928-C177DC86CDCE}"/>
              </a:ext>
            </a:extLst>
          </p:cNvPr>
          <p:cNvPicPr>
            <a:picLocks noChangeAspect="1"/>
          </p:cNvPicPr>
          <p:nvPr/>
        </p:nvPicPr>
        <p:blipFill>
          <a:blip r:embed="rId3"/>
          <a:stretch>
            <a:fillRect/>
          </a:stretch>
        </p:blipFill>
        <p:spPr>
          <a:xfrm>
            <a:off x="6515141" y="3383236"/>
            <a:ext cx="721402" cy="721402"/>
          </a:xfrm>
          <a:prstGeom prst="rect">
            <a:avLst/>
          </a:prstGeom>
        </p:spPr>
      </p:pic>
      <p:sp>
        <p:nvSpPr>
          <p:cNvPr id="8" name="TextBox 7">
            <a:extLst>
              <a:ext uri="{FF2B5EF4-FFF2-40B4-BE49-F238E27FC236}">
                <a16:creationId xmlns:a16="http://schemas.microsoft.com/office/drawing/2014/main" id="{D683BA7F-0BB2-87E8-6539-3BF57B0FDED1}"/>
              </a:ext>
            </a:extLst>
          </p:cNvPr>
          <p:cNvSpPr txBox="1"/>
          <p:nvPr/>
        </p:nvSpPr>
        <p:spPr>
          <a:xfrm>
            <a:off x="7157892" y="3511052"/>
            <a:ext cx="4458593"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Tất cả các thành viên đều đọc.</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图片 6" descr="卡通人物&#10;&#10;低可信度描述已自动生成">
            <a:extLst>
              <a:ext uri="{FF2B5EF4-FFF2-40B4-BE49-F238E27FC236}">
                <a16:creationId xmlns:a16="http://schemas.microsoft.com/office/drawing/2014/main" id="{8B619FAD-6614-B916-EE5C-62338485A496}"/>
              </a:ext>
            </a:extLst>
          </p:cNvPr>
          <p:cNvPicPr>
            <a:picLocks noChangeAspect="1"/>
          </p:cNvPicPr>
          <p:nvPr/>
        </p:nvPicPr>
        <p:blipFill>
          <a:blip r:embed="rId3"/>
          <a:stretch>
            <a:fillRect/>
          </a:stretch>
        </p:blipFill>
        <p:spPr>
          <a:xfrm>
            <a:off x="6515141" y="4392724"/>
            <a:ext cx="721402" cy="721402"/>
          </a:xfrm>
          <a:prstGeom prst="rect">
            <a:avLst/>
          </a:prstGeom>
        </p:spPr>
      </p:pic>
      <p:sp>
        <p:nvSpPr>
          <p:cNvPr id="10" name="TextBox 9">
            <a:extLst>
              <a:ext uri="{FF2B5EF4-FFF2-40B4-BE49-F238E27FC236}">
                <a16:creationId xmlns:a16="http://schemas.microsoft.com/office/drawing/2014/main" id="{54B8DF3B-F3F5-370D-E220-DD206E82A145}"/>
              </a:ext>
            </a:extLst>
          </p:cNvPr>
          <p:cNvSpPr txBox="1"/>
          <p:nvPr/>
        </p:nvSpPr>
        <p:spPr>
          <a:xfrm>
            <a:off x="7157892" y="4520540"/>
            <a:ext cx="445859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Sửa lỗi cùng nhau.</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45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506E8-716F-BED2-0BCA-49E666AE3B09}"/>
              </a:ext>
            </a:extLst>
          </p:cNvPr>
          <p:cNvGrpSpPr/>
          <p:nvPr/>
        </p:nvGrpSpPr>
        <p:grpSpPr>
          <a:xfrm>
            <a:off x="5080658" y="2499405"/>
            <a:ext cx="6668130" cy="4000155"/>
            <a:chOff x="582667" y="1114594"/>
            <a:chExt cx="9419749" cy="3129461"/>
          </a:xfrm>
        </p:grpSpPr>
        <p:sp>
          <p:nvSpPr>
            <p:cNvPr id="14" name="Rectangle 13">
              <a:extLst>
                <a:ext uri="{FF2B5EF4-FFF2-40B4-BE49-F238E27FC236}">
                  <a16:creationId xmlns:a16="http://schemas.microsoft.com/office/drawing/2014/main" id="{794C6C96-B932-A559-A158-CCD951D4F4AA}"/>
                </a:ext>
              </a:extLst>
            </p:cNvPr>
            <p:cNvSpPr/>
            <p:nvPr/>
          </p:nvSpPr>
          <p:spPr>
            <a:xfrm>
              <a:off x="582667" y="1166326"/>
              <a:ext cx="9419749" cy="3077729"/>
            </a:xfrm>
            <a:custGeom>
              <a:avLst/>
              <a:gdLst>
                <a:gd name="connsiteX0" fmla="*/ 0 w 9419749"/>
                <a:gd name="connsiteY0" fmla="*/ 0 h 3077729"/>
                <a:gd name="connsiteX1" fmla="*/ 588734 w 9419749"/>
                <a:gd name="connsiteY1" fmla="*/ 0 h 3077729"/>
                <a:gd name="connsiteX2" fmla="*/ 989074 w 9419749"/>
                <a:gd name="connsiteY2" fmla="*/ 0 h 3077729"/>
                <a:gd name="connsiteX3" fmla="*/ 1389413 w 9419749"/>
                <a:gd name="connsiteY3" fmla="*/ 0 h 3077729"/>
                <a:gd name="connsiteX4" fmla="*/ 2166542 w 9419749"/>
                <a:gd name="connsiteY4" fmla="*/ 0 h 3077729"/>
                <a:gd name="connsiteX5" fmla="*/ 2472684 w 9419749"/>
                <a:gd name="connsiteY5" fmla="*/ 0 h 3077729"/>
                <a:gd name="connsiteX6" fmla="*/ 2967221 w 9419749"/>
                <a:gd name="connsiteY6" fmla="*/ 0 h 3077729"/>
                <a:gd name="connsiteX7" fmla="*/ 3744350 w 9419749"/>
                <a:gd name="connsiteY7" fmla="*/ 0 h 3077729"/>
                <a:gd name="connsiteX8" fmla="*/ 4144690 w 9419749"/>
                <a:gd name="connsiteY8" fmla="*/ 0 h 3077729"/>
                <a:gd name="connsiteX9" fmla="*/ 4545029 w 9419749"/>
                <a:gd name="connsiteY9" fmla="*/ 0 h 3077729"/>
                <a:gd name="connsiteX10" fmla="*/ 4851171 w 9419749"/>
                <a:gd name="connsiteY10" fmla="*/ 0 h 3077729"/>
                <a:gd name="connsiteX11" fmla="*/ 5628300 w 9419749"/>
                <a:gd name="connsiteY11" fmla="*/ 0 h 3077729"/>
                <a:gd name="connsiteX12" fmla="*/ 6311232 w 9419749"/>
                <a:gd name="connsiteY12" fmla="*/ 0 h 3077729"/>
                <a:gd name="connsiteX13" fmla="*/ 6711571 w 9419749"/>
                <a:gd name="connsiteY13" fmla="*/ 0 h 3077729"/>
                <a:gd name="connsiteX14" fmla="*/ 7394503 w 9419749"/>
                <a:gd name="connsiteY14" fmla="*/ 0 h 3077729"/>
                <a:gd name="connsiteX15" fmla="*/ 7983237 w 9419749"/>
                <a:gd name="connsiteY15" fmla="*/ 0 h 3077729"/>
                <a:gd name="connsiteX16" fmla="*/ 8571972 w 9419749"/>
                <a:gd name="connsiteY16" fmla="*/ 0 h 3077729"/>
                <a:gd name="connsiteX17" fmla="*/ 9419749 w 9419749"/>
                <a:gd name="connsiteY17" fmla="*/ 0 h 3077729"/>
                <a:gd name="connsiteX18" fmla="*/ 9419749 w 9419749"/>
                <a:gd name="connsiteY18" fmla="*/ 482178 h 3077729"/>
                <a:gd name="connsiteX19" fmla="*/ 9419749 w 9419749"/>
                <a:gd name="connsiteY19" fmla="*/ 1025910 h 3077729"/>
                <a:gd name="connsiteX20" fmla="*/ 9419749 w 9419749"/>
                <a:gd name="connsiteY20" fmla="*/ 1508087 h 3077729"/>
                <a:gd name="connsiteX21" fmla="*/ 9419749 w 9419749"/>
                <a:gd name="connsiteY21" fmla="*/ 1990265 h 3077729"/>
                <a:gd name="connsiteX22" fmla="*/ 9419749 w 9419749"/>
                <a:gd name="connsiteY22" fmla="*/ 2533997 h 3077729"/>
                <a:gd name="connsiteX23" fmla="*/ 9419749 w 9419749"/>
                <a:gd name="connsiteY23" fmla="*/ 3077729 h 3077729"/>
                <a:gd name="connsiteX24" fmla="*/ 9019410 w 9419749"/>
                <a:gd name="connsiteY24" fmla="*/ 3077729 h 3077729"/>
                <a:gd name="connsiteX25" fmla="*/ 8242280 w 9419749"/>
                <a:gd name="connsiteY25" fmla="*/ 3077729 h 3077729"/>
                <a:gd name="connsiteX26" fmla="*/ 7465151 w 9419749"/>
                <a:gd name="connsiteY26" fmla="*/ 3077729 h 3077729"/>
                <a:gd name="connsiteX27" fmla="*/ 6782219 w 9419749"/>
                <a:gd name="connsiteY27" fmla="*/ 3077729 h 3077729"/>
                <a:gd name="connsiteX28" fmla="*/ 6099287 w 9419749"/>
                <a:gd name="connsiteY28" fmla="*/ 3077729 h 3077729"/>
                <a:gd name="connsiteX29" fmla="*/ 5416356 w 9419749"/>
                <a:gd name="connsiteY29" fmla="*/ 3077729 h 3077729"/>
                <a:gd name="connsiteX30" fmla="*/ 4639226 w 9419749"/>
                <a:gd name="connsiteY30" fmla="*/ 3077729 h 3077729"/>
                <a:gd name="connsiteX31" fmla="*/ 4144690 w 9419749"/>
                <a:gd name="connsiteY31" fmla="*/ 3077729 h 3077729"/>
                <a:gd name="connsiteX32" fmla="*/ 3650153 w 9419749"/>
                <a:gd name="connsiteY32" fmla="*/ 3077729 h 3077729"/>
                <a:gd name="connsiteX33" fmla="*/ 3249813 w 9419749"/>
                <a:gd name="connsiteY33" fmla="*/ 3077729 h 3077729"/>
                <a:gd name="connsiteX34" fmla="*/ 2566882 w 9419749"/>
                <a:gd name="connsiteY34" fmla="*/ 3077729 h 3077729"/>
                <a:gd name="connsiteX35" fmla="*/ 2072345 w 9419749"/>
                <a:gd name="connsiteY35" fmla="*/ 3077729 h 3077729"/>
                <a:gd name="connsiteX36" fmla="*/ 1672005 w 9419749"/>
                <a:gd name="connsiteY36" fmla="*/ 3077729 h 3077729"/>
                <a:gd name="connsiteX37" fmla="*/ 989074 w 9419749"/>
                <a:gd name="connsiteY37" fmla="*/ 3077729 h 3077729"/>
                <a:gd name="connsiteX38" fmla="*/ 0 w 9419749"/>
                <a:gd name="connsiteY38" fmla="*/ 3077729 h 3077729"/>
                <a:gd name="connsiteX39" fmla="*/ 0 w 9419749"/>
                <a:gd name="connsiteY39" fmla="*/ 2595551 h 3077729"/>
                <a:gd name="connsiteX40" fmla="*/ 0 w 9419749"/>
                <a:gd name="connsiteY40" fmla="*/ 2051819 h 3077729"/>
                <a:gd name="connsiteX41" fmla="*/ 0 w 9419749"/>
                <a:gd name="connsiteY41" fmla="*/ 1569642 h 3077729"/>
                <a:gd name="connsiteX42" fmla="*/ 0 w 9419749"/>
                <a:gd name="connsiteY42" fmla="*/ 1149019 h 3077729"/>
                <a:gd name="connsiteX43" fmla="*/ 0 w 9419749"/>
                <a:gd name="connsiteY43" fmla="*/ 605287 h 3077729"/>
                <a:gd name="connsiteX44" fmla="*/ 0 w 9419749"/>
                <a:gd name="connsiteY44" fmla="*/ 0 h 30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19749" h="3077729" fill="none" extrusionOk="0">
                  <a:moveTo>
                    <a:pt x="0" y="0"/>
                  </a:moveTo>
                  <a:cubicBezTo>
                    <a:pt x="199775" y="-8067"/>
                    <a:pt x="452383" y="38179"/>
                    <a:pt x="588734" y="0"/>
                  </a:cubicBezTo>
                  <a:cubicBezTo>
                    <a:pt x="725085" y="-38179"/>
                    <a:pt x="836481" y="35254"/>
                    <a:pt x="989074" y="0"/>
                  </a:cubicBezTo>
                  <a:cubicBezTo>
                    <a:pt x="1141667" y="-35254"/>
                    <a:pt x="1196743" y="41261"/>
                    <a:pt x="1389413" y="0"/>
                  </a:cubicBezTo>
                  <a:cubicBezTo>
                    <a:pt x="1582083" y="-41261"/>
                    <a:pt x="1910670" y="12534"/>
                    <a:pt x="2166542" y="0"/>
                  </a:cubicBezTo>
                  <a:cubicBezTo>
                    <a:pt x="2422414" y="-12534"/>
                    <a:pt x="2376556" y="29993"/>
                    <a:pt x="2472684" y="0"/>
                  </a:cubicBezTo>
                  <a:cubicBezTo>
                    <a:pt x="2568812" y="-29993"/>
                    <a:pt x="2723847" y="43004"/>
                    <a:pt x="2967221" y="0"/>
                  </a:cubicBezTo>
                  <a:cubicBezTo>
                    <a:pt x="3210595" y="-43004"/>
                    <a:pt x="3391634" y="71891"/>
                    <a:pt x="3744350" y="0"/>
                  </a:cubicBezTo>
                  <a:cubicBezTo>
                    <a:pt x="4097066" y="-71891"/>
                    <a:pt x="3956461" y="38622"/>
                    <a:pt x="4144690" y="0"/>
                  </a:cubicBezTo>
                  <a:cubicBezTo>
                    <a:pt x="4332919" y="-38622"/>
                    <a:pt x="4367767" y="39999"/>
                    <a:pt x="4545029" y="0"/>
                  </a:cubicBezTo>
                  <a:cubicBezTo>
                    <a:pt x="4722291" y="-39999"/>
                    <a:pt x="4729596" y="36286"/>
                    <a:pt x="4851171" y="0"/>
                  </a:cubicBezTo>
                  <a:cubicBezTo>
                    <a:pt x="4972746" y="-36286"/>
                    <a:pt x="5245438" y="25080"/>
                    <a:pt x="5628300" y="0"/>
                  </a:cubicBezTo>
                  <a:cubicBezTo>
                    <a:pt x="6011162" y="-25080"/>
                    <a:pt x="6121544" y="39497"/>
                    <a:pt x="6311232" y="0"/>
                  </a:cubicBezTo>
                  <a:cubicBezTo>
                    <a:pt x="6500920" y="-39497"/>
                    <a:pt x="6545144" y="44279"/>
                    <a:pt x="6711571" y="0"/>
                  </a:cubicBezTo>
                  <a:cubicBezTo>
                    <a:pt x="6877998" y="-44279"/>
                    <a:pt x="7124820" y="21883"/>
                    <a:pt x="7394503" y="0"/>
                  </a:cubicBezTo>
                  <a:cubicBezTo>
                    <a:pt x="7664186" y="-21883"/>
                    <a:pt x="7728006" y="16433"/>
                    <a:pt x="7983237" y="0"/>
                  </a:cubicBezTo>
                  <a:cubicBezTo>
                    <a:pt x="8238468" y="-16433"/>
                    <a:pt x="8427130" y="44439"/>
                    <a:pt x="8571972" y="0"/>
                  </a:cubicBezTo>
                  <a:cubicBezTo>
                    <a:pt x="8716814" y="-44439"/>
                    <a:pt x="9146523" y="20563"/>
                    <a:pt x="9419749" y="0"/>
                  </a:cubicBezTo>
                  <a:cubicBezTo>
                    <a:pt x="9455756" y="219887"/>
                    <a:pt x="9408705" y="337200"/>
                    <a:pt x="9419749" y="482178"/>
                  </a:cubicBezTo>
                  <a:cubicBezTo>
                    <a:pt x="9430793" y="627156"/>
                    <a:pt x="9385207" y="798933"/>
                    <a:pt x="9419749" y="1025910"/>
                  </a:cubicBezTo>
                  <a:cubicBezTo>
                    <a:pt x="9454291" y="1252887"/>
                    <a:pt x="9392510" y="1327535"/>
                    <a:pt x="9419749" y="1508087"/>
                  </a:cubicBezTo>
                  <a:cubicBezTo>
                    <a:pt x="9446988" y="1688639"/>
                    <a:pt x="9362810" y="1814158"/>
                    <a:pt x="9419749" y="1990265"/>
                  </a:cubicBezTo>
                  <a:cubicBezTo>
                    <a:pt x="9476688" y="2166372"/>
                    <a:pt x="9396263" y="2377192"/>
                    <a:pt x="9419749" y="2533997"/>
                  </a:cubicBezTo>
                  <a:cubicBezTo>
                    <a:pt x="9443235" y="2690802"/>
                    <a:pt x="9356230" y="2922283"/>
                    <a:pt x="9419749" y="3077729"/>
                  </a:cubicBezTo>
                  <a:cubicBezTo>
                    <a:pt x="9339322" y="3097233"/>
                    <a:pt x="9216951" y="3056356"/>
                    <a:pt x="9019410" y="3077729"/>
                  </a:cubicBezTo>
                  <a:cubicBezTo>
                    <a:pt x="8821869" y="3099102"/>
                    <a:pt x="8421846" y="3027590"/>
                    <a:pt x="8242280" y="3077729"/>
                  </a:cubicBezTo>
                  <a:cubicBezTo>
                    <a:pt x="8062714" y="3127868"/>
                    <a:pt x="7753673" y="3001132"/>
                    <a:pt x="7465151" y="3077729"/>
                  </a:cubicBezTo>
                  <a:cubicBezTo>
                    <a:pt x="7176629" y="3154326"/>
                    <a:pt x="6992420" y="3059790"/>
                    <a:pt x="6782219" y="3077729"/>
                  </a:cubicBezTo>
                  <a:cubicBezTo>
                    <a:pt x="6572018" y="3095668"/>
                    <a:pt x="6266739" y="3061834"/>
                    <a:pt x="6099287" y="3077729"/>
                  </a:cubicBezTo>
                  <a:cubicBezTo>
                    <a:pt x="5931835" y="3093624"/>
                    <a:pt x="5643333" y="3030940"/>
                    <a:pt x="5416356" y="3077729"/>
                  </a:cubicBezTo>
                  <a:cubicBezTo>
                    <a:pt x="5189379" y="3124518"/>
                    <a:pt x="4923895" y="2988217"/>
                    <a:pt x="4639226" y="3077729"/>
                  </a:cubicBezTo>
                  <a:cubicBezTo>
                    <a:pt x="4354557" y="3167241"/>
                    <a:pt x="4290266" y="3044591"/>
                    <a:pt x="4144690" y="3077729"/>
                  </a:cubicBezTo>
                  <a:cubicBezTo>
                    <a:pt x="3999114" y="3110867"/>
                    <a:pt x="3814921" y="3027402"/>
                    <a:pt x="3650153" y="3077729"/>
                  </a:cubicBezTo>
                  <a:cubicBezTo>
                    <a:pt x="3485385" y="3128056"/>
                    <a:pt x="3446603" y="3077449"/>
                    <a:pt x="3249813" y="3077729"/>
                  </a:cubicBezTo>
                  <a:cubicBezTo>
                    <a:pt x="3053023" y="3078009"/>
                    <a:pt x="2905030" y="3056560"/>
                    <a:pt x="2566882" y="3077729"/>
                  </a:cubicBezTo>
                  <a:cubicBezTo>
                    <a:pt x="2228734" y="3098898"/>
                    <a:pt x="2209443" y="3058993"/>
                    <a:pt x="2072345" y="3077729"/>
                  </a:cubicBezTo>
                  <a:cubicBezTo>
                    <a:pt x="1935247" y="3096465"/>
                    <a:pt x="1825907" y="3061972"/>
                    <a:pt x="1672005" y="3077729"/>
                  </a:cubicBezTo>
                  <a:cubicBezTo>
                    <a:pt x="1518103" y="3093486"/>
                    <a:pt x="1278442" y="3055571"/>
                    <a:pt x="989074" y="3077729"/>
                  </a:cubicBezTo>
                  <a:cubicBezTo>
                    <a:pt x="699706" y="3099887"/>
                    <a:pt x="351088" y="3075639"/>
                    <a:pt x="0" y="3077729"/>
                  </a:cubicBezTo>
                  <a:cubicBezTo>
                    <a:pt x="-8191" y="2859937"/>
                    <a:pt x="7061" y="2728460"/>
                    <a:pt x="0" y="2595551"/>
                  </a:cubicBezTo>
                  <a:cubicBezTo>
                    <a:pt x="-7061" y="2462642"/>
                    <a:pt x="51639" y="2311558"/>
                    <a:pt x="0" y="2051819"/>
                  </a:cubicBezTo>
                  <a:cubicBezTo>
                    <a:pt x="-51639" y="1792080"/>
                    <a:pt x="50302" y="1763908"/>
                    <a:pt x="0" y="1569642"/>
                  </a:cubicBezTo>
                  <a:cubicBezTo>
                    <a:pt x="-50302" y="1375376"/>
                    <a:pt x="24595" y="1340555"/>
                    <a:pt x="0" y="1149019"/>
                  </a:cubicBezTo>
                  <a:cubicBezTo>
                    <a:pt x="-24595" y="957483"/>
                    <a:pt x="25767" y="829515"/>
                    <a:pt x="0" y="605287"/>
                  </a:cubicBezTo>
                  <a:cubicBezTo>
                    <a:pt x="-25767" y="381059"/>
                    <a:pt x="30377" y="190553"/>
                    <a:pt x="0" y="0"/>
                  </a:cubicBezTo>
                  <a:close/>
                </a:path>
                <a:path w="9419749" h="3077729" stroke="0" extrusionOk="0">
                  <a:moveTo>
                    <a:pt x="0" y="0"/>
                  </a:moveTo>
                  <a:cubicBezTo>
                    <a:pt x="255633" y="-13538"/>
                    <a:pt x="384981" y="52071"/>
                    <a:pt x="588734" y="0"/>
                  </a:cubicBezTo>
                  <a:cubicBezTo>
                    <a:pt x="792487" y="-52071"/>
                    <a:pt x="782260" y="32303"/>
                    <a:pt x="894876" y="0"/>
                  </a:cubicBezTo>
                  <a:cubicBezTo>
                    <a:pt x="1007492" y="-32303"/>
                    <a:pt x="1358315" y="32537"/>
                    <a:pt x="1672005" y="0"/>
                  </a:cubicBezTo>
                  <a:cubicBezTo>
                    <a:pt x="1985695" y="-32537"/>
                    <a:pt x="1864648" y="25069"/>
                    <a:pt x="1978147" y="0"/>
                  </a:cubicBezTo>
                  <a:cubicBezTo>
                    <a:pt x="2091646" y="-25069"/>
                    <a:pt x="2436393" y="19053"/>
                    <a:pt x="2566882" y="0"/>
                  </a:cubicBezTo>
                  <a:cubicBezTo>
                    <a:pt x="2697371" y="-19053"/>
                    <a:pt x="2816604" y="28961"/>
                    <a:pt x="3061418" y="0"/>
                  </a:cubicBezTo>
                  <a:cubicBezTo>
                    <a:pt x="3306232" y="-28961"/>
                    <a:pt x="3288558" y="9015"/>
                    <a:pt x="3367560" y="0"/>
                  </a:cubicBezTo>
                  <a:cubicBezTo>
                    <a:pt x="3446562" y="-9015"/>
                    <a:pt x="3770854" y="38387"/>
                    <a:pt x="3956295" y="0"/>
                  </a:cubicBezTo>
                  <a:cubicBezTo>
                    <a:pt x="4141736" y="-38387"/>
                    <a:pt x="4449660" y="119"/>
                    <a:pt x="4639226" y="0"/>
                  </a:cubicBezTo>
                  <a:cubicBezTo>
                    <a:pt x="4828792" y="-119"/>
                    <a:pt x="4920873" y="18416"/>
                    <a:pt x="5133763" y="0"/>
                  </a:cubicBezTo>
                  <a:cubicBezTo>
                    <a:pt x="5346653" y="-18416"/>
                    <a:pt x="5572297" y="5859"/>
                    <a:pt x="5910892" y="0"/>
                  </a:cubicBezTo>
                  <a:cubicBezTo>
                    <a:pt x="6249487" y="-5859"/>
                    <a:pt x="6442036" y="28191"/>
                    <a:pt x="6688022" y="0"/>
                  </a:cubicBezTo>
                  <a:cubicBezTo>
                    <a:pt x="6934008" y="-28191"/>
                    <a:pt x="6927770" y="19790"/>
                    <a:pt x="6994164" y="0"/>
                  </a:cubicBezTo>
                  <a:cubicBezTo>
                    <a:pt x="7060558" y="-19790"/>
                    <a:pt x="7218428" y="3147"/>
                    <a:pt x="7300305" y="0"/>
                  </a:cubicBezTo>
                  <a:cubicBezTo>
                    <a:pt x="7382182" y="-3147"/>
                    <a:pt x="7722697" y="6636"/>
                    <a:pt x="8077435" y="0"/>
                  </a:cubicBezTo>
                  <a:cubicBezTo>
                    <a:pt x="8432173" y="-6636"/>
                    <a:pt x="8609962" y="90571"/>
                    <a:pt x="8854564" y="0"/>
                  </a:cubicBezTo>
                  <a:cubicBezTo>
                    <a:pt x="9099166" y="-90571"/>
                    <a:pt x="9260012" y="45477"/>
                    <a:pt x="9419749" y="0"/>
                  </a:cubicBezTo>
                  <a:cubicBezTo>
                    <a:pt x="9449803" y="184755"/>
                    <a:pt x="9369454" y="404034"/>
                    <a:pt x="9419749" y="512955"/>
                  </a:cubicBezTo>
                  <a:cubicBezTo>
                    <a:pt x="9470044" y="621876"/>
                    <a:pt x="9403874" y="739025"/>
                    <a:pt x="9419749" y="933578"/>
                  </a:cubicBezTo>
                  <a:cubicBezTo>
                    <a:pt x="9435624" y="1128131"/>
                    <a:pt x="9400628" y="1292043"/>
                    <a:pt x="9419749" y="1384978"/>
                  </a:cubicBezTo>
                  <a:cubicBezTo>
                    <a:pt x="9438870" y="1477913"/>
                    <a:pt x="9403481" y="1772114"/>
                    <a:pt x="9419749" y="1959487"/>
                  </a:cubicBezTo>
                  <a:cubicBezTo>
                    <a:pt x="9436017" y="2146860"/>
                    <a:pt x="9395884" y="2227900"/>
                    <a:pt x="9419749" y="2410888"/>
                  </a:cubicBezTo>
                  <a:cubicBezTo>
                    <a:pt x="9443614" y="2593876"/>
                    <a:pt x="9404771" y="2870797"/>
                    <a:pt x="9419749" y="3077729"/>
                  </a:cubicBezTo>
                  <a:cubicBezTo>
                    <a:pt x="9339869" y="3107422"/>
                    <a:pt x="9236594" y="3053893"/>
                    <a:pt x="9113607" y="3077729"/>
                  </a:cubicBezTo>
                  <a:cubicBezTo>
                    <a:pt x="8990620" y="3101565"/>
                    <a:pt x="8743020" y="3072678"/>
                    <a:pt x="8524873" y="3077729"/>
                  </a:cubicBezTo>
                  <a:cubicBezTo>
                    <a:pt x="8306726" y="3082780"/>
                    <a:pt x="8133641" y="3062955"/>
                    <a:pt x="8030336" y="3077729"/>
                  </a:cubicBezTo>
                  <a:cubicBezTo>
                    <a:pt x="7927031" y="3092503"/>
                    <a:pt x="7537609" y="3071979"/>
                    <a:pt x="7253207" y="3077729"/>
                  </a:cubicBezTo>
                  <a:cubicBezTo>
                    <a:pt x="6968805" y="3083479"/>
                    <a:pt x="6756407" y="3006189"/>
                    <a:pt x="6476077" y="3077729"/>
                  </a:cubicBezTo>
                  <a:cubicBezTo>
                    <a:pt x="6195747" y="3149269"/>
                    <a:pt x="6057033" y="3014180"/>
                    <a:pt x="5887343" y="3077729"/>
                  </a:cubicBezTo>
                  <a:cubicBezTo>
                    <a:pt x="5717653" y="3141278"/>
                    <a:pt x="5672907" y="3056177"/>
                    <a:pt x="5581201" y="3077729"/>
                  </a:cubicBezTo>
                  <a:cubicBezTo>
                    <a:pt x="5489495" y="3099281"/>
                    <a:pt x="5233064" y="3009458"/>
                    <a:pt x="4898269" y="3077729"/>
                  </a:cubicBezTo>
                  <a:cubicBezTo>
                    <a:pt x="4563474" y="3146000"/>
                    <a:pt x="4589488" y="3075958"/>
                    <a:pt x="4497930" y="3077729"/>
                  </a:cubicBezTo>
                  <a:cubicBezTo>
                    <a:pt x="4406372" y="3079500"/>
                    <a:pt x="4256770" y="3053664"/>
                    <a:pt x="4191788" y="3077729"/>
                  </a:cubicBezTo>
                  <a:cubicBezTo>
                    <a:pt x="4126806" y="3101794"/>
                    <a:pt x="4033544" y="3057894"/>
                    <a:pt x="3885646" y="3077729"/>
                  </a:cubicBezTo>
                  <a:cubicBezTo>
                    <a:pt x="3737748" y="3097564"/>
                    <a:pt x="3577381" y="3075507"/>
                    <a:pt x="3485307" y="3077729"/>
                  </a:cubicBezTo>
                  <a:cubicBezTo>
                    <a:pt x="3393233" y="3079951"/>
                    <a:pt x="3131119" y="3069527"/>
                    <a:pt x="2896573" y="3077729"/>
                  </a:cubicBezTo>
                  <a:cubicBezTo>
                    <a:pt x="2662027" y="3085931"/>
                    <a:pt x="2621380" y="3069431"/>
                    <a:pt x="2496233" y="3077729"/>
                  </a:cubicBezTo>
                  <a:cubicBezTo>
                    <a:pt x="2371086" y="3086027"/>
                    <a:pt x="2248604" y="3041161"/>
                    <a:pt x="2001697" y="3077729"/>
                  </a:cubicBezTo>
                  <a:cubicBezTo>
                    <a:pt x="1754790" y="3114297"/>
                    <a:pt x="1603796" y="3026962"/>
                    <a:pt x="1412962" y="3077729"/>
                  </a:cubicBezTo>
                  <a:cubicBezTo>
                    <a:pt x="1222129" y="3128496"/>
                    <a:pt x="1192133" y="3031639"/>
                    <a:pt x="1012623" y="3077729"/>
                  </a:cubicBezTo>
                  <a:cubicBezTo>
                    <a:pt x="833113" y="3123819"/>
                    <a:pt x="270086" y="3027642"/>
                    <a:pt x="0" y="3077729"/>
                  </a:cubicBezTo>
                  <a:cubicBezTo>
                    <a:pt x="-8091" y="2885880"/>
                    <a:pt x="53801" y="2759301"/>
                    <a:pt x="0" y="2595551"/>
                  </a:cubicBezTo>
                  <a:cubicBezTo>
                    <a:pt x="-53801" y="2431801"/>
                    <a:pt x="55391" y="2247813"/>
                    <a:pt x="0" y="2113374"/>
                  </a:cubicBezTo>
                  <a:cubicBezTo>
                    <a:pt x="-55391" y="1978935"/>
                    <a:pt x="2788" y="1842302"/>
                    <a:pt x="0" y="1631196"/>
                  </a:cubicBezTo>
                  <a:cubicBezTo>
                    <a:pt x="-2788" y="1420090"/>
                    <a:pt x="49028" y="1326740"/>
                    <a:pt x="0" y="1087464"/>
                  </a:cubicBezTo>
                  <a:cubicBezTo>
                    <a:pt x="-49028" y="848188"/>
                    <a:pt x="25002" y="787821"/>
                    <a:pt x="0" y="605287"/>
                  </a:cubicBezTo>
                  <a:cubicBezTo>
                    <a:pt x="-25002" y="422753"/>
                    <a:pt x="45083" y="268650"/>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674C9668-12AB-AFED-C33B-C9D55911BA24}"/>
                </a:ext>
              </a:extLst>
            </p:cNvPr>
            <p:cNvSpPr txBox="1"/>
            <p:nvPr/>
          </p:nvSpPr>
          <p:spPr>
            <a:xfrm>
              <a:off x="679061" y="1114594"/>
              <a:ext cx="9164012" cy="297423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sz="3400" dirty="0" err="1">
                  <a:solidFill>
                    <a:prstClr val="black"/>
                  </a:solidFill>
                  <a:latin typeface="Cambria" panose="02040503050406030204" pitchFamily="18" charset="0"/>
                  <a:ea typeface="Cambria" panose="02040503050406030204" pitchFamily="18" charset="0"/>
                </a:rPr>
                <a:t>Thế</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giới</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diệu</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kì</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mà</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sách</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mang</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đến</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cho</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người</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đọc</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được</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thể</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hiện</a:t>
              </a:r>
              <a:r>
                <a:rPr lang="en-US" sz="3400" dirty="0">
                  <a:solidFill>
                    <a:prstClr val="black"/>
                  </a:solidFill>
                  <a:latin typeface="Cambria" panose="02040503050406030204" pitchFamily="18" charset="0"/>
                  <a:ea typeface="Cambria" panose="02040503050406030204" pitchFamily="18" charset="0"/>
                </a:rPr>
                <a:t> qua </a:t>
              </a:r>
              <a:r>
                <a:rPr lang="en-US" sz="3400" dirty="0" err="1">
                  <a:solidFill>
                    <a:prstClr val="black"/>
                  </a:solidFill>
                  <a:latin typeface="Cambria" panose="02040503050406030204" pitchFamily="18" charset="0"/>
                  <a:ea typeface="Cambria" panose="02040503050406030204" pitchFamily="18" charset="0"/>
                </a:rPr>
                <a:t>những</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hình</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ảnh</a:t>
              </a:r>
              <a:r>
                <a:rPr lang="en-US" sz="3400" dirty="0">
                  <a:solidFill>
                    <a:prstClr val="black"/>
                  </a:solidFill>
                  <a:latin typeface="Cambria" panose="02040503050406030204" pitchFamily="18" charset="0"/>
                  <a:ea typeface="Cambria" panose="02040503050406030204" pitchFamily="18" charset="0"/>
                </a:rPr>
                <a:t>:</a:t>
              </a: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lang="en-US" sz="3400" dirty="0" err="1">
                  <a:solidFill>
                    <a:prstClr val="black"/>
                  </a:solidFill>
                  <a:latin typeface="Cambria" panose="02040503050406030204" pitchFamily="18" charset="0"/>
                  <a:ea typeface="Cambria" panose="02040503050406030204" pitchFamily="18" charset="0"/>
                </a:rPr>
                <a:t>Trên</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bầu</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trời</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vì</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sao</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lấp</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lánh</a:t>
              </a:r>
              <a:endParaRPr lang="en-US" sz="3400" dirty="0">
                <a:solidFill>
                  <a:prstClr val="black"/>
                </a:solidFill>
                <a:latin typeface="Cambria" panose="02040503050406030204" pitchFamily="18" charset="0"/>
                <a:ea typeface="Cambria" panose="02040503050406030204" pitchFamily="18" charset="0"/>
              </a:endParaRP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lang="en-US" sz="3400" dirty="0" err="1">
                  <a:solidFill>
                    <a:prstClr val="black"/>
                  </a:solidFill>
                  <a:latin typeface="Cambria" panose="02040503050406030204" pitchFamily="18" charset="0"/>
                  <a:ea typeface="Cambria" panose="02040503050406030204" pitchFamily="18" charset="0"/>
                </a:rPr>
                <a:t>Mặt</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biển</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xanh</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cánh</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buồm</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nâu</a:t>
              </a:r>
              <a:endParaRPr lang="en-US" sz="3400" dirty="0">
                <a:solidFill>
                  <a:prstClr val="black"/>
                </a:solidFill>
                <a:latin typeface="Cambria" panose="02040503050406030204" pitchFamily="18" charset="0"/>
                <a:ea typeface="Cambria" panose="02040503050406030204" pitchFamily="18" charset="0"/>
              </a:endParaRP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lang="en-US" sz="3400" dirty="0" err="1">
                  <a:solidFill>
                    <a:prstClr val="black"/>
                  </a:solidFill>
                  <a:latin typeface="Cambria" panose="02040503050406030204" pitchFamily="18" charset="0"/>
                  <a:ea typeface="Cambria" panose="02040503050406030204" pitchFamily="18" charset="0"/>
                </a:rPr>
                <a:t>Bảy</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sắc</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cầu</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vồng</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sau</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cơn</a:t>
              </a:r>
              <a:r>
                <a:rPr lang="en-US" sz="3400" dirty="0">
                  <a:solidFill>
                    <a:prstClr val="black"/>
                  </a:solidFill>
                  <a:latin typeface="Cambria" panose="02040503050406030204" pitchFamily="18" charset="0"/>
                  <a:ea typeface="Cambria" panose="02040503050406030204" pitchFamily="18" charset="0"/>
                </a:rPr>
                <a:t> </a:t>
              </a:r>
              <a:r>
                <a:rPr lang="en-US" sz="3400" dirty="0" err="1">
                  <a:solidFill>
                    <a:prstClr val="black"/>
                  </a:solidFill>
                  <a:latin typeface="Cambria" panose="02040503050406030204" pitchFamily="18" charset="0"/>
                  <a:ea typeface="Cambria" panose="02040503050406030204" pitchFamily="18" charset="0"/>
                </a:rPr>
                <a:t>mưa</a:t>
              </a:r>
              <a:endParaRPr lang="en-US" sz="3400" dirty="0">
                <a:solidFill>
                  <a:prstClr val="black"/>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69D273BC-0D74-F2A9-9C1A-A1349B8B842F}"/>
              </a:ext>
            </a:extLst>
          </p:cNvPr>
          <p:cNvGrpSpPr/>
          <p:nvPr/>
        </p:nvGrpSpPr>
        <p:grpSpPr>
          <a:xfrm>
            <a:off x="40936" y="228966"/>
            <a:ext cx="11707852" cy="2150702"/>
            <a:chOff x="40936" y="228966"/>
            <a:chExt cx="11707852" cy="2150702"/>
          </a:xfrm>
        </p:grpSpPr>
        <p:grpSp>
          <p:nvGrpSpPr>
            <p:cNvPr id="3" name="Group 2">
              <a:extLst>
                <a:ext uri="{FF2B5EF4-FFF2-40B4-BE49-F238E27FC236}">
                  <a16:creationId xmlns:a16="http://schemas.microsoft.com/office/drawing/2014/main" id="{F0F64549-E108-4B40-B602-99A174200886}"/>
                </a:ext>
              </a:extLst>
            </p:cNvPr>
            <p:cNvGrpSpPr/>
            <p:nvPr/>
          </p:nvGrpSpPr>
          <p:grpSpPr>
            <a:xfrm>
              <a:off x="670270" y="365001"/>
              <a:ext cx="11078518" cy="2014667"/>
              <a:chOff x="197374" y="63507"/>
              <a:chExt cx="11517950" cy="2014667"/>
            </a:xfrm>
          </p:grpSpPr>
          <p:sp>
            <p:nvSpPr>
              <p:cNvPr id="5" name="Rounded Rectangle 4">
                <a:extLst>
                  <a:ext uri="{FF2B5EF4-FFF2-40B4-BE49-F238E27FC236}">
                    <a16:creationId xmlns:a16="http://schemas.microsoft.com/office/drawing/2014/main" id="{06788955-6223-43AB-5D62-119BA567D6F7}"/>
                  </a:ext>
                </a:extLst>
              </p:cNvPr>
              <p:cNvSpPr/>
              <p:nvPr/>
            </p:nvSpPr>
            <p:spPr>
              <a:xfrm>
                <a:off x="197374" y="63507"/>
                <a:ext cx="11517950" cy="1948542"/>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A2DABAD-0A59-72AE-3E01-13D0DA210EB2}"/>
                  </a:ext>
                </a:extLst>
              </p:cNvPr>
              <p:cNvSpPr txBox="1"/>
              <p:nvPr/>
            </p:nvSpPr>
            <p:spPr>
              <a:xfrm>
                <a:off x="1038624" y="139182"/>
                <a:ext cx="10559429"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1. Thế giới diệu kì mà sách mang đến cho người đọc được thể hiện qua những hình ảnh nào?</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ollection of books with letters and numbers&#10;&#10;Description automatically generated">
              <a:extLst>
                <a:ext uri="{FF2B5EF4-FFF2-40B4-BE49-F238E27FC236}">
                  <a16:creationId xmlns:a16="http://schemas.microsoft.com/office/drawing/2014/main" id="{6B67A4E6-1394-0E42-D330-A125E8864723}"/>
                </a:ext>
              </a:extLst>
            </p:cNvPr>
            <p:cNvPicPr>
              <a:picLocks noChangeAspect="1"/>
            </p:cNvPicPr>
            <p:nvPr/>
          </p:nvPicPr>
          <p:blipFill>
            <a:blip r:embed="rId2">
              <a:extLst>
                <a:ext uri="{28A0092B-C50C-407E-A947-70E740481C1C}">
                  <a14:useLocalDpi xmlns:a14="http://schemas.microsoft.com/office/drawing/2010/main" val="0"/>
                </a:ext>
              </a:extLst>
            </a:blip>
            <a:srcRect r="73403" b="72222"/>
            <a:stretch/>
          </p:blipFill>
          <p:spPr>
            <a:xfrm>
              <a:off x="40936" y="228966"/>
              <a:ext cx="1722120" cy="1605247"/>
            </a:xfrm>
            <a:prstGeom prst="rect">
              <a:avLst/>
            </a:prstGeom>
          </p:spPr>
        </p:pic>
      </p:grpSp>
      <p:pic>
        <p:nvPicPr>
          <p:cNvPr id="1026" name="Picture 2">
            <a:extLst>
              <a:ext uri="{FF2B5EF4-FFF2-40B4-BE49-F238E27FC236}">
                <a16:creationId xmlns:a16="http://schemas.microsoft.com/office/drawing/2014/main" id="{7D500668-6346-5DE0-0940-9BBFD0CBA7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 r="33314" b="1"/>
          <a:stretch/>
        </p:blipFill>
        <p:spPr bwMode="auto">
          <a:xfrm>
            <a:off x="707469" y="2449578"/>
            <a:ext cx="4244321" cy="1646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DEF4014-7261-37AD-D797-4EB3CFAB16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84"/>
          <a:stretch/>
        </p:blipFill>
        <p:spPr bwMode="auto">
          <a:xfrm>
            <a:off x="1630885" y="4136043"/>
            <a:ext cx="256986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890</Words>
  <Application>Microsoft Office PowerPoint</Application>
  <PresentationFormat>Màn hình rộng</PresentationFormat>
  <Paragraphs>84</Paragraphs>
  <Slides>14</Slides>
  <Notes>2</Notes>
  <HiddenSlides>0</HiddenSlides>
  <MMClips>0</MMClips>
  <ScaleCrop>false</ScaleCrop>
  <HeadingPairs>
    <vt:vector size="6" baseType="variant">
      <vt:variant>
        <vt:lpstr>Phông được Dùng</vt:lpstr>
      </vt:variant>
      <vt:variant>
        <vt:i4>10</vt:i4>
      </vt:variant>
      <vt:variant>
        <vt:lpstr>Chủ đề</vt:lpstr>
      </vt:variant>
      <vt:variant>
        <vt:i4>3</vt:i4>
      </vt:variant>
      <vt:variant>
        <vt:lpstr>Tiêu đề Bản chiếu</vt:lpstr>
      </vt:variant>
      <vt:variant>
        <vt:i4>14</vt:i4>
      </vt:variant>
    </vt:vector>
  </HeadingPairs>
  <TitlesOfParts>
    <vt:vector size="27" baseType="lpstr">
      <vt:lpstr>等线</vt:lpstr>
      <vt:lpstr>#9Slide05 FS Blonde Script</vt:lpstr>
      <vt:lpstr>Aptos</vt:lpstr>
      <vt:lpstr>Aptos Display</vt:lpstr>
      <vt:lpstr>Arial</vt:lpstr>
      <vt:lpstr>Cambria</vt:lpstr>
      <vt:lpstr>SVN-Newton</vt:lpstr>
      <vt:lpstr>Times New Roman</vt:lpstr>
      <vt:lpstr>UTM Futura Extra</vt:lpstr>
      <vt:lpstr>Wingdings</vt:lpstr>
      <vt:lpstr>Office Theme</vt:lpstr>
      <vt:lpstr>Custom Design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Windows 10</cp:lastModifiedBy>
  <cp:revision>11</cp:revision>
  <dcterms:created xsi:type="dcterms:W3CDTF">2024-10-09T04:21:57Z</dcterms:created>
  <dcterms:modified xsi:type="dcterms:W3CDTF">2024-12-04T12:10:22Z</dcterms:modified>
</cp:coreProperties>
</file>