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5"/>
  </p:notesMasterIdLst>
  <p:sldIdLst>
    <p:sldId id="258" r:id="rId3"/>
    <p:sldId id="306" r:id="rId4"/>
    <p:sldId id="262" r:id="rId5"/>
    <p:sldId id="256" r:id="rId6"/>
    <p:sldId id="260" r:id="rId7"/>
    <p:sldId id="263" r:id="rId8"/>
    <p:sldId id="267" r:id="rId9"/>
    <p:sldId id="269" r:id="rId10"/>
    <p:sldId id="308" r:id="rId11"/>
    <p:sldId id="279" r:id="rId12"/>
    <p:sldId id="281" r:id="rId13"/>
    <p:sldId id="282" r:id="rId14"/>
    <p:sldId id="284" r:id="rId15"/>
    <p:sldId id="285" r:id="rId16"/>
    <p:sldId id="313" r:id="rId17"/>
    <p:sldId id="289" r:id="rId18"/>
    <p:sldId id="314" r:id="rId19"/>
    <p:sldId id="292" r:id="rId20"/>
    <p:sldId id="296" r:id="rId21"/>
    <p:sldId id="297" r:id="rId22"/>
    <p:sldId id="315" r:id="rId23"/>
    <p:sldId id="316"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1432" autoAdjust="0"/>
  </p:normalViewPr>
  <p:slideViewPr>
    <p:cSldViewPr snapToGrid="0">
      <p:cViewPr varScale="1">
        <p:scale>
          <a:sx n="78" d="100"/>
          <a:sy n="78" d="100"/>
        </p:scale>
        <p:origin x="456" y="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E18A35-110C-4870-9D8B-ECC84ED040B5}" type="datetimeFigureOut">
              <a:rPr lang="en-US" smtClean="0"/>
              <a:t>12/7/2024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B43F77-267C-4EBA-994B-C68398F35FE5}" type="slidenum">
              <a:rPr lang="en-US" smtClean="0"/>
              <a:t>‹#›</a:t>
            </a:fld>
            <a:endParaRPr lang="en-US"/>
          </a:p>
        </p:txBody>
      </p:sp>
    </p:spTree>
    <p:extLst>
      <p:ext uri="{BB962C8B-B14F-4D97-AF65-F5344CB8AC3E}">
        <p14:creationId xmlns:p14="http://schemas.microsoft.com/office/powerpoint/2010/main" val="38114036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00"/>
                </a:solidFill>
                <a:effectLst/>
                <a:latin typeface="Times New Roman" panose="02020603050405020304" pitchFamily="18" charset="0"/>
                <a:ea typeface="Calibri" panose="020F0502020204030204" pitchFamily="34" charset="0"/>
              </a:rPr>
              <a:t>Quan </a:t>
            </a:r>
            <a:r>
              <a:rPr lang="en-US" sz="1800" dirty="0" err="1">
                <a:solidFill>
                  <a:srgbClr val="000000"/>
                </a:solidFill>
                <a:effectLst/>
                <a:latin typeface="Times New Roman" panose="02020603050405020304" pitchFamily="18" charset="0"/>
                <a:ea typeface="Calibri" panose="020F0502020204030204" pitchFamily="34" charset="0"/>
              </a:rPr>
              <a:t>họ</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là</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một</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nghệ</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thuật</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truyền</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thống</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của</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nước</a:t>
            </a:r>
            <a:r>
              <a:rPr lang="en-US" sz="1800" dirty="0">
                <a:solidFill>
                  <a:srgbClr val="000000"/>
                </a:solidFill>
                <a:effectLst/>
                <a:latin typeface="Times New Roman" panose="02020603050405020304" pitchFamily="18" charset="0"/>
                <a:ea typeface="Calibri" panose="020F0502020204030204" pitchFamily="34" charset="0"/>
              </a:rPr>
              <a:t> ta – </a:t>
            </a:r>
            <a:r>
              <a:rPr lang="en-US" sz="1800" dirty="0" err="1">
                <a:solidFill>
                  <a:srgbClr val="000000"/>
                </a:solidFill>
                <a:effectLst/>
                <a:latin typeface="Times New Roman" panose="02020603050405020304" pitchFamily="18" charset="0"/>
                <a:ea typeface="Calibri" panose="020F0502020204030204" pitchFamily="34" charset="0"/>
              </a:rPr>
              <a:t>Dân</a:t>
            </a:r>
            <a:r>
              <a:rPr lang="en-US" sz="1800" dirty="0">
                <a:solidFill>
                  <a:srgbClr val="000000"/>
                </a:solidFill>
                <a:effectLst/>
                <a:latin typeface="Times New Roman" panose="02020603050405020304" pitchFamily="18" charset="0"/>
                <a:ea typeface="Calibri" panose="020F0502020204030204" pitchFamily="34" charset="0"/>
              </a:rPr>
              <a:t> ca </a:t>
            </a:r>
            <a:r>
              <a:rPr lang="en-US" sz="1800" dirty="0" err="1">
                <a:solidFill>
                  <a:srgbClr val="000000"/>
                </a:solidFill>
                <a:effectLst/>
                <a:latin typeface="Times New Roman" panose="02020603050405020304" pitchFamily="18" charset="0"/>
                <a:ea typeface="Calibri" panose="020F0502020204030204" pitchFamily="34" charset="0"/>
              </a:rPr>
              <a:t>quan</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họ</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là</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một</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trong</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những</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làn</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điệu</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dân</a:t>
            </a:r>
            <a:r>
              <a:rPr lang="en-US" sz="1800" dirty="0">
                <a:solidFill>
                  <a:srgbClr val="000000"/>
                </a:solidFill>
                <a:effectLst/>
                <a:latin typeface="Times New Roman" panose="02020603050405020304" pitchFamily="18" charset="0"/>
                <a:ea typeface="Calibri" panose="020F0502020204030204" pitchFamily="34" charset="0"/>
              </a:rPr>
              <a:t> ca </a:t>
            </a:r>
            <a:r>
              <a:rPr lang="en-US" sz="1800" dirty="0" err="1">
                <a:solidFill>
                  <a:srgbClr val="000000"/>
                </a:solidFill>
                <a:effectLst/>
                <a:latin typeface="Times New Roman" panose="02020603050405020304" pitchFamily="18" charset="0"/>
                <a:ea typeface="Calibri" panose="020F0502020204030204" pitchFamily="34" charset="0"/>
              </a:rPr>
              <a:t>tiêu</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biểu</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vùng</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châu</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thổ</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sông</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Hồng</a:t>
            </a:r>
            <a:r>
              <a:rPr lang="en-US" sz="1800" dirty="0">
                <a:solidFill>
                  <a:srgbClr val="000000"/>
                </a:solidFill>
                <a:effectLst/>
                <a:latin typeface="Times New Roman" panose="02020603050405020304" pitchFamily="18" charset="0"/>
                <a:ea typeface="Calibri" panose="020F0502020204030204" pitchFamily="34" charset="0"/>
              </a:rPr>
              <a:t> ở </a:t>
            </a:r>
            <a:r>
              <a:rPr lang="en-US" sz="1800" dirty="0" err="1">
                <a:solidFill>
                  <a:srgbClr val="000000"/>
                </a:solidFill>
                <a:effectLst/>
                <a:latin typeface="Times New Roman" panose="02020603050405020304" pitchFamily="18" charset="0"/>
                <a:ea typeface="Calibri" panose="020F0502020204030204" pitchFamily="34" charset="0"/>
              </a:rPr>
              <a:t>miền</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Bắc</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nước</a:t>
            </a:r>
            <a:r>
              <a:rPr lang="en-US" sz="1800" dirty="0">
                <a:solidFill>
                  <a:srgbClr val="000000"/>
                </a:solidFill>
                <a:effectLst/>
                <a:latin typeface="Times New Roman" panose="02020603050405020304" pitchFamily="18" charset="0"/>
                <a:ea typeface="Calibri" panose="020F0502020204030204" pitchFamily="34" charset="0"/>
              </a:rPr>
              <a:t> ta. </a:t>
            </a:r>
            <a:r>
              <a:rPr lang="en-US" sz="1800" dirty="0" err="1">
                <a:solidFill>
                  <a:srgbClr val="000000"/>
                </a:solidFill>
                <a:effectLst/>
                <a:latin typeface="Times New Roman" panose="02020603050405020304" pitchFamily="18" charset="0"/>
                <a:ea typeface="Calibri" panose="020F0502020204030204" pitchFamily="34" charset="0"/>
              </a:rPr>
              <a:t>Hôm</a:t>
            </a:r>
            <a:r>
              <a:rPr lang="en-US" sz="1800" dirty="0">
                <a:solidFill>
                  <a:srgbClr val="000000"/>
                </a:solidFill>
                <a:effectLst/>
                <a:latin typeface="Times New Roman" panose="02020603050405020304" pitchFamily="18" charset="0"/>
                <a:ea typeface="Calibri" panose="020F0502020204030204" pitchFamily="34" charset="0"/>
              </a:rPr>
              <a:t> nay </a:t>
            </a:r>
            <a:r>
              <a:rPr lang="en-US" sz="1800" dirty="0" err="1">
                <a:solidFill>
                  <a:srgbClr val="000000"/>
                </a:solidFill>
                <a:effectLst/>
                <a:latin typeface="Times New Roman" panose="02020603050405020304" pitchFamily="18" charset="0"/>
                <a:ea typeface="Calibri" panose="020F0502020204030204" pitchFamily="34" charset="0"/>
              </a:rPr>
              <a:t>c</a:t>
            </a:r>
            <a:r>
              <a:rPr lang="en-US" sz="1800" dirty="0" err="1">
                <a:effectLst/>
                <a:latin typeface="Times New Roman" panose="02020603050405020304" pitchFamily="18" charset="0"/>
                <a:ea typeface="Calibri" panose="020F0502020204030204" pitchFamily="34" charset="0"/>
              </a:rPr>
              <a:t>húng</a:t>
            </a:r>
            <a:r>
              <a:rPr lang="en-US" sz="1800" dirty="0">
                <a:effectLst/>
                <a:latin typeface="Times New Roman" panose="02020603050405020304" pitchFamily="18" charset="0"/>
                <a:ea typeface="Calibri" panose="020F0502020204030204" pitchFamily="34" charset="0"/>
              </a:rPr>
              <a:t> ta </a:t>
            </a:r>
            <a:r>
              <a:rPr lang="en-US" sz="1800" dirty="0" err="1">
                <a:effectLst/>
                <a:latin typeface="Times New Roman" panose="02020603050405020304" pitchFamily="18" charset="0"/>
                <a:ea typeface="Calibri" panose="020F0502020204030204" pitchFamily="34" charset="0"/>
              </a:rPr>
              <a:t>cùng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tìm</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hiểu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bài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học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hôm</a:t>
            </a:r>
            <a:r>
              <a:rPr lang="en-US" sz="1800" dirty="0">
                <a:effectLst/>
                <a:latin typeface="Times New Roman" panose="02020603050405020304" pitchFamily="18" charset="0"/>
                <a:ea typeface="Calibri" panose="020F0502020204030204" pitchFamily="34" charset="0"/>
              </a:rPr>
              <a:t> nay: </a:t>
            </a:r>
            <a:r>
              <a:rPr lang="en-US" sz="1800" dirty="0" err="1">
                <a:effectLst/>
                <a:latin typeface="Times New Roman" panose="02020603050405020304" pitchFamily="18" charset="0"/>
                <a:ea typeface="Calibri" panose="020F0502020204030204" pitchFamily="34" charset="0"/>
              </a:rPr>
              <a:t>Tập</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hát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quan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họ</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để</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biết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được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các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bạn</a:t>
            </a:r>
            <a:r>
              <a:rPr lang="en-US" sz="1800" dirty="0">
                <a:effectLst/>
                <a:latin typeface="Times New Roman" panose="02020603050405020304" pitchFamily="18" charset="0"/>
                <a:ea typeface="Calibri" panose="020F0502020204030204" pitchFamily="34" charset="0"/>
              </a:rPr>
              <a:t> nhỏ </a:t>
            </a:r>
            <a:r>
              <a:rPr lang="en-US" sz="1800" dirty="0" err="1">
                <a:effectLst/>
                <a:latin typeface="Times New Roman" panose="02020603050405020304" pitchFamily="18" charset="0"/>
                <a:ea typeface="Calibri" panose="020F0502020204030204" pitchFamily="34" charset="0"/>
              </a:rPr>
              <a:t>trong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bài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nói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gì</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nghĩ</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gì</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về</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môn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nghệ</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thuật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này</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nhé</a:t>
            </a:r>
            <a:r>
              <a:rPr lang="en-US" sz="1800" dirty="0">
                <a:effectLst/>
                <a:latin typeface="Times New Roman" panose="02020603050405020304" pitchFamily="18" charset="0"/>
                <a:ea typeface="Calibri" panose="020F0502020204030204" pitchFamily="34" charset="0"/>
              </a:rPr>
              <a:t>!</a:t>
            </a:r>
            <a:endParaRPr lang="en-US" dirty="0"/>
          </a:p>
        </p:txBody>
      </p:sp>
      <p:sp>
        <p:nvSpPr>
          <p:cNvPr id="4" name="Slide Number Placeholder 3"/>
          <p:cNvSpPr>
            <a:spLocks noGrp="1"/>
          </p:cNvSpPr>
          <p:nvPr>
            <p:ph type="sldNum" sz="quarter" idx="5"/>
          </p:nvPr>
        </p:nvSpPr>
        <p:spPr/>
        <p:txBody>
          <a:bodyPr/>
          <a:lstStyle/>
          <a:p>
            <a:fld id="{D3B43F77-267C-4EBA-994B-C68398F35FE5}" type="slidenum">
              <a:rPr lang="en-US" smtClean="0"/>
              <a:t>4</a:t>
            </a:fld>
            <a:endParaRPr lang="en-US"/>
          </a:p>
        </p:txBody>
      </p:sp>
    </p:spTree>
    <p:extLst>
      <p:ext uri="{BB962C8B-B14F-4D97-AF65-F5344CB8AC3E}">
        <p14:creationId xmlns:p14="http://schemas.microsoft.com/office/powerpoint/2010/main" val="10337088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5" Type="http://schemas.openxmlformats.org/officeDocument/2006/relationships/image" Target="../media/image3.png"/><Relationship Id="rId4" Type="http://schemas.microsoft.com/office/2007/relationships/hdphoto" Target="../media/hdphoto1.wdp"/></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F94A8-50A3-B869-BC48-5BC01481CA4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F7AF734-352D-9F30-F424-081D491525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7E1CEE2-5120-3E8D-3BDD-AB8715C3F415}"/>
              </a:ext>
            </a:extLst>
          </p:cNvPr>
          <p:cNvSpPr>
            <a:spLocks noGrp="1"/>
          </p:cNvSpPr>
          <p:nvPr>
            <p:ph type="dt" sz="half" idx="10"/>
          </p:nvPr>
        </p:nvSpPr>
        <p:spPr/>
        <p:txBody>
          <a:bodyPr/>
          <a:lstStyle/>
          <a:p>
            <a:fld id="{B5BB2C85-7945-4455-B8C8-5929BA059E87}" type="datetimeFigureOut">
              <a:rPr lang="en-US" smtClean="0"/>
              <a:t>12/7/2024</a:t>
            </a:fld>
            <a:endParaRPr lang="en-US"/>
          </a:p>
        </p:txBody>
      </p:sp>
      <p:sp>
        <p:nvSpPr>
          <p:cNvPr id="5" name="Footer Placeholder 4">
            <a:extLst>
              <a:ext uri="{FF2B5EF4-FFF2-40B4-BE49-F238E27FC236}">
                <a16:creationId xmlns:a16="http://schemas.microsoft.com/office/drawing/2014/main" id="{475CA062-55CE-3053-C83B-A71FCA6AA3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9B2246-7739-7E87-520F-CA1A65810D34}"/>
              </a:ext>
            </a:extLst>
          </p:cNvPr>
          <p:cNvSpPr>
            <a:spLocks noGrp="1"/>
          </p:cNvSpPr>
          <p:nvPr>
            <p:ph type="sldNum" sz="quarter" idx="12"/>
          </p:nvPr>
        </p:nvSpPr>
        <p:spPr/>
        <p:txBody>
          <a:bodyPr/>
          <a:lstStyle/>
          <a:p>
            <a:fld id="{95D6006C-053E-47CB-9171-E40B4EC414F7}" type="slidenum">
              <a:rPr lang="en-US" smtClean="0"/>
              <a:t>‹#›</a:t>
            </a:fld>
            <a:endParaRPr lang="en-US"/>
          </a:p>
        </p:txBody>
      </p:sp>
    </p:spTree>
    <p:extLst>
      <p:ext uri="{BB962C8B-B14F-4D97-AF65-F5344CB8AC3E}">
        <p14:creationId xmlns:p14="http://schemas.microsoft.com/office/powerpoint/2010/main" val="3422892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DAEA8-C0E6-96F1-23CE-0AE0CB2C4D1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F704C2F-531F-BFAA-4E84-4549A0708B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0C17DF-EBE4-FDEF-F86B-B240307DEF9A}"/>
              </a:ext>
            </a:extLst>
          </p:cNvPr>
          <p:cNvSpPr>
            <a:spLocks noGrp="1"/>
          </p:cNvSpPr>
          <p:nvPr>
            <p:ph type="dt" sz="half" idx="10"/>
          </p:nvPr>
        </p:nvSpPr>
        <p:spPr/>
        <p:txBody>
          <a:bodyPr/>
          <a:lstStyle/>
          <a:p>
            <a:fld id="{B5BB2C85-7945-4455-B8C8-5929BA059E87}" type="datetimeFigureOut">
              <a:rPr lang="en-US" smtClean="0"/>
              <a:t>12/7/2024</a:t>
            </a:fld>
            <a:endParaRPr lang="en-US"/>
          </a:p>
        </p:txBody>
      </p:sp>
      <p:sp>
        <p:nvSpPr>
          <p:cNvPr id="5" name="Footer Placeholder 4">
            <a:extLst>
              <a:ext uri="{FF2B5EF4-FFF2-40B4-BE49-F238E27FC236}">
                <a16:creationId xmlns:a16="http://schemas.microsoft.com/office/drawing/2014/main" id="{7BD65B20-9094-8973-751D-21994E6C4B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2D6987-0585-7301-867A-EA058CFCDDFD}"/>
              </a:ext>
            </a:extLst>
          </p:cNvPr>
          <p:cNvSpPr>
            <a:spLocks noGrp="1"/>
          </p:cNvSpPr>
          <p:nvPr>
            <p:ph type="sldNum" sz="quarter" idx="12"/>
          </p:nvPr>
        </p:nvSpPr>
        <p:spPr/>
        <p:txBody>
          <a:bodyPr/>
          <a:lstStyle/>
          <a:p>
            <a:fld id="{95D6006C-053E-47CB-9171-E40B4EC414F7}" type="slidenum">
              <a:rPr lang="en-US" smtClean="0"/>
              <a:t>‹#›</a:t>
            </a:fld>
            <a:endParaRPr lang="en-US"/>
          </a:p>
        </p:txBody>
      </p:sp>
    </p:spTree>
    <p:extLst>
      <p:ext uri="{BB962C8B-B14F-4D97-AF65-F5344CB8AC3E}">
        <p14:creationId xmlns:p14="http://schemas.microsoft.com/office/powerpoint/2010/main" val="3174517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359402F-A1B0-7891-CB88-72D0576C17E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B755D80-6CDD-91B6-1962-E4576F0EFB7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60D448-7BF7-F73E-672D-30F358C124B9}"/>
              </a:ext>
            </a:extLst>
          </p:cNvPr>
          <p:cNvSpPr>
            <a:spLocks noGrp="1"/>
          </p:cNvSpPr>
          <p:nvPr>
            <p:ph type="dt" sz="half" idx="10"/>
          </p:nvPr>
        </p:nvSpPr>
        <p:spPr/>
        <p:txBody>
          <a:bodyPr/>
          <a:lstStyle/>
          <a:p>
            <a:fld id="{B5BB2C85-7945-4455-B8C8-5929BA059E87}" type="datetimeFigureOut">
              <a:rPr lang="en-US" smtClean="0"/>
              <a:t>12/7/2024</a:t>
            </a:fld>
            <a:endParaRPr lang="en-US"/>
          </a:p>
        </p:txBody>
      </p:sp>
      <p:sp>
        <p:nvSpPr>
          <p:cNvPr id="5" name="Footer Placeholder 4">
            <a:extLst>
              <a:ext uri="{FF2B5EF4-FFF2-40B4-BE49-F238E27FC236}">
                <a16:creationId xmlns:a16="http://schemas.microsoft.com/office/drawing/2014/main" id="{5A97117E-C9AF-D691-046D-8C2CDE2445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2348D7-E538-52C4-DC21-466DD7010BFF}"/>
              </a:ext>
            </a:extLst>
          </p:cNvPr>
          <p:cNvSpPr>
            <a:spLocks noGrp="1"/>
          </p:cNvSpPr>
          <p:nvPr>
            <p:ph type="sldNum" sz="quarter" idx="12"/>
          </p:nvPr>
        </p:nvSpPr>
        <p:spPr/>
        <p:txBody>
          <a:bodyPr/>
          <a:lstStyle/>
          <a:p>
            <a:fld id="{95D6006C-053E-47CB-9171-E40B4EC414F7}" type="slidenum">
              <a:rPr lang="en-US" smtClean="0"/>
              <a:t>‹#›</a:t>
            </a:fld>
            <a:endParaRPr lang="en-US"/>
          </a:p>
        </p:txBody>
      </p:sp>
    </p:spTree>
    <p:extLst>
      <p:ext uri="{BB962C8B-B14F-4D97-AF65-F5344CB8AC3E}">
        <p14:creationId xmlns:p14="http://schemas.microsoft.com/office/powerpoint/2010/main" val="31542140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THANH TÂM">
            <a:extLst>
              <a:ext uri="{FF2B5EF4-FFF2-40B4-BE49-F238E27FC236}">
                <a16:creationId xmlns:a16="http://schemas.microsoft.com/office/drawing/2014/main" id="{16D70173-02B4-46EB-A86F-4758964AE1D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Tree>
    <p:extLst>
      <p:ext uri="{BB962C8B-B14F-4D97-AF65-F5344CB8AC3E}">
        <p14:creationId xmlns:p14="http://schemas.microsoft.com/office/powerpoint/2010/main" val="35346943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8DC87D6-5D43-A33F-D3DC-106857881F9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9" name="Rectangle: Rounded Corners 8">
            <a:extLst>
              <a:ext uri="{FF2B5EF4-FFF2-40B4-BE49-F238E27FC236}">
                <a16:creationId xmlns:a16="http://schemas.microsoft.com/office/drawing/2014/main" id="{918DEEBD-F2FE-3BCE-F1EE-E5BEDFE99EC0}"/>
              </a:ext>
            </a:extLst>
          </p:cNvPr>
          <p:cNvSpPr/>
          <p:nvPr userDrawn="1"/>
        </p:nvSpPr>
        <p:spPr>
          <a:xfrm>
            <a:off x="232144" y="212650"/>
            <a:ext cx="11727711" cy="6432698"/>
          </a:xfrm>
          <a:prstGeom prst="roundRect">
            <a:avLst>
              <a:gd name="adj" fmla="val 2783"/>
            </a:avLst>
          </a:prstGeom>
          <a:solidFill>
            <a:schemeClr val="bg1"/>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2777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6D70173-02B4-46EB-A86F-4758964AE1D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pic>
        <p:nvPicPr>
          <p:cNvPr id="2" name="Picture 1">
            <a:extLst>
              <a:ext uri="{FF2B5EF4-FFF2-40B4-BE49-F238E27FC236}">
                <a16:creationId xmlns:a16="http://schemas.microsoft.com/office/drawing/2014/main" id="{09FDAC26-F8F4-E3E0-306D-25E47B1E2528}"/>
              </a:ext>
            </a:extLst>
          </p:cNvPr>
          <p:cNvPicPr>
            <a:picLocks noChangeAspect="1"/>
          </p:cNvPicPr>
          <p:nvPr userDrawn="1"/>
        </p:nvPicPr>
        <p:blipFill rotWithShape="1">
          <a:blip r:embed="rId3">
            <a:biLevel thresh="75000"/>
            <a:extLst>
              <a:ext uri="{BEBA8EAE-BF5A-486C-A8C5-ECC9F3942E4B}">
                <a14:imgProps xmlns:a14="http://schemas.microsoft.com/office/drawing/2010/main">
                  <a14:imgLayer r:embed="rId4">
                    <a14:imgEffect>
                      <a14:sharpenSoften amount="50000"/>
                    </a14:imgEffect>
                    <a14:imgEffect>
                      <a14:colorTemperature colorTemp="4700"/>
                    </a14:imgEffect>
                    <a14:imgEffect>
                      <a14:saturation sat="200000"/>
                    </a14:imgEffect>
                    <a14:imgEffect>
                      <a14:brightnessContrast contrast="40000"/>
                    </a14:imgEffect>
                  </a14:imgLayer>
                </a14:imgProps>
              </a:ext>
            </a:extLst>
          </a:blip>
          <a:srcRect r="653" b="1396"/>
          <a:stretch/>
        </p:blipFill>
        <p:spPr>
          <a:xfrm>
            <a:off x="0" y="857250"/>
            <a:ext cx="12269973" cy="5869437"/>
          </a:xfrm>
          <a:prstGeom prst="rect">
            <a:avLst/>
          </a:prstGeom>
        </p:spPr>
      </p:pic>
      <p:pic>
        <p:nvPicPr>
          <p:cNvPr id="3" name="Picture 2">
            <a:extLst>
              <a:ext uri="{FF2B5EF4-FFF2-40B4-BE49-F238E27FC236}">
                <a16:creationId xmlns:a16="http://schemas.microsoft.com/office/drawing/2014/main" id="{A03FC18A-8E17-4723-7F51-FC5D16183456}"/>
              </a:ext>
            </a:extLst>
          </p:cNvPr>
          <p:cNvPicPr>
            <a:picLocks noChangeAspect="1"/>
          </p:cNvPicPr>
          <p:nvPr userDrawn="1"/>
        </p:nvPicPr>
        <p:blipFill>
          <a:blip r:embed="rId5"/>
          <a:stretch>
            <a:fillRect/>
          </a:stretch>
        </p:blipFill>
        <p:spPr>
          <a:xfrm>
            <a:off x="794252" y="207689"/>
            <a:ext cx="10554467" cy="1779181"/>
          </a:xfrm>
          <a:prstGeom prst="rect">
            <a:avLst/>
          </a:prstGeom>
        </p:spPr>
      </p:pic>
    </p:spTree>
    <p:extLst>
      <p:ext uri="{BB962C8B-B14F-4D97-AF65-F5344CB8AC3E}">
        <p14:creationId xmlns:p14="http://schemas.microsoft.com/office/powerpoint/2010/main" val="39275323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07337-C50E-5C79-3D0F-D51FE57661B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38D4767-0796-C446-4784-16C1A6DAFCBC}"/>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73D70D9-1971-ABA1-673D-13EAAC7982D0}"/>
              </a:ext>
            </a:extLst>
          </p:cNvPr>
          <p:cNvSpPr>
            <a:spLocks noGrp="1"/>
          </p:cNvSpPr>
          <p:nvPr>
            <p:ph type="dt" sz="half" idx="10"/>
          </p:nvPr>
        </p:nvSpPr>
        <p:spPr>
          <a:xfrm>
            <a:off x="838200" y="6356350"/>
            <a:ext cx="2743200" cy="365125"/>
          </a:xfrm>
          <a:prstGeom prst="rect">
            <a:avLst/>
          </a:prstGeom>
        </p:spPr>
        <p:txBody>
          <a:bodyPr/>
          <a:lstStyle/>
          <a:p>
            <a:fld id="{0D6DE89B-50ED-41FC-A6D9-38A71F1D731D}" type="datetimeFigureOut">
              <a:rPr lang="en-US" smtClean="0"/>
              <a:t>12/7/2024</a:t>
            </a:fld>
            <a:endParaRPr lang="en-US"/>
          </a:p>
        </p:txBody>
      </p:sp>
      <p:sp>
        <p:nvSpPr>
          <p:cNvPr id="5" name="Footer Placeholder 4">
            <a:extLst>
              <a:ext uri="{FF2B5EF4-FFF2-40B4-BE49-F238E27FC236}">
                <a16:creationId xmlns:a16="http://schemas.microsoft.com/office/drawing/2014/main" id="{BE31F1C4-B1B9-F505-9D7A-B3A2C016ECA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8D41B58-E857-94CF-7EC6-A7C04AC3D2ED}"/>
              </a:ext>
            </a:extLst>
          </p:cNvPr>
          <p:cNvSpPr>
            <a:spLocks noGrp="1"/>
          </p:cNvSpPr>
          <p:nvPr>
            <p:ph type="sldNum" sz="quarter" idx="12"/>
          </p:nvPr>
        </p:nvSpPr>
        <p:spPr>
          <a:xfrm>
            <a:off x="8610600" y="6356350"/>
            <a:ext cx="2743200" cy="365125"/>
          </a:xfrm>
          <a:prstGeom prst="rect">
            <a:avLst/>
          </a:prstGeom>
        </p:spPr>
        <p:txBody>
          <a:bodyPr/>
          <a:lstStyle/>
          <a:p>
            <a:fld id="{599A34ED-2B62-4118-9C15-2FCDBA306862}" type="slidenum">
              <a:rPr lang="en-US" smtClean="0"/>
              <a:t>‹#›</a:t>
            </a:fld>
            <a:endParaRPr lang="en-US"/>
          </a:p>
        </p:txBody>
      </p:sp>
    </p:spTree>
    <p:extLst>
      <p:ext uri="{BB962C8B-B14F-4D97-AF65-F5344CB8AC3E}">
        <p14:creationId xmlns:p14="http://schemas.microsoft.com/office/powerpoint/2010/main" val="18531177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BD217-1433-29E2-40EA-3941BFDEBE4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3DC07A0-0D68-E2E6-2925-CE87875D5BA0}"/>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C70CE1B-F832-76F4-646F-89412068DD0A}"/>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207DEAD-2139-6356-CA03-083F13D52C14}"/>
              </a:ext>
            </a:extLst>
          </p:cNvPr>
          <p:cNvSpPr>
            <a:spLocks noGrp="1"/>
          </p:cNvSpPr>
          <p:nvPr>
            <p:ph type="dt" sz="half" idx="10"/>
          </p:nvPr>
        </p:nvSpPr>
        <p:spPr>
          <a:xfrm>
            <a:off x="838200" y="6356350"/>
            <a:ext cx="2743200" cy="365125"/>
          </a:xfrm>
          <a:prstGeom prst="rect">
            <a:avLst/>
          </a:prstGeom>
        </p:spPr>
        <p:txBody>
          <a:bodyPr/>
          <a:lstStyle/>
          <a:p>
            <a:fld id="{0D6DE89B-50ED-41FC-A6D9-38A71F1D731D}" type="datetimeFigureOut">
              <a:rPr lang="en-US" smtClean="0"/>
              <a:t>12/7/2024</a:t>
            </a:fld>
            <a:endParaRPr lang="en-US"/>
          </a:p>
        </p:txBody>
      </p:sp>
      <p:sp>
        <p:nvSpPr>
          <p:cNvPr id="6" name="Footer Placeholder 5">
            <a:extLst>
              <a:ext uri="{FF2B5EF4-FFF2-40B4-BE49-F238E27FC236}">
                <a16:creationId xmlns:a16="http://schemas.microsoft.com/office/drawing/2014/main" id="{2D4D6767-EF26-3B33-CA32-88B5EEAB45D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5207B59-538E-12B7-78A8-8E9B773CE6CD}"/>
              </a:ext>
            </a:extLst>
          </p:cNvPr>
          <p:cNvSpPr>
            <a:spLocks noGrp="1"/>
          </p:cNvSpPr>
          <p:nvPr>
            <p:ph type="sldNum" sz="quarter" idx="12"/>
          </p:nvPr>
        </p:nvSpPr>
        <p:spPr>
          <a:xfrm>
            <a:off x="8610600" y="6356350"/>
            <a:ext cx="2743200" cy="365125"/>
          </a:xfrm>
          <a:prstGeom prst="rect">
            <a:avLst/>
          </a:prstGeom>
        </p:spPr>
        <p:txBody>
          <a:bodyPr/>
          <a:lstStyle/>
          <a:p>
            <a:fld id="{599A34ED-2B62-4118-9C15-2FCDBA306862}" type="slidenum">
              <a:rPr lang="en-US" smtClean="0"/>
              <a:t>‹#›</a:t>
            </a:fld>
            <a:endParaRPr lang="en-US"/>
          </a:p>
        </p:txBody>
      </p:sp>
    </p:spTree>
    <p:extLst>
      <p:ext uri="{BB962C8B-B14F-4D97-AF65-F5344CB8AC3E}">
        <p14:creationId xmlns:p14="http://schemas.microsoft.com/office/powerpoint/2010/main" val="26467920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F86E4-4A87-8E84-A665-8C673A4591A5}"/>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B7DA2E1B-9D2D-4895-3985-CCDF34214D67}"/>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D6CCC3E-9179-29F8-B9AF-A3AAF813104B}"/>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779E096-4764-135B-1BD9-86338388D166}"/>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5FB48B1-A129-B2D7-3176-E068428AF4EE}"/>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B34BA5A-57DA-841C-B970-5EE161774937}"/>
              </a:ext>
            </a:extLst>
          </p:cNvPr>
          <p:cNvSpPr>
            <a:spLocks noGrp="1"/>
          </p:cNvSpPr>
          <p:nvPr>
            <p:ph type="dt" sz="half" idx="10"/>
          </p:nvPr>
        </p:nvSpPr>
        <p:spPr>
          <a:xfrm>
            <a:off x="838200" y="6356350"/>
            <a:ext cx="2743200" cy="365125"/>
          </a:xfrm>
          <a:prstGeom prst="rect">
            <a:avLst/>
          </a:prstGeom>
        </p:spPr>
        <p:txBody>
          <a:bodyPr/>
          <a:lstStyle/>
          <a:p>
            <a:fld id="{0D6DE89B-50ED-41FC-A6D9-38A71F1D731D}" type="datetimeFigureOut">
              <a:rPr lang="en-US" smtClean="0"/>
              <a:t>12/7/2024</a:t>
            </a:fld>
            <a:endParaRPr lang="en-US"/>
          </a:p>
        </p:txBody>
      </p:sp>
      <p:sp>
        <p:nvSpPr>
          <p:cNvPr id="8" name="Footer Placeholder 7">
            <a:extLst>
              <a:ext uri="{FF2B5EF4-FFF2-40B4-BE49-F238E27FC236}">
                <a16:creationId xmlns:a16="http://schemas.microsoft.com/office/drawing/2014/main" id="{F87DCE98-DB7D-9412-DB08-9A5522CBE68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DA50E559-7A2C-8260-AD04-6F9FCE35A63E}"/>
              </a:ext>
            </a:extLst>
          </p:cNvPr>
          <p:cNvSpPr>
            <a:spLocks noGrp="1"/>
          </p:cNvSpPr>
          <p:nvPr>
            <p:ph type="sldNum" sz="quarter" idx="12"/>
          </p:nvPr>
        </p:nvSpPr>
        <p:spPr>
          <a:xfrm>
            <a:off x="8610600" y="6356350"/>
            <a:ext cx="2743200" cy="365125"/>
          </a:xfrm>
          <a:prstGeom prst="rect">
            <a:avLst/>
          </a:prstGeom>
        </p:spPr>
        <p:txBody>
          <a:bodyPr/>
          <a:lstStyle/>
          <a:p>
            <a:fld id="{599A34ED-2B62-4118-9C15-2FCDBA306862}" type="slidenum">
              <a:rPr lang="en-US" smtClean="0"/>
              <a:t>‹#›</a:t>
            </a:fld>
            <a:endParaRPr lang="en-US"/>
          </a:p>
        </p:txBody>
      </p:sp>
    </p:spTree>
    <p:extLst>
      <p:ext uri="{BB962C8B-B14F-4D97-AF65-F5344CB8AC3E}">
        <p14:creationId xmlns:p14="http://schemas.microsoft.com/office/powerpoint/2010/main" val="12543721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104EE-D01B-DFE7-EF15-C3970300D8E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C70C0D24-C420-8AE5-0C35-C29D1B55DD4B}"/>
              </a:ext>
            </a:extLst>
          </p:cNvPr>
          <p:cNvSpPr>
            <a:spLocks noGrp="1"/>
          </p:cNvSpPr>
          <p:nvPr>
            <p:ph type="dt" sz="half" idx="10"/>
          </p:nvPr>
        </p:nvSpPr>
        <p:spPr>
          <a:xfrm>
            <a:off x="838200" y="6356350"/>
            <a:ext cx="2743200" cy="365125"/>
          </a:xfrm>
          <a:prstGeom prst="rect">
            <a:avLst/>
          </a:prstGeom>
        </p:spPr>
        <p:txBody>
          <a:bodyPr/>
          <a:lstStyle/>
          <a:p>
            <a:fld id="{0D6DE89B-50ED-41FC-A6D9-38A71F1D731D}" type="datetimeFigureOut">
              <a:rPr lang="en-US" smtClean="0"/>
              <a:t>12/7/2024</a:t>
            </a:fld>
            <a:endParaRPr lang="en-US"/>
          </a:p>
        </p:txBody>
      </p:sp>
      <p:sp>
        <p:nvSpPr>
          <p:cNvPr id="4" name="Footer Placeholder 3">
            <a:extLst>
              <a:ext uri="{FF2B5EF4-FFF2-40B4-BE49-F238E27FC236}">
                <a16:creationId xmlns:a16="http://schemas.microsoft.com/office/drawing/2014/main" id="{7D6F31FA-FA1B-3430-0E6F-B1520384545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CD03533C-1FE7-E0D4-A188-0B24916739DB}"/>
              </a:ext>
            </a:extLst>
          </p:cNvPr>
          <p:cNvSpPr>
            <a:spLocks noGrp="1"/>
          </p:cNvSpPr>
          <p:nvPr>
            <p:ph type="sldNum" sz="quarter" idx="12"/>
          </p:nvPr>
        </p:nvSpPr>
        <p:spPr>
          <a:xfrm>
            <a:off x="8610600" y="6356350"/>
            <a:ext cx="2743200" cy="365125"/>
          </a:xfrm>
          <a:prstGeom prst="rect">
            <a:avLst/>
          </a:prstGeom>
        </p:spPr>
        <p:txBody>
          <a:bodyPr/>
          <a:lstStyle/>
          <a:p>
            <a:fld id="{599A34ED-2B62-4118-9C15-2FCDBA306862}" type="slidenum">
              <a:rPr lang="en-US" smtClean="0"/>
              <a:t>‹#›</a:t>
            </a:fld>
            <a:endParaRPr lang="en-US"/>
          </a:p>
        </p:txBody>
      </p:sp>
    </p:spTree>
    <p:extLst>
      <p:ext uri="{BB962C8B-B14F-4D97-AF65-F5344CB8AC3E}">
        <p14:creationId xmlns:p14="http://schemas.microsoft.com/office/powerpoint/2010/main" val="31557375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9BB99-243C-ACB0-94D4-46FEC0FBB1A8}"/>
              </a:ext>
            </a:extLst>
          </p:cNvPr>
          <p:cNvSpPr>
            <a:spLocks noGrp="1"/>
          </p:cNvSpPr>
          <p:nvPr>
            <p:ph type="dt" sz="half" idx="10"/>
          </p:nvPr>
        </p:nvSpPr>
        <p:spPr>
          <a:xfrm>
            <a:off x="838200" y="6356350"/>
            <a:ext cx="2743200" cy="365125"/>
          </a:xfrm>
          <a:prstGeom prst="rect">
            <a:avLst/>
          </a:prstGeom>
        </p:spPr>
        <p:txBody>
          <a:bodyPr/>
          <a:lstStyle/>
          <a:p>
            <a:fld id="{0D6DE89B-50ED-41FC-A6D9-38A71F1D731D}" type="datetimeFigureOut">
              <a:rPr lang="en-US" smtClean="0"/>
              <a:t>12/7/2024</a:t>
            </a:fld>
            <a:endParaRPr lang="en-US"/>
          </a:p>
        </p:txBody>
      </p:sp>
      <p:sp>
        <p:nvSpPr>
          <p:cNvPr id="3" name="Footer Placeholder 2">
            <a:extLst>
              <a:ext uri="{FF2B5EF4-FFF2-40B4-BE49-F238E27FC236}">
                <a16:creationId xmlns:a16="http://schemas.microsoft.com/office/drawing/2014/main" id="{D54B3F57-38B1-E8CF-83E3-967D0945F20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E62178F2-89D2-9F80-4396-E6F63BCABB4A}"/>
              </a:ext>
            </a:extLst>
          </p:cNvPr>
          <p:cNvSpPr>
            <a:spLocks noGrp="1"/>
          </p:cNvSpPr>
          <p:nvPr>
            <p:ph type="sldNum" sz="quarter" idx="12"/>
          </p:nvPr>
        </p:nvSpPr>
        <p:spPr>
          <a:xfrm>
            <a:off x="8610600" y="6356350"/>
            <a:ext cx="2743200" cy="365125"/>
          </a:xfrm>
          <a:prstGeom prst="rect">
            <a:avLst/>
          </a:prstGeom>
        </p:spPr>
        <p:txBody>
          <a:bodyPr/>
          <a:lstStyle/>
          <a:p>
            <a:fld id="{599A34ED-2B62-4118-9C15-2FCDBA306862}" type="slidenum">
              <a:rPr lang="en-US" smtClean="0"/>
              <a:t>‹#›</a:t>
            </a:fld>
            <a:endParaRPr lang="en-US"/>
          </a:p>
        </p:txBody>
      </p:sp>
    </p:spTree>
    <p:extLst>
      <p:ext uri="{BB962C8B-B14F-4D97-AF65-F5344CB8AC3E}">
        <p14:creationId xmlns:p14="http://schemas.microsoft.com/office/powerpoint/2010/main" val="1421904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AFD85-BC51-17C8-2CDE-AD7B8328BA3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DE5B7E7-BA0F-FC9A-FAE2-DEC8C55A762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DF820E-7737-A9EC-2A66-17DB7E256063}"/>
              </a:ext>
            </a:extLst>
          </p:cNvPr>
          <p:cNvSpPr>
            <a:spLocks noGrp="1"/>
          </p:cNvSpPr>
          <p:nvPr>
            <p:ph type="dt" sz="half" idx="10"/>
          </p:nvPr>
        </p:nvSpPr>
        <p:spPr/>
        <p:txBody>
          <a:bodyPr/>
          <a:lstStyle/>
          <a:p>
            <a:fld id="{B5BB2C85-7945-4455-B8C8-5929BA059E87}" type="datetimeFigureOut">
              <a:rPr lang="en-US" smtClean="0"/>
              <a:t>12/7/2024</a:t>
            </a:fld>
            <a:endParaRPr lang="en-US"/>
          </a:p>
        </p:txBody>
      </p:sp>
      <p:sp>
        <p:nvSpPr>
          <p:cNvPr id="5" name="Footer Placeholder 4">
            <a:extLst>
              <a:ext uri="{FF2B5EF4-FFF2-40B4-BE49-F238E27FC236}">
                <a16:creationId xmlns:a16="http://schemas.microsoft.com/office/drawing/2014/main" id="{82E7C473-8424-9257-EBC9-616E32B422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14C183-9272-26DA-C707-17273731E0B4}"/>
              </a:ext>
            </a:extLst>
          </p:cNvPr>
          <p:cNvSpPr>
            <a:spLocks noGrp="1"/>
          </p:cNvSpPr>
          <p:nvPr>
            <p:ph type="sldNum" sz="quarter" idx="12"/>
          </p:nvPr>
        </p:nvSpPr>
        <p:spPr/>
        <p:txBody>
          <a:bodyPr/>
          <a:lstStyle/>
          <a:p>
            <a:fld id="{95D6006C-053E-47CB-9171-E40B4EC414F7}" type="slidenum">
              <a:rPr lang="en-US" smtClean="0"/>
              <a:t>‹#›</a:t>
            </a:fld>
            <a:endParaRPr lang="en-US"/>
          </a:p>
        </p:txBody>
      </p:sp>
    </p:spTree>
    <p:extLst>
      <p:ext uri="{BB962C8B-B14F-4D97-AF65-F5344CB8AC3E}">
        <p14:creationId xmlns:p14="http://schemas.microsoft.com/office/powerpoint/2010/main" val="30864373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868BC-5784-AE6E-A767-0A605A914BC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7036213-4860-B30C-B4F4-B4EA287751AD}"/>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A6E1783-E634-B22D-3210-4B3A1805645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6F4006-588C-F43D-046E-136FE42B0088}"/>
              </a:ext>
            </a:extLst>
          </p:cNvPr>
          <p:cNvSpPr>
            <a:spLocks noGrp="1"/>
          </p:cNvSpPr>
          <p:nvPr>
            <p:ph type="dt" sz="half" idx="10"/>
          </p:nvPr>
        </p:nvSpPr>
        <p:spPr>
          <a:xfrm>
            <a:off x="838200" y="6356350"/>
            <a:ext cx="2743200" cy="365125"/>
          </a:xfrm>
          <a:prstGeom prst="rect">
            <a:avLst/>
          </a:prstGeom>
        </p:spPr>
        <p:txBody>
          <a:bodyPr/>
          <a:lstStyle/>
          <a:p>
            <a:fld id="{0D6DE89B-50ED-41FC-A6D9-38A71F1D731D}" type="datetimeFigureOut">
              <a:rPr lang="en-US" smtClean="0"/>
              <a:t>12/7/2024</a:t>
            </a:fld>
            <a:endParaRPr lang="en-US"/>
          </a:p>
        </p:txBody>
      </p:sp>
      <p:sp>
        <p:nvSpPr>
          <p:cNvPr id="6" name="Footer Placeholder 5">
            <a:extLst>
              <a:ext uri="{FF2B5EF4-FFF2-40B4-BE49-F238E27FC236}">
                <a16:creationId xmlns:a16="http://schemas.microsoft.com/office/drawing/2014/main" id="{4A586F8E-21A8-39B9-6D06-B01B6178501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A3E54B4-F5E4-2858-02E1-1B46D4B1F79C}"/>
              </a:ext>
            </a:extLst>
          </p:cNvPr>
          <p:cNvSpPr>
            <a:spLocks noGrp="1"/>
          </p:cNvSpPr>
          <p:nvPr>
            <p:ph type="sldNum" sz="quarter" idx="12"/>
          </p:nvPr>
        </p:nvSpPr>
        <p:spPr>
          <a:xfrm>
            <a:off x="8610600" y="6356350"/>
            <a:ext cx="2743200" cy="365125"/>
          </a:xfrm>
          <a:prstGeom prst="rect">
            <a:avLst/>
          </a:prstGeom>
        </p:spPr>
        <p:txBody>
          <a:bodyPr/>
          <a:lstStyle/>
          <a:p>
            <a:fld id="{599A34ED-2B62-4118-9C15-2FCDBA306862}" type="slidenum">
              <a:rPr lang="en-US" smtClean="0"/>
              <a:t>‹#›</a:t>
            </a:fld>
            <a:endParaRPr lang="en-US"/>
          </a:p>
        </p:txBody>
      </p:sp>
    </p:spTree>
    <p:extLst>
      <p:ext uri="{BB962C8B-B14F-4D97-AF65-F5344CB8AC3E}">
        <p14:creationId xmlns:p14="http://schemas.microsoft.com/office/powerpoint/2010/main" val="20620707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67057-6E37-95C1-5D51-D298A10AE40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77FD260-09E5-EDDC-54F0-A4A061A106B0}"/>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797D32F-B31E-C352-DB0E-9A7DB17B75E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735823-E525-C43E-0783-235DB9FE833A}"/>
              </a:ext>
            </a:extLst>
          </p:cNvPr>
          <p:cNvSpPr>
            <a:spLocks noGrp="1"/>
          </p:cNvSpPr>
          <p:nvPr>
            <p:ph type="dt" sz="half" idx="10"/>
          </p:nvPr>
        </p:nvSpPr>
        <p:spPr>
          <a:xfrm>
            <a:off x="838200" y="6356350"/>
            <a:ext cx="2743200" cy="365125"/>
          </a:xfrm>
          <a:prstGeom prst="rect">
            <a:avLst/>
          </a:prstGeom>
        </p:spPr>
        <p:txBody>
          <a:bodyPr/>
          <a:lstStyle/>
          <a:p>
            <a:fld id="{0D6DE89B-50ED-41FC-A6D9-38A71F1D731D}" type="datetimeFigureOut">
              <a:rPr lang="en-US" smtClean="0"/>
              <a:t>12/7/2024</a:t>
            </a:fld>
            <a:endParaRPr lang="en-US"/>
          </a:p>
        </p:txBody>
      </p:sp>
      <p:sp>
        <p:nvSpPr>
          <p:cNvPr id="6" name="Footer Placeholder 5">
            <a:extLst>
              <a:ext uri="{FF2B5EF4-FFF2-40B4-BE49-F238E27FC236}">
                <a16:creationId xmlns:a16="http://schemas.microsoft.com/office/drawing/2014/main" id="{0FA56A86-91B4-96B4-9A94-FAFCEE82A05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D54B836-50F0-3419-893B-DAEFD644FD14}"/>
              </a:ext>
            </a:extLst>
          </p:cNvPr>
          <p:cNvSpPr>
            <a:spLocks noGrp="1"/>
          </p:cNvSpPr>
          <p:nvPr>
            <p:ph type="sldNum" sz="quarter" idx="12"/>
          </p:nvPr>
        </p:nvSpPr>
        <p:spPr>
          <a:xfrm>
            <a:off x="8610600" y="6356350"/>
            <a:ext cx="2743200" cy="365125"/>
          </a:xfrm>
          <a:prstGeom prst="rect">
            <a:avLst/>
          </a:prstGeom>
        </p:spPr>
        <p:txBody>
          <a:bodyPr/>
          <a:lstStyle/>
          <a:p>
            <a:fld id="{599A34ED-2B62-4118-9C15-2FCDBA306862}" type="slidenum">
              <a:rPr lang="en-US" smtClean="0"/>
              <a:t>‹#›</a:t>
            </a:fld>
            <a:endParaRPr lang="en-US"/>
          </a:p>
        </p:txBody>
      </p:sp>
    </p:spTree>
    <p:extLst>
      <p:ext uri="{BB962C8B-B14F-4D97-AF65-F5344CB8AC3E}">
        <p14:creationId xmlns:p14="http://schemas.microsoft.com/office/powerpoint/2010/main" val="22506562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98E85-A017-53EB-DC86-CFE059A7C48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BACC9AA-691B-5AA3-EB11-4FDABBBF944C}"/>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9692F6-E8BA-0E27-6067-A5D638F26B7A}"/>
              </a:ext>
            </a:extLst>
          </p:cNvPr>
          <p:cNvSpPr>
            <a:spLocks noGrp="1"/>
          </p:cNvSpPr>
          <p:nvPr>
            <p:ph type="dt" sz="half" idx="10"/>
          </p:nvPr>
        </p:nvSpPr>
        <p:spPr>
          <a:xfrm>
            <a:off x="838200" y="6356350"/>
            <a:ext cx="2743200" cy="365125"/>
          </a:xfrm>
          <a:prstGeom prst="rect">
            <a:avLst/>
          </a:prstGeom>
        </p:spPr>
        <p:txBody>
          <a:bodyPr/>
          <a:lstStyle/>
          <a:p>
            <a:fld id="{0D6DE89B-50ED-41FC-A6D9-38A71F1D731D}" type="datetimeFigureOut">
              <a:rPr lang="en-US" smtClean="0"/>
              <a:t>12/7/2024</a:t>
            </a:fld>
            <a:endParaRPr lang="en-US"/>
          </a:p>
        </p:txBody>
      </p:sp>
      <p:sp>
        <p:nvSpPr>
          <p:cNvPr id="5" name="Footer Placeholder 4">
            <a:extLst>
              <a:ext uri="{FF2B5EF4-FFF2-40B4-BE49-F238E27FC236}">
                <a16:creationId xmlns:a16="http://schemas.microsoft.com/office/drawing/2014/main" id="{CCEC0DE5-5FC8-3105-FEA2-53CF09F36CC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4099FE8-BE93-2335-0B4E-89BCA986408A}"/>
              </a:ext>
            </a:extLst>
          </p:cNvPr>
          <p:cNvSpPr>
            <a:spLocks noGrp="1"/>
          </p:cNvSpPr>
          <p:nvPr>
            <p:ph type="sldNum" sz="quarter" idx="12"/>
          </p:nvPr>
        </p:nvSpPr>
        <p:spPr>
          <a:xfrm>
            <a:off x="8610600" y="6356350"/>
            <a:ext cx="2743200" cy="365125"/>
          </a:xfrm>
          <a:prstGeom prst="rect">
            <a:avLst/>
          </a:prstGeom>
        </p:spPr>
        <p:txBody>
          <a:bodyPr/>
          <a:lstStyle/>
          <a:p>
            <a:fld id="{599A34ED-2B62-4118-9C15-2FCDBA306862}" type="slidenum">
              <a:rPr lang="en-US" smtClean="0"/>
              <a:t>‹#›</a:t>
            </a:fld>
            <a:endParaRPr lang="en-US"/>
          </a:p>
        </p:txBody>
      </p:sp>
    </p:spTree>
    <p:extLst>
      <p:ext uri="{BB962C8B-B14F-4D97-AF65-F5344CB8AC3E}">
        <p14:creationId xmlns:p14="http://schemas.microsoft.com/office/powerpoint/2010/main" val="39254427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D1DB61-A93C-8B44-07D5-CDC167956397}"/>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2DE54D2-0965-4026-6C33-2E358BA3D70C}"/>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24A183-CE4F-736B-6833-29D9D95057FB}"/>
              </a:ext>
            </a:extLst>
          </p:cNvPr>
          <p:cNvSpPr>
            <a:spLocks noGrp="1"/>
          </p:cNvSpPr>
          <p:nvPr>
            <p:ph type="dt" sz="half" idx="10"/>
          </p:nvPr>
        </p:nvSpPr>
        <p:spPr>
          <a:xfrm>
            <a:off x="838200" y="6356350"/>
            <a:ext cx="2743200" cy="365125"/>
          </a:xfrm>
          <a:prstGeom prst="rect">
            <a:avLst/>
          </a:prstGeom>
        </p:spPr>
        <p:txBody>
          <a:bodyPr/>
          <a:lstStyle/>
          <a:p>
            <a:fld id="{0D6DE89B-50ED-41FC-A6D9-38A71F1D731D}" type="datetimeFigureOut">
              <a:rPr lang="en-US" smtClean="0"/>
              <a:t>12/7/2024</a:t>
            </a:fld>
            <a:endParaRPr lang="en-US"/>
          </a:p>
        </p:txBody>
      </p:sp>
      <p:sp>
        <p:nvSpPr>
          <p:cNvPr id="5" name="Footer Placeholder 4">
            <a:extLst>
              <a:ext uri="{FF2B5EF4-FFF2-40B4-BE49-F238E27FC236}">
                <a16:creationId xmlns:a16="http://schemas.microsoft.com/office/drawing/2014/main" id="{4F48D448-4726-03BB-3DC1-5B925388C0E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2AA3D30-85E4-A3E6-9917-B4BCE18A14DE}"/>
              </a:ext>
            </a:extLst>
          </p:cNvPr>
          <p:cNvSpPr>
            <a:spLocks noGrp="1"/>
          </p:cNvSpPr>
          <p:nvPr>
            <p:ph type="sldNum" sz="quarter" idx="12"/>
          </p:nvPr>
        </p:nvSpPr>
        <p:spPr>
          <a:xfrm>
            <a:off x="8610600" y="6356350"/>
            <a:ext cx="2743200" cy="365125"/>
          </a:xfrm>
          <a:prstGeom prst="rect">
            <a:avLst/>
          </a:prstGeom>
        </p:spPr>
        <p:txBody>
          <a:bodyPr/>
          <a:lstStyle/>
          <a:p>
            <a:fld id="{599A34ED-2B62-4118-9C15-2FCDBA306862}" type="slidenum">
              <a:rPr lang="en-US" smtClean="0"/>
              <a:t>‹#›</a:t>
            </a:fld>
            <a:endParaRPr lang="en-US"/>
          </a:p>
        </p:txBody>
      </p:sp>
    </p:spTree>
    <p:extLst>
      <p:ext uri="{BB962C8B-B14F-4D97-AF65-F5344CB8AC3E}">
        <p14:creationId xmlns:p14="http://schemas.microsoft.com/office/powerpoint/2010/main" val="503608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9B338-2AA1-42B2-D088-8EC5CAD7492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C548115-678C-7BA7-488F-8D82B62506C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C282309-EB30-3CD5-F074-8D5A950589CF}"/>
              </a:ext>
            </a:extLst>
          </p:cNvPr>
          <p:cNvSpPr>
            <a:spLocks noGrp="1"/>
          </p:cNvSpPr>
          <p:nvPr>
            <p:ph type="dt" sz="half" idx="10"/>
          </p:nvPr>
        </p:nvSpPr>
        <p:spPr/>
        <p:txBody>
          <a:bodyPr/>
          <a:lstStyle/>
          <a:p>
            <a:fld id="{B5BB2C85-7945-4455-B8C8-5929BA059E87}" type="datetimeFigureOut">
              <a:rPr lang="en-US" smtClean="0"/>
              <a:t>12/7/2024</a:t>
            </a:fld>
            <a:endParaRPr lang="en-US"/>
          </a:p>
        </p:txBody>
      </p:sp>
      <p:sp>
        <p:nvSpPr>
          <p:cNvPr id="5" name="Footer Placeholder 4">
            <a:extLst>
              <a:ext uri="{FF2B5EF4-FFF2-40B4-BE49-F238E27FC236}">
                <a16:creationId xmlns:a16="http://schemas.microsoft.com/office/drawing/2014/main" id="{5CA6AFDD-C32F-10D4-A951-D308B11F58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84FA81-225F-5EBB-71BB-504CA7292CF6}"/>
              </a:ext>
            </a:extLst>
          </p:cNvPr>
          <p:cNvSpPr>
            <a:spLocks noGrp="1"/>
          </p:cNvSpPr>
          <p:nvPr>
            <p:ph type="sldNum" sz="quarter" idx="12"/>
          </p:nvPr>
        </p:nvSpPr>
        <p:spPr/>
        <p:txBody>
          <a:bodyPr/>
          <a:lstStyle/>
          <a:p>
            <a:fld id="{95D6006C-053E-47CB-9171-E40B4EC414F7}" type="slidenum">
              <a:rPr lang="en-US" smtClean="0"/>
              <a:t>‹#›</a:t>
            </a:fld>
            <a:endParaRPr lang="en-US"/>
          </a:p>
        </p:txBody>
      </p:sp>
    </p:spTree>
    <p:extLst>
      <p:ext uri="{BB962C8B-B14F-4D97-AF65-F5344CB8AC3E}">
        <p14:creationId xmlns:p14="http://schemas.microsoft.com/office/powerpoint/2010/main" val="34710076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B4389-18D4-B00F-7D6F-44ABD74112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86B210B-28AF-EF23-A7C0-018CDB39A3D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ECB50FE-6118-3ED6-1934-ABF275DE469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2203245-3CB2-9D00-DBF6-57DBD1B40EFF}"/>
              </a:ext>
            </a:extLst>
          </p:cNvPr>
          <p:cNvSpPr>
            <a:spLocks noGrp="1"/>
          </p:cNvSpPr>
          <p:nvPr>
            <p:ph type="dt" sz="half" idx="10"/>
          </p:nvPr>
        </p:nvSpPr>
        <p:spPr/>
        <p:txBody>
          <a:bodyPr/>
          <a:lstStyle/>
          <a:p>
            <a:fld id="{B5BB2C85-7945-4455-B8C8-5929BA059E87}" type="datetimeFigureOut">
              <a:rPr lang="en-US" smtClean="0"/>
              <a:t>12/7/2024</a:t>
            </a:fld>
            <a:endParaRPr lang="en-US"/>
          </a:p>
        </p:txBody>
      </p:sp>
      <p:sp>
        <p:nvSpPr>
          <p:cNvPr id="6" name="Footer Placeholder 5">
            <a:extLst>
              <a:ext uri="{FF2B5EF4-FFF2-40B4-BE49-F238E27FC236}">
                <a16:creationId xmlns:a16="http://schemas.microsoft.com/office/drawing/2014/main" id="{F7C9C34F-51FE-D23B-568B-9B211BC61C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B1529E-7BCD-41AD-ED1D-D976DD6937D4}"/>
              </a:ext>
            </a:extLst>
          </p:cNvPr>
          <p:cNvSpPr>
            <a:spLocks noGrp="1"/>
          </p:cNvSpPr>
          <p:nvPr>
            <p:ph type="sldNum" sz="quarter" idx="12"/>
          </p:nvPr>
        </p:nvSpPr>
        <p:spPr/>
        <p:txBody>
          <a:bodyPr/>
          <a:lstStyle/>
          <a:p>
            <a:fld id="{95D6006C-053E-47CB-9171-E40B4EC414F7}" type="slidenum">
              <a:rPr lang="en-US" smtClean="0"/>
              <a:t>‹#›</a:t>
            </a:fld>
            <a:endParaRPr lang="en-US"/>
          </a:p>
        </p:txBody>
      </p:sp>
    </p:spTree>
    <p:extLst>
      <p:ext uri="{BB962C8B-B14F-4D97-AF65-F5344CB8AC3E}">
        <p14:creationId xmlns:p14="http://schemas.microsoft.com/office/powerpoint/2010/main" val="26479869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C8C8B-2BD6-7D63-C32F-FB0A3FBC03E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E9B6BF1-75CD-545E-C7DE-909866AB130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0B3DF51-057B-034A-D46C-707D1DCF86E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06860D2-86E0-E5E3-91C2-3E9B4E4AC9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4F93ED7-88B5-239F-54D7-1D2F3252D7A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D048D86-8254-CA60-33CC-4910D839AE4A}"/>
              </a:ext>
            </a:extLst>
          </p:cNvPr>
          <p:cNvSpPr>
            <a:spLocks noGrp="1"/>
          </p:cNvSpPr>
          <p:nvPr>
            <p:ph type="dt" sz="half" idx="10"/>
          </p:nvPr>
        </p:nvSpPr>
        <p:spPr/>
        <p:txBody>
          <a:bodyPr/>
          <a:lstStyle/>
          <a:p>
            <a:fld id="{B5BB2C85-7945-4455-B8C8-5929BA059E87}" type="datetimeFigureOut">
              <a:rPr lang="en-US" smtClean="0"/>
              <a:t>12/7/2024</a:t>
            </a:fld>
            <a:endParaRPr lang="en-US"/>
          </a:p>
        </p:txBody>
      </p:sp>
      <p:sp>
        <p:nvSpPr>
          <p:cNvPr id="8" name="Footer Placeholder 7">
            <a:extLst>
              <a:ext uri="{FF2B5EF4-FFF2-40B4-BE49-F238E27FC236}">
                <a16:creationId xmlns:a16="http://schemas.microsoft.com/office/drawing/2014/main" id="{11AF8F7C-B1D6-AF90-667A-D583D44B39C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58F203A-5553-31FA-6964-D72A002B9EAC}"/>
              </a:ext>
            </a:extLst>
          </p:cNvPr>
          <p:cNvSpPr>
            <a:spLocks noGrp="1"/>
          </p:cNvSpPr>
          <p:nvPr>
            <p:ph type="sldNum" sz="quarter" idx="12"/>
          </p:nvPr>
        </p:nvSpPr>
        <p:spPr/>
        <p:txBody>
          <a:bodyPr/>
          <a:lstStyle/>
          <a:p>
            <a:fld id="{95D6006C-053E-47CB-9171-E40B4EC414F7}" type="slidenum">
              <a:rPr lang="en-US" smtClean="0"/>
              <a:t>‹#›</a:t>
            </a:fld>
            <a:endParaRPr lang="en-US"/>
          </a:p>
        </p:txBody>
      </p:sp>
    </p:spTree>
    <p:extLst>
      <p:ext uri="{BB962C8B-B14F-4D97-AF65-F5344CB8AC3E}">
        <p14:creationId xmlns:p14="http://schemas.microsoft.com/office/powerpoint/2010/main" val="3904806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98267-D4E8-7C8D-3168-0D371882B14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5E106A1-2B85-DD76-ABCE-708B05B6834D}"/>
              </a:ext>
            </a:extLst>
          </p:cNvPr>
          <p:cNvSpPr>
            <a:spLocks noGrp="1"/>
          </p:cNvSpPr>
          <p:nvPr>
            <p:ph type="dt" sz="half" idx="10"/>
          </p:nvPr>
        </p:nvSpPr>
        <p:spPr/>
        <p:txBody>
          <a:bodyPr/>
          <a:lstStyle/>
          <a:p>
            <a:fld id="{B5BB2C85-7945-4455-B8C8-5929BA059E87}" type="datetimeFigureOut">
              <a:rPr lang="en-US" smtClean="0"/>
              <a:t>12/7/2024</a:t>
            </a:fld>
            <a:endParaRPr lang="en-US"/>
          </a:p>
        </p:txBody>
      </p:sp>
      <p:sp>
        <p:nvSpPr>
          <p:cNvPr id="4" name="Footer Placeholder 3">
            <a:extLst>
              <a:ext uri="{FF2B5EF4-FFF2-40B4-BE49-F238E27FC236}">
                <a16:creationId xmlns:a16="http://schemas.microsoft.com/office/drawing/2014/main" id="{6457795F-9FE0-A94D-44DD-C8789B01AB2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753A7A4-5014-1AA1-7DCE-54160E334099}"/>
              </a:ext>
            </a:extLst>
          </p:cNvPr>
          <p:cNvSpPr>
            <a:spLocks noGrp="1"/>
          </p:cNvSpPr>
          <p:nvPr>
            <p:ph type="sldNum" sz="quarter" idx="12"/>
          </p:nvPr>
        </p:nvSpPr>
        <p:spPr/>
        <p:txBody>
          <a:bodyPr/>
          <a:lstStyle/>
          <a:p>
            <a:fld id="{95D6006C-053E-47CB-9171-E40B4EC414F7}" type="slidenum">
              <a:rPr lang="en-US" smtClean="0"/>
              <a:t>‹#›</a:t>
            </a:fld>
            <a:endParaRPr lang="en-US"/>
          </a:p>
        </p:txBody>
      </p:sp>
    </p:spTree>
    <p:extLst>
      <p:ext uri="{BB962C8B-B14F-4D97-AF65-F5344CB8AC3E}">
        <p14:creationId xmlns:p14="http://schemas.microsoft.com/office/powerpoint/2010/main" val="2843302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A3CB64B-EC0B-2632-9CA0-F02D247BBBDB}"/>
              </a:ext>
            </a:extLst>
          </p:cNvPr>
          <p:cNvSpPr>
            <a:spLocks noGrp="1"/>
          </p:cNvSpPr>
          <p:nvPr>
            <p:ph type="dt" sz="half" idx="10"/>
          </p:nvPr>
        </p:nvSpPr>
        <p:spPr/>
        <p:txBody>
          <a:bodyPr/>
          <a:lstStyle/>
          <a:p>
            <a:fld id="{B5BB2C85-7945-4455-B8C8-5929BA059E87}" type="datetimeFigureOut">
              <a:rPr lang="en-US" smtClean="0"/>
              <a:t>12/7/2024</a:t>
            </a:fld>
            <a:endParaRPr lang="en-US"/>
          </a:p>
        </p:txBody>
      </p:sp>
      <p:sp>
        <p:nvSpPr>
          <p:cNvPr id="3" name="Footer Placeholder 2">
            <a:extLst>
              <a:ext uri="{FF2B5EF4-FFF2-40B4-BE49-F238E27FC236}">
                <a16:creationId xmlns:a16="http://schemas.microsoft.com/office/drawing/2014/main" id="{FAFA0AB6-B2EC-B50A-2C2A-C1A1030F210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9B22D84-6D8E-25A3-7966-006EB445E2A8}"/>
              </a:ext>
            </a:extLst>
          </p:cNvPr>
          <p:cNvSpPr>
            <a:spLocks noGrp="1"/>
          </p:cNvSpPr>
          <p:nvPr>
            <p:ph type="sldNum" sz="quarter" idx="12"/>
          </p:nvPr>
        </p:nvSpPr>
        <p:spPr/>
        <p:txBody>
          <a:bodyPr/>
          <a:lstStyle/>
          <a:p>
            <a:fld id="{95D6006C-053E-47CB-9171-E40B4EC414F7}" type="slidenum">
              <a:rPr lang="en-US" smtClean="0"/>
              <a:t>‹#›</a:t>
            </a:fld>
            <a:endParaRPr lang="en-US"/>
          </a:p>
        </p:txBody>
      </p:sp>
    </p:spTree>
    <p:extLst>
      <p:ext uri="{BB962C8B-B14F-4D97-AF65-F5344CB8AC3E}">
        <p14:creationId xmlns:p14="http://schemas.microsoft.com/office/powerpoint/2010/main" val="4028893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5D460-D6CA-825F-AEB8-F6627F1621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F96F933-381D-C9A9-4938-EB55144CAB3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2AC6CAC-8B4E-5D30-E05A-6D7A0F02E5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D47BB8-ABDD-6372-E21C-D5DA69C8A810}"/>
              </a:ext>
            </a:extLst>
          </p:cNvPr>
          <p:cNvSpPr>
            <a:spLocks noGrp="1"/>
          </p:cNvSpPr>
          <p:nvPr>
            <p:ph type="dt" sz="half" idx="10"/>
          </p:nvPr>
        </p:nvSpPr>
        <p:spPr/>
        <p:txBody>
          <a:bodyPr/>
          <a:lstStyle/>
          <a:p>
            <a:fld id="{B5BB2C85-7945-4455-B8C8-5929BA059E87}" type="datetimeFigureOut">
              <a:rPr lang="en-US" smtClean="0"/>
              <a:t>12/7/2024</a:t>
            </a:fld>
            <a:endParaRPr lang="en-US"/>
          </a:p>
        </p:txBody>
      </p:sp>
      <p:sp>
        <p:nvSpPr>
          <p:cNvPr id="6" name="Footer Placeholder 5">
            <a:extLst>
              <a:ext uri="{FF2B5EF4-FFF2-40B4-BE49-F238E27FC236}">
                <a16:creationId xmlns:a16="http://schemas.microsoft.com/office/drawing/2014/main" id="{CE95C981-BBD9-8AED-E94E-EC2E2297C6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6F131B-4DBE-DB7E-BD9D-7DD69754031D}"/>
              </a:ext>
            </a:extLst>
          </p:cNvPr>
          <p:cNvSpPr>
            <a:spLocks noGrp="1"/>
          </p:cNvSpPr>
          <p:nvPr>
            <p:ph type="sldNum" sz="quarter" idx="12"/>
          </p:nvPr>
        </p:nvSpPr>
        <p:spPr/>
        <p:txBody>
          <a:bodyPr/>
          <a:lstStyle/>
          <a:p>
            <a:fld id="{95D6006C-053E-47CB-9171-E40B4EC414F7}" type="slidenum">
              <a:rPr lang="en-US" smtClean="0"/>
              <a:t>‹#›</a:t>
            </a:fld>
            <a:endParaRPr lang="en-US"/>
          </a:p>
        </p:txBody>
      </p:sp>
    </p:spTree>
    <p:extLst>
      <p:ext uri="{BB962C8B-B14F-4D97-AF65-F5344CB8AC3E}">
        <p14:creationId xmlns:p14="http://schemas.microsoft.com/office/powerpoint/2010/main" val="14042504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3AFB5-0D01-B311-67D0-FF70A9E601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08FB620-0F38-2548-41AA-8354AABC2AD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4EC87F9-86A9-E63D-21D6-EA21EEE49F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C02E3A-E90E-97D8-3975-F1352852B72D}"/>
              </a:ext>
            </a:extLst>
          </p:cNvPr>
          <p:cNvSpPr>
            <a:spLocks noGrp="1"/>
          </p:cNvSpPr>
          <p:nvPr>
            <p:ph type="dt" sz="half" idx="10"/>
          </p:nvPr>
        </p:nvSpPr>
        <p:spPr/>
        <p:txBody>
          <a:bodyPr/>
          <a:lstStyle/>
          <a:p>
            <a:fld id="{B5BB2C85-7945-4455-B8C8-5929BA059E87}" type="datetimeFigureOut">
              <a:rPr lang="en-US" smtClean="0"/>
              <a:t>12/7/2024</a:t>
            </a:fld>
            <a:endParaRPr lang="en-US"/>
          </a:p>
        </p:txBody>
      </p:sp>
      <p:sp>
        <p:nvSpPr>
          <p:cNvPr id="6" name="Footer Placeholder 5">
            <a:extLst>
              <a:ext uri="{FF2B5EF4-FFF2-40B4-BE49-F238E27FC236}">
                <a16:creationId xmlns:a16="http://schemas.microsoft.com/office/drawing/2014/main" id="{3BED6FDD-A9E6-E715-4726-F0E95D9C81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3395C7-CCB8-6281-C51E-3BD500D0D396}"/>
              </a:ext>
            </a:extLst>
          </p:cNvPr>
          <p:cNvSpPr>
            <a:spLocks noGrp="1"/>
          </p:cNvSpPr>
          <p:nvPr>
            <p:ph type="sldNum" sz="quarter" idx="12"/>
          </p:nvPr>
        </p:nvSpPr>
        <p:spPr/>
        <p:txBody>
          <a:bodyPr/>
          <a:lstStyle/>
          <a:p>
            <a:fld id="{95D6006C-053E-47CB-9171-E40B4EC414F7}" type="slidenum">
              <a:rPr lang="en-US" smtClean="0"/>
              <a:t>‹#›</a:t>
            </a:fld>
            <a:endParaRPr lang="en-US"/>
          </a:p>
        </p:txBody>
      </p:sp>
    </p:spTree>
    <p:extLst>
      <p:ext uri="{BB962C8B-B14F-4D97-AF65-F5344CB8AC3E}">
        <p14:creationId xmlns:p14="http://schemas.microsoft.com/office/powerpoint/2010/main" val="23413813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43DA2B-305F-90EA-AFBA-3F34FB59DF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2CF3E36-FAFD-F53E-D130-F223CE94894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341FBC-F9DB-D446-CFB3-6B120BE5618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BB2C85-7945-4455-B8C8-5929BA059E87}" type="datetimeFigureOut">
              <a:rPr lang="en-US" smtClean="0"/>
              <a:t>12/7/2024</a:t>
            </a:fld>
            <a:endParaRPr lang="en-US"/>
          </a:p>
        </p:txBody>
      </p:sp>
      <p:sp>
        <p:nvSpPr>
          <p:cNvPr id="5" name="Footer Placeholder 4">
            <a:extLst>
              <a:ext uri="{FF2B5EF4-FFF2-40B4-BE49-F238E27FC236}">
                <a16:creationId xmlns:a16="http://schemas.microsoft.com/office/drawing/2014/main" id="{5D93C629-A15D-760F-DE17-5E442BA3D8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0A5A2ED-87CD-322C-0056-75A6D2845F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D6006C-053E-47CB-9171-E40B4EC414F7}" type="slidenum">
              <a:rPr lang="en-US" smtClean="0"/>
              <a:t>‹#›</a:t>
            </a:fld>
            <a:endParaRPr lang="en-US"/>
          </a:p>
        </p:txBody>
      </p:sp>
    </p:spTree>
    <p:extLst>
      <p:ext uri="{BB962C8B-B14F-4D97-AF65-F5344CB8AC3E}">
        <p14:creationId xmlns:p14="http://schemas.microsoft.com/office/powerpoint/2010/main" val="38640278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19337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image" Target="../media/image6.svg"/></Relationships>
</file>

<file path=ppt/slides/_rels/slide1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png"/><Relationship Id="rId1" Type="http://schemas.openxmlformats.org/officeDocument/2006/relationships/slideLayout" Target="../slideLayouts/slideLayout12.xml"/><Relationship Id="rId5" Type="http://schemas.microsoft.com/office/2007/relationships/hdphoto" Target="../media/hdphoto5.wdp"/><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png"/><Relationship Id="rId1" Type="http://schemas.openxmlformats.org/officeDocument/2006/relationships/slideLayout" Target="../slideLayouts/slideLayout12.xml"/><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31.png"/><Relationship Id="rId1" Type="http://schemas.openxmlformats.org/officeDocument/2006/relationships/slideLayout" Target="../slideLayouts/slideLayout12.xml"/><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2.xml"/><Relationship Id="rId6" Type="http://schemas.microsoft.com/office/2007/relationships/hdphoto" Target="../media/hdphoto5.wdp"/><Relationship Id="rId5" Type="http://schemas.openxmlformats.org/officeDocument/2006/relationships/image" Target="../media/image18.png"/><Relationship Id="rId4" Type="http://schemas.microsoft.com/office/2007/relationships/hdphoto" Target="../media/hdphoto3.wdp"/></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4" Type="http://schemas.microsoft.com/office/2007/relationships/hdphoto" Target="../media/hdphoto2.wdp"/></Relationships>
</file>

<file path=ppt/slides/_rels/slide20.xml.rels><?xml version="1.0" encoding="UTF-8" standalone="yes"?>
<Relationships xmlns="http://schemas.openxmlformats.org/package/2006/relationships"><Relationship Id="rId3" Type="http://schemas.microsoft.com/office/2007/relationships/hdphoto" Target="../media/hdphoto3.wdp"/><Relationship Id="rId7" Type="http://schemas.openxmlformats.org/officeDocument/2006/relationships/image" Target="../media/image33.png"/><Relationship Id="rId2" Type="http://schemas.openxmlformats.org/officeDocument/2006/relationships/image" Target="../media/image10.png"/><Relationship Id="rId1" Type="http://schemas.openxmlformats.org/officeDocument/2006/relationships/slideLayout" Target="../slideLayouts/slideLayout12.xml"/><Relationship Id="rId6" Type="http://schemas.openxmlformats.org/officeDocument/2006/relationships/image" Target="../media/image35.png"/><Relationship Id="rId5" Type="http://schemas.microsoft.com/office/2007/relationships/hdphoto" Target="../media/hdphoto5.wdp"/><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3.xml"/><Relationship Id="rId4" Type="http://schemas.openxmlformats.org/officeDocument/2006/relationships/image" Target="../media/image39.png"/></Relationships>
</file>

<file path=ppt/slides/_rels/slide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png"/><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microsoft.com/office/2007/relationships/hdphoto" Target="../media/hdphoto4.wdp"/></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12.xml"/><Relationship Id="rId5" Type="http://schemas.microsoft.com/office/2007/relationships/hdphoto" Target="../media/hdphoto5.wdp"/><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9.png"/><Relationship Id="rId1" Type="http://schemas.openxmlformats.org/officeDocument/2006/relationships/slideLayout" Target="../slideLayouts/slideLayout12.xml"/><Relationship Id="rId4" Type="http://schemas.microsoft.com/office/2007/relationships/hdphoto" Target="../media/hdphoto3.wdp"/></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2.xml"/><Relationship Id="rId6" Type="http://schemas.microsoft.com/office/2007/relationships/hdphoto" Target="../media/hdphoto5.wdp"/><Relationship Id="rId5" Type="http://schemas.openxmlformats.org/officeDocument/2006/relationships/image" Target="../media/image18.png"/><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13.xml"/><Relationship Id="rId6" Type="http://schemas.openxmlformats.org/officeDocument/2006/relationships/image" Target="../media/image26.gif"/><Relationship Id="rId5" Type="http://schemas.openxmlformats.org/officeDocument/2006/relationships/image" Target="../media/image25.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THANH TÂM">
            <a:extLst>
              <a:ext uri="{FF2B5EF4-FFF2-40B4-BE49-F238E27FC236}">
                <a16:creationId xmlns:a16="http://schemas.microsoft.com/office/drawing/2014/main" id="{810293F1-9D8A-4D5C-4713-C2D0E1DE7DDF}"/>
              </a:ext>
            </a:extLst>
          </p:cNvPr>
          <p:cNvPicPr>
            <a:picLocks noChangeAspect="1"/>
          </p:cNvPicPr>
          <p:nvPr/>
        </p:nvPicPr>
        <p:blipFill>
          <a:blip r:embed="rId2">
            <a:duotone>
              <a:schemeClr val="accent2">
                <a:shade val="45000"/>
                <a:satMod val="135000"/>
              </a:schemeClr>
              <a:prstClr val="white"/>
            </a:duotone>
          </a:blip>
          <a:stretch>
            <a:fillRect/>
          </a:stretch>
        </p:blipFill>
        <p:spPr>
          <a:xfrm>
            <a:off x="206913" y="475931"/>
            <a:ext cx="11803574" cy="1279324"/>
          </a:xfrm>
          <a:prstGeom prst="rect">
            <a:avLst/>
          </a:prstGeom>
          <a:effectLst>
            <a:outerShdw blurRad="63500" sx="102000" sy="102000" algn="ctr" rotWithShape="0">
              <a:prstClr val="black">
                <a:alpha val="40000"/>
              </a:prstClr>
            </a:outerShdw>
          </a:effectLst>
        </p:spPr>
      </p:pic>
      <p:grpSp>
        <p:nvGrpSpPr>
          <p:cNvPr id="4" name="Group 3">
            <a:extLst>
              <a:ext uri="{FF2B5EF4-FFF2-40B4-BE49-F238E27FC236}">
                <a16:creationId xmlns:a16="http://schemas.microsoft.com/office/drawing/2014/main" id="{6D6C9DED-7349-C9FC-A57F-4EC2FA3184B1}"/>
              </a:ext>
            </a:extLst>
          </p:cNvPr>
          <p:cNvGrpSpPr/>
          <p:nvPr/>
        </p:nvGrpSpPr>
        <p:grpSpPr>
          <a:xfrm>
            <a:off x="634134" y="717510"/>
            <a:ext cx="11289728" cy="851879"/>
            <a:chOff x="445311" y="1969270"/>
            <a:chExt cx="11289728" cy="851879"/>
          </a:xfrm>
        </p:grpSpPr>
        <p:sp>
          <p:nvSpPr>
            <p:cNvPr id="5" name="TextBox 4">
              <a:extLst>
                <a:ext uri="{FF2B5EF4-FFF2-40B4-BE49-F238E27FC236}">
                  <a16:creationId xmlns:a16="http://schemas.microsoft.com/office/drawing/2014/main" id="{50BB1ABA-3910-092E-E9D9-A59B6D4C29C7}"/>
                </a:ext>
              </a:extLst>
            </p:cNvPr>
            <p:cNvSpPr txBox="1"/>
            <p:nvPr/>
          </p:nvSpPr>
          <p:spPr>
            <a:xfrm>
              <a:off x="1287948" y="2108199"/>
              <a:ext cx="10447091"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w="28575">
                    <a:solidFill>
                      <a:srgbClr val="F96C61"/>
                    </a:solidFill>
                  </a:ln>
                  <a:solidFill>
                    <a:srgbClr val="F96C61"/>
                  </a:solidFill>
                  <a:effectLst/>
                  <a:uLnTx/>
                  <a:uFillTx/>
                  <a:latin typeface="Cambria" panose="02040503050406030204" pitchFamily="18" charset="0"/>
                  <a:ea typeface="Cambria" panose="02040503050406030204" pitchFamily="18" charset="0"/>
                </a:rPr>
                <a:t>Nói vài điều em biết về một môn nghệ thuật ở nước ta. </a:t>
              </a:r>
              <a:endParaRPr kumimoji="0" lang="en-GB" sz="3200" b="1" i="0" u="none" strike="noStrike" kern="1200" cap="none" spc="0" normalizeH="0" baseline="0" noProof="0" dirty="0">
                <a:ln w="28575">
                  <a:solidFill>
                    <a:srgbClr val="F96C61"/>
                  </a:solidFill>
                </a:ln>
                <a:solidFill>
                  <a:srgbClr val="F96C61"/>
                </a:solidFill>
                <a:effectLst/>
                <a:uLnTx/>
                <a:uFillTx/>
                <a:latin typeface="Cambria" panose="02040503050406030204" pitchFamily="18" charset="0"/>
                <a:ea typeface="Cambria" panose="02040503050406030204" pitchFamily="18" charset="0"/>
              </a:endParaRPr>
            </a:p>
          </p:txBody>
        </p:sp>
        <p:sp>
          <p:nvSpPr>
            <p:cNvPr id="6" name="Freeform 10">
              <a:extLst>
                <a:ext uri="{FF2B5EF4-FFF2-40B4-BE49-F238E27FC236}">
                  <a16:creationId xmlns:a16="http://schemas.microsoft.com/office/drawing/2014/main" id="{21CFD510-9C4F-FBC5-65AE-007327144A3B}"/>
                </a:ext>
              </a:extLst>
            </p:cNvPr>
            <p:cNvSpPr/>
            <p:nvPr/>
          </p:nvSpPr>
          <p:spPr>
            <a:xfrm>
              <a:off x="445311" y="1969270"/>
              <a:ext cx="850089" cy="851879"/>
            </a:xfrm>
            <a:custGeom>
              <a:avLst/>
              <a:gdLst/>
              <a:ahLst/>
              <a:cxnLst/>
              <a:rect l="l" t="t" r="r" b="b"/>
              <a:pathLst>
                <a:path w="2619277" h="2550521">
                  <a:moveTo>
                    <a:pt x="0" y="0"/>
                  </a:moveTo>
                  <a:lnTo>
                    <a:pt x="2619277" y="0"/>
                  </a:lnTo>
                  <a:lnTo>
                    <a:pt x="2619277" y="2550521"/>
                  </a:lnTo>
                  <a:lnTo>
                    <a:pt x="0" y="255052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pic>
        <p:nvPicPr>
          <p:cNvPr id="3" name="Picture 2">
            <a:extLst>
              <a:ext uri="{FF2B5EF4-FFF2-40B4-BE49-F238E27FC236}">
                <a16:creationId xmlns:a16="http://schemas.microsoft.com/office/drawing/2014/main" id="{B345E1E3-4F1F-076D-6922-95FF049D28B7}"/>
              </a:ext>
            </a:extLst>
          </p:cNvPr>
          <p:cNvPicPr>
            <a:picLocks noChangeAspect="1"/>
          </p:cNvPicPr>
          <p:nvPr/>
        </p:nvPicPr>
        <p:blipFill>
          <a:blip r:embed="rId5"/>
          <a:stretch>
            <a:fillRect/>
          </a:stretch>
        </p:blipFill>
        <p:spPr>
          <a:xfrm>
            <a:off x="212724" y="2591117"/>
            <a:ext cx="11909343" cy="342360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238497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915771C-A4B4-B0EB-3D3C-D82763B10020}"/>
              </a:ext>
            </a:extLst>
          </p:cNvPr>
          <p:cNvGrpSpPr/>
          <p:nvPr/>
        </p:nvGrpSpPr>
        <p:grpSpPr>
          <a:xfrm>
            <a:off x="1830878" y="-51995"/>
            <a:ext cx="13289318" cy="2333629"/>
            <a:chOff x="2133271" y="2184396"/>
            <a:chExt cx="8187316" cy="1768150"/>
          </a:xfrm>
        </p:grpSpPr>
        <p:sp>
          <p:nvSpPr>
            <p:cNvPr id="3" name="TextBox 2">
              <a:extLst>
                <a:ext uri="{FF2B5EF4-FFF2-40B4-BE49-F238E27FC236}">
                  <a16:creationId xmlns:a16="http://schemas.microsoft.com/office/drawing/2014/main" id="{70140159-9B6D-188B-FA07-7FD05B510965}"/>
                </a:ext>
              </a:extLst>
            </p:cNvPr>
            <p:cNvSpPr txBox="1"/>
            <p:nvPr/>
          </p:nvSpPr>
          <p:spPr>
            <a:xfrm>
              <a:off x="2199633" y="2203568"/>
              <a:ext cx="7423052" cy="174897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14400" b="0" i="0" u="none" strike="noStrike" kern="1200" cap="none" spc="0" normalizeH="0" baseline="0" noProof="0">
                  <a:ln w="76200">
                    <a:solidFill>
                      <a:srgbClr val="FFCC99"/>
                    </a:solidFill>
                  </a:ln>
                  <a:solidFill>
                    <a:srgbClr val="FFCC99"/>
                  </a:solidFill>
                  <a:effectLst/>
                  <a:uLnTx/>
                  <a:uFillTx/>
                  <a:latin typeface="#9Slide05 SVNClementine" panose="020F0502020204030203" pitchFamily="34" charset="0"/>
                  <a:ea typeface="+mn-ea"/>
                  <a:cs typeface="+mn-cs"/>
                </a:rPr>
                <a:t>Tìm hiểu bài</a:t>
              </a:r>
            </a:p>
          </p:txBody>
        </p:sp>
        <p:sp>
          <p:nvSpPr>
            <p:cNvPr id="4" name="TextBox 3">
              <a:extLst>
                <a:ext uri="{FF2B5EF4-FFF2-40B4-BE49-F238E27FC236}">
                  <a16:creationId xmlns:a16="http://schemas.microsoft.com/office/drawing/2014/main" id="{32B9AAEA-89E3-5B45-2953-4D0A8DE287CC}"/>
                </a:ext>
              </a:extLst>
            </p:cNvPr>
            <p:cNvSpPr txBox="1"/>
            <p:nvPr/>
          </p:nvSpPr>
          <p:spPr>
            <a:xfrm>
              <a:off x="2133271" y="2184396"/>
              <a:ext cx="8187316" cy="174897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14400" b="0" i="0" u="none" strike="noStrike" kern="1200" cap="none" spc="0" normalizeH="0" baseline="0" noProof="0">
                  <a:ln w="38100">
                    <a:solidFill>
                      <a:sysClr val="windowText" lastClr="000000"/>
                    </a:solidFill>
                  </a:ln>
                  <a:solidFill>
                    <a:srgbClr val="FF6600"/>
                  </a:solidFill>
                  <a:effectLst/>
                  <a:uLnTx/>
                  <a:uFillTx/>
                  <a:latin typeface="#9Slide05 SVNClementine" panose="020F0502020204030203" pitchFamily="34" charset="0"/>
                  <a:ea typeface="+mn-ea"/>
                  <a:cs typeface="+mn-cs"/>
                </a:rPr>
                <a:t>Tìm hiểu bài</a:t>
              </a:r>
            </a:p>
          </p:txBody>
        </p:sp>
      </p:grpSp>
      <p:grpSp>
        <p:nvGrpSpPr>
          <p:cNvPr id="5" name="组合 19">
            <a:extLst>
              <a:ext uri="{FF2B5EF4-FFF2-40B4-BE49-F238E27FC236}">
                <a16:creationId xmlns:a16="http://schemas.microsoft.com/office/drawing/2014/main" id="{7F129B0C-7E13-0169-22A4-0B81FB178892}"/>
              </a:ext>
            </a:extLst>
          </p:cNvPr>
          <p:cNvGrpSpPr/>
          <p:nvPr/>
        </p:nvGrpSpPr>
        <p:grpSpPr>
          <a:xfrm>
            <a:off x="3111500" y="2051890"/>
            <a:ext cx="5641446" cy="1377110"/>
            <a:chOff x="692006" y="116442"/>
            <a:chExt cx="11176173" cy="2919244"/>
          </a:xfrm>
        </p:grpSpPr>
        <p:sp>
          <p:nvSpPr>
            <p:cNvPr id="6" name="矩形 16">
              <a:extLst>
                <a:ext uri="{FF2B5EF4-FFF2-40B4-BE49-F238E27FC236}">
                  <a16:creationId xmlns:a16="http://schemas.microsoft.com/office/drawing/2014/main" id="{F36E3E6E-5E34-C49D-D26F-6CB856FB1A31}"/>
                </a:ext>
              </a:extLst>
            </p:cNvPr>
            <p:cNvSpPr/>
            <p:nvPr/>
          </p:nvSpPr>
          <p:spPr>
            <a:xfrm>
              <a:off x="692006" y="116442"/>
              <a:ext cx="11176173" cy="2919244"/>
            </a:xfrm>
            <a:custGeom>
              <a:avLst/>
              <a:gdLst>
                <a:gd name="connsiteX0" fmla="*/ 0 w 10552144"/>
                <a:gd name="connsiteY0" fmla="*/ 0 h 2375014"/>
                <a:gd name="connsiteX1" fmla="*/ 10552144 w 10552144"/>
                <a:gd name="connsiteY1" fmla="*/ 0 h 2375014"/>
                <a:gd name="connsiteX2" fmla="*/ 10552144 w 10552144"/>
                <a:gd name="connsiteY2" fmla="*/ 2375014 h 2375014"/>
                <a:gd name="connsiteX3" fmla="*/ 0 w 10552144"/>
                <a:gd name="connsiteY3" fmla="*/ 2375014 h 2375014"/>
                <a:gd name="connsiteX4" fmla="*/ 0 w 10552144"/>
                <a:gd name="connsiteY4" fmla="*/ 0 h 2375014"/>
                <a:gd name="connsiteX0" fmla="*/ 0 w 10554602"/>
                <a:gd name="connsiteY0" fmla="*/ 161269 h 2536283"/>
                <a:gd name="connsiteX1" fmla="*/ 10552144 w 10554602"/>
                <a:gd name="connsiteY1" fmla="*/ 161269 h 2536283"/>
                <a:gd name="connsiteX2" fmla="*/ 10552144 w 10554602"/>
                <a:gd name="connsiteY2" fmla="*/ 2536283 h 2536283"/>
                <a:gd name="connsiteX3" fmla="*/ 0 w 10554602"/>
                <a:gd name="connsiteY3" fmla="*/ 2536283 h 2536283"/>
                <a:gd name="connsiteX4" fmla="*/ 0 w 10554602"/>
                <a:gd name="connsiteY4" fmla="*/ 161269 h 2536283"/>
                <a:gd name="connsiteX0" fmla="*/ 0 w 10694061"/>
                <a:gd name="connsiteY0" fmla="*/ 161269 h 2536283"/>
                <a:gd name="connsiteX1" fmla="*/ 10552144 w 10694061"/>
                <a:gd name="connsiteY1" fmla="*/ 161269 h 2536283"/>
                <a:gd name="connsiteX2" fmla="*/ 10552144 w 10694061"/>
                <a:gd name="connsiteY2" fmla="*/ 2536283 h 2536283"/>
                <a:gd name="connsiteX3" fmla="*/ 0 w 10694061"/>
                <a:gd name="connsiteY3" fmla="*/ 2536283 h 2536283"/>
                <a:gd name="connsiteX4" fmla="*/ 0 w 10694061"/>
                <a:gd name="connsiteY4" fmla="*/ 161269 h 2536283"/>
                <a:gd name="connsiteX0" fmla="*/ 0 w 10694061"/>
                <a:gd name="connsiteY0" fmla="*/ 438720 h 2813734"/>
                <a:gd name="connsiteX1" fmla="*/ 10552144 w 10694061"/>
                <a:gd name="connsiteY1" fmla="*/ 438720 h 2813734"/>
                <a:gd name="connsiteX2" fmla="*/ 10552144 w 10694061"/>
                <a:gd name="connsiteY2" fmla="*/ 2813734 h 2813734"/>
                <a:gd name="connsiteX3" fmla="*/ 0 w 10694061"/>
                <a:gd name="connsiteY3" fmla="*/ 2813734 h 2813734"/>
                <a:gd name="connsiteX4" fmla="*/ 0 w 10694061"/>
                <a:gd name="connsiteY4" fmla="*/ 438720 h 2813734"/>
                <a:gd name="connsiteX0" fmla="*/ 0 w 10727132"/>
                <a:gd name="connsiteY0" fmla="*/ 334696 h 2709710"/>
                <a:gd name="connsiteX1" fmla="*/ 10595686 w 10727132"/>
                <a:gd name="connsiteY1" fmla="*/ 523382 h 2709710"/>
                <a:gd name="connsiteX2" fmla="*/ 10552144 w 10727132"/>
                <a:gd name="connsiteY2" fmla="*/ 2709710 h 2709710"/>
                <a:gd name="connsiteX3" fmla="*/ 0 w 10727132"/>
                <a:gd name="connsiteY3" fmla="*/ 2709710 h 2709710"/>
                <a:gd name="connsiteX4" fmla="*/ 0 w 10727132"/>
                <a:gd name="connsiteY4" fmla="*/ 334696 h 2709710"/>
                <a:gd name="connsiteX0" fmla="*/ 1319018 w 12046150"/>
                <a:gd name="connsiteY0" fmla="*/ 334696 h 2709710"/>
                <a:gd name="connsiteX1" fmla="*/ 11914704 w 12046150"/>
                <a:gd name="connsiteY1" fmla="*/ 523382 h 2709710"/>
                <a:gd name="connsiteX2" fmla="*/ 11871162 w 12046150"/>
                <a:gd name="connsiteY2" fmla="*/ 2709710 h 2709710"/>
                <a:gd name="connsiteX3" fmla="*/ 1319018 w 12046150"/>
                <a:gd name="connsiteY3" fmla="*/ 2709710 h 2709710"/>
                <a:gd name="connsiteX4" fmla="*/ 1319018 w 12046150"/>
                <a:gd name="connsiteY4" fmla="*/ 334696 h 2709710"/>
                <a:gd name="connsiteX0" fmla="*/ 805284 w 11532416"/>
                <a:gd name="connsiteY0" fmla="*/ 281540 h 2656554"/>
                <a:gd name="connsiteX1" fmla="*/ 11400970 w 11532416"/>
                <a:gd name="connsiteY1" fmla="*/ 470226 h 2656554"/>
                <a:gd name="connsiteX2" fmla="*/ 11357428 w 11532416"/>
                <a:gd name="connsiteY2" fmla="*/ 2656554 h 2656554"/>
                <a:gd name="connsiteX3" fmla="*/ 805284 w 11532416"/>
                <a:gd name="connsiteY3" fmla="*/ 2656554 h 2656554"/>
                <a:gd name="connsiteX4" fmla="*/ 805284 w 11532416"/>
                <a:gd name="connsiteY4" fmla="*/ 281540 h 2656554"/>
                <a:gd name="connsiteX0" fmla="*/ 405887 w 11133019"/>
                <a:gd name="connsiteY0" fmla="*/ 281540 h 2656554"/>
                <a:gd name="connsiteX1" fmla="*/ 11001573 w 11133019"/>
                <a:gd name="connsiteY1" fmla="*/ 470226 h 2656554"/>
                <a:gd name="connsiteX2" fmla="*/ 10958031 w 11133019"/>
                <a:gd name="connsiteY2" fmla="*/ 2656554 h 2656554"/>
                <a:gd name="connsiteX3" fmla="*/ 405887 w 11133019"/>
                <a:gd name="connsiteY3" fmla="*/ 2656554 h 2656554"/>
                <a:gd name="connsiteX4" fmla="*/ 405887 w 11133019"/>
                <a:gd name="connsiteY4" fmla="*/ 281540 h 2656554"/>
                <a:gd name="connsiteX0" fmla="*/ 2033007 w 12760139"/>
                <a:gd name="connsiteY0" fmla="*/ 281540 h 2656554"/>
                <a:gd name="connsiteX1" fmla="*/ 12628693 w 12760139"/>
                <a:gd name="connsiteY1" fmla="*/ 470226 h 2656554"/>
                <a:gd name="connsiteX2" fmla="*/ 12585151 w 12760139"/>
                <a:gd name="connsiteY2" fmla="*/ 2656554 h 2656554"/>
                <a:gd name="connsiteX3" fmla="*/ 2033007 w 12760139"/>
                <a:gd name="connsiteY3" fmla="*/ 2656554 h 2656554"/>
                <a:gd name="connsiteX4" fmla="*/ 2033007 w 12760139"/>
                <a:gd name="connsiteY4" fmla="*/ 281540 h 2656554"/>
                <a:gd name="connsiteX0" fmla="*/ 2033007 w 14234123"/>
                <a:gd name="connsiteY0" fmla="*/ 281540 h 2656554"/>
                <a:gd name="connsiteX1" fmla="*/ 12628693 w 14234123"/>
                <a:gd name="connsiteY1" fmla="*/ 470226 h 2656554"/>
                <a:gd name="connsiteX2" fmla="*/ 12585151 w 14234123"/>
                <a:gd name="connsiteY2" fmla="*/ 2656554 h 2656554"/>
                <a:gd name="connsiteX3" fmla="*/ 2033007 w 14234123"/>
                <a:gd name="connsiteY3" fmla="*/ 2656554 h 2656554"/>
                <a:gd name="connsiteX4" fmla="*/ 2033007 w 14234123"/>
                <a:gd name="connsiteY4" fmla="*/ 281540 h 2656554"/>
                <a:gd name="connsiteX0" fmla="*/ 2033007 w 12979287"/>
                <a:gd name="connsiteY0" fmla="*/ 281540 h 2998446"/>
                <a:gd name="connsiteX1" fmla="*/ 12628693 w 12979287"/>
                <a:gd name="connsiteY1" fmla="*/ 470226 h 2998446"/>
                <a:gd name="connsiteX2" fmla="*/ 12585151 w 12979287"/>
                <a:gd name="connsiteY2" fmla="*/ 2656554 h 2998446"/>
                <a:gd name="connsiteX3" fmla="*/ 2033007 w 12979287"/>
                <a:gd name="connsiteY3" fmla="*/ 2656554 h 2998446"/>
                <a:gd name="connsiteX4" fmla="*/ 2033007 w 12979287"/>
                <a:gd name="connsiteY4" fmla="*/ 281540 h 2998446"/>
                <a:gd name="connsiteX0" fmla="*/ 2033007 w 13028809"/>
                <a:gd name="connsiteY0" fmla="*/ 152857 h 2869763"/>
                <a:gd name="connsiteX1" fmla="*/ 12628693 w 13028809"/>
                <a:gd name="connsiteY1" fmla="*/ 341543 h 2869763"/>
                <a:gd name="connsiteX2" fmla="*/ 12585151 w 13028809"/>
                <a:gd name="connsiteY2" fmla="*/ 2527871 h 2869763"/>
                <a:gd name="connsiteX3" fmla="*/ 2033007 w 13028809"/>
                <a:gd name="connsiteY3" fmla="*/ 2527871 h 2869763"/>
                <a:gd name="connsiteX4" fmla="*/ 2033007 w 13028809"/>
                <a:gd name="connsiteY4" fmla="*/ 152857 h 2869763"/>
                <a:gd name="connsiteX0" fmla="*/ 1604954 w 12600756"/>
                <a:gd name="connsiteY0" fmla="*/ 368251 h 3085157"/>
                <a:gd name="connsiteX1" fmla="*/ 12200640 w 12600756"/>
                <a:gd name="connsiteY1" fmla="*/ 556937 h 3085157"/>
                <a:gd name="connsiteX2" fmla="*/ 12157098 w 12600756"/>
                <a:gd name="connsiteY2" fmla="*/ 2743265 h 3085157"/>
                <a:gd name="connsiteX3" fmla="*/ 1604954 w 12600756"/>
                <a:gd name="connsiteY3" fmla="*/ 2743265 h 3085157"/>
                <a:gd name="connsiteX4" fmla="*/ 1604954 w 12600756"/>
                <a:gd name="connsiteY4" fmla="*/ 368251 h 3085157"/>
                <a:gd name="connsiteX0" fmla="*/ 206217 w 11202019"/>
                <a:gd name="connsiteY0" fmla="*/ 368251 h 3176312"/>
                <a:gd name="connsiteX1" fmla="*/ 10801903 w 11202019"/>
                <a:gd name="connsiteY1" fmla="*/ 556937 h 3176312"/>
                <a:gd name="connsiteX2" fmla="*/ 10758361 w 11202019"/>
                <a:gd name="connsiteY2" fmla="*/ 2743265 h 3176312"/>
                <a:gd name="connsiteX3" fmla="*/ 206217 w 11202019"/>
                <a:gd name="connsiteY3" fmla="*/ 2743265 h 3176312"/>
                <a:gd name="connsiteX4" fmla="*/ 206217 w 11202019"/>
                <a:gd name="connsiteY4" fmla="*/ 368251 h 3176312"/>
                <a:gd name="connsiteX0" fmla="*/ 206217 w 11162019"/>
                <a:gd name="connsiteY0" fmla="*/ 423578 h 3231639"/>
                <a:gd name="connsiteX1" fmla="*/ 10801903 w 11162019"/>
                <a:gd name="connsiteY1" fmla="*/ 612264 h 3231639"/>
                <a:gd name="connsiteX2" fmla="*/ 10758361 w 11162019"/>
                <a:gd name="connsiteY2" fmla="*/ 2798592 h 3231639"/>
                <a:gd name="connsiteX3" fmla="*/ 206217 w 11162019"/>
                <a:gd name="connsiteY3" fmla="*/ 2798592 h 3231639"/>
                <a:gd name="connsiteX4" fmla="*/ 206217 w 11162019"/>
                <a:gd name="connsiteY4" fmla="*/ 423578 h 3231639"/>
                <a:gd name="connsiteX0" fmla="*/ 311930 w 11267732"/>
                <a:gd name="connsiteY0" fmla="*/ 282974 h 3091035"/>
                <a:gd name="connsiteX1" fmla="*/ 10907616 w 11267732"/>
                <a:gd name="connsiteY1" fmla="*/ 471660 h 3091035"/>
                <a:gd name="connsiteX2" fmla="*/ 10864074 w 11267732"/>
                <a:gd name="connsiteY2" fmla="*/ 2657988 h 3091035"/>
                <a:gd name="connsiteX3" fmla="*/ 311930 w 11267732"/>
                <a:gd name="connsiteY3" fmla="*/ 2657988 h 3091035"/>
                <a:gd name="connsiteX4" fmla="*/ 311930 w 11267732"/>
                <a:gd name="connsiteY4" fmla="*/ 282974 h 3091035"/>
                <a:gd name="connsiteX0" fmla="*/ 311930 w 11134849"/>
                <a:gd name="connsiteY0" fmla="*/ 282974 h 2935813"/>
                <a:gd name="connsiteX1" fmla="*/ 10907616 w 11134849"/>
                <a:gd name="connsiteY1" fmla="*/ 471660 h 2935813"/>
                <a:gd name="connsiteX2" fmla="*/ 10864074 w 11134849"/>
                <a:gd name="connsiteY2" fmla="*/ 2657988 h 2935813"/>
                <a:gd name="connsiteX3" fmla="*/ 311930 w 11134849"/>
                <a:gd name="connsiteY3" fmla="*/ 2657988 h 2935813"/>
                <a:gd name="connsiteX4" fmla="*/ 311930 w 11134849"/>
                <a:gd name="connsiteY4" fmla="*/ 282974 h 2935813"/>
                <a:gd name="connsiteX0" fmla="*/ 311930 w 11139774"/>
                <a:gd name="connsiteY0" fmla="*/ 282974 h 2970140"/>
                <a:gd name="connsiteX1" fmla="*/ 10907616 w 11139774"/>
                <a:gd name="connsiteY1" fmla="*/ 471660 h 2970140"/>
                <a:gd name="connsiteX2" fmla="*/ 10864074 w 11139774"/>
                <a:gd name="connsiteY2" fmla="*/ 2657988 h 2970140"/>
                <a:gd name="connsiteX3" fmla="*/ 311930 w 11139774"/>
                <a:gd name="connsiteY3" fmla="*/ 2657988 h 2970140"/>
                <a:gd name="connsiteX4" fmla="*/ 311930 w 11139774"/>
                <a:gd name="connsiteY4" fmla="*/ 282974 h 2970140"/>
                <a:gd name="connsiteX0" fmla="*/ 311930 w 11176173"/>
                <a:gd name="connsiteY0" fmla="*/ 282974 h 2919244"/>
                <a:gd name="connsiteX1" fmla="*/ 10907616 w 11176173"/>
                <a:gd name="connsiteY1" fmla="*/ 471660 h 2919244"/>
                <a:gd name="connsiteX2" fmla="*/ 10864074 w 11176173"/>
                <a:gd name="connsiteY2" fmla="*/ 2657988 h 2919244"/>
                <a:gd name="connsiteX3" fmla="*/ 311930 w 11176173"/>
                <a:gd name="connsiteY3" fmla="*/ 2657988 h 2919244"/>
                <a:gd name="connsiteX4" fmla="*/ 311930 w 11176173"/>
                <a:gd name="connsiteY4" fmla="*/ 282974 h 2919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76173" h="2919244">
                  <a:moveTo>
                    <a:pt x="311930" y="282974"/>
                  </a:moveTo>
                  <a:cubicBezTo>
                    <a:pt x="786106" y="-124957"/>
                    <a:pt x="10559273" y="-116811"/>
                    <a:pt x="10907616" y="471660"/>
                  </a:cubicBezTo>
                  <a:cubicBezTo>
                    <a:pt x="11255959" y="1060131"/>
                    <a:pt x="11289911" y="2309646"/>
                    <a:pt x="10864074" y="2657988"/>
                  </a:cubicBezTo>
                  <a:cubicBezTo>
                    <a:pt x="10438237" y="3006330"/>
                    <a:pt x="665197" y="3006331"/>
                    <a:pt x="311930" y="2657988"/>
                  </a:cubicBezTo>
                  <a:cubicBezTo>
                    <a:pt x="-41337" y="2309645"/>
                    <a:pt x="-162246" y="690905"/>
                    <a:pt x="311930" y="282974"/>
                  </a:cubicBezTo>
                  <a:close/>
                </a:path>
              </a:pathLst>
            </a:custGeom>
            <a:solidFill>
              <a:srgbClr val="F4AB3F"/>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Arial" panose="020B0604020202020204" pitchFamily="34" charset="0"/>
                <a:ea typeface="字魂59号-创粗黑"/>
                <a:cs typeface="Arial" panose="020B0604020202020204" pitchFamily="34" charset="0"/>
              </a:endParaRPr>
            </a:p>
          </p:txBody>
        </p:sp>
        <p:sp>
          <p:nvSpPr>
            <p:cNvPr id="7" name="矩形 16">
              <a:extLst>
                <a:ext uri="{FF2B5EF4-FFF2-40B4-BE49-F238E27FC236}">
                  <a16:creationId xmlns:a16="http://schemas.microsoft.com/office/drawing/2014/main" id="{35FC420B-068F-21BB-88FD-8C854A4B906E}"/>
                </a:ext>
              </a:extLst>
            </p:cNvPr>
            <p:cNvSpPr/>
            <p:nvPr/>
          </p:nvSpPr>
          <p:spPr>
            <a:xfrm>
              <a:off x="790642" y="256970"/>
              <a:ext cx="11077537" cy="2778716"/>
            </a:xfrm>
            <a:custGeom>
              <a:avLst/>
              <a:gdLst>
                <a:gd name="connsiteX0" fmla="*/ 0 w 10552144"/>
                <a:gd name="connsiteY0" fmla="*/ 0 h 2375014"/>
                <a:gd name="connsiteX1" fmla="*/ 10552144 w 10552144"/>
                <a:gd name="connsiteY1" fmla="*/ 0 h 2375014"/>
                <a:gd name="connsiteX2" fmla="*/ 10552144 w 10552144"/>
                <a:gd name="connsiteY2" fmla="*/ 2375014 h 2375014"/>
                <a:gd name="connsiteX3" fmla="*/ 0 w 10552144"/>
                <a:gd name="connsiteY3" fmla="*/ 2375014 h 2375014"/>
                <a:gd name="connsiteX4" fmla="*/ 0 w 10552144"/>
                <a:gd name="connsiteY4" fmla="*/ 0 h 2375014"/>
                <a:gd name="connsiteX0" fmla="*/ 0 w 10554602"/>
                <a:gd name="connsiteY0" fmla="*/ 161269 h 2536283"/>
                <a:gd name="connsiteX1" fmla="*/ 10552144 w 10554602"/>
                <a:gd name="connsiteY1" fmla="*/ 161269 h 2536283"/>
                <a:gd name="connsiteX2" fmla="*/ 10552144 w 10554602"/>
                <a:gd name="connsiteY2" fmla="*/ 2536283 h 2536283"/>
                <a:gd name="connsiteX3" fmla="*/ 0 w 10554602"/>
                <a:gd name="connsiteY3" fmla="*/ 2536283 h 2536283"/>
                <a:gd name="connsiteX4" fmla="*/ 0 w 10554602"/>
                <a:gd name="connsiteY4" fmla="*/ 161269 h 2536283"/>
                <a:gd name="connsiteX0" fmla="*/ 0 w 10694061"/>
                <a:gd name="connsiteY0" fmla="*/ 161269 h 2536283"/>
                <a:gd name="connsiteX1" fmla="*/ 10552144 w 10694061"/>
                <a:gd name="connsiteY1" fmla="*/ 161269 h 2536283"/>
                <a:gd name="connsiteX2" fmla="*/ 10552144 w 10694061"/>
                <a:gd name="connsiteY2" fmla="*/ 2536283 h 2536283"/>
                <a:gd name="connsiteX3" fmla="*/ 0 w 10694061"/>
                <a:gd name="connsiteY3" fmla="*/ 2536283 h 2536283"/>
                <a:gd name="connsiteX4" fmla="*/ 0 w 10694061"/>
                <a:gd name="connsiteY4" fmla="*/ 161269 h 2536283"/>
                <a:gd name="connsiteX0" fmla="*/ 0 w 10694061"/>
                <a:gd name="connsiteY0" fmla="*/ 438720 h 2813734"/>
                <a:gd name="connsiteX1" fmla="*/ 10552144 w 10694061"/>
                <a:gd name="connsiteY1" fmla="*/ 438720 h 2813734"/>
                <a:gd name="connsiteX2" fmla="*/ 10552144 w 10694061"/>
                <a:gd name="connsiteY2" fmla="*/ 2813734 h 2813734"/>
                <a:gd name="connsiteX3" fmla="*/ 0 w 10694061"/>
                <a:gd name="connsiteY3" fmla="*/ 2813734 h 2813734"/>
                <a:gd name="connsiteX4" fmla="*/ 0 w 10694061"/>
                <a:gd name="connsiteY4" fmla="*/ 438720 h 2813734"/>
                <a:gd name="connsiteX0" fmla="*/ 0 w 10727132"/>
                <a:gd name="connsiteY0" fmla="*/ 334696 h 2709710"/>
                <a:gd name="connsiteX1" fmla="*/ 10595686 w 10727132"/>
                <a:gd name="connsiteY1" fmla="*/ 523382 h 2709710"/>
                <a:gd name="connsiteX2" fmla="*/ 10552144 w 10727132"/>
                <a:gd name="connsiteY2" fmla="*/ 2709710 h 2709710"/>
                <a:gd name="connsiteX3" fmla="*/ 0 w 10727132"/>
                <a:gd name="connsiteY3" fmla="*/ 2709710 h 2709710"/>
                <a:gd name="connsiteX4" fmla="*/ 0 w 10727132"/>
                <a:gd name="connsiteY4" fmla="*/ 334696 h 2709710"/>
                <a:gd name="connsiteX0" fmla="*/ 1319018 w 12046150"/>
                <a:gd name="connsiteY0" fmla="*/ 334696 h 2709710"/>
                <a:gd name="connsiteX1" fmla="*/ 11914704 w 12046150"/>
                <a:gd name="connsiteY1" fmla="*/ 523382 h 2709710"/>
                <a:gd name="connsiteX2" fmla="*/ 11871162 w 12046150"/>
                <a:gd name="connsiteY2" fmla="*/ 2709710 h 2709710"/>
                <a:gd name="connsiteX3" fmla="*/ 1319018 w 12046150"/>
                <a:gd name="connsiteY3" fmla="*/ 2709710 h 2709710"/>
                <a:gd name="connsiteX4" fmla="*/ 1319018 w 12046150"/>
                <a:gd name="connsiteY4" fmla="*/ 334696 h 2709710"/>
                <a:gd name="connsiteX0" fmla="*/ 805284 w 11532416"/>
                <a:gd name="connsiteY0" fmla="*/ 281540 h 2656554"/>
                <a:gd name="connsiteX1" fmla="*/ 11400970 w 11532416"/>
                <a:gd name="connsiteY1" fmla="*/ 470226 h 2656554"/>
                <a:gd name="connsiteX2" fmla="*/ 11357428 w 11532416"/>
                <a:gd name="connsiteY2" fmla="*/ 2656554 h 2656554"/>
                <a:gd name="connsiteX3" fmla="*/ 805284 w 11532416"/>
                <a:gd name="connsiteY3" fmla="*/ 2656554 h 2656554"/>
                <a:gd name="connsiteX4" fmla="*/ 805284 w 11532416"/>
                <a:gd name="connsiteY4" fmla="*/ 281540 h 2656554"/>
                <a:gd name="connsiteX0" fmla="*/ 405887 w 11133019"/>
                <a:gd name="connsiteY0" fmla="*/ 281540 h 2656554"/>
                <a:gd name="connsiteX1" fmla="*/ 11001573 w 11133019"/>
                <a:gd name="connsiteY1" fmla="*/ 470226 h 2656554"/>
                <a:gd name="connsiteX2" fmla="*/ 10958031 w 11133019"/>
                <a:gd name="connsiteY2" fmla="*/ 2656554 h 2656554"/>
                <a:gd name="connsiteX3" fmla="*/ 405887 w 11133019"/>
                <a:gd name="connsiteY3" fmla="*/ 2656554 h 2656554"/>
                <a:gd name="connsiteX4" fmla="*/ 405887 w 11133019"/>
                <a:gd name="connsiteY4" fmla="*/ 281540 h 2656554"/>
                <a:gd name="connsiteX0" fmla="*/ 2033007 w 12760139"/>
                <a:gd name="connsiteY0" fmla="*/ 281540 h 2656554"/>
                <a:gd name="connsiteX1" fmla="*/ 12628693 w 12760139"/>
                <a:gd name="connsiteY1" fmla="*/ 470226 h 2656554"/>
                <a:gd name="connsiteX2" fmla="*/ 12585151 w 12760139"/>
                <a:gd name="connsiteY2" fmla="*/ 2656554 h 2656554"/>
                <a:gd name="connsiteX3" fmla="*/ 2033007 w 12760139"/>
                <a:gd name="connsiteY3" fmla="*/ 2656554 h 2656554"/>
                <a:gd name="connsiteX4" fmla="*/ 2033007 w 12760139"/>
                <a:gd name="connsiteY4" fmla="*/ 281540 h 2656554"/>
                <a:gd name="connsiteX0" fmla="*/ 2033007 w 14234123"/>
                <a:gd name="connsiteY0" fmla="*/ 281540 h 2656554"/>
                <a:gd name="connsiteX1" fmla="*/ 12628693 w 14234123"/>
                <a:gd name="connsiteY1" fmla="*/ 470226 h 2656554"/>
                <a:gd name="connsiteX2" fmla="*/ 12585151 w 14234123"/>
                <a:gd name="connsiteY2" fmla="*/ 2656554 h 2656554"/>
                <a:gd name="connsiteX3" fmla="*/ 2033007 w 14234123"/>
                <a:gd name="connsiteY3" fmla="*/ 2656554 h 2656554"/>
                <a:gd name="connsiteX4" fmla="*/ 2033007 w 14234123"/>
                <a:gd name="connsiteY4" fmla="*/ 281540 h 2656554"/>
                <a:gd name="connsiteX0" fmla="*/ 2033007 w 12979287"/>
                <a:gd name="connsiteY0" fmla="*/ 281540 h 2998446"/>
                <a:gd name="connsiteX1" fmla="*/ 12628693 w 12979287"/>
                <a:gd name="connsiteY1" fmla="*/ 470226 h 2998446"/>
                <a:gd name="connsiteX2" fmla="*/ 12585151 w 12979287"/>
                <a:gd name="connsiteY2" fmla="*/ 2656554 h 2998446"/>
                <a:gd name="connsiteX3" fmla="*/ 2033007 w 12979287"/>
                <a:gd name="connsiteY3" fmla="*/ 2656554 h 2998446"/>
                <a:gd name="connsiteX4" fmla="*/ 2033007 w 12979287"/>
                <a:gd name="connsiteY4" fmla="*/ 281540 h 2998446"/>
                <a:gd name="connsiteX0" fmla="*/ 2033007 w 13028809"/>
                <a:gd name="connsiteY0" fmla="*/ 152857 h 2869763"/>
                <a:gd name="connsiteX1" fmla="*/ 12628693 w 13028809"/>
                <a:gd name="connsiteY1" fmla="*/ 341543 h 2869763"/>
                <a:gd name="connsiteX2" fmla="*/ 12585151 w 13028809"/>
                <a:gd name="connsiteY2" fmla="*/ 2527871 h 2869763"/>
                <a:gd name="connsiteX3" fmla="*/ 2033007 w 13028809"/>
                <a:gd name="connsiteY3" fmla="*/ 2527871 h 2869763"/>
                <a:gd name="connsiteX4" fmla="*/ 2033007 w 13028809"/>
                <a:gd name="connsiteY4" fmla="*/ 152857 h 2869763"/>
                <a:gd name="connsiteX0" fmla="*/ 1604954 w 12600756"/>
                <a:gd name="connsiteY0" fmla="*/ 368251 h 3085157"/>
                <a:gd name="connsiteX1" fmla="*/ 12200640 w 12600756"/>
                <a:gd name="connsiteY1" fmla="*/ 556937 h 3085157"/>
                <a:gd name="connsiteX2" fmla="*/ 12157098 w 12600756"/>
                <a:gd name="connsiteY2" fmla="*/ 2743265 h 3085157"/>
                <a:gd name="connsiteX3" fmla="*/ 1604954 w 12600756"/>
                <a:gd name="connsiteY3" fmla="*/ 2743265 h 3085157"/>
                <a:gd name="connsiteX4" fmla="*/ 1604954 w 12600756"/>
                <a:gd name="connsiteY4" fmla="*/ 368251 h 3085157"/>
                <a:gd name="connsiteX0" fmla="*/ 206217 w 11202019"/>
                <a:gd name="connsiteY0" fmla="*/ 368251 h 3176312"/>
                <a:gd name="connsiteX1" fmla="*/ 10801903 w 11202019"/>
                <a:gd name="connsiteY1" fmla="*/ 556937 h 3176312"/>
                <a:gd name="connsiteX2" fmla="*/ 10758361 w 11202019"/>
                <a:gd name="connsiteY2" fmla="*/ 2743265 h 3176312"/>
                <a:gd name="connsiteX3" fmla="*/ 206217 w 11202019"/>
                <a:gd name="connsiteY3" fmla="*/ 2743265 h 3176312"/>
                <a:gd name="connsiteX4" fmla="*/ 206217 w 11202019"/>
                <a:gd name="connsiteY4" fmla="*/ 368251 h 3176312"/>
                <a:gd name="connsiteX0" fmla="*/ 206217 w 11162019"/>
                <a:gd name="connsiteY0" fmla="*/ 423578 h 3231639"/>
                <a:gd name="connsiteX1" fmla="*/ 10801903 w 11162019"/>
                <a:gd name="connsiteY1" fmla="*/ 612264 h 3231639"/>
                <a:gd name="connsiteX2" fmla="*/ 10758361 w 11162019"/>
                <a:gd name="connsiteY2" fmla="*/ 2798592 h 3231639"/>
                <a:gd name="connsiteX3" fmla="*/ 206217 w 11162019"/>
                <a:gd name="connsiteY3" fmla="*/ 2798592 h 3231639"/>
                <a:gd name="connsiteX4" fmla="*/ 206217 w 11162019"/>
                <a:gd name="connsiteY4" fmla="*/ 423578 h 3231639"/>
                <a:gd name="connsiteX0" fmla="*/ 311930 w 11267732"/>
                <a:gd name="connsiteY0" fmla="*/ 282974 h 3091035"/>
                <a:gd name="connsiteX1" fmla="*/ 10907616 w 11267732"/>
                <a:gd name="connsiteY1" fmla="*/ 471660 h 3091035"/>
                <a:gd name="connsiteX2" fmla="*/ 10864074 w 11267732"/>
                <a:gd name="connsiteY2" fmla="*/ 2657988 h 3091035"/>
                <a:gd name="connsiteX3" fmla="*/ 311930 w 11267732"/>
                <a:gd name="connsiteY3" fmla="*/ 2657988 h 3091035"/>
                <a:gd name="connsiteX4" fmla="*/ 311930 w 11267732"/>
                <a:gd name="connsiteY4" fmla="*/ 282974 h 3091035"/>
                <a:gd name="connsiteX0" fmla="*/ 311930 w 11134849"/>
                <a:gd name="connsiteY0" fmla="*/ 282974 h 2935813"/>
                <a:gd name="connsiteX1" fmla="*/ 10907616 w 11134849"/>
                <a:gd name="connsiteY1" fmla="*/ 471660 h 2935813"/>
                <a:gd name="connsiteX2" fmla="*/ 10864074 w 11134849"/>
                <a:gd name="connsiteY2" fmla="*/ 2657988 h 2935813"/>
                <a:gd name="connsiteX3" fmla="*/ 311930 w 11134849"/>
                <a:gd name="connsiteY3" fmla="*/ 2657988 h 2935813"/>
                <a:gd name="connsiteX4" fmla="*/ 311930 w 11134849"/>
                <a:gd name="connsiteY4" fmla="*/ 282974 h 2935813"/>
                <a:gd name="connsiteX0" fmla="*/ 311930 w 11139774"/>
                <a:gd name="connsiteY0" fmla="*/ 282974 h 2970140"/>
                <a:gd name="connsiteX1" fmla="*/ 10907616 w 11139774"/>
                <a:gd name="connsiteY1" fmla="*/ 471660 h 2970140"/>
                <a:gd name="connsiteX2" fmla="*/ 10864074 w 11139774"/>
                <a:gd name="connsiteY2" fmla="*/ 2657988 h 2970140"/>
                <a:gd name="connsiteX3" fmla="*/ 311930 w 11139774"/>
                <a:gd name="connsiteY3" fmla="*/ 2657988 h 2970140"/>
                <a:gd name="connsiteX4" fmla="*/ 311930 w 11139774"/>
                <a:gd name="connsiteY4" fmla="*/ 282974 h 2970140"/>
                <a:gd name="connsiteX0" fmla="*/ 311930 w 11176173"/>
                <a:gd name="connsiteY0" fmla="*/ 282974 h 2919244"/>
                <a:gd name="connsiteX1" fmla="*/ 10907616 w 11176173"/>
                <a:gd name="connsiteY1" fmla="*/ 471660 h 2919244"/>
                <a:gd name="connsiteX2" fmla="*/ 10864074 w 11176173"/>
                <a:gd name="connsiteY2" fmla="*/ 2657988 h 2919244"/>
                <a:gd name="connsiteX3" fmla="*/ 311930 w 11176173"/>
                <a:gd name="connsiteY3" fmla="*/ 2657988 h 2919244"/>
                <a:gd name="connsiteX4" fmla="*/ 311930 w 11176173"/>
                <a:gd name="connsiteY4" fmla="*/ 282974 h 2919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76173" h="2919244">
                  <a:moveTo>
                    <a:pt x="311930" y="282974"/>
                  </a:moveTo>
                  <a:cubicBezTo>
                    <a:pt x="786106" y="-124957"/>
                    <a:pt x="10559273" y="-116811"/>
                    <a:pt x="10907616" y="471660"/>
                  </a:cubicBezTo>
                  <a:cubicBezTo>
                    <a:pt x="11255959" y="1060131"/>
                    <a:pt x="11289911" y="2309646"/>
                    <a:pt x="10864074" y="2657988"/>
                  </a:cubicBezTo>
                  <a:cubicBezTo>
                    <a:pt x="10438237" y="3006330"/>
                    <a:pt x="665197" y="3006331"/>
                    <a:pt x="311930" y="2657988"/>
                  </a:cubicBezTo>
                  <a:cubicBezTo>
                    <a:pt x="-41337" y="2309645"/>
                    <a:pt x="-162246" y="690905"/>
                    <a:pt x="311930" y="282974"/>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Arial" panose="020B0604020202020204" pitchFamily="34" charset="0"/>
                <a:ea typeface="字魂59号-创粗黑"/>
                <a:cs typeface="Arial" panose="020B0604020202020204" pitchFamily="34" charset="0"/>
              </a:endParaRPr>
            </a:p>
          </p:txBody>
        </p:sp>
      </p:grpSp>
      <p:sp>
        <p:nvSpPr>
          <p:cNvPr id="8" name="TextBox 7">
            <a:extLst>
              <a:ext uri="{FF2B5EF4-FFF2-40B4-BE49-F238E27FC236}">
                <a16:creationId xmlns:a16="http://schemas.microsoft.com/office/drawing/2014/main" id="{DEC2DA9B-F0A6-600D-6649-20F5ADA94C31}"/>
              </a:ext>
            </a:extLst>
          </p:cNvPr>
          <p:cNvSpPr txBox="1"/>
          <p:nvPr/>
        </p:nvSpPr>
        <p:spPr>
          <a:xfrm>
            <a:off x="3261120" y="2346957"/>
            <a:ext cx="5240109"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Times New Roman" panose="02020603050405020304" pitchFamily="18" charset="0"/>
                <a:cs typeface="Arial" panose="020B0604020202020204" pitchFamily="34" charset="0"/>
              </a:rPr>
              <a:t>Đọc thầm bài đọc</a:t>
            </a:r>
            <a:endParaRPr kumimoji="0" lang="en-029" sz="40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Times New Roman" panose="02020603050405020304" pitchFamily="18" charset="0"/>
              <a:cs typeface="Arial" panose="020B0604020202020204" pitchFamily="34" charset="0"/>
            </a:endParaRPr>
          </a:p>
        </p:txBody>
      </p:sp>
      <p:grpSp>
        <p:nvGrpSpPr>
          <p:cNvPr id="9" name="组合 19">
            <a:extLst>
              <a:ext uri="{FF2B5EF4-FFF2-40B4-BE49-F238E27FC236}">
                <a16:creationId xmlns:a16="http://schemas.microsoft.com/office/drawing/2014/main" id="{8ECD9002-DD56-2FB4-310E-C50B66143288}"/>
              </a:ext>
            </a:extLst>
          </p:cNvPr>
          <p:cNvGrpSpPr/>
          <p:nvPr/>
        </p:nvGrpSpPr>
        <p:grpSpPr>
          <a:xfrm>
            <a:off x="3111500" y="3690789"/>
            <a:ext cx="5641446" cy="1377110"/>
            <a:chOff x="692006" y="116442"/>
            <a:chExt cx="11176173" cy="2919244"/>
          </a:xfrm>
        </p:grpSpPr>
        <p:sp>
          <p:nvSpPr>
            <p:cNvPr id="10" name="矩形 16">
              <a:extLst>
                <a:ext uri="{FF2B5EF4-FFF2-40B4-BE49-F238E27FC236}">
                  <a16:creationId xmlns:a16="http://schemas.microsoft.com/office/drawing/2014/main" id="{9B9D7FBC-B506-7AD6-E0C1-362C39602B21}"/>
                </a:ext>
              </a:extLst>
            </p:cNvPr>
            <p:cNvSpPr/>
            <p:nvPr/>
          </p:nvSpPr>
          <p:spPr>
            <a:xfrm>
              <a:off x="692006" y="116442"/>
              <a:ext cx="11176173" cy="2919244"/>
            </a:xfrm>
            <a:custGeom>
              <a:avLst/>
              <a:gdLst>
                <a:gd name="connsiteX0" fmla="*/ 0 w 10552144"/>
                <a:gd name="connsiteY0" fmla="*/ 0 h 2375014"/>
                <a:gd name="connsiteX1" fmla="*/ 10552144 w 10552144"/>
                <a:gd name="connsiteY1" fmla="*/ 0 h 2375014"/>
                <a:gd name="connsiteX2" fmla="*/ 10552144 w 10552144"/>
                <a:gd name="connsiteY2" fmla="*/ 2375014 h 2375014"/>
                <a:gd name="connsiteX3" fmla="*/ 0 w 10552144"/>
                <a:gd name="connsiteY3" fmla="*/ 2375014 h 2375014"/>
                <a:gd name="connsiteX4" fmla="*/ 0 w 10552144"/>
                <a:gd name="connsiteY4" fmla="*/ 0 h 2375014"/>
                <a:gd name="connsiteX0" fmla="*/ 0 w 10554602"/>
                <a:gd name="connsiteY0" fmla="*/ 161269 h 2536283"/>
                <a:gd name="connsiteX1" fmla="*/ 10552144 w 10554602"/>
                <a:gd name="connsiteY1" fmla="*/ 161269 h 2536283"/>
                <a:gd name="connsiteX2" fmla="*/ 10552144 w 10554602"/>
                <a:gd name="connsiteY2" fmla="*/ 2536283 h 2536283"/>
                <a:gd name="connsiteX3" fmla="*/ 0 w 10554602"/>
                <a:gd name="connsiteY3" fmla="*/ 2536283 h 2536283"/>
                <a:gd name="connsiteX4" fmla="*/ 0 w 10554602"/>
                <a:gd name="connsiteY4" fmla="*/ 161269 h 2536283"/>
                <a:gd name="connsiteX0" fmla="*/ 0 w 10694061"/>
                <a:gd name="connsiteY0" fmla="*/ 161269 h 2536283"/>
                <a:gd name="connsiteX1" fmla="*/ 10552144 w 10694061"/>
                <a:gd name="connsiteY1" fmla="*/ 161269 h 2536283"/>
                <a:gd name="connsiteX2" fmla="*/ 10552144 w 10694061"/>
                <a:gd name="connsiteY2" fmla="*/ 2536283 h 2536283"/>
                <a:gd name="connsiteX3" fmla="*/ 0 w 10694061"/>
                <a:gd name="connsiteY3" fmla="*/ 2536283 h 2536283"/>
                <a:gd name="connsiteX4" fmla="*/ 0 w 10694061"/>
                <a:gd name="connsiteY4" fmla="*/ 161269 h 2536283"/>
                <a:gd name="connsiteX0" fmla="*/ 0 w 10694061"/>
                <a:gd name="connsiteY0" fmla="*/ 438720 h 2813734"/>
                <a:gd name="connsiteX1" fmla="*/ 10552144 w 10694061"/>
                <a:gd name="connsiteY1" fmla="*/ 438720 h 2813734"/>
                <a:gd name="connsiteX2" fmla="*/ 10552144 w 10694061"/>
                <a:gd name="connsiteY2" fmla="*/ 2813734 h 2813734"/>
                <a:gd name="connsiteX3" fmla="*/ 0 w 10694061"/>
                <a:gd name="connsiteY3" fmla="*/ 2813734 h 2813734"/>
                <a:gd name="connsiteX4" fmla="*/ 0 w 10694061"/>
                <a:gd name="connsiteY4" fmla="*/ 438720 h 2813734"/>
                <a:gd name="connsiteX0" fmla="*/ 0 w 10727132"/>
                <a:gd name="connsiteY0" fmla="*/ 334696 h 2709710"/>
                <a:gd name="connsiteX1" fmla="*/ 10595686 w 10727132"/>
                <a:gd name="connsiteY1" fmla="*/ 523382 h 2709710"/>
                <a:gd name="connsiteX2" fmla="*/ 10552144 w 10727132"/>
                <a:gd name="connsiteY2" fmla="*/ 2709710 h 2709710"/>
                <a:gd name="connsiteX3" fmla="*/ 0 w 10727132"/>
                <a:gd name="connsiteY3" fmla="*/ 2709710 h 2709710"/>
                <a:gd name="connsiteX4" fmla="*/ 0 w 10727132"/>
                <a:gd name="connsiteY4" fmla="*/ 334696 h 2709710"/>
                <a:gd name="connsiteX0" fmla="*/ 1319018 w 12046150"/>
                <a:gd name="connsiteY0" fmla="*/ 334696 h 2709710"/>
                <a:gd name="connsiteX1" fmla="*/ 11914704 w 12046150"/>
                <a:gd name="connsiteY1" fmla="*/ 523382 h 2709710"/>
                <a:gd name="connsiteX2" fmla="*/ 11871162 w 12046150"/>
                <a:gd name="connsiteY2" fmla="*/ 2709710 h 2709710"/>
                <a:gd name="connsiteX3" fmla="*/ 1319018 w 12046150"/>
                <a:gd name="connsiteY3" fmla="*/ 2709710 h 2709710"/>
                <a:gd name="connsiteX4" fmla="*/ 1319018 w 12046150"/>
                <a:gd name="connsiteY4" fmla="*/ 334696 h 2709710"/>
                <a:gd name="connsiteX0" fmla="*/ 805284 w 11532416"/>
                <a:gd name="connsiteY0" fmla="*/ 281540 h 2656554"/>
                <a:gd name="connsiteX1" fmla="*/ 11400970 w 11532416"/>
                <a:gd name="connsiteY1" fmla="*/ 470226 h 2656554"/>
                <a:gd name="connsiteX2" fmla="*/ 11357428 w 11532416"/>
                <a:gd name="connsiteY2" fmla="*/ 2656554 h 2656554"/>
                <a:gd name="connsiteX3" fmla="*/ 805284 w 11532416"/>
                <a:gd name="connsiteY3" fmla="*/ 2656554 h 2656554"/>
                <a:gd name="connsiteX4" fmla="*/ 805284 w 11532416"/>
                <a:gd name="connsiteY4" fmla="*/ 281540 h 2656554"/>
                <a:gd name="connsiteX0" fmla="*/ 405887 w 11133019"/>
                <a:gd name="connsiteY0" fmla="*/ 281540 h 2656554"/>
                <a:gd name="connsiteX1" fmla="*/ 11001573 w 11133019"/>
                <a:gd name="connsiteY1" fmla="*/ 470226 h 2656554"/>
                <a:gd name="connsiteX2" fmla="*/ 10958031 w 11133019"/>
                <a:gd name="connsiteY2" fmla="*/ 2656554 h 2656554"/>
                <a:gd name="connsiteX3" fmla="*/ 405887 w 11133019"/>
                <a:gd name="connsiteY3" fmla="*/ 2656554 h 2656554"/>
                <a:gd name="connsiteX4" fmla="*/ 405887 w 11133019"/>
                <a:gd name="connsiteY4" fmla="*/ 281540 h 2656554"/>
                <a:gd name="connsiteX0" fmla="*/ 2033007 w 12760139"/>
                <a:gd name="connsiteY0" fmla="*/ 281540 h 2656554"/>
                <a:gd name="connsiteX1" fmla="*/ 12628693 w 12760139"/>
                <a:gd name="connsiteY1" fmla="*/ 470226 h 2656554"/>
                <a:gd name="connsiteX2" fmla="*/ 12585151 w 12760139"/>
                <a:gd name="connsiteY2" fmla="*/ 2656554 h 2656554"/>
                <a:gd name="connsiteX3" fmla="*/ 2033007 w 12760139"/>
                <a:gd name="connsiteY3" fmla="*/ 2656554 h 2656554"/>
                <a:gd name="connsiteX4" fmla="*/ 2033007 w 12760139"/>
                <a:gd name="connsiteY4" fmla="*/ 281540 h 2656554"/>
                <a:gd name="connsiteX0" fmla="*/ 2033007 w 14234123"/>
                <a:gd name="connsiteY0" fmla="*/ 281540 h 2656554"/>
                <a:gd name="connsiteX1" fmla="*/ 12628693 w 14234123"/>
                <a:gd name="connsiteY1" fmla="*/ 470226 h 2656554"/>
                <a:gd name="connsiteX2" fmla="*/ 12585151 w 14234123"/>
                <a:gd name="connsiteY2" fmla="*/ 2656554 h 2656554"/>
                <a:gd name="connsiteX3" fmla="*/ 2033007 w 14234123"/>
                <a:gd name="connsiteY3" fmla="*/ 2656554 h 2656554"/>
                <a:gd name="connsiteX4" fmla="*/ 2033007 w 14234123"/>
                <a:gd name="connsiteY4" fmla="*/ 281540 h 2656554"/>
                <a:gd name="connsiteX0" fmla="*/ 2033007 w 12979287"/>
                <a:gd name="connsiteY0" fmla="*/ 281540 h 2998446"/>
                <a:gd name="connsiteX1" fmla="*/ 12628693 w 12979287"/>
                <a:gd name="connsiteY1" fmla="*/ 470226 h 2998446"/>
                <a:gd name="connsiteX2" fmla="*/ 12585151 w 12979287"/>
                <a:gd name="connsiteY2" fmla="*/ 2656554 h 2998446"/>
                <a:gd name="connsiteX3" fmla="*/ 2033007 w 12979287"/>
                <a:gd name="connsiteY3" fmla="*/ 2656554 h 2998446"/>
                <a:gd name="connsiteX4" fmla="*/ 2033007 w 12979287"/>
                <a:gd name="connsiteY4" fmla="*/ 281540 h 2998446"/>
                <a:gd name="connsiteX0" fmla="*/ 2033007 w 13028809"/>
                <a:gd name="connsiteY0" fmla="*/ 152857 h 2869763"/>
                <a:gd name="connsiteX1" fmla="*/ 12628693 w 13028809"/>
                <a:gd name="connsiteY1" fmla="*/ 341543 h 2869763"/>
                <a:gd name="connsiteX2" fmla="*/ 12585151 w 13028809"/>
                <a:gd name="connsiteY2" fmla="*/ 2527871 h 2869763"/>
                <a:gd name="connsiteX3" fmla="*/ 2033007 w 13028809"/>
                <a:gd name="connsiteY3" fmla="*/ 2527871 h 2869763"/>
                <a:gd name="connsiteX4" fmla="*/ 2033007 w 13028809"/>
                <a:gd name="connsiteY4" fmla="*/ 152857 h 2869763"/>
                <a:gd name="connsiteX0" fmla="*/ 1604954 w 12600756"/>
                <a:gd name="connsiteY0" fmla="*/ 368251 h 3085157"/>
                <a:gd name="connsiteX1" fmla="*/ 12200640 w 12600756"/>
                <a:gd name="connsiteY1" fmla="*/ 556937 h 3085157"/>
                <a:gd name="connsiteX2" fmla="*/ 12157098 w 12600756"/>
                <a:gd name="connsiteY2" fmla="*/ 2743265 h 3085157"/>
                <a:gd name="connsiteX3" fmla="*/ 1604954 w 12600756"/>
                <a:gd name="connsiteY3" fmla="*/ 2743265 h 3085157"/>
                <a:gd name="connsiteX4" fmla="*/ 1604954 w 12600756"/>
                <a:gd name="connsiteY4" fmla="*/ 368251 h 3085157"/>
                <a:gd name="connsiteX0" fmla="*/ 206217 w 11202019"/>
                <a:gd name="connsiteY0" fmla="*/ 368251 h 3176312"/>
                <a:gd name="connsiteX1" fmla="*/ 10801903 w 11202019"/>
                <a:gd name="connsiteY1" fmla="*/ 556937 h 3176312"/>
                <a:gd name="connsiteX2" fmla="*/ 10758361 w 11202019"/>
                <a:gd name="connsiteY2" fmla="*/ 2743265 h 3176312"/>
                <a:gd name="connsiteX3" fmla="*/ 206217 w 11202019"/>
                <a:gd name="connsiteY3" fmla="*/ 2743265 h 3176312"/>
                <a:gd name="connsiteX4" fmla="*/ 206217 w 11202019"/>
                <a:gd name="connsiteY4" fmla="*/ 368251 h 3176312"/>
                <a:gd name="connsiteX0" fmla="*/ 206217 w 11162019"/>
                <a:gd name="connsiteY0" fmla="*/ 423578 h 3231639"/>
                <a:gd name="connsiteX1" fmla="*/ 10801903 w 11162019"/>
                <a:gd name="connsiteY1" fmla="*/ 612264 h 3231639"/>
                <a:gd name="connsiteX2" fmla="*/ 10758361 w 11162019"/>
                <a:gd name="connsiteY2" fmla="*/ 2798592 h 3231639"/>
                <a:gd name="connsiteX3" fmla="*/ 206217 w 11162019"/>
                <a:gd name="connsiteY3" fmla="*/ 2798592 h 3231639"/>
                <a:gd name="connsiteX4" fmla="*/ 206217 w 11162019"/>
                <a:gd name="connsiteY4" fmla="*/ 423578 h 3231639"/>
                <a:gd name="connsiteX0" fmla="*/ 311930 w 11267732"/>
                <a:gd name="connsiteY0" fmla="*/ 282974 h 3091035"/>
                <a:gd name="connsiteX1" fmla="*/ 10907616 w 11267732"/>
                <a:gd name="connsiteY1" fmla="*/ 471660 h 3091035"/>
                <a:gd name="connsiteX2" fmla="*/ 10864074 w 11267732"/>
                <a:gd name="connsiteY2" fmla="*/ 2657988 h 3091035"/>
                <a:gd name="connsiteX3" fmla="*/ 311930 w 11267732"/>
                <a:gd name="connsiteY3" fmla="*/ 2657988 h 3091035"/>
                <a:gd name="connsiteX4" fmla="*/ 311930 w 11267732"/>
                <a:gd name="connsiteY4" fmla="*/ 282974 h 3091035"/>
                <a:gd name="connsiteX0" fmla="*/ 311930 w 11134849"/>
                <a:gd name="connsiteY0" fmla="*/ 282974 h 2935813"/>
                <a:gd name="connsiteX1" fmla="*/ 10907616 w 11134849"/>
                <a:gd name="connsiteY1" fmla="*/ 471660 h 2935813"/>
                <a:gd name="connsiteX2" fmla="*/ 10864074 w 11134849"/>
                <a:gd name="connsiteY2" fmla="*/ 2657988 h 2935813"/>
                <a:gd name="connsiteX3" fmla="*/ 311930 w 11134849"/>
                <a:gd name="connsiteY3" fmla="*/ 2657988 h 2935813"/>
                <a:gd name="connsiteX4" fmla="*/ 311930 w 11134849"/>
                <a:gd name="connsiteY4" fmla="*/ 282974 h 2935813"/>
                <a:gd name="connsiteX0" fmla="*/ 311930 w 11139774"/>
                <a:gd name="connsiteY0" fmla="*/ 282974 h 2970140"/>
                <a:gd name="connsiteX1" fmla="*/ 10907616 w 11139774"/>
                <a:gd name="connsiteY1" fmla="*/ 471660 h 2970140"/>
                <a:gd name="connsiteX2" fmla="*/ 10864074 w 11139774"/>
                <a:gd name="connsiteY2" fmla="*/ 2657988 h 2970140"/>
                <a:gd name="connsiteX3" fmla="*/ 311930 w 11139774"/>
                <a:gd name="connsiteY3" fmla="*/ 2657988 h 2970140"/>
                <a:gd name="connsiteX4" fmla="*/ 311930 w 11139774"/>
                <a:gd name="connsiteY4" fmla="*/ 282974 h 2970140"/>
                <a:gd name="connsiteX0" fmla="*/ 311930 w 11176173"/>
                <a:gd name="connsiteY0" fmla="*/ 282974 h 2919244"/>
                <a:gd name="connsiteX1" fmla="*/ 10907616 w 11176173"/>
                <a:gd name="connsiteY1" fmla="*/ 471660 h 2919244"/>
                <a:gd name="connsiteX2" fmla="*/ 10864074 w 11176173"/>
                <a:gd name="connsiteY2" fmla="*/ 2657988 h 2919244"/>
                <a:gd name="connsiteX3" fmla="*/ 311930 w 11176173"/>
                <a:gd name="connsiteY3" fmla="*/ 2657988 h 2919244"/>
                <a:gd name="connsiteX4" fmla="*/ 311930 w 11176173"/>
                <a:gd name="connsiteY4" fmla="*/ 282974 h 2919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76173" h="2919244">
                  <a:moveTo>
                    <a:pt x="311930" y="282974"/>
                  </a:moveTo>
                  <a:cubicBezTo>
                    <a:pt x="786106" y="-124957"/>
                    <a:pt x="10559273" y="-116811"/>
                    <a:pt x="10907616" y="471660"/>
                  </a:cubicBezTo>
                  <a:cubicBezTo>
                    <a:pt x="11255959" y="1060131"/>
                    <a:pt x="11289911" y="2309646"/>
                    <a:pt x="10864074" y="2657988"/>
                  </a:cubicBezTo>
                  <a:cubicBezTo>
                    <a:pt x="10438237" y="3006330"/>
                    <a:pt x="665197" y="3006331"/>
                    <a:pt x="311930" y="2657988"/>
                  </a:cubicBezTo>
                  <a:cubicBezTo>
                    <a:pt x="-41337" y="2309645"/>
                    <a:pt x="-162246" y="690905"/>
                    <a:pt x="311930" y="282974"/>
                  </a:cubicBezTo>
                  <a:close/>
                </a:path>
              </a:pathLst>
            </a:custGeom>
            <a:solidFill>
              <a:srgbClr val="F4AB3F"/>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Arial" panose="020B0604020202020204" pitchFamily="34" charset="0"/>
                <a:ea typeface="字魂59号-创粗黑"/>
                <a:cs typeface="Arial" panose="020B0604020202020204" pitchFamily="34" charset="0"/>
              </a:endParaRPr>
            </a:p>
          </p:txBody>
        </p:sp>
        <p:sp>
          <p:nvSpPr>
            <p:cNvPr id="11" name="矩形 16">
              <a:extLst>
                <a:ext uri="{FF2B5EF4-FFF2-40B4-BE49-F238E27FC236}">
                  <a16:creationId xmlns:a16="http://schemas.microsoft.com/office/drawing/2014/main" id="{C3BF1266-7915-7672-022B-9C936C5D412B}"/>
                </a:ext>
              </a:extLst>
            </p:cNvPr>
            <p:cNvSpPr/>
            <p:nvPr/>
          </p:nvSpPr>
          <p:spPr>
            <a:xfrm>
              <a:off x="790642" y="256970"/>
              <a:ext cx="11077537" cy="2778716"/>
            </a:xfrm>
            <a:custGeom>
              <a:avLst/>
              <a:gdLst>
                <a:gd name="connsiteX0" fmla="*/ 0 w 10552144"/>
                <a:gd name="connsiteY0" fmla="*/ 0 h 2375014"/>
                <a:gd name="connsiteX1" fmla="*/ 10552144 w 10552144"/>
                <a:gd name="connsiteY1" fmla="*/ 0 h 2375014"/>
                <a:gd name="connsiteX2" fmla="*/ 10552144 w 10552144"/>
                <a:gd name="connsiteY2" fmla="*/ 2375014 h 2375014"/>
                <a:gd name="connsiteX3" fmla="*/ 0 w 10552144"/>
                <a:gd name="connsiteY3" fmla="*/ 2375014 h 2375014"/>
                <a:gd name="connsiteX4" fmla="*/ 0 w 10552144"/>
                <a:gd name="connsiteY4" fmla="*/ 0 h 2375014"/>
                <a:gd name="connsiteX0" fmla="*/ 0 w 10554602"/>
                <a:gd name="connsiteY0" fmla="*/ 161269 h 2536283"/>
                <a:gd name="connsiteX1" fmla="*/ 10552144 w 10554602"/>
                <a:gd name="connsiteY1" fmla="*/ 161269 h 2536283"/>
                <a:gd name="connsiteX2" fmla="*/ 10552144 w 10554602"/>
                <a:gd name="connsiteY2" fmla="*/ 2536283 h 2536283"/>
                <a:gd name="connsiteX3" fmla="*/ 0 w 10554602"/>
                <a:gd name="connsiteY3" fmla="*/ 2536283 h 2536283"/>
                <a:gd name="connsiteX4" fmla="*/ 0 w 10554602"/>
                <a:gd name="connsiteY4" fmla="*/ 161269 h 2536283"/>
                <a:gd name="connsiteX0" fmla="*/ 0 w 10694061"/>
                <a:gd name="connsiteY0" fmla="*/ 161269 h 2536283"/>
                <a:gd name="connsiteX1" fmla="*/ 10552144 w 10694061"/>
                <a:gd name="connsiteY1" fmla="*/ 161269 h 2536283"/>
                <a:gd name="connsiteX2" fmla="*/ 10552144 w 10694061"/>
                <a:gd name="connsiteY2" fmla="*/ 2536283 h 2536283"/>
                <a:gd name="connsiteX3" fmla="*/ 0 w 10694061"/>
                <a:gd name="connsiteY3" fmla="*/ 2536283 h 2536283"/>
                <a:gd name="connsiteX4" fmla="*/ 0 w 10694061"/>
                <a:gd name="connsiteY4" fmla="*/ 161269 h 2536283"/>
                <a:gd name="connsiteX0" fmla="*/ 0 w 10694061"/>
                <a:gd name="connsiteY0" fmla="*/ 438720 h 2813734"/>
                <a:gd name="connsiteX1" fmla="*/ 10552144 w 10694061"/>
                <a:gd name="connsiteY1" fmla="*/ 438720 h 2813734"/>
                <a:gd name="connsiteX2" fmla="*/ 10552144 w 10694061"/>
                <a:gd name="connsiteY2" fmla="*/ 2813734 h 2813734"/>
                <a:gd name="connsiteX3" fmla="*/ 0 w 10694061"/>
                <a:gd name="connsiteY3" fmla="*/ 2813734 h 2813734"/>
                <a:gd name="connsiteX4" fmla="*/ 0 w 10694061"/>
                <a:gd name="connsiteY4" fmla="*/ 438720 h 2813734"/>
                <a:gd name="connsiteX0" fmla="*/ 0 w 10727132"/>
                <a:gd name="connsiteY0" fmla="*/ 334696 h 2709710"/>
                <a:gd name="connsiteX1" fmla="*/ 10595686 w 10727132"/>
                <a:gd name="connsiteY1" fmla="*/ 523382 h 2709710"/>
                <a:gd name="connsiteX2" fmla="*/ 10552144 w 10727132"/>
                <a:gd name="connsiteY2" fmla="*/ 2709710 h 2709710"/>
                <a:gd name="connsiteX3" fmla="*/ 0 w 10727132"/>
                <a:gd name="connsiteY3" fmla="*/ 2709710 h 2709710"/>
                <a:gd name="connsiteX4" fmla="*/ 0 w 10727132"/>
                <a:gd name="connsiteY4" fmla="*/ 334696 h 2709710"/>
                <a:gd name="connsiteX0" fmla="*/ 1319018 w 12046150"/>
                <a:gd name="connsiteY0" fmla="*/ 334696 h 2709710"/>
                <a:gd name="connsiteX1" fmla="*/ 11914704 w 12046150"/>
                <a:gd name="connsiteY1" fmla="*/ 523382 h 2709710"/>
                <a:gd name="connsiteX2" fmla="*/ 11871162 w 12046150"/>
                <a:gd name="connsiteY2" fmla="*/ 2709710 h 2709710"/>
                <a:gd name="connsiteX3" fmla="*/ 1319018 w 12046150"/>
                <a:gd name="connsiteY3" fmla="*/ 2709710 h 2709710"/>
                <a:gd name="connsiteX4" fmla="*/ 1319018 w 12046150"/>
                <a:gd name="connsiteY4" fmla="*/ 334696 h 2709710"/>
                <a:gd name="connsiteX0" fmla="*/ 805284 w 11532416"/>
                <a:gd name="connsiteY0" fmla="*/ 281540 h 2656554"/>
                <a:gd name="connsiteX1" fmla="*/ 11400970 w 11532416"/>
                <a:gd name="connsiteY1" fmla="*/ 470226 h 2656554"/>
                <a:gd name="connsiteX2" fmla="*/ 11357428 w 11532416"/>
                <a:gd name="connsiteY2" fmla="*/ 2656554 h 2656554"/>
                <a:gd name="connsiteX3" fmla="*/ 805284 w 11532416"/>
                <a:gd name="connsiteY3" fmla="*/ 2656554 h 2656554"/>
                <a:gd name="connsiteX4" fmla="*/ 805284 w 11532416"/>
                <a:gd name="connsiteY4" fmla="*/ 281540 h 2656554"/>
                <a:gd name="connsiteX0" fmla="*/ 405887 w 11133019"/>
                <a:gd name="connsiteY0" fmla="*/ 281540 h 2656554"/>
                <a:gd name="connsiteX1" fmla="*/ 11001573 w 11133019"/>
                <a:gd name="connsiteY1" fmla="*/ 470226 h 2656554"/>
                <a:gd name="connsiteX2" fmla="*/ 10958031 w 11133019"/>
                <a:gd name="connsiteY2" fmla="*/ 2656554 h 2656554"/>
                <a:gd name="connsiteX3" fmla="*/ 405887 w 11133019"/>
                <a:gd name="connsiteY3" fmla="*/ 2656554 h 2656554"/>
                <a:gd name="connsiteX4" fmla="*/ 405887 w 11133019"/>
                <a:gd name="connsiteY4" fmla="*/ 281540 h 2656554"/>
                <a:gd name="connsiteX0" fmla="*/ 2033007 w 12760139"/>
                <a:gd name="connsiteY0" fmla="*/ 281540 h 2656554"/>
                <a:gd name="connsiteX1" fmla="*/ 12628693 w 12760139"/>
                <a:gd name="connsiteY1" fmla="*/ 470226 h 2656554"/>
                <a:gd name="connsiteX2" fmla="*/ 12585151 w 12760139"/>
                <a:gd name="connsiteY2" fmla="*/ 2656554 h 2656554"/>
                <a:gd name="connsiteX3" fmla="*/ 2033007 w 12760139"/>
                <a:gd name="connsiteY3" fmla="*/ 2656554 h 2656554"/>
                <a:gd name="connsiteX4" fmla="*/ 2033007 w 12760139"/>
                <a:gd name="connsiteY4" fmla="*/ 281540 h 2656554"/>
                <a:gd name="connsiteX0" fmla="*/ 2033007 w 14234123"/>
                <a:gd name="connsiteY0" fmla="*/ 281540 h 2656554"/>
                <a:gd name="connsiteX1" fmla="*/ 12628693 w 14234123"/>
                <a:gd name="connsiteY1" fmla="*/ 470226 h 2656554"/>
                <a:gd name="connsiteX2" fmla="*/ 12585151 w 14234123"/>
                <a:gd name="connsiteY2" fmla="*/ 2656554 h 2656554"/>
                <a:gd name="connsiteX3" fmla="*/ 2033007 w 14234123"/>
                <a:gd name="connsiteY3" fmla="*/ 2656554 h 2656554"/>
                <a:gd name="connsiteX4" fmla="*/ 2033007 w 14234123"/>
                <a:gd name="connsiteY4" fmla="*/ 281540 h 2656554"/>
                <a:gd name="connsiteX0" fmla="*/ 2033007 w 12979287"/>
                <a:gd name="connsiteY0" fmla="*/ 281540 h 2998446"/>
                <a:gd name="connsiteX1" fmla="*/ 12628693 w 12979287"/>
                <a:gd name="connsiteY1" fmla="*/ 470226 h 2998446"/>
                <a:gd name="connsiteX2" fmla="*/ 12585151 w 12979287"/>
                <a:gd name="connsiteY2" fmla="*/ 2656554 h 2998446"/>
                <a:gd name="connsiteX3" fmla="*/ 2033007 w 12979287"/>
                <a:gd name="connsiteY3" fmla="*/ 2656554 h 2998446"/>
                <a:gd name="connsiteX4" fmla="*/ 2033007 w 12979287"/>
                <a:gd name="connsiteY4" fmla="*/ 281540 h 2998446"/>
                <a:gd name="connsiteX0" fmla="*/ 2033007 w 13028809"/>
                <a:gd name="connsiteY0" fmla="*/ 152857 h 2869763"/>
                <a:gd name="connsiteX1" fmla="*/ 12628693 w 13028809"/>
                <a:gd name="connsiteY1" fmla="*/ 341543 h 2869763"/>
                <a:gd name="connsiteX2" fmla="*/ 12585151 w 13028809"/>
                <a:gd name="connsiteY2" fmla="*/ 2527871 h 2869763"/>
                <a:gd name="connsiteX3" fmla="*/ 2033007 w 13028809"/>
                <a:gd name="connsiteY3" fmla="*/ 2527871 h 2869763"/>
                <a:gd name="connsiteX4" fmla="*/ 2033007 w 13028809"/>
                <a:gd name="connsiteY4" fmla="*/ 152857 h 2869763"/>
                <a:gd name="connsiteX0" fmla="*/ 1604954 w 12600756"/>
                <a:gd name="connsiteY0" fmla="*/ 368251 h 3085157"/>
                <a:gd name="connsiteX1" fmla="*/ 12200640 w 12600756"/>
                <a:gd name="connsiteY1" fmla="*/ 556937 h 3085157"/>
                <a:gd name="connsiteX2" fmla="*/ 12157098 w 12600756"/>
                <a:gd name="connsiteY2" fmla="*/ 2743265 h 3085157"/>
                <a:gd name="connsiteX3" fmla="*/ 1604954 w 12600756"/>
                <a:gd name="connsiteY3" fmla="*/ 2743265 h 3085157"/>
                <a:gd name="connsiteX4" fmla="*/ 1604954 w 12600756"/>
                <a:gd name="connsiteY4" fmla="*/ 368251 h 3085157"/>
                <a:gd name="connsiteX0" fmla="*/ 206217 w 11202019"/>
                <a:gd name="connsiteY0" fmla="*/ 368251 h 3176312"/>
                <a:gd name="connsiteX1" fmla="*/ 10801903 w 11202019"/>
                <a:gd name="connsiteY1" fmla="*/ 556937 h 3176312"/>
                <a:gd name="connsiteX2" fmla="*/ 10758361 w 11202019"/>
                <a:gd name="connsiteY2" fmla="*/ 2743265 h 3176312"/>
                <a:gd name="connsiteX3" fmla="*/ 206217 w 11202019"/>
                <a:gd name="connsiteY3" fmla="*/ 2743265 h 3176312"/>
                <a:gd name="connsiteX4" fmla="*/ 206217 w 11202019"/>
                <a:gd name="connsiteY4" fmla="*/ 368251 h 3176312"/>
                <a:gd name="connsiteX0" fmla="*/ 206217 w 11162019"/>
                <a:gd name="connsiteY0" fmla="*/ 423578 h 3231639"/>
                <a:gd name="connsiteX1" fmla="*/ 10801903 w 11162019"/>
                <a:gd name="connsiteY1" fmla="*/ 612264 h 3231639"/>
                <a:gd name="connsiteX2" fmla="*/ 10758361 w 11162019"/>
                <a:gd name="connsiteY2" fmla="*/ 2798592 h 3231639"/>
                <a:gd name="connsiteX3" fmla="*/ 206217 w 11162019"/>
                <a:gd name="connsiteY3" fmla="*/ 2798592 h 3231639"/>
                <a:gd name="connsiteX4" fmla="*/ 206217 w 11162019"/>
                <a:gd name="connsiteY4" fmla="*/ 423578 h 3231639"/>
                <a:gd name="connsiteX0" fmla="*/ 311930 w 11267732"/>
                <a:gd name="connsiteY0" fmla="*/ 282974 h 3091035"/>
                <a:gd name="connsiteX1" fmla="*/ 10907616 w 11267732"/>
                <a:gd name="connsiteY1" fmla="*/ 471660 h 3091035"/>
                <a:gd name="connsiteX2" fmla="*/ 10864074 w 11267732"/>
                <a:gd name="connsiteY2" fmla="*/ 2657988 h 3091035"/>
                <a:gd name="connsiteX3" fmla="*/ 311930 w 11267732"/>
                <a:gd name="connsiteY3" fmla="*/ 2657988 h 3091035"/>
                <a:gd name="connsiteX4" fmla="*/ 311930 w 11267732"/>
                <a:gd name="connsiteY4" fmla="*/ 282974 h 3091035"/>
                <a:gd name="connsiteX0" fmla="*/ 311930 w 11134849"/>
                <a:gd name="connsiteY0" fmla="*/ 282974 h 2935813"/>
                <a:gd name="connsiteX1" fmla="*/ 10907616 w 11134849"/>
                <a:gd name="connsiteY1" fmla="*/ 471660 h 2935813"/>
                <a:gd name="connsiteX2" fmla="*/ 10864074 w 11134849"/>
                <a:gd name="connsiteY2" fmla="*/ 2657988 h 2935813"/>
                <a:gd name="connsiteX3" fmla="*/ 311930 w 11134849"/>
                <a:gd name="connsiteY3" fmla="*/ 2657988 h 2935813"/>
                <a:gd name="connsiteX4" fmla="*/ 311930 w 11134849"/>
                <a:gd name="connsiteY4" fmla="*/ 282974 h 2935813"/>
                <a:gd name="connsiteX0" fmla="*/ 311930 w 11139774"/>
                <a:gd name="connsiteY0" fmla="*/ 282974 h 2970140"/>
                <a:gd name="connsiteX1" fmla="*/ 10907616 w 11139774"/>
                <a:gd name="connsiteY1" fmla="*/ 471660 h 2970140"/>
                <a:gd name="connsiteX2" fmla="*/ 10864074 w 11139774"/>
                <a:gd name="connsiteY2" fmla="*/ 2657988 h 2970140"/>
                <a:gd name="connsiteX3" fmla="*/ 311930 w 11139774"/>
                <a:gd name="connsiteY3" fmla="*/ 2657988 h 2970140"/>
                <a:gd name="connsiteX4" fmla="*/ 311930 w 11139774"/>
                <a:gd name="connsiteY4" fmla="*/ 282974 h 2970140"/>
                <a:gd name="connsiteX0" fmla="*/ 311930 w 11176173"/>
                <a:gd name="connsiteY0" fmla="*/ 282974 h 2919244"/>
                <a:gd name="connsiteX1" fmla="*/ 10907616 w 11176173"/>
                <a:gd name="connsiteY1" fmla="*/ 471660 h 2919244"/>
                <a:gd name="connsiteX2" fmla="*/ 10864074 w 11176173"/>
                <a:gd name="connsiteY2" fmla="*/ 2657988 h 2919244"/>
                <a:gd name="connsiteX3" fmla="*/ 311930 w 11176173"/>
                <a:gd name="connsiteY3" fmla="*/ 2657988 h 2919244"/>
                <a:gd name="connsiteX4" fmla="*/ 311930 w 11176173"/>
                <a:gd name="connsiteY4" fmla="*/ 282974 h 2919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76173" h="2919244">
                  <a:moveTo>
                    <a:pt x="311930" y="282974"/>
                  </a:moveTo>
                  <a:cubicBezTo>
                    <a:pt x="786106" y="-124957"/>
                    <a:pt x="10559273" y="-116811"/>
                    <a:pt x="10907616" y="471660"/>
                  </a:cubicBezTo>
                  <a:cubicBezTo>
                    <a:pt x="11255959" y="1060131"/>
                    <a:pt x="11289911" y="2309646"/>
                    <a:pt x="10864074" y="2657988"/>
                  </a:cubicBezTo>
                  <a:cubicBezTo>
                    <a:pt x="10438237" y="3006330"/>
                    <a:pt x="665197" y="3006331"/>
                    <a:pt x="311930" y="2657988"/>
                  </a:cubicBezTo>
                  <a:cubicBezTo>
                    <a:pt x="-41337" y="2309645"/>
                    <a:pt x="-162246" y="690905"/>
                    <a:pt x="311930" y="282974"/>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Arial" panose="020B0604020202020204" pitchFamily="34" charset="0"/>
                <a:ea typeface="字魂59号-创粗黑"/>
                <a:cs typeface="Arial" panose="020B0604020202020204" pitchFamily="34" charset="0"/>
              </a:endParaRPr>
            </a:p>
          </p:txBody>
        </p:sp>
      </p:grpSp>
      <p:sp>
        <p:nvSpPr>
          <p:cNvPr id="12" name="TextBox 11">
            <a:extLst>
              <a:ext uri="{FF2B5EF4-FFF2-40B4-BE49-F238E27FC236}">
                <a16:creationId xmlns:a16="http://schemas.microsoft.com/office/drawing/2014/main" id="{C45F9094-B7A2-CC3B-DD42-DA2D07C231EC}"/>
              </a:ext>
            </a:extLst>
          </p:cNvPr>
          <p:cNvSpPr txBox="1"/>
          <p:nvPr/>
        </p:nvSpPr>
        <p:spPr>
          <a:xfrm>
            <a:off x="3180783" y="4000409"/>
            <a:ext cx="5240109"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Times New Roman" panose="02020603050405020304" pitchFamily="18" charset="0"/>
                <a:cs typeface="Arial" panose="020B0604020202020204" pitchFamily="34" charset="0"/>
              </a:rPr>
              <a:t>Thảo luận nhóm đôi</a:t>
            </a:r>
            <a:endParaRPr kumimoji="0" lang="en-029" sz="40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Times New Roman" panose="02020603050405020304" pitchFamily="18" charset="0"/>
              <a:cs typeface="Arial" panose="020B0604020202020204" pitchFamily="34" charset="0"/>
            </a:endParaRPr>
          </a:p>
        </p:txBody>
      </p:sp>
      <p:grpSp>
        <p:nvGrpSpPr>
          <p:cNvPr id="13" name="组合 19">
            <a:extLst>
              <a:ext uri="{FF2B5EF4-FFF2-40B4-BE49-F238E27FC236}">
                <a16:creationId xmlns:a16="http://schemas.microsoft.com/office/drawing/2014/main" id="{63D85F45-74C4-51A9-00C4-6738B1E8CA56}"/>
              </a:ext>
            </a:extLst>
          </p:cNvPr>
          <p:cNvGrpSpPr/>
          <p:nvPr/>
        </p:nvGrpSpPr>
        <p:grpSpPr>
          <a:xfrm>
            <a:off x="3111500" y="5242989"/>
            <a:ext cx="5641446" cy="1377110"/>
            <a:chOff x="692006" y="116442"/>
            <a:chExt cx="11176173" cy="2919244"/>
          </a:xfrm>
        </p:grpSpPr>
        <p:sp>
          <p:nvSpPr>
            <p:cNvPr id="14" name="矩形 16">
              <a:extLst>
                <a:ext uri="{FF2B5EF4-FFF2-40B4-BE49-F238E27FC236}">
                  <a16:creationId xmlns:a16="http://schemas.microsoft.com/office/drawing/2014/main" id="{967F0549-39AF-692B-F2A6-09DFB67FA22B}"/>
                </a:ext>
              </a:extLst>
            </p:cNvPr>
            <p:cNvSpPr/>
            <p:nvPr/>
          </p:nvSpPr>
          <p:spPr>
            <a:xfrm>
              <a:off x="692006" y="116442"/>
              <a:ext cx="11176173" cy="2919244"/>
            </a:xfrm>
            <a:custGeom>
              <a:avLst/>
              <a:gdLst>
                <a:gd name="connsiteX0" fmla="*/ 0 w 10552144"/>
                <a:gd name="connsiteY0" fmla="*/ 0 h 2375014"/>
                <a:gd name="connsiteX1" fmla="*/ 10552144 w 10552144"/>
                <a:gd name="connsiteY1" fmla="*/ 0 h 2375014"/>
                <a:gd name="connsiteX2" fmla="*/ 10552144 w 10552144"/>
                <a:gd name="connsiteY2" fmla="*/ 2375014 h 2375014"/>
                <a:gd name="connsiteX3" fmla="*/ 0 w 10552144"/>
                <a:gd name="connsiteY3" fmla="*/ 2375014 h 2375014"/>
                <a:gd name="connsiteX4" fmla="*/ 0 w 10552144"/>
                <a:gd name="connsiteY4" fmla="*/ 0 h 2375014"/>
                <a:gd name="connsiteX0" fmla="*/ 0 w 10554602"/>
                <a:gd name="connsiteY0" fmla="*/ 161269 h 2536283"/>
                <a:gd name="connsiteX1" fmla="*/ 10552144 w 10554602"/>
                <a:gd name="connsiteY1" fmla="*/ 161269 h 2536283"/>
                <a:gd name="connsiteX2" fmla="*/ 10552144 w 10554602"/>
                <a:gd name="connsiteY2" fmla="*/ 2536283 h 2536283"/>
                <a:gd name="connsiteX3" fmla="*/ 0 w 10554602"/>
                <a:gd name="connsiteY3" fmla="*/ 2536283 h 2536283"/>
                <a:gd name="connsiteX4" fmla="*/ 0 w 10554602"/>
                <a:gd name="connsiteY4" fmla="*/ 161269 h 2536283"/>
                <a:gd name="connsiteX0" fmla="*/ 0 w 10694061"/>
                <a:gd name="connsiteY0" fmla="*/ 161269 h 2536283"/>
                <a:gd name="connsiteX1" fmla="*/ 10552144 w 10694061"/>
                <a:gd name="connsiteY1" fmla="*/ 161269 h 2536283"/>
                <a:gd name="connsiteX2" fmla="*/ 10552144 w 10694061"/>
                <a:gd name="connsiteY2" fmla="*/ 2536283 h 2536283"/>
                <a:gd name="connsiteX3" fmla="*/ 0 w 10694061"/>
                <a:gd name="connsiteY3" fmla="*/ 2536283 h 2536283"/>
                <a:gd name="connsiteX4" fmla="*/ 0 w 10694061"/>
                <a:gd name="connsiteY4" fmla="*/ 161269 h 2536283"/>
                <a:gd name="connsiteX0" fmla="*/ 0 w 10694061"/>
                <a:gd name="connsiteY0" fmla="*/ 438720 h 2813734"/>
                <a:gd name="connsiteX1" fmla="*/ 10552144 w 10694061"/>
                <a:gd name="connsiteY1" fmla="*/ 438720 h 2813734"/>
                <a:gd name="connsiteX2" fmla="*/ 10552144 w 10694061"/>
                <a:gd name="connsiteY2" fmla="*/ 2813734 h 2813734"/>
                <a:gd name="connsiteX3" fmla="*/ 0 w 10694061"/>
                <a:gd name="connsiteY3" fmla="*/ 2813734 h 2813734"/>
                <a:gd name="connsiteX4" fmla="*/ 0 w 10694061"/>
                <a:gd name="connsiteY4" fmla="*/ 438720 h 2813734"/>
                <a:gd name="connsiteX0" fmla="*/ 0 w 10727132"/>
                <a:gd name="connsiteY0" fmla="*/ 334696 h 2709710"/>
                <a:gd name="connsiteX1" fmla="*/ 10595686 w 10727132"/>
                <a:gd name="connsiteY1" fmla="*/ 523382 h 2709710"/>
                <a:gd name="connsiteX2" fmla="*/ 10552144 w 10727132"/>
                <a:gd name="connsiteY2" fmla="*/ 2709710 h 2709710"/>
                <a:gd name="connsiteX3" fmla="*/ 0 w 10727132"/>
                <a:gd name="connsiteY3" fmla="*/ 2709710 h 2709710"/>
                <a:gd name="connsiteX4" fmla="*/ 0 w 10727132"/>
                <a:gd name="connsiteY4" fmla="*/ 334696 h 2709710"/>
                <a:gd name="connsiteX0" fmla="*/ 1319018 w 12046150"/>
                <a:gd name="connsiteY0" fmla="*/ 334696 h 2709710"/>
                <a:gd name="connsiteX1" fmla="*/ 11914704 w 12046150"/>
                <a:gd name="connsiteY1" fmla="*/ 523382 h 2709710"/>
                <a:gd name="connsiteX2" fmla="*/ 11871162 w 12046150"/>
                <a:gd name="connsiteY2" fmla="*/ 2709710 h 2709710"/>
                <a:gd name="connsiteX3" fmla="*/ 1319018 w 12046150"/>
                <a:gd name="connsiteY3" fmla="*/ 2709710 h 2709710"/>
                <a:gd name="connsiteX4" fmla="*/ 1319018 w 12046150"/>
                <a:gd name="connsiteY4" fmla="*/ 334696 h 2709710"/>
                <a:gd name="connsiteX0" fmla="*/ 805284 w 11532416"/>
                <a:gd name="connsiteY0" fmla="*/ 281540 h 2656554"/>
                <a:gd name="connsiteX1" fmla="*/ 11400970 w 11532416"/>
                <a:gd name="connsiteY1" fmla="*/ 470226 h 2656554"/>
                <a:gd name="connsiteX2" fmla="*/ 11357428 w 11532416"/>
                <a:gd name="connsiteY2" fmla="*/ 2656554 h 2656554"/>
                <a:gd name="connsiteX3" fmla="*/ 805284 w 11532416"/>
                <a:gd name="connsiteY3" fmla="*/ 2656554 h 2656554"/>
                <a:gd name="connsiteX4" fmla="*/ 805284 w 11532416"/>
                <a:gd name="connsiteY4" fmla="*/ 281540 h 2656554"/>
                <a:gd name="connsiteX0" fmla="*/ 405887 w 11133019"/>
                <a:gd name="connsiteY0" fmla="*/ 281540 h 2656554"/>
                <a:gd name="connsiteX1" fmla="*/ 11001573 w 11133019"/>
                <a:gd name="connsiteY1" fmla="*/ 470226 h 2656554"/>
                <a:gd name="connsiteX2" fmla="*/ 10958031 w 11133019"/>
                <a:gd name="connsiteY2" fmla="*/ 2656554 h 2656554"/>
                <a:gd name="connsiteX3" fmla="*/ 405887 w 11133019"/>
                <a:gd name="connsiteY3" fmla="*/ 2656554 h 2656554"/>
                <a:gd name="connsiteX4" fmla="*/ 405887 w 11133019"/>
                <a:gd name="connsiteY4" fmla="*/ 281540 h 2656554"/>
                <a:gd name="connsiteX0" fmla="*/ 2033007 w 12760139"/>
                <a:gd name="connsiteY0" fmla="*/ 281540 h 2656554"/>
                <a:gd name="connsiteX1" fmla="*/ 12628693 w 12760139"/>
                <a:gd name="connsiteY1" fmla="*/ 470226 h 2656554"/>
                <a:gd name="connsiteX2" fmla="*/ 12585151 w 12760139"/>
                <a:gd name="connsiteY2" fmla="*/ 2656554 h 2656554"/>
                <a:gd name="connsiteX3" fmla="*/ 2033007 w 12760139"/>
                <a:gd name="connsiteY3" fmla="*/ 2656554 h 2656554"/>
                <a:gd name="connsiteX4" fmla="*/ 2033007 w 12760139"/>
                <a:gd name="connsiteY4" fmla="*/ 281540 h 2656554"/>
                <a:gd name="connsiteX0" fmla="*/ 2033007 w 14234123"/>
                <a:gd name="connsiteY0" fmla="*/ 281540 h 2656554"/>
                <a:gd name="connsiteX1" fmla="*/ 12628693 w 14234123"/>
                <a:gd name="connsiteY1" fmla="*/ 470226 h 2656554"/>
                <a:gd name="connsiteX2" fmla="*/ 12585151 w 14234123"/>
                <a:gd name="connsiteY2" fmla="*/ 2656554 h 2656554"/>
                <a:gd name="connsiteX3" fmla="*/ 2033007 w 14234123"/>
                <a:gd name="connsiteY3" fmla="*/ 2656554 h 2656554"/>
                <a:gd name="connsiteX4" fmla="*/ 2033007 w 14234123"/>
                <a:gd name="connsiteY4" fmla="*/ 281540 h 2656554"/>
                <a:gd name="connsiteX0" fmla="*/ 2033007 w 12979287"/>
                <a:gd name="connsiteY0" fmla="*/ 281540 h 2998446"/>
                <a:gd name="connsiteX1" fmla="*/ 12628693 w 12979287"/>
                <a:gd name="connsiteY1" fmla="*/ 470226 h 2998446"/>
                <a:gd name="connsiteX2" fmla="*/ 12585151 w 12979287"/>
                <a:gd name="connsiteY2" fmla="*/ 2656554 h 2998446"/>
                <a:gd name="connsiteX3" fmla="*/ 2033007 w 12979287"/>
                <a:gd name="connsiteY3" fmla="*/ 2656554 h 2998446"/>
                <a:gd name="connsiteX4" fmla="*/ 2033007 w 12979287"/>
                <a:gd name="connsiteY4" fmla="*/ 281540 h 2998446"/>
                <a:gd name="connsiteX0" fmla="*/ 2033007 w 13028809"/>
                <a:gd name="connsiteY0" fmla="*/ 152857 h 2869763"/>
                <a:gd name="connsiteX1" fmla="*/ 12628693 w 13028809"/>
                <a:gd name="connsiteY1" fmla="*/ 341543 h 2869763"/>
                <a:gd name="connsiteX2" fmla="*/ 12585151 w 13028809"/>
                <a:gd name="connsiteY2" fmla="*/ 2527871 h 2869763"/>
                <a:gd name="connsiteX3" fmla="*/ 2033007 w 13028809"/>
                <a:gd name="connsiteY3" fmla="*/ 2527871 h 2869763"/>
                <a:gd name="connsiteX4" fmla="*/ 2033007 w 13028809"/>
                <a:gd name="connsiteY4" fmla="*/ 152857 h 2869763"/>
                <a:gd name="connsiteX0" fmla="*/ 1604954 w 12600756"/>
                <a:gd name="connsiteY0" fmla="*/ 368251 h 3085157"/>
                <a:gd name="connsiteX1" fmla="*/ 12200640 w 12600756"/>
                <a:gd name="connsiteY1" fmla="*/ 556937 h 3085157"/>
                <a:gd name="connsiteX2" fmla="*/ 12157098 w 12600756"/>
                <a:gd name="connsiteY2" fmla="*/ 2743265 h 3085157"/>
                <a:gd name="connsiteX3" fmla="*/ 1604954 w 12600756"/>
                <a:gd name="connsiteY3" fmla="*/ 2743265 h 3085157"/>
                <a:gd name="connsiteX4" fmla="*/ 1604954 w 12600756"/>
                <a:gd name="connsiteY4" fmla="*/ 368251 h 3085157"/>
                <a:gd name="connsiteX0" fmla="*/ 206217 w 11202019"/>
                <a:gd name="connsiteY0" fmla="*/ 368251 h 3176312"/>
                <a:gd name="connsiteX1" fmla="*/ 10801903 w 11202019"/>
                <a:gd name="connsiteY1" fmla="*/ 556937 h 3176312"/>
                <a:gd name="connsiteX2" fmla="*/ 10758361 w 11202019"/>
                <a:gd name="connsiteY2" fmla="*/ 2743265 h 3176312"/>
                <a:gd name="connsiteX3" fmla="*/ 206217 w 11202019"/>
                <a:gd name="connsiteY3" fmla="*/ 2743265 h 3176312"/>
                <a:gd name="connsiteX4" fmla="*/ 206217 w 11202019"/>
                <a:gd name="connsiteY4" fmla="*/ 368251 h 3176312"/>
                <a:gd name="connsiteX0" fmla="*/ 206217 w 11162019"/>
                <a:gd name="connsiteY0" fmla="*/ 423578 h 3231639"/>
                <a:gd name="connsiteX1" fmla="*/ 10801903 w 11162019"/>
                <a:gd name="connsiteY1" fmla="*/ 612264 h 3231639"/>
                <a:gd name="connsiteX2" fmla="*/ 10758361 w 11162019"/>
                <a:gd name="connsiteY2" fmla="*/ 2798592 h 3231639"/>
                <a:gd name="connsiteX3" fmla="*/ 206217 w 11162019"/>
                <a:gd name="connsiteY3" fmla="*/ 2798592 h 3231639"/>
                <a:gd name="connsiteX4" fmla="*/ 206217 w 11162019"/>
                <a:gd name="connsiteY4" fmla="*/ 423578 h 3231639"/>
                <a:gd name="connsiteX0" fmla="*/ 311930 w 11267732"/>
                <a:gd name="connsiteY0" fmla="*/ 282974 h 3091035"/>
                <a:gd name="connsiteX1" fmla="*/ 10907616 w 11267732"/>
                <a:gd name="connsiteY1" fmla="*/ 471660 h 3091035"/>
                <a:gd name="connsiteX2" fmla="*/ 10864074 w 11267732"/>
                <a:gd name="connsiteY2" fmla="*/ 2657988 h 3091035"/>
                <a:gd name="connsiteX3" fmla="*/ 311930 w 11267732"/>
                <a:gd name="connsiteY3" fmla="*/ 2657988 h 3091035"/>
                <a:gd name="connsiteX4" fmla="*/ 311930 w 11267732"/>
                <a:gd name="connsiteY4" fmla="*/ 282974 h 3091035"/>
                <a:gd name="connsiteX0" fmla="*/ 311930 w 11134849"/>
                <a:gd name="connsiteY0" fmla="*/ 282974 h 2935813"/>
                <a:gd name="connsiteX1" fmla="*/ 10907616 w 11134849"/>
                <a:gd name="connsiteY1" fmla="*/ 471660 h 2935813"/>
                <a:gd name="connsiteX2" fmla="*/ 10864074 w 11134849"/>
                <a:gd name="connsiteY2" fmla="*/ 2657988 h 2935813"/>
                <a:gd name="connsiteX3" fmla="*/ 311930 w 11134849"/>
                <a:gd name="connsiteY3" fmla="*/ 2657988 h 2935813"/>
                <a:gd name="connsiteX4" fmla="*/ 311930 w 11134849"/>
                <a:gd name="connsiteY4" fmla="*/ 282974 h 2935813"/>
                <a:gd name="connsiteX0" fmla="*/ 311930 w 11139774"/>
                <a:gd name="connsiteY0" fmla="*/ 282974 h 2970140"/>
                <a:gd name="connsiteX1" fmla="*/ 10907616 w 11139774"/>
                <a:gd name="connsiteY1" fmla="*/ 471660 h 2970140"/>
                <a:gd name="connsiteX2" fmla="*/ 10864074 w 11139774"/>
                <a:gd name="connsiteY2" fmla="*/ 2657988 h 2970140"/>
                <a:gd name="connsiteX3" fmla="*/ 311930 w 11139774"/>
                <a:gd name="connsiteY3" fmla="*/ 2657988 h 2970140"/>
                <a:gd name="connsiteX4" fmla="*/ 311930 w 11139774"/>
                <a:gd name="connsiteY4" fmla="*/ 282974 h 2970140"/>
                <a:gd name="connsiteX0" fmla="*/ 311930 w 11176173"/>
                <a:gd name="connsiteY0" fmla="*/ 282974 h 2919244"/>
                <a:gd name="connsiteX1" fmla="*/ 10907616 w 11176173"/>
                <a:gd name="connsiteY1" fmla="*/ 471660 h 2919244"/>
                <a:gd name="connsiteX2" fmla="*/ 10864074 w 11176173"/>
                <a:gd name="connsiteY2" fmla="*/ 2657988 h 2919244"/>
                <a:gd name="connsiteX3" fmla="*/ 311930 w 11176173"/>
                <a:gd name="connsiteY3" fmla="*/ 2657988 h 2919244"/>
                <a:gd name="connsiteX4" fmla="*/ 311930 w 11176173"/>
                <a:gd name="connsiteY4" fmla="*/ 282974 h 2919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76173" h="2919244">
                  <a:moveTo>
                    <a:pt x="311930" y="282974"/>
                  </a:moveTo>
                  <a:cubicBezTo>
                    <a:pt x="786106" y="-124957"/>
                    <a:pt x="10559273" y="-116811"/>
                    <a:pt x="10907616" y="471660"/>
                  </a:cubicBezTo>
                  <a:cubicBezTo>
                    <a:pt x="11255959" y="1060131"/>
                    <a:pt x="11289911" y="2309646"/>
                    <a:pt x="10864074" y="2657988"/>
                  </a:cubicBezTo>
                  <a:cubicBezTo>
                    <a:pt x="10438237" y="3006330"/>
                    <a:pt x="665197" y="3006331"/>
                    <a:pt x="311930" y="2657988"/>
                  </a:cubicBezTo>
                  <a:cubicBezTo>
                    <a:pt x="-41337" y="2309645"/>
                    <a:pt x="-162246" y="690905"/>
                    <a:pt x="311930" y="282974"/>
                  </a:cubicBezTo>
                  <a:close/>
                </a:path>
              </a:pathLst>
            </a:custGeom>
            <a:solidFill>
              <a:srgbClr val="F4AB3F"/>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Arial" panose="020B0604020202020204" pitchFamily="34" charset="0"/>
                <a:ea typeface="字魂59号-创粗黑"/>
                <a:cs typeface="Arial" panose="020B0604020202020204" pitchFamily="34" charset="0"/>
              </a:endParaRPr>
            </a:p>
          </p:txBody>
        </p:sp>
        <p:sp>
          <p:nvSpPr>
            <p:cNvPr id="15" name="矩形 16">
              <a:extLst>
                <a:ext uri="{FF2B5EF4-FFF2-40B4-BE49-F238E27FC236}">
                  <a16:creationId xmlns:a16="http://schemas.microsoft.com/office/drawing/2014/main" id="{C12050A5-A70E-8E1F-0D20-0FD0FE8AA9C4}"/>
                </a:ext>
              </a:extLst>
            </p:cNvPr>
            <p:cNvSpPr/>
            <p:nvPr/>
          </p:nvSpPr>
          <p:spPr>
            <a:xfrm>
              <a:off x="790642" y="256970"/>
              <a:ext cx="11077537" cy="2778716"/>
            </a:xfrm>
            <a:custGeom>
              <a:avLst/>
              <a:gdLst>
                <a:gd name="connsiteX0" fmla="*/ 0 w 10552144"/>
                <a:gd name="connsiteY0" fmla="*/ 0 h 2375014"/>
                <a:gd name="connsiteX1" fmla="*/ 10552144 w 10552144"/>
                <a:gd name="connsiteY1" fmla="*/ 0 h 2375014"/>
                <a:gd name="connsiteX2" fmla="*/ 10552144 w 10552144"/>
                <a:gd name="connsiteY2" fmla="*/ 2375014 h 2375014"/>
                <a:gd name="connsiteX3" fmla="*/ 0 w 10552144"/>
                <a:gd name="connsiteY3" fmla="*/ 2375014 h 2375014"/>
                <a:gd name="connsiteX4" fmla="*/ 0 w 10552144"/>
                <a:gd name="connsiteY4" fmla="*/ 0 h 2375014"/>
                <a:gd name="connsiteX0" fmla="*/ 0 w 10554602"/>
                <a:gd name="connsiteY0" fmla="*/ 161269 h 2536283"/>
                <a:gd name="connsiteX1" fmla="*/ 10552144 w 10554602"/>
                <a:gd name="connsiteY1" fmla="*/ 161269 h 2536283"/>
                <a:gd name="connsiteX2" fmla="*/ 10552144 w 10554602"/>
                <a:gd name="connsiteY2" fmla="*/ 2536283 h 2536283"/>
                <a:gd name="connsiteX3" fmla="*/ 0 w 10554602"/>
                <a:gd name="connsiteY3" fmla="*/ 2536283 h 2536283"/>
                <a:gd name="connsiteX4" fmla="*/ 0 w 10554602"/>
                <a:gd name="connsiteY4" fmla="*/ 161269 h 2536283"/>
                <a:gd name="connsiteX0" fmla="*/ 0 w 10694061"/>
                <a:gd name="connsiteY0" fmla="*/ 161269 h 2536283"/>
                <a:gd name="connsiteX1" fmla="*/ 10552144 w 10694061"/>
                <a:gd name="connsiteY1" fmla="*/ 161269 h 2536283"/>
                <a:gd name="connsiteX2" fmla="*/ 10552144 w 10694061"/>
                <a:gd name="connsiteY2" fmla="*/ 2536283 h 2536283"/>
                <a:gd name="connsiteX3" fmla="*/ 0 w 10694061"/>
                <a:gd name="connsiteY3" fmla="*/ 2536283 h 2536283"/>
                <a:gd name="connsiteX4" fmla="*/ 0 w 10694061"/>
                <a:gd name="connsiteY4" fmla="*/ 161269 h 2536283"/>
                <a:gd name="connsiteX0" fmla="*/ 0 w 10694061"/>
                <a:gd name="connsiteY0" fmla="*/ 438720 h 2813734"/>
                <a:gd name="connsiteX1" fmla="*/ 10552144 w 10694061"/>
                <a:gd name="connsiteY1" fmla="*/ 438720 h 2813734"/>
                <a:gd name="connsiteX2" fmla="*/ 10552144 w 10694061"/>
                <a:gd name="connsiteY2" fmla="*/ 2813734 h 2813734"/>
                <a:gd name="connsiteX3" fmla="*/ 0 w 10694061"/>
                <a:gd name="connsiteY3" fmla="*/ 2813734 h 2813734"/>
                <a:gd name="connsiteX4" fmla="*/ 0 w 10694061"/>
                <a:gd name="connsiteY4" fmla="*/ 438720 h 2813734"/>
                <a:gd name="connsiteX0" fmla="*/ 0 w 10727132"/>
                <a:gd name="connsiteY0" fmla="*/ 334696 h 2709710"/>
                <a:gd name="connsiteX1" fmla="*/ 10595686 w 10727132"/>
                <a:gd name="connsiteY1" fmla="*/ 523382 h 2709710"/>
                <a:gd name="connsiteX2" fmla="*/ 10552144 w 10727132"/>
                <a:gd name="connsiteY2" fmla="*/ 2709710 h 2709710"/>
                <a:gd name="connsiteX3" fmla="*/ 0 w 10727132"/>
                <a:gd name="connsiteY3" fmla="*/ 2709710 h 2709710"/>
                <a:gd name="connsiteX4" fmla="*/ 0 w 10727132"/>
                <a:gd name="connsiteY4" fmla="*/ 334696 h 2709710"/>
                <a:gd name="connsiteX0" fmla="*/ 1319018 w 12046150"/>
                <a:gd name="connsiteY0" fmla="*/ 334696 h 2709710"/>
                <a:gd name="connsiteX1" fmla="*/ 11914704 w 12046150"/>
                <a:gd name="connsiteY1" fmla="*/ 523382 h 2709710"/>
                <a:gd name="connsiteX2" fmla="*/ 11871162 w 12046150"/>
                <a:gd name="connsiteY2" fmla="*/ 2709710 h 2709710"/>
                <a:gd name="connsiteX3" fmla="*/ 1319018 w 12046150"/>
                <a:gd name="connsiteY3" fmla="*/ 2709710 h 2709710"/>
                <a:gd name="connsiteX4" fmla="*/ 1319018 w 12046150"/>
                <a:gd name="connsiteY4" fmla="*/ 334696 h 2709710"/>
                <a:gd name="connsiteX0" fmla="*/ 805284 w 11532416"/>
                <a:gd name="connsiteY0" fmla="*/ 281540 h 2656554"/>
                <a:gd name="connsiteX1" fmla="*/ 11400970 w 11532416"/>
                <a:gd name="connsiteY1" fmla="*/ 470226 h 2656554"/>
                <a:gd name="connsiteX2" fmla="*/ 11357428 w 11532416"/>
                <a:gd name="connsiteY2" fmla="*/ 2656554 h 2656554"/>
                <a:gd name="connsiteX3" fmla="*/ 805284 w 11532416"/>
                <a:gd name="connsiteY3" fmla="*/ 2656554 h 2656554"/>
                <a:gd name="connsiteX4" fmla="*/ 805284 w 11532416"/>
                <a:gd name="connsiteY4" fmla="*/ 281540 h 2656554"/>
                <a:gd name="connsiteX0" fmla="*/ 405887 w 11133019"/>
                <a:gd name="connsiteY0" fmla="*/ 281540 h 2656554"/>
                <a:gd name="connsiteX1" fmla="*/ 11001573 w 11133019"/>
                <a:gd name="connsiteY1" fmla="*/ 470226 h 2656554"/>
                <a:gd name="connsiteX2" fmla="*/ 10958031 w 11133019"/>
                <a:gd name="connsiteY2" fmla="*/ 2656554 h 2656554"/>
                <a:gd name="connsiteX3" fmla="*/ 405887 w 11133019"/>
                <a:gd name="connsiteY3" fmla="*/ 2656554 h 2656554"/>
                <a:gd name="connsiteX4" fmla="*/ 405887 w 11133019"/>
                <a:gd name="connsiteY4" fmla="*/ 281540 h 2656554"/>
                <a:gd name="connsiteX0" fmla="*/ 2033007 w 12760139"/>
                <a:gd name="connsiteY0" fmla="*/ 281540 h 2656554"/>
                <a:gd name="connsiteX1" fmla="*/ 12628693 w 12760139"/>
                <a:gd name="connsiteY1" fmla="*/ 470226 h 2656554"/>
                <a:gd name="connsiteX2" fmla="*/ 12585151 w 12760139"/>
                <a:gd name="connsiteY2" fmla="*/ 2656554 h 2656554"/>
                <a:gd name="connsiteX3" fmla="*/ 2033007 w 12760139"/>
                <a:gd name="connsiteY3" fmla="*/ 2656554 h 2656554"/>
                <a:gd name="connsiteX4" fmla="*/ 2033007 w 12760139"/>
                <a:gd name="connsiteY4" fmla="*/ 281540 h 2656554"/>
                <a:gd name="connsiteX0" fmla="*/ 2033007 w 14234123"/>
                <a:gd name="connsiteY0" fmla="*/ 281540 h 2656554"/>
                <a:gd name="connsiteX1" fmla="*/ 12628693 w 14234123"/>
                <a:gd name="connsiteY1" fmla="*/ 470226 h 2656554"/>
                <a:gd name="connsiteX2" fmla="*/ 12585151 w 14234123"/>
                <a:gd name="connsiteY2" fmla="*/ 2656554 h 2656554"/>
                <a:gd name="connsiteX3" fmla="*/ 2033007 w 14234123"/>
                <a:gd name="connsiteY3" fmla="*/ 2656554 h 2656554"/>
                <a:gd name="connsiteX4" fmla="*/ 2033007 w 14234123"/>
                <a:gd name="connsiteY4" fmla="*/ 281540 h 2656554"/>
                <a:gd name="connsiteX0" fmla="*/ 2033007 w 12979287"/>
                <a:gd name="connsiteY0" fmla="*/ 281540 h 2998446"/>
                <a:gd name="connsiteX1" fmla="*/ 12628693 w 12979287"/>
                <a:gd name="connsiteY1" fmla="*/ 470226 h 2998446"/>
                <a:gd name="connsiteX2" fmla="*/ 12585151 w 12979287"/>
                <a:gd name="connsiteY2" fmla="*/ 2656554 h 2998446"/>
                <a:gd name="connsiteX3" fmla="*/ 2033007 w 12979287"/>
                <a:gd name="connsiteY3" fmla="*/ 2656554 h 2998446"/>
                <a:gd name="connsiteX4" fmla="*/ 2033007 w 12979287"/>
                <a:gd name="connsiteY4" fmla="*/ 281540 h 2998446"/>
                <a:gd name="connsiteX0" fmla="*/ 2033007 w 13028809"/>
                <a:gd name="connsiteY0" fmla="*/ 152857 h 2869763"/>
                <a:gd name="connsiteX1" fmla="*/ 12628693 w 13028809"/>
                <a:gd name="connsiteY1" fmla="*/ 341543 h 2869763"/>
                <a:gd name="connsiteX2" fmla="*/ 12585151 w 13028809"/>
                <a:gd name="connsiteY2" fmla="*/ 2527871 h 2869763"/>
                <a:gd name="connsiteX3" fmla="*/ 2033007 w 13028809"/>
                <a:gd name="connsiteY3" fmla="*/ 2527871 h 2869763"/>
                <a:gd name="connsiteX4" fmla="*/ 2033007 w 13028809"/>
                <a:gd name="connsiteY4" fmla="*/ 152857 h 2869763"/>
                <a:gd name="connsiteX0" fmla="*/ 1604954 w 12600756"/>
                <a:gd name="connsiteY0" fmla="*/ 368251 h 3085157"/>
                <a:gd name="connsiteX1" fmla="*/ 12200640 w 12600756"/>
                <a:gd name="connsiteY1" fmla="*/ 556937 h 3085157"/>
                <a:gd name="connsiteX2" fmla="*/ 12157098 w 12600756"/>
                <a:gd name="connsiteY2" fmla="*/ 2743265 h 3085157"/>
                <a:gd name="connsiteX3" fmla="*/ 1604954 w 12600756"/>
                <a:gd name="connsiteY3" fmla="*/ 2743265 h 3085157"/>
                <a:gd name="connsiteX4" fmla="*/ 1604954 w 12600756"/>
                <a:gd name="connsiteY4" fmla="*/ 368251 h 3085157"/>
                <a:gd name="connsiteX0" fmla="*/ 206217 w 11202019"/>
                <a:gd name="connsiteY0" fmla="*/ 368251 h 3176312"/>
                <a:gd name="connsiteX1" fmla="*/ 10801903 w 11202019"/>
                <a:gd name="connsiteY1" fmla="*/ 556937 h 3176312"/>
                <a:gd name="connsiteX2" fmla="*/ 10758361 w 11202019"/>
                <a:gd name="connsiteY2" fmla="*/ 2743265 h 3176312"/>
                <a:gd name="connsiteX3" fmla="*/ 206217 w 11202019"/>
                <a:gd name="connsiteY3" fmla="*/ 2743265 h 3176312"/>
                <a:gd name="connsiteX4" fmla="*/ 206217 w 11202019"/>
                <a:gd name="connsiteY4" fmla="*/ 368251 h 3176312"/>
                <a:gd name="connsiteX0" fmla="*/ 206217 w 11162019"/>
                <a:gd name="connsiteY0" fmla="*/ 423578 h 3231639"/>
                <a:gd name="connsiteX1" fmla="*/ 10801903 w 11162019"/>
                <a:gd name="connsiteY1" fmla="*/ 612264 h 3231639"/>
                <a:gd name="connsiteX2" fmla="*/ 10758361 w 11162019"/>
                <a:gd name="connsiteY2" fmla="*/ 2798592 h 3231639"/>
                <a:gd name="connsiteX3" fmla="*/ 206217 w 11162019"/>
                <a:gd name="connsiteY3" fmla="*/ 2798592 h 3231639"/>
                <a:gd name="connsiteX4" fmla="*/ 206217 w 11162019"/>
                <a:gd name="connsiteY4" fmla="*/ 423578 h 3231639"/>
                <a:gd name="connsiteX0" fmla="*/ 311930 w 11267732"/>
                <a:gd name="connsiteY0" fmla="*/ 282974 h 3091035"/>
                <a:gd name="connsiteX1" fmla="*/ 10907616 w 11267732"/>
                <a:gd name="connsiteY1" fmla="*/ 471660 h 3091035"/>
                <a:gd name="connsiteX2" fmla="*/ 10864074 w 11267732"/>
                <a:gd name="connsiteY2" fmla="*/ 2657988 h 3091035"/>
                <a:gd name="connsiteX3" fmla="*/ 311930 w 11267732"/>
                <a:gd name="connsiteY3" fmla="*/ 2657988 h 3091035"/>
                <a:gd name="connsiteX4" fmla="*/ 311930 w 11267732"/>
                <a:gd name="connsiteY4" fmla="*/ 282974 h 3091035"/>
                <a:gd name="connsiteX0" fmla="*/ 311930 w 11134849"/>
                <a:gd name="connsiteY0" fmla="*/ 282974 h 2935813"/>
                <a:gd name="connsiteX1" fmla="*/ 10907616 w 11134849"/>
                <a:gd name="connsiteY1" fmla="*/ 471660 h 2935813"/>
                <a:gd name="connsiteX2" fmla="*/ 10864074 w 11134849"/>
                <a:gd name="connsiteY2" fmla="*/ 2657988 h 2935813"/>
                <a:gd name="connsiteX3" fmla="*/ 311930 w 11134849"/>
                <a:gd name="connsiteY3" fmla="*/ 2657988 h 2935813"/>
                <a:gd name="connsiteX4" fmla="*/ 311930 w 11134849"/>
                <a:gd name="connsiteY4" fmla="*/ 282974 h 2935813"/>
                <a:gd name="connsiteX0" fmla="*/ 311930 w 11139774"/>
                <a:gd name="connsiteY0" fmla="*/ 282974 h 2970140"/>
                <a:gd name="connsiteX1" fmla="*/ 10907616 w 11139774"/>
                <a:gd name="connsiteY1" fmla="*/ 471660 h 2970140"/>
                <a:gd name="connsiteX2" fmla="*/ 10864074 w 11139774"/>
                <a:gd name="connsiteY2" fmla="*/ 2657988 h 2970140"/>
                <a:gd name="connsiteX3" fmla="*/ 311930 w 11139774"/>
                <a:gd name="connsiteY3" fmla="*/ 2657988 h 2970140"/>
                <a:gd name="connsiteX4" fmla="*/ 311930 w 11139774"/>
                <a:gd name="connsiteY4" fmla="*/ 282974 h 2970140"/>
                <a:gd name="connsiteX0" fmla="*/ 311930 w 11176173"/>
                <a:gd name="connsiteY0" fmla="*/ 282974 h 2919244"/>
                <a:gd name="connsiteX1" fmla="*/ 10907616 w 11176173"/>
                <a:gd name="connsiteY1" fmla="*/ 471660 h 2919244"/>
                <a:gd name="connsiteX2" fmla="*/ 10864074 w 11176173"/>
                <a:gd name="connsiteY2" fmla="*/ 2657988 h 2919244"/>
                <a:gd name="connsiteX3" fmla="*/ 311930 w 11176173"/>
                <a:gd name="connsiteY3" fmla="*/ 2657988 h 2919244"/>
                <a:gd name="connsiteX4" fmla="*/ 311930 w 11176173"/>
                <a:gd name="connsiteY4" fmla="*/ 282974 h 2919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76173" h="2919244">
                  <a:moveTo>
                    <a:pt x="311930" y="282974"/>
                  </a:moveTo>
                  <a:cubicBezTo>
                    <a:pt x="786106" y="-124957"/>
                    <a:pt x="10559273" y="-116811"/>
                    <a:pt x="10907616" y="471660"/>
                  </a:cubicBezTo>
                  <a:cubicBezTo>
                    <a:pt x="11255959" y="1060131"/>
                    <a:pt x="11289911" y="2309646"/>
                    <a:pt x="10864074" y="2657988"/>
                  </a:cubicBezTo>
                  <a:cubicBezTo>
                    <a:pt x="10438237" y="3006330"/>
                    <a:pt x="665197" y="3006331"/>
                    <a:pt x="311930" y="2657988"/>
                  </a:cubicBezTo>
                  <a:cubicBezTo>
                    <a:pt x="-41337" y="2309645"/>
                    <a:pt x="-162246" y="690905"/>
                    <a:pt x="311930" y="282974"/>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Arial" panose="020B0604020202020204" pitchFamily="34" charset="0"/>
                <a:ea typeface="字魂59号-创粗黑"/>
                <a:cs typeface="Arial" panose="020B0604020202020204" pitchFamily="34" charset="0"/>
              </a:endParaRPr>
            </a:p>
          </p:txBody>
        </p:sp>
      </p:grpSp>
      <p:sp>
        <p:nvSpPr>
          <p:cNvPr id="16" name="TextBox 15">
            <a:extLst>
              <a:ext uri="{FF2B5EF4-FFF2-40B4-BE49-F238E27FC236}">
                <a16:creationId xmlns:a16="http://schemas.microsoft.com/office/drawing/2014/main" id="{1B9F2FB6-E08F-1088-4E41-3F1C0293AC34}"/>
              </a:ext>
            </a:extLst>
          </p:cNvPr>
          <p:cNvSpPr txBox="1"/>
          <p:nvPr/>
        </p:nvSpPr>
        <p:spPr>
          <a:xfrm>
            <a:off x="2476956" y="5389860"/>
            <a:ext cx="6687629" cy="1286891"/>
          </a:xfrm>
          <a:prstGeom prst="rect">
            <a:avLst/>
          </a:prstGeom>
          <a:noFill/>
        </p:spPr>
        <p:txBody>
          <a:bodyPr wrap="square">
            <a:spAutoFit/>
          </a:bodyPr>
          <a:lstStyle/>
          <a:p>
            <a:pPr marL="0" marR="0" lvl="0" indent="0" algn="ctr" defTabSz="914400" rtl="0" eaLnBrk="1" fontAlgn="auto" latinLnBrk="0" hangingPunct="1">
              <a:lnSpc>
                <a:spcPts val="4500"/>
              </a:lnSpc>
              <a:spcBef>
                <a:spcPts val="0"/>
              </a:spcBef>
              <a:spcAft>
                <a:spcPts val="0"/>
              </a:spcAft>
              <a:buClrTx/>
              <a:buSzTx/>
              <a:buFontTx/>
              <a:buNone/>
              <a:tabLst/>
              <a:defRPr/>
            </a:pPr>
            <a:r>
              <a:rPr kumimoji="0" lang="vi-VN" sz="4000" b="1"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Times New Roman" panose="02020603050405020304" pitchFamily="18" charset="0"/>
                <a:cs typeface="Calibri" panose="020F0502020204030204" pitchFamily="34" charset="0"/>
              </a:rPr>
              <a:t>Trả lời các câu hỏi</a:t>
            </a:r>
          </a:p>
          <a:p>
            <a:pPr marL="0" marR="0" lvl="0" indent="0" algn="ctr" defTabSz="914400" rtl="0" eaLnBrk="1" fontAlgn="auto" latinLnBrk="0" hangingPunct="1">
              <a:lnSpc>
                <a:spcPts val="4500"/>
              </a:lnSpc>
              <a:spcBef>
                <a:spcPts val="0"/>
              </a:spcBef>
              <a:spcAft>
                <a:spcPts val="0"/>
              </a:spcAft>
              <a:buClrTx/>
              <a:buSzTx/>
              <a:buFontTx/>
              <a:buNone/>
              <a:tabLst/>
              <a:defRPr/>
            </a:pPr>
            <a:r>
              <a:rPr kumimoji="0" lang="vi-VN" sz="4000" b="1"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Times New Roman" panose="02020603050405020304" pitchFamily="18" charset="0"/>
                <a:cs typeface="Calibri" panose="020F0502020204030204" pitchFamily="34" charset="0"/>
              </a:rPr>
              <a:t>trong SHS</a:t>
            </a:r>
            <a:endParaRPr kumimoji="0" lang="en-029" sz="40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Times New Roman" panose="02020603050405020304" pitchFamily="18" charset="0"/>
              <a:cs typeface="Calibri" panose="020F0502020204030204" pitchFamily="34" charset="0"/>
            </a:endParaRPr>
          </a:p>
        </p:txBody>
      </p:sp>
      <p:pic>
        <p:nvPicPr>
          <p:cNvPr id="17" name="Picture 16">
            <a:extLst>
              <a:ext uri="{FF2B5EF4-FFF2-40B4-BE49-F238E27FC236}">
                <a16:creationId xmlns:a16="http://schemas.microsoft.com/office/drawing/2014/main" id="{B398EC49-130D-E4B4-9D61-77339EED214E}"/>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15158" b="88480" l="5093" r="48424">
                        <a14:foregroundMark x1="47575" y1="38359" x2="47575" y2="38359"/>
                        <a14:foregroundMark x1="48424" y1="42765" x2="48424" y2="42765"/>
                        <a14:foregroundMark x1="29345" y1="87470" x2="29345" y2="87470"/>
                        <a14:foregroundMark x1="24980" y1="88157" x2="24980" y2="88157"/>
                        <a14:foregroundMark x1="29264" y1="88480" x2="29264" y2="88480"/>
                        <a14:foregroundMark x1="24980" y1="88480" x2="24980" y2="88480"/>
                        <a14:backgroundMark x1="9095" y1="20089" x2="27607" y2="18391"/>
                        <a14:backgroundMark x1="10509" y1="24091" x2="13298" y2="23120"/>
                        <a14:backgroundMark x1="13379" y1="23040" x2="13541" y2="22959"/>
                        <a14:backgroundMark x1="30396" y1="20251" x2="31043" y2="20251"/>
                        <a14:backgroundMark x1="31043" y1="20251" x2="31043" y2="20251"/>
                        <a14:backgroundMark x1="8812" y1="28133" x2="5578" y2="34438"/>
                        <a14:backgroundMark x1="5578" y1="34438" x2="5578" y2="34923"/>
                        <a14:backgroundMark x1="26112" y1="21342" x2="6467" y2="23120"/>
                        <a14:backgroundMark x1="3961" y1="26677" x2="6306" y2="35530"/>
                        <a14:backgroundMark x1="11762" y1="23484" x2="12409" y2="24131"/>
                        <a14:backgroundMark x1="29628" y1="20574" x2="28133" y2="20938"/>
                        <a14:backgroundMark x1="32296" y1="20695" x2="28779" y2="21544"/>
                      </a14:backgroundRemoval>
                    </a14:imgEffect>
                  </a14:imgLayer>
                </a14:imgProps>
              </a:ext>
              <a:ext uri="{28A0092B-C50C-407E-A947-70E740481C1C}">
                <a14:useLocalDpi xmlns:a14="http://schemas.microsoft.com/office/drawing/2010/main" val="0"/>
              </a:ext>
            </a:extLst>
          </a:blip>
          <a:srcRect t="19398" r="48594" b="7173"/>
          <a:stretch/>
        </p:blipFill>
        <p:spPr>
          <a:xfrm flipH="1">
            <a:off x="8728114" y="1358899"/>
            <a:ext cx="4030683" cy="5757499"/>
          </a:xfrm>
          <a:prstGeom prst="rect">
            <a:avLst/>
          </a:prstGeom>
          <a:effectLst>
            <a:outerShdw blurRad="63500" sx="102000" sy="102000" algn="ctr" rotWithShape="0">
              <a:prstClr val="black">
                <a:alpha val="40000"/>
              </a:prstClr>
            </a:outerShdw>
          </a:effectLst>
        </p:spPr>
      </p:pic>
      <p:pic>
        <p:nvPicPr>
          <p:cNvPr id="18" name="Picture 17">
            <a:extLst>
              <a:ext uri="{FF2B5EF4-FFF2-40B4-BE49-F238E27FC236}">
                <a16:creationId xmlns:a16="http://schemas.microsoft.com/office/drawing/2014/main" id="{B15F4375-A2A7-47EA-6715-894D70348379}"/>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22595" b="88682" l="52749" r="93937">
                        <a14:foregroundMark x1="77728" y1="22595" x2="72797" y2="25667"/>
                        <a14:foregroundMark x1="81973" y1="35651" x2="70857" y2="38399"/>
                        <a14:foregroundMark x1="82458" y1="34600" x2="84074" y2="42118"/>
                        <a14:foregroundMark x1="83670" y1="33589" x2="82943" y2="38076"/>
                        <a14:foregroundMark x1="69887" y1="35974" x2="70210" y2="42118"/>
                        <a14:foregroundMark x1="70210" y1="42118" x2="70210" y2="42118"/>
                        <a14:foregroundMark x1="69402" y1="34681" x2="69321" y2="38723"/>
                        <a14:foregroundMark x1="57437" y1="47858" x2="57437" y2="47858"/>
                        <a14:foregroundMark x1="53112" y1="48262" x2="53112" y2="48262"/>
                        <a14:foregroundMark x1="56265" y1="47292" x2="56265" y2="47292"/>
                        <a14:foregroundMark x1="72474" y1="88682" x2="72474" y2="83994"/>
                        <a14:foregroundMark x1="63177" y1="58812" x2="63177" y2="58812"/>
                        <a14:foregroundMark x1="56063" y1="46888" x2="56063" y2="46888"/>
                        <a14:foregroundMark x1="82983" y1="88601" x2="82983" y2="88601"/>
                      </a14:backgroundRemoval>
                    </a14:imgEffect>
                  </a14:imgLayer>
                </a14:imgProps>
              </a:ext>
              <a:ext uri="{28A0092B-C50C-407E-A947-70E740481C1C}">
                <a14:useLocalDpi xmlns:a14="http://schemas.microsoft.com/office/drawing/2010/main" val="0"/>
              </a:ext>
            </a:extLst>
          </a:blip>
          <a:srcRect l="47677" t="17581" r="917" b="8990"/>
          <a:stretch/>
        </p:blipFill>
        <p:spPr>
          <a:xfrm flipH="1">
            <a:off x="-313120" y="1202321"/>
            <a:ext cx="4030683" cy="575749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732863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par>
                          <p:cTn id="16" fill="hold">
                            <p:stCondLst>
                              <p:cond delay="500"/>
                            </p:stCondLst>
                            <p:childTnLst>
                              <p:par>
                                <p:cTn id="17" presetID="22" presetClass="entr" presetSubtype="4"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childTnLst>
                          </p:cTn>
                        </p:par>
                        <p:par>
                          <p:cTn id="23" fill="hold">
                            <p:stCondLst>
                              <p:cond delay="10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down)">
                                      <p:cBhvr>
                                        <p:cTn id="2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54117F5-6C30-647B-B109-5D0CB226EA9E}"/>
              </a:ext>
            </a:extLst>
          </p:cNvPr>
          <p:cNvGrpSpPr/>
          <p:nvPr/>
        </p:nvGrpSpPr>
        <p:grpSpPr>
          <a:xfrm>
            <a:off x="392617" y="296127"/>
            <a:ext cx="8382089" cy="1663474"/>
            <a:chOff x="368220" y="1227077"/>
            <a:chExt cx="11691811" cy="1277589"/>
          </a:xfrm>
        </p:grpSpPr>
        <p:sp>
          <p:nvSpPr>
            <p:cNvPr id="7" name="Rectangle: Rounded Corners 20">
              <a:extLst>
                <a:ext uri="{FF2B5EF4-FFF2-40B4-BE49-F238E27FC236}">
                  <a16:creationId xmlns:a16="http://schemas.microsoft.com/office/drawing/2014/main" id="{9D2CA087-CF00-7CCE-0872-1F0677273B8E}"/>
                </a:ext>
              </a:extLst>
            </p:cNvPr>
            <p:cNvSpPr/>
            <p:nvPr/>
          </p:nvSpPr>
          <p:spPr>
            <a:xfrm>
              <a:off x="368220" y="1227077"/>
              <a:ext cx="11691811" cy="1277589"/>
            </a:xfrm>
            <a:custGeom>
              <a:avLst/>
              <a:gdLst>
                <a:gd name="connsiteX0" fmla="*/ 0 w 11455561"/>
                <a:gd name="connsiteY0" fmla="*/ 288671 h 1277589"/>
                <a:gd name="connsiteX1" fmla="*/ 288671 w 11455561"/>
                <a:gd name="connsiteY1" fmla="*/ 0 h 1277589"/>
                <a:gd name="connsiteX2" fmla="*/ 1077342 w 11455561"/>
                <a:gd name="connsiteY2" fmla="*/ 0 h 1277589"/>
                <a:gd name="connsiteX3" fmla="*/ 1430884 w 11455561"/>
                <a:gd name="connsiteY3" fmla="*/ 0 h 1277589"/>
                <a:gd name="connsiteX4" fmla="*/ 2110773 w 11455561"/>
                <a:gd name="connsiteY4" fmla="*/ 0 h 1277589"/>
                <a:gd name="connsiteX5" fmla="*/ 2790661 w 11455561"/>
                <a:gd name="connsiteY5" fmla="*/ 0 h 1277589"/>
                <a:gd name="connsiteX6" fmla="*/ 3470550 w 11455561"/>
                <a:gd name="connsiteY6" fmla="*/ 0 h 1277589"/>
                <a:gd name="connsiteX7" fmla="*/ 4150439 w 11455561"/>
                <a:gd name="connsiteY7" fmla="*/ 0 h 1277589"/>
                <a:gd name="connsiteX8" fmla="*/ 4939110 w 11455561"/>
                <a:gd name="connsiteY8" fmla="*/ 0 h 1277589"/>
                <a:gd name="connsiteX9" fmla="*/ 5510216 w 11455561"/>
                <a:gd name="connsiteY9" fmla="*/ 0 h 1277589"/>
                <a:gd name="connsiteX10" fmla="*/ 6190105 w 11455561"/>
                <a:gd name="connsiteY10" fmla="*/ 0 h 1277589"/>
                <a:gd name="connsiteX11" fmla="*/ 6652429 w 11455561"/>
                <a:gd name="connsiteY11" fmla="*/ 0 h 1277589"/>
                <a:gd name="connsiteX12" fmla="*/ 7223536 w 11455561"/>
                <a:gd name="connsiteY12" fmla="*/ 0 h 1277589"/>
                <a:gd name="connsiteX13" fmla="*/ 7685860 w 11455561"/>
                <a:gd name="connsiteY13" fmla="*/ 0 h 1277589"/>
                <a:gd name="connsiteX14" fmla="*/ 8148184 w 11455561"/>
                <a:gd name="connsiteY14" fmla="*/ 0 h 1277589"/>
                <a:gd name="connsiteX15" fmla="*/ 8936855 w 11455561"/>
                <a:gd name="connsiteY15" fmla="*/ 0 h 1277589"/>
                <a:gd name="connsiteX16" fmla="*/ 9834308 w 11455561"/>
                <a:gd name="connsiteY16" fmla="*/ 0 h 1277589"/>
                <a:gd name="connsiteX17" fmla="*/ 11166890 w 11455561"/>
                <a:gd name="connsiteY17" fmla="*/ 0 h 1277589"/>
                <a:gd name="connsiteX18" fmla="*/ 11455561 w 11455561"/>
                <a:gd name="connsiteY18" fmla="*/ 288671 h 1277589"/>
                <a:gd name="connsiteX19" fmla="*/ 11455561 w 11455561"/>
                <a:gd name="connsiteY19" fmla="*/ 652799 h 1277589"/>
                <a:gd name="connsiteX20" fmla="*/ 11455561 w 11455561"/>
                <a:gd name="connsiteY20" fmla="*/ 988918 h 1277589"/>
                <a:gd name="connsiteX21" fmla="*/ 11166890 w 11455561"/>
                <a:gd name="connsiteY21" fmla="*/ 1277589 h 1277589"/>
                <a:gd name="connsiteX22" fmla="*/ 10595784 w 11455561"/>
                <a:gd name="connsiteY22" fmla="*/ 1277589 h 1277589"/>
                <a:gd name="connsiteX23" fmla="*/ 9915895 w 11455561"/>
                <a:gd name="connsiteY23" fmla="*/ 1277589 h 1277589"/>
                <a:gd name="connsiteX24" fmla="*/ 9018442 w 11455561"/>
                <a:gd name="connsiteY24" fmla="*/ 1277589 h 1277589"/>
                <a:gd name="connsiteX25" fmla="*/ 8338553 w 11455561"/>
                <a:gd name="connsiteY25" fmla="*/ 1277589 h 1277589"/>
                <a:gd name="connsiteX26" fmla="*/ 7658664 w 11455561"/>
                <a:gd name="connsiteY26" fmla="*/ 1277589 h 1277589"/>
                <a:gd name="connsiteX27" fmla="*/ 7087558 w 11455561"/>
                <a:gd name="connsiteY27" fmla="*/ 1277589 h 1277589"/>
                <a:gd name="connsiteX28" fmla="*/ 6298887 w 11455561"/>
                <a:gd name="connsiteY28" fmla="*/ 1277589 h 1277589"/>
                <a:gd name="connsiteX29" fmla="*/ 5510216 w 11455561"/>
                <a:gd name="connsiteY29" fmla="*/ 1277589 h 1277589"/>
                <a:gd name="connsiteX30" fmla="*/ 4721545 w 11455561"/>
                <a:gd name="connsiteY30" fmla="*/ 1277589 h 1277589"/>
                <a:gd name="connsiteX31" fmla="*/ 4368003 w 11455561"/>
                <a:gd name="connsiteY31" fmla="*/ 1277589 h 1277589"/>
                <a:gd name="connsiteX32" fmla="*/ 4014461 w 11455561"/>
                <a:gd name="connsiteY32" fmla="*/ 1277589 h 1277589"/>
                <a:gd name="connsiteX33" fmla="*/ 3552137 w 11455561"/>
                <a:gd name="connsiteY33" fmla="*/ 1277589 h 1277589"/>
                <a:gd name="connsiteX34" fmla="*/ 2763466 w 11455561"/>
                <a:gd name="connsiteY34" fmla="*/ 1277589 h 1277589"/>
                <a:gd name="connsiteX35" fmla="*/ 1974795 w 11455561"/>
                <a:gd name="connsiteY35" fmla="*/ 1277589 h 1277589"/>
                <a:gd name="connsiteX36" fmla="*/ 1512471 w 11455561"/>
                <a:gd name="connsiteY36" fmla="*/ 1277589 h 1277589"/>
                <a:gd name="connsiteX37" fmla="*/ 288671 w 11455561"/>
                <a:gd name="connsiteY37" fmla="*/ 1277589 h 1277589"/>
                <a:gd name="connsiteX38" fmla="*/ 0 w 11455561"/>
                <a:gd name="connsiteY38" fmla="*/ 988918 h 1277589"/>
                <a:gd name="connsiteX39" fmla="*/ 0 w 11455561"/>
                <a:gd name="connsiteY39" fmla="*/ 645797 h 1277589"/>
                <a:gd name="connsiteX40" fmla="*/ 0 w 11455561"/>
                <a:gd name="connsiteY40" fmla="*/ 288671 h 1277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1455561" h="1277589" fill="none" extrusionOk="0">
                  <a:moveTo>
                    <a:pt x="0" y="288671"/>
                  </a:moveTo>
                  <a:cubicBezTo>
                    <a:pt x="6710" y="125246"/>
                    <a:pt x="94895" y="17109"/>
                    <a:pt x="288671" y="0"/>
                  </a:cubicBezTo>
                  <a:cubicBezTo>
                    <a:pt x="515761" y="34161"/>
                    <a:pt x="891470" y="-22389"/>
                    <a:pt x="1077342" y="0"/>
                  </a:cubicBezTo>
                  <a:cubicBezTo>
                    <a:pt x="1263214" y="22389"/>
                    <a:pt x="1289929" y="-10152"/>
                    <a:pt x="1430884" y="0"/>
                  </a:cubicBezTo>
                  <a:cubicBezTo>
                    <a:pt x="1571839" y="10152"/>
                    <a:pt x="1781656" y="-5197"/>
                    <a:pt x="2110773" y="0"/>
                  </a:cubicBezTo>
                  <a:cubicBezTo>
                    <a:pt x="2439890" y="5197"/>
                    <a:pt x="2538889" y="-32419"/>
                    <a:pt x="2790661" y="0"/>
                  </a:cubicBezTo>
                  <a:cubicBezTo>
                    <a:pt x="3042433" y="32419"/>
                    <a:pt x="3266559" y="21120"/>
                    <a:pt x="3470550" y="0"/>
                  </a:cubicBezTo>
                  <a:cubicBezTo>
                    <a:pt x="3674541" y="-21120"/>
                    <a:pt x="3886550" y="-19281"/>
                    <a:pt x="4150439" y="0"/>
                  </a:cubicBezTo>
                  <a:cubicBezTo>
                    <a:pt x="4414328" y="19281"/>
                    <a:pt x="4672741" y="29155"/>
                    <a:pt x="4939110" y="0"/>
                  </a:cubicBezTo>
                  <a:cubicBezTo>
                    <a:pt x="5205479" y="-29155"/>
                    <a:pt x="5375204" y="13811"/>
                    <a:pt x="5510216" y="0"/>
                  </a:cubicBezTo>
                  <a:cubicBezTo>
                    <a:pt x="5645228" y="-13811"/>
                    <a:pt x="5855802" y="-19714"/>
                    <a:pt x="6190105" y="0"/>
                  </a:cubicBezTo>
                  <a:cubicBezTo>
                    <a:pt x="6524408" y="19714"/>
                    <a:pt x="6425546" y="-1318"/>
                    <a:pt x="6652429" y="0"/>
                  </a:cubicBezTo>
                  <a:cubicBezTo>
                    <a:pt x="6879312" y="1318"/>
                    <a:pt x="6977900" y="-14792"/>
                    <a:pt x="7223536" y="0"/>
                  </a:cubicBezTo>
                  <a:cubicBezTo>
                    <a:pt x="7469172" y="14792"/>
                    <a:pt x="7528658" y="19418"/>
                    <a:pt x="7685860" y="0"/>
                  </a:cubicBezTo>
                  <a:cubicBezTo>
                    <a:pt x="7843062" y="-19418"/>
                    <a:pt x="7931649" y="-5798"/>
                    <a:pt x="8148184" y="0"/>
                  </a:cubicBezTo>
                  <a:cubicBezTo>
                    <a:pt x="8364719" y="5798"/>
                    <a:pt x="8699979" y="30180"/>
                    <a:pt x="8936855" y="0"/>
                  </a:cubicBezTo>
                  <a:cubicBezTo>
                    <a:pt x="9173731" y="-30180"/>
                    <a:pt x="9397843" y="-31999"/>
                    <a:pt x="9834308" y="0"/>
                  </a:cubicBezTo>
                  <a:cubicBezTo>
                    <a:pt x="10270773" y="31999"/>
                    <a:pt x="10502119" y="-29492"/>
                    <a:pt x="11166890" y="0"/>
                  </a:cubicBezTo>
                  <a:cubicBezTo>
                    <a:pt x="11325967" y="-4668"/>
                    <a:pt x="11482504" y="114604"/>
                    <a:pt x="11455561" y="288671"/>
                  </a:cubicBezTo>
                  <a:cubicBezTo>
                    <a:pt x="11456041" y="444906"/>
                    <a:pt x="11462799" y="490892"/>
                    <a:pt x="11455561" y="652799"/>
                  </a:cubicBezTo>
                  <a:cubicBezTo>
                    <a:pt x="11448323" y="814706"/>
                    <a:pt x="11455973" y="919104"/>
                    <a:pt x="11455561" y="988918"/>
                  </a:cubicBezTo>
                  <a:cubicBezTo>
                    <a:pt x="11462508" y="1144082"/>
                    <a:pt x="11338264" y="1280817"/>
                    <a:pt x="11166890" y="1277589"/>
                  </a:cubicBezTo>
                  <a:cubicBezTo>
                    <a:pt x="10914143" y="1289994"/>
                    <a:pt x="10834652" y="1270191"/>
                    <a:pt x="10595784" y="1277589"/>
                  </a:cubicBezTo>
                  <a:cubicBezTo>
                    <a:pt x="10356916" y="1284987"/>
                    <a:pt x="10118515" y="1283066"/>
                    <a:pt x="9915895" y="1277589"/>
                  </a:cubicBezTo>
                  <a:cubicBezTo>
                    <a:pt x="9713275" y="1272112"/>
                    <a:pt x="9288315" y="1285836"/>
                    <a:pt x="9018442" y="1277589"/>
                  </a:cubicBezTo>
                  <a:cubicBezTo>
                    <a:pt x="8748569" y="1269342"/>
                    <a:pt x="8653174" y="1305729"/>
                    <a:pt x="8338553" y="1277589"/>
                  </a:cubicBezTo>
                  <a:cubicBezTo>
                    <a:pt x="8023932" y="1249449"/>
                    <a:pt x="7924928" y="1269240"/>
                    <a:pt x="7658664" y="1277589"/>
                  </a:cubicBezTo>
                  <a:cubicBezTo>
                    <a:pt x="7392400" y="1285938"/>
                    <a:pt x="7338278" y="1254441"/>
                    <a:pt x="7087558" y="1277589"/>
                  </a:cubicBezTo>
                  <a:cubicBezTo>
                    <a:pt x="6836838" y="1300737"/>
                    <a:pt x="6597659" y="1298505"/>
                    <a:pt x="6298887" y="1277589"/>
                  </a:cubicBezTo>
                  <a:cubicBezTo>
                    <a:pt x="6000115" y="1256673"/>
                    <a:pt x="5885229" y="1260631"/>
                    <a:pt x="5510216" y="1277589"/>
                  </a:cubicBezTo>
                  <a:cubicBezTo>
                    <a:pt x="5135203" y="1294547"/>
                    <a:pt x="4993418" y="1307370"/>
                    <a:pt x="4721545" y="1277589"/>
                  </a:cubicBezTo>
                  <a:cubicBezTo>
                    <a:pt x="4449672" y="1247808"/>
                    <a:pt x="4514028" y="1272763"/>
                    <a:pt x="4368003" y="1277589"/>
                  </a:cubicBezTo>
                  <a:cubicBezTo>
                    <a:pt x="4221978" y="1282415"/>
                    <a:pt x="4152973" y="1280152"/>
                    <a:pt x="4014461" y="1277589"/>
                  </a:cubicBezTo>
                  <a:cubicBezTo>
                    <a:pt x="3875949" y="1275026"/>
                    <a:pt x="3761957" y="1280292"/>
                    <a:pt x="3552137" y="1277589"/>
                  </a:cubicBezTo>
                  <a:cubicBezTo>
                    <a:pt x="3342317" y="1274886"/>
                    <a:pt x="2949932" y="1265945"/>
                    <a:pt x="2763466" y="1277589"/>
                  </a:cubicBezTo>
                  <a:cubicBezTo>
                    <a:pt x="2577000" y="1289233"/>
                    <a:pt x="2186728" y="1250071"/>
                    <a:pt x="1974795" y="1277589"/>
                  </a:cubicBezTo>
                  <a:cubicBezTo>
                    <a:pt x="1762862" y="1305107"/>
                    <a:pt x="1741968" y="1278984"/>
                    <a:pt x="1512471" y="1277589"/>
                  </a:cubicBezTo>
                  <a:cubicBezTo>
                    <a:pt x="1282974" y="1276194"/>
                    <a:pt x="663936" y="1227884"/>
                    <a:pt x="288671" y="1277589"/>
                  </a:cubicBezTo>
                  <a:cubicBezTo>
                    <a:pt x="163852" y="1266213"/>
                    <a:pt x="28784" y="1143738"/>
                    <a:pt x="0" y="988918"/>
                  </a:cubicBezTo>
                  <a:cubicBezTo>
                    <a:pt x="-8890" y="893905"/>
                    <a:pt x="-2082" y="803505"/>
                    <a:pt x="0" y="645797"/>
                  </a:cubicBezTo>
                  <a:cubicBezTo>
                    <a:pt x="2082" y="488089"/>
                    <a:pt x="-3748" y="441499"/>
                    <a:pt x="0" y="288671"/>
                  </a:cubicBezTo>
                  <a:close/>
                </a:path>
                <a:path w="11455561" h="1277589" stroke="0" extrusionOk="0">
                  <a:moveTo>
                    <a:pt x="0" y="288671"/>
                  </a:moveTo>
                  <a:cubicBezTo>
                    <a:pt x="-16620" y="146686"/>
                    <a:pt x="136902" y="32401"/>
                    <a:pt x="288671" y="0"/>
                  </a:cubicBezTo>
                  <a:cubicBezTo>
                    <a:pt x="389145" y="18061"/>
                    <a:pt x="549776" y="22281"/>
                    <a:pt x="750995" y="0"/>
                  </a:cubicBezTo>
                  <a:cubicBezTo>
                    <a:pt x="952214" y="-22281"/>
                    <a:pt x="1060765" y="-467"/>
                    <a:pt x="1322102" y="0"/>
                  </a:cubicBezTo>
                  <a:cubicBezTo>
                    <a:pt x="1583439" y="467"/>
                    <a:pt x="1551611" y="-4843"/>
                    <a:pt x="1675644" y="0"/>
                  </a:cubicBezTo>
                  <a:cubicBezTo>
                    <a:pt x="1799677" y="4843"/>
                    <a:pt x="2167006" y="-23715"/>
                    <a:pt x="2464315" y="0"/>
                  </a:cubicBezTo>
                  <a:cubicBezTo>
                    <a:pt x="2761624" y="23715"/>
                    <a:pt x="2734104" y="10775"/>
                    <a:pt x="2817857" y="0"/>
                  </a:cubicBezTo>
                  <a:cubicBezTo>
                    <a:pt x="2901610" y="-10775"/>
                    <a:pt x="3305541" y="15992"/>
                    <a:pt x="3497746" y="0"/>
                  </a:cubicBezTo>
                  <a:cubicBezTo>
                    <a:pt x="3689951" y="-15992"/>
                    <a:pt x="3802000" y="20084"/>
                    <a:pt x="3960070" y="0"/>
                  </a:cubicBezTo>
                  <a:cubicBezTo>
                    <a:pt x="4118140" y="-20084"/>
                    <a:pt x="4239250" y="22229"/>
                    <a:pt x="4422394" y="0"/>
                  </a:cubicBezTo>
                  <a:cubicBezTo>
                    <a:pt x="4605538" y="-22229"/>
                    <a:pt x="4605724" y="1465"/>
                    <a:pt x="4775936" y="0"/>
                  </a:cubicBezTo>
                  <a:cubicBezTo>
                    <a:pt x="4946148" y="-1465"/>
                    <a:pt x="5000646" y="16038"/>
                    <a:pt x="5129478" y="0"/>
                  </a:cubicBezTo>
                  <a:cubicBezTo>
                    <a:pt x="5258310" y="-16038"/>
                    <a:pt x="5372196" y="-981"/>
                    <a:pt x="5591803" y="0"/>
                  </a:cubicBezTo>
                  <a:cubicBezTo>
                    <a:pt x="5811410" y="981"/>
                    <a:pt x="5968487" y="6284"/>
                    <a:pt x="6162909" y="0"/>
                  </a:cubicBezTo>
                  <a:cubicBezTo>
                    <a:pt x="6357331" y="-6284"/>
                    <a:pt x="6642865" y="-14399"/>
                    <a:pt x="6951580" y="0"/>
                  </a:cubicBezTo>
                  <a:cubicBezTo>
                    <a:pt x="7260295" y="14399"/>
                    <a:pt x="7306502" y="14593"/>
                    <a:pt x="7631469" y="0"/>
                  </a:cubicBezTo>
                  <a:cubicBezTo>
                    <a:pt x="7956436" y="-14593"/>
                    <a:pt x="7994446" y="8741"/>
                    <a:pt x="8202575" y="0"/>
                  </a:cubicBezTo>
                  <a:cubicBezTo>
                    <a:pt x="8410704" y="-8741"/>
                    <a:pt x="8503128" y="-5401"/>
                    <a:pt x="8773682" y="0"/>
                  </a:cubicBezTo>
                  <a:cubicBezTo>
                    <a:pt x="9044236" y="5401"/>
                    <a:pt x="9104552" y="-4106"/>
                    <a:pt x="9236006" y="0"/>
                  </a:cubicBezTo>
                  <a:cubicBezTo>
                    <a:pt x="9367460" y="4106"/>
                    <a:pt x="9576513" y="-15856"/>
                    <a:pt x="9807113" y="0"/>
                  </a:cubicBezTo>
                  <a:cubicBezTo>
                    <a:pt x="10037713" y="15856"/>
                    <a:pt x="10732470" y="-54983"/>
                    <a:pt x="11166890" y="0"/>
                  </a:cubicBezTo>
                  <a:cubicBezTo>
                    <a:pt x="11335474" y="3566"/>
                    <a:pt x="11453948" y="136544"/>
                    <a:pt x="11455561" y="288671"/>
                  </a:cubicBezTo>
                  <a:cubicBezTo>
                    <a:pt x="11444274" y="425183"/>
                    <a:pt x="11438039" y="555501"/>
                    <a:pt x="11455561" y="645797"/>
                  </a:cubicBezTo>
                  <a:cubicBezTo>
                    <a:pt x="11473083" y="736093"/>
                    <a:pt x="11454281" y="820571"/>
                    <a:pt x="11455561" y="988918"/>
                  </a:cubicBezTo>
                  <a:cubicBezTo>
                    <a:pt x="11443020" y="1176712"/>
                    <a:pt x="11321737" y="1312873"/>
                    <a:pt x="11166890" y="1277589"/>
                  </a:cubicBezTo>
                  <a:cubicBezTo>
                    <a:pt x="11012281" y="1284224"/>
                    <a:pt x="10918851" y="1262106"/>
                    <a:pt x="10704566" y="1277589"/>
                  </a:cubicBezTo>
                  <a:cubicBezTo>
                    <a:pt x="10490281" y="1293072"/>
                    <a:pt x="10338637" y="1268511"/>
                    <a:pt x="10133459" y="1277589"/>
                  </a:cubicBezTo>
                  <a:cubicBezTo>
                    <a:pt x="9928281" y="1286667"/>
                    <a:pt x="9863880" y="1296192"/>
                    <a:pt x="9671135" y="1277589"/>
                  </a:cubicBezTo>
                  <a:cubicBezTo>
                    <a:pt x="9478390" y="1258986"/>
                    <a:pt x="9422819" y="1272260"/>
                    <a:pt x="9317593" y="1277589"/>
                  </a:cubicBezTo>
                  <a:cubicBezTo>
                    <a:pt x="9212367" y="1282918"/>
                    <a:pt x="8983334" y="1282252"/>
                    <a:pt x="8855268" y="1277589"/>
                  </a:cubicBezTo>
                  <a:cubicBezTo>
                    <a:pt x="8727203" y="1272926"/>
                    <a:pt x="8502886" y="1251059"/>
                    <a:pt x="8175380" y="1277589"/>
                  </a:cubicBezTo>
                  <a:cubicBezTo>
                    <a:pt x="7847874" y="1304119"/>
                    <a:pt x="7987310" y="1268997"/>
                    <a:pt x="7821838" y="1277589"/>
                  </a:cubicBezTo>
                  <a:cubicBezTo>
                    <a:pt x="7656366" y="1286181"/>
                    <a:pt x="7579288" y="1275103"/>
                    <a:pt x="7468296" y="1277589"/>
                  </a:cubicBezTo>
                  <a:cubicBezTo>
                    <a:pt x="7357304" y="1280075"/>
                    <a:pt x="7107923" y="1261935"/>
                    <a:pt x="7005971" y="1277589"/>
                  </a:cubicBezTo>
                  <a:cubicBezTo>
                    <a:pt x="6904019" y="1293243"/>
                    <a:pt x="6495760" y="1289949"/>
                    <a:pt x="6326083" y="1277589"/>
                  </a:cubicBezTo>
                  <a:cubicBezTo>
                    <a:pt x="6156406" y="1265229"/>
                    <a:pt x="5942783" y="1256199"/>
                    <a:pt x="5754976" y="1277589"/>
                  </a:cubicBezTo>
                  <a:cubicBezTo>
                    <a:pt x="5567169" y="1298979"/>
                    <a:pt x="5426824" y="1275564"/>
                    <a:pt x="5183870" y="1277589"/>
                  </a:cubicBezTo>
                  <a:cubicBezTo>
                    <a:pt x="4940916" y="1279614"/>
                    <a:pt x="4800149" y="1298784"/>
                    <a:pt x="4612763" y="1277589"/>
                  </a:cubicBezTo>
                  <a:cubicBezTo>
                    <a:pt x="4425377" y="1256394"/>
                    <a:pt x="4171593" y="1300381"/>
                    <a:pt x="3932874" y="1277589"/>
                  </a:cubicBezTo>
                  <a:cubicBezTo>
                    <a:pt x="3694155" y="1254797"/>
                    <a:pt x="3414466" y="1310286"/>
                    <a:pt x="3035421" y="1277589"/>
                  </a:cubicBezTo>
                  <a:cubicBezTo>
                    <a:pt x="2656376" y="1244892"/>
                    <a:pt x="2768478" y="1255355"/>
                    <a:pt x="2573097" y="1277589"/>
                  </a:cubicBezTo>
                  <a:cubicBezTo>
                    <a:pt x="2377716" y="1299823"/>
                    <a:pt x="2081126" y="1250048"/>
                    <a:pt x="1675644" y="1277589"/>
                  </a:cubicBezTo>
                  <a:cubicBezTo>
                    <a:pt x="1270162" y="1305130"/>
                    <a:pt x="1285743" y="1299801"/>
                    <a:pt x="995755" y="1277589"/>
                  </a:cubicBezTo>
                  <a:cubicBezTo>
                    <a:pt x="705767" y="1255377"/>
                    <a:pt x="528678" y="1291570"/>
                    <a:pt x="288671" y="1277589"/>
                  </a:cubicBezTo>
                  <a:cubicBezTo>
                    <a:pt x="150893" y="1283753"/>
                    <a:pt x="18832" y="1117572"/>
                    <a:pt x="0" y="988918"/>
                  </a:cubicBezTo>
                  <a:cubicBezTo>
                    <a:pt x="13870" y="856699"/>
                    <a:pt x="-5903" y="703490"/>
                    <a:pt x="0" y="624790"/>
                  </a:cubicBezTo>
                  <a:cubicBezTo>
                    <a:pt x="5903" y="546090"/>
                    <a:pt x="1449" y="357533"/>
                    <a:pt x="0" y="288671"/>
                  </a:cubicBezTo>
                  <a:close/>
                </a:path>
              </a:pathLst>
            </a:custGeom>
            <a:solidFill>
              <a:srgbClr val="FFFFCC"/>
            </a:solidFill>
            <a:ln w="38100">
              <a:solidFill>
                <a:srgbClr val="FF0000"/>
              </a:solidFill>
              <a:extLst>
                <a:ext uri="{C807C97D-BFC1-408E-A445-0C87EB9F89A2}">
                  <ask:lineSketchStyleProps xmlns:ask="http://schemas.microsoft.com/office/drawing/2018/sketchyshapes" sd="2475911327">
                    <a:custGeom>
                      <a:avLst/>
                      <a:gdLst>
                        <a:gd name="connsiteX0" fmla="*/ 0 w 8382089"/>
                        <a:gd name="connsiteY0" fmla="*/ 375861 h 1663474"/>
                        <a:gd name="connsiteX1" fmla="*/ 211221 w 8382089"/>
                        <a:gd name="connsiteY1" fmla="*/ 0 h 1663474"/>
                        <a:gd name="connsiteX2" fmla="*/ 788296 w 8382089"/>
                        <a:gd name="connsiteY2" fmla="*/ 0 h 1663474"/>
                        <a:gd name="connsiteX3" fmla="*/ 1046984 w 8382089"/>
                        <a:gd name="connsiteY3" fmla="*/ 0 h 1663474"/>
                        <a:gd name="connsiteX4" fmla="*/ 1544462 w 8382089"/>
                        <a:gd name="connsiteY4" fmla="*/ 0 h 1663474"/>
                        <a:gd name="connsiteX5" fmla="*/ 2041940 w 8382089"/>
                        <a:gd name="connsiteY5" fmla="*/ 0 h 1663474"/>
                        <a:gd name="connsiteX6" fmla="*/ 2539418 w 8382089"/>
                        <a:gd name="connsiteY6" fmla="*/ 0 h 1663474"/>
                        <a:gd name="connsiteX7" fmla="*/ 3036896 w 8382089"/>
                        <a:gd name="connsiteY7" fmla="*/ 0 h 1663474"/>
                        <a:gd name="connsiteX8" fmla="*/ 3613970 w 8382089"/>
                        <a:gd name="connsiteY8" fmla="*/ 0 h 1663474"/>
                        <a:gd name="connsiteX9" fmla="*/ 4031851 w 8382089"/>
                        <a:gd name="connsiteY9" fmla="*/ 0 h 1663474"/>
                        <a:gd name="connsiteX10" fmla="*/ 4529329 w 8382089"/>
                        <a:gd name="connsiteY10" fmla="*/ 0 h 1663474"/>
                        <a:gd name="connsiteX11" fmla="*/ 4867614 w 8382089"/>
                        <a:gd name="connsiteY11" fmla="*/ 0 h 1663474"/>
                        <a:gd name="connsiteX12" fmla="*/ 5285495 w 8382089"/>
                        <a:gd name="connsiteY12" fmla="*/ 0 h 1663474"/>
                        <a:gd name="connsiteX13" fmla="*/ 5623780 w 8382089"/>
                        <a:gd name="connsiteY13" fmla="*/ 0 h 1663474"/>
                        <a:gd name="connsiteX14" fmla="*/ 5962065 w 8382089"/>
                        <a:gd name="connsiteY14" fmla="*/ 0 h 1663474"/>
                        <a:gd name="connsiteX15" fmla="*/ 6539139 w 8382089"/>
                        <a:gd name="connsiteY15" fmla="*/ 0 h 1663474"/>
                        <a:gd name="connsiteX16" fmla="*/ 7195810 w 8382089"/>
                        <a:gd name="connsiteY16" fmla="*/ 0 h 1663474"/>
                        <a:gd name="connsiteX17" fmla="*/ 8170867 w 8382089"/>
                        <a:gd name="connsiteY17" fmla="*/ 0 h 1663474"/>
                        <a:gd name="connsiteX18" fmla="*/ 8382089 w 8382089"/>
                        <a:gd name="connsiteY18" fmla="*/ 375861 h 1663474"/>
                        <a:gd name="connsiteX19" fmla="*/ 8382089 w 8382089"/>
                        <a:gd name="connsiteY19" fmla="*/ 849971 h 1663474"/>
                        <a:gd name="connsiteX20" fmla="*/ 8382089 w 8382089"/>
                        <a:gd name="connsiteY20" fmla="*/ 1287612 h 1663474"/>
                        <a:gd name="connsiteX21" fmla="*/ 8170867 w 8382089"/>
                        <a:gd name="connsiteY21" fmla="*/ 1663474 h 1663474"/>
                        <a:gd name="connsiteX22" fmla="*/ 7752986 w 8382089"/>
                        <a:gd name="connsiteY22" fmla="*/ 1663474 h 1663474"/>
                        <a:gd name="connsiteX23" fmla="*/ 7255507 w 8382089"/>
                        <a:gd name="connsiteY23" fmla="*/ 1663474 h 1663474"/>
                        <a:gd name="connsiteX24" fmla="*/ 6598837 w 8382089"/>
                        <a:gd name="connsiteY24" fmla="*/ 1663474 h 1663474"/>
                        <a:gd name="connsiteX25" fmla="*/ 6101359 w 8382089"/>
                        <a:gd name="connsiteY25" fmla="*/ 1663474 h 1663474"/>
                        <a:gd name="connsiteX26" fmla="*/ 5603881 w 8382089"/>
                        <a:gd name="connsiteY26" fmla="*/ 1663474 h 1663474"/>
                        <a:gd name="connsiteX27" fmla="*/ 5186000 w 8382089"/>
                        <a:gd name="connsiteY27" fmla="*/ 1663474 h 1663474"/>
                        <a:gd name="connsiteX28" fmla="*/ 4608925 w 8382089"/>
                        <a:gd name="connsiteY28" fmla="*/ 1663474 h 1663474"/>
                        <a:gd name="connsiteX29" fmla="*/ 4031851 w 8382089"/>
                        <a:gd name="connsiteY29" fmla="*/ 1663474 h 1663474"/>
                        <a:gd name="connsiteX30" fmla="*/ 3454777 w 8382089"/>
                        <a:gd name="connsiteY30" fmla="*/ 1663474 h 1663474"/>
                        <a:gd name="connsiteX31" fmla="*/ 3196088 w 8382089"/>
                        <a:gd name="connsiteY31" fmla="*/ 1663474 h 1663474"/>
                        <a:gd name="connsiteX32" fmla="*/ 2937400 w 8382089"/>
                        <a:gd name="connsiteY32" fmla="*/ 1663474 h 1663474"/>
                        <a:gd name="connsiteX33" fmla="*/ 2599115 w 8382089"/>
                        <a:gd name="connsiteY33" fmla="*/ 1663474 h 1663474"/>
                        <a:gd name="connsiteX34" fmla="*/ 2022041 w 8382089"/>
                        <a:gd name="connsiteY34" fmla="*/ 1663474 h 1663474"/>
                        <a:gd name="connsiteX35" fmla="*/ 1444966 w 8382089"/>
                        <a:gd name="connsiteY35" fmla="*/ 1663474 h 1663474"/>
                        <a:gd name="connsiteX36" fmla="*/ 1106682 w 8382089"/>
                        <a:gd name="connsiteY36" fmla="*/ 1663474 h 1663474"/>
                        <a:gd name="connsiteX37" fmla="*/ 211221 w 8382089"/>
                        <a:gd name="connsiteY37" fmla="*/ 1663474 h 1663474"/>
                        <a:gd name="connsiteX38" fmla="*/ 0 w 8382089"/>
                        <a:gd name="connsiteY38" fmla="*/ 1287612 h 1663474"/>
                        <a:gd name="connsiteX39" fmla="*/ 0 w 8382089"/>
                        <a:gd name="connsiteY39" fmla="*/ 840854 h 1663474"/>
                        <a:gd name="connsiteX40" fmla="*/ 0 w 8382089"/>
                        <a:gd name="connsiteY40" fmla="*/ 375861 h 1663474"/>
                        <a:gd name="connsiteX0" fmla="*/ 0 w 8382089"/>
                        <a:gd name="connsiteY0" fmla="*/ 375861 h 1663474"/>
                        <a:gd name="connsiteX1" fmla="*/ 211221 w 8382089"/>
                        <a:gd name="connsiteY1" fmla="*/ 0 h 1663474"/>
                        <a:gd name="connsiteX2" fmla="*/ 549506 w 8382089"/>
                        <a:gd name="connsiteY2" fmla="*/ 0 h 1663474"/>
                        <a:gd name="connsiteX3" fmla="*/ 967388 w 8382089"/>
                        <a:gd name="connsiteY3" fmla="*/ 0 h 1663474"/>
                        <a:gd name="connsiteX4" fmla="*/ 1226076 w 8382089"/>
                        <a:gd name="connsiteY4" fmla="*/ 0 h 1663474"/>
                        <a:gd name="connsiteX5" fmla="*/ 1803151 w 8382089"/>
                        <a:gd name="connsiteY5" fmla="*/ 0 h 1663474"/>
                        <a:gd name="connsiteX6" fmla="*/ 2061839 w 8382089"/>
                        <a:gd name="connsiteY6" fmla="*/ 0 h 1663474"/>
                        <a:gd name="connsiteX7" fmla="*/ 2559317 w 8382089"/>
                        <a:gd name="connsiteY7" fmla="*/ 0 h 1663474"/>
                        <a:gd name="connsiteX8" fmla="*/ 2897602 w 8382089"/>
                        <a:gd name="connsiteY8" fmla="*/ 0 h 1663474"/>
                        <a:gd name="connsiteX9" fmla="*/ 3235886 w 8382089"/>
                        <a:gd name="connsiteY9" fmla="*/ 0 h 1663474"/>
                        <a:gd name="connsiteX10" fmla="*/ 3494575 w 8382089"/>
                        <a:gd name="connsiteY10" fmla="*/ 0 h 1663474"/>
                        <a:gd name="connsiteX11" fmla="*/ 3753263 w 8382089"/>
                        <a:gd name="connsiteY11" fmla="*/ 0 h 1663474"/>
                        <a:gd name="connsiteX12" fmla="*/ 4091549 w 8382089"/>
                        <a:gd name="connsiteY12" fmla="*/ 0 h 1663474"/>
                        <a:gd name="connsiteX13" fmla="*/ 4509430 w 8382089"/>
                        <a:gd name="connsiteY13" fmla="*/ 0 h 1663474"/>
                        <a:gd name="connsiteX14" fmla="*/ 5086504 w 8382089"/>
                        <a:gd name="connsiteY14" fmla="*/ 0 h 1663474"/>
                        <a:gd name="connsiteX15" fmla="*/ 5583982 w 8382089"/>
                        <a:gd name="connsiteY15" fmla="*/ 0 h 1663474"/>
                        <a:gd name="connsiteX16" fmla="*/ 6001863 w 8382089"/>
                        <a:gd name="connsiteY16" fmla="*/ 0 h 1663474"/>
                        <a:gd name="connsiteX17" fmla="*/ 6419745 w 8382089"/>
                        <a:gd name="connsiteY17" fmla="*/ 0 h 1663474"/>
                        <a:gd name="connsiteX18" fmla="*/ 6758029 w 8382089"/>
                        <a:gd name="connsiteY18" fmla="*/ 0 h 1663474"/>
                        <a:gd name="connsiteX19" fmla="*/ 7175911 w 8382089"/>
                        <a:gd name="connsiteY19" fmla="*/ 0 h 1663474"/>
                        <a:gd name="connsiteX20" fmla="*/ 8170867 w 8382089"/>
                        <a:gd name="connsiteY20" fmla="*/ 0 h 1663474"/>
                        <a:gd name="connsiteX21" fmla="*/ 8382089 w 8382089"/>
                        <a:gd name="connsiteY21" fmla="*/ 375861 h 1663474"/>
                        <a:gd name="connsiteX22" fmla="*/ 8382089 w 8382089"/>
                        <a:gd name="connsiteY22" fmla="*/ 840854 h 1663474"/>
                        <a:gd name="connsiteX23" fmla="*/ 8382089 w 8382089"/>
                        <a:gd name="connsiteY23" fmla="*/ 1287612 h 1663474"/>
                        <a:gd name="connsiteX24" fmla="*/ 8170867 w 8382089"/>
                        <a:gd name="connsiteY24" fmla="*/ 1663474 h 1663474"/>
                        <a:gd name="connsiteX25" fmla="*/ 7832582 w 8382089"/>
                        <a:gd name="connsiteY25" fmla="*/ 1663474 h 1663474"/>
                        <a:gd name="connsiteX26" fmla="*/ 7414700 w 8382089"/>
                        <a:gd name="connsiteY26" fmla="*/ 1663474 h 1663474"/>
                        <a:gd name="connsiteX27" fmla="*/ 7076415 w 8382089"/>
                        <a:gd name="connsiteY27" fmla="*/ 1663474 h 1663474"/>
                        <a:gd name="connsiteX28" fmla="*/ 6817727 w 8382089"/>
                        <a:gd name="connsiteY28" fmla="*/ 1663474 h 1663474"/>
                        <a:gd name="connsiteX29" fmla="*/ 6479442 w 8382089"/>
                        <a:gd name="connsiteY29" fmla="*/ 1663474 h 1663474"/>
                        <a:gd name="connsiteX30" fmla="*/ 5981964 w 8382089"/>
                        <a:gd name="connsiteY30" fmla="*/ 1663474 h 1663474"/>
                        <a:gd name="connsiteX31" fmla="*/ 5723276 w 8382089"/>
                        <a:gd name="connsiteY31" fmla="*/ 1663474 h 1663474"/>
                        <a:gd name="connsiteX32" fmla="*/ 5464588 w 8382089"/>
                        <a:gd name="connsiteY32" fmla="*/ 1663474 h 1663474"/>
                        <a:gd name="connsiteX33" fmla="*/ 5126302 w 8382089"/>
                        <a:gd name="connsiteY33" fmla="*/ 1663474 h 1663474"/>
                        <a:gd name="connsiteX34" fmla="*/ 4628825 w 8382089"/>
                        <a:gd name="connsiteY34" fmla="*/ 1663474 h 1663474"/>
                        <a:gd name="connsiteX35" fmla="*/ 4210943 w 8382089"/>
                        <a:gd name="connsiteY35" fmla="*/ 1663474 h 1663474"/>
                        <a:gd name="connsiteX36" fmla="*/ 3793062 w 8382089"/>
                        <a:gd name="connsiteY36" fmla="*/ 1663474 h 1663474"/>
                        <a:gd name="connsiteX37" fmla="*/ 3375180 w 8382089"/>
                        <a:gd name="connsiteY37" fmla="*/ 1663474 h 1663474"/>
                        <a:gd name="connsiteX38" fmla="*/ 2877702 w 8382089"/>
                        <a:gd name="connsiteY38" fmla="*/ 1663474 h 1663474"/>
                        <a:gd name="connsiteX39" fmla="*/ 2221032 w 8382089"/>
                        <a:gd name="connsiteY39" fmla="*/ 1663474 h 1663474"/>
                        <a:gd name="connsiteX40" fmla="*/ 1882747 w 8382089"/>
                        <a:gd name="connsiteY40" fmla="*/ 1663474 h 1663474"/>
                        <a:gd name="connsiteX41" fmla="*/ 1226076 w 8382089"/>
                        <a:gd name="connsiteY41" fmla="*/ 1663474 h 1663474"/>
                        <a:gd name="connsiteX42" fmla="*/ 728598 w 8382089"/>
                        <a:gd name="connsiteY42" fmla="*/ 1663474 h 1663474"/>
                        <a:gd name="connsiteX43" fmla="*/ 211221 w 8382089"/>
                        <a:gd name="connsiteY43" fmla="*/ 1663474 h 1663474"/>
                        <a:gd name="connsiteX44" fmla="*/ 0 w 8382089"/>
                        <a:gd name="connsiteY44" fmla="*/ 1287612 h 1663474"/>
                        <a:gd name="connsiteX45" fmla="*/ 0 w 8382089"/>
                        <a:gd name="connsiteY45" fmla="*/ 813502 h 1663474"/>
                        <a:gd name="connsiteX46" fmla="*/ 0 w 8382089"/>
                        <a:gd name="connsiteY46" fmla="*/ 375861 h 1663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8382089" h="1663474" fill="none" extrusionOk="0">
                          <a:moveTo>
                            <a:pt x="0" y="375861"/>
                          </a:moveTo>
                          <a:cubicBezTo>
                            <a:pt x="-16546" y="148747"/>
                            <a:pt x="85222" y="-6182"/>
                            <a:pt x="211221" y="0"/>
                          </a:cubicBezTo>
                          <a:cubicBezTo>
                            <a:pt x="368249" y="71259"/>
                            <a:pt x="637326" y="-21890"/>
                            <a:pt x="788296" y="0"/>
                          </a:cubicBezTo>
                          <a:cubicBezTo>
                            <a:pt x="925318" y="25517"/>
                            <a:pt x="937485" y="-12223"/>
                            <a:pt x="1046984" y="0"/>
                          </a:cubicBezTo>
                          <a:cubicBezTo>
                            <a:pt x="1146330" y="8526"/>
                            <a:pt x="1296025" y="-29686"/>
                            <a:pt x="1544462" y="0"/>
                          </a:cubicBezTo>
                          <a:cubicBezTo>
                            <a:pt x="1791185" y="13991"/>
                            <a:pt x="1856105" y="-44360"/>
                            <a:pt x="2041940" y="0"/>
                          </a:cubicBezTo>
                          <a:cubicBezTo>
                            <a:pt x="2231331" y="62288"/>
                            <a:pt x="2414554" y="6951"/>
                            <a:pt x="2539418" y="0"/>
                          </a:cubicBezTo>
                          <a:cubicBezTo>
                            <a:pt x="2712488" y="-13279"/>
                            <a:pt x="2827347" y="-59744"/>
                            <a:pt x="3036896" y="0"/>
                          </a:cubicBezTo>
                          <a:cubicBezTo>
                            <a:pt x="3223936" y="26948"/>
                            <a:pt x="3403581" y="35563"/>
                            <a:pt x="3613970" y="0"/>
                          </a:cubicBezTo>
                          <a:cubicBezTo>
                            <a:pt x="3809361" y="-20632"/>
                            <a:pt x="3929147" y="15415"/>
                            <a:pt x="4031851" y="0"/>
                          </a:cubicBezTo>
                          <a:cubicBezTo>
                            <a:pt x="4127293" y="-12739"/>
                            <a:pt x="4257084" y="-12121"/>
                            <a:pt x="4529329" y="0"/>
                          </a:cubicBezTo>
                          <a:cubicBezTo>
                            <a:pt x="4789154" y="15353"/>
                            <a:pt x="4694926" y="6686"/>
                            <a:pt x="4867614" y="0"/>
                          </a:cubicBezTo>
                          <a:cubicBezTo>
                            <a:pt x="5032316" y="-15624"/>
                            <a:pt x="5113991" y="-23731"/>
                            <a:pt x="5285495" y="0"/>
                          </a:cubicBezTo>
                          <a:cubicBezTo>
                            <a:pt x="5467200" y="17182"/>
                            <a:pt x="5505509" y="35674"/>
                            <a:pt x="5623780" y="0"/>
                          </a:cubicBezTo>
                          <a:cubicBezTo>
                            <a:pt x="5747203" y="-27478"/>
                            <a:pt x="5812868" y="-9059"/>
                            <a:pt x="5962065" y="0"/>
                          </a:cubicBezTo>
                          <a:cubicBezTo>
                            <a:pt x="6143623" y="-6645"/>
                            <a:pt x="6379805" y="43075"/>
                            <a:pt x="6539139" y="0"/>
                          </a:cubicBezTo>
                          <a:cubicBezTo>
                            <a:pt x="6695920" y="-39995"/>
                            <a:pt x="6899322" y="-18521"/>
                            <a:pt x="7195810" y="0"/>
                          </a:cubicBezTo>
                          <a:cubicBezTo>
                            <a:pt x="7523563" y="7512"/>
                            <a:pt x="7708719" y="-30249"/>
                            <a:pt x="8170867" y="0"/>
                          </a:cubicBezTo>
                          <a:cubicBezTo>
                            <a:pt x="8296311" y="14890"/>
                            <a:pt x="8395636" y="185456"/>
                            <a:pt x="8382089" y="375861"/>
                          </a:cubicBezTo>
                          <a:cubicBezTo>
                            <a:pt x="8384559" y="568580"/>
                            <a:pt x="8392546" y="632366"/>
                            <a:pt x="8382089" y="849971"/>
                          </a:cubicBezTo>
                          <a:cubicBezTo>
                            <a:pt x="8368460" y="1044435"/>
                            <a:pt x="8380045" y="1196139"/>
                            <a:pt x="8382089" y="1287612"/>
                          </a:cubicBezTo>
                          <a:cubicBezTo>
                            <a:pt x="8387150" y="1485321"/>
                            <a:pt x="8298179" y="1669822"/>
                            <a:pt x="8170867" y="1663474"/>
                          </a:cubicBezTo>
                          <a:cubicBezTo>
                            <a:pt x="7978519" y="1692829"/>
                            <a:pt x="7920539" y="1651827"/>
                            <a:pt x="7752986" y="1663474"/>
                          </a:cubicBezTo>
                          <a:cubicBezTo>
                            <a:pt x="7568608" y="1677425"/>
                            <a:pt x="7407528" y="1643318"/>
                            <a:pt x="7255507" y="1663474"/>
                          </a:cubicBezTo>
                          <a:cubicBezTo>
                            <a:pt x="7096628" y="1651450"/>
                            <a:pt x="6774685" y="1677874"/>
                            <a:pt x="6598837" y="1663474"/>
                          </a:cubicBezTo>
                          <a:cubicBezTo>
                            <a:pt x="6407825" y="1660021"/>
                            <a:pt x="6334850" y="1698332"/>
                            <a:pt x="6101359" y="1663474"/>
                          </a:cubicBezTo>
                          <a:cubicBezTo>
                            <a:pt x="5879645" y="1627078"/>
                            <a:pt x="5815271" y="1656642"/>
                            <a:pt x="5603881" y="1663474"/>
                          </a:cubicBezTo>
                          <a:cubicBezTo>
                            <a:pt x="5405497" y="1686806"/>
                            <a:pt x="5368833" y="1635300"/>
                            <a:pt x="5186000" y="1663474"/>
                          </a:cubicBezTo>
                          <a:cubicBezTo>
                            <a:pt x="5009656" y="1706881"/>
                            <a:pt x="4843996" y="1685297"/>
                            <a:pt x="4608925" y="1663474"/>
                          </a:cubicBezTo>
                          <a:cubicBezTo>
                            <a:pt x="4410862" y="1632950"/>
                            <a:pt x="4311058" y="1636447"/>
                            <a:pt x="4031851" y="1663474"/>
                          </a:cubicBezTo>
                          <a:cubicBezTo>
                            <a:pt x="3776942" y="1670751"/>
                            <a:pt x="3664941" y="1709888"/>
                            <a:pt x="3454777" y="1663474"/>
                          </a:cubicBezTo>
                          <a:cubicBezTo>
                            <a:pt x="3252696" y="1624626"/>
                            <a:pt x="3303405" y="1658547"/>
                            <a:pt x="3196088" y="1663474"/>
                          </a:cubicBezTo>
                          <a:cubicBezTo>
                            <a:pt x="3088268" y="1671484"/>
                            <a:pt x="3035013" y="1669011"/>
                            <a:pt x="2937400" y="1663474"/>
                          </a:cubicBezTo>
                          <a:cubicBezTo>
                            <a:pt x="2846593" y="1671481"/>
                            <a:pt x="2746210" y="1679309"/>
                            <a:pt x="2599115" y="1663474"/>
                          </a:cubicBezTo>
                          <a:cubicBezTo>
                            <a:pt x="2448779" y="1659973"/>
                            <a:pt x="2125198" y="1641386"/>
                            <a:pt x="2022041" y="1663474"/>
                          </a:cubicBezTo>
                          <a:cubicBezTo>
                            <a:pt x="1869022" y="1679895"/>
                            <a:pt x="1605768" y="1624302"/>
                            <a:pt x="1444966" y="1663474"/>
                          </a:cubicBezTo>
                          <a:cubicBezTo>
                            <a:pt x="1284530" y="1703578"/>
                            <a:pt x="1276391" y="1667861"/>
                            <a:pt x="1106682" y="1663474"/>
                          </a:cubicBezTo>
                          <a:cubicBezTo>
                            <a:pt x="932097" y="1700792"/>
                            <a:pt x="480994" y="1610095"/>
                            <a:pt x="211221" y="1663474"/>
                          </a:cubicBezTo>
                          <a:cubicBezTo>
                            <a:pt x="127115" y="1648924"/>
                            <a:pt x="31113" y="1514847"/>
                            <a:pt x="0" y="1287612"/>
                          </a:cubicBezTo>
                          <a:cubicBezTo>
                            <a:pt x="-1672" y="1178071"/>
                            <a:pt x="-6585" y="1018972"/>
                            <a:pt x="0" y="840854"/>
                          </a:cubicBezTo>
                          <a:cubicBezTo>
                            <a:pt x="-7682" y="636400"/>
                            <a:pt x="-4883" y="575714"/>
                            <a:pt x="0" y="375861"/>
                          </a:cubicBezTo>
                          <a:close/>
                        </a:path>
                        <a:path w="8382089" h="1663474" stroke="0" extrusionOk="0">
                          <a:moveTo>
                            <a:pt x="0" y="375861"/>
                          </a:moveTo>
                          <a:cubicBezTo>
                            <a:pt x="-17487" y="192289"/>
                            <a:pt x="93073" y="34107"/>
                            <a:pt x="211221" y="0"/>
                          </a:cubicBezTo>
                          <a:cubicBezTo>
                            <a:pt x="282031" y="27008"/>
                            <a:pt x="414321" y="23679"/>
                            <a:pt x="549506" y="0"/>
                          </a:cubicBezTo>
                          <a:cubicBezTo>
                            <a:pt x="693429" y="-29823"/>
                            <a:pt x="774243" y="-2104"/>
                            <a:pt x="967388" y="0"/>
                          </a:cubicBezTo>
                          <a:cubicBezTo>
                            <a:pt x="1157642" y="475"/>
                            <a:pt x="1130284" y="-5469"/>
                            <a:pt x="1226076" y="0"/>
                          </a:cubicBezTo>
                          <a:cubicBezTo>
                            <a:pt x="1284848" y="21838"/>
                            <a:pt x="1590237" y="-41937"/>
                            <a:pt x="1803151" y="0"/>
                          </a:cubicBezTo>
                          <a:cubicBezTo>
                            <a:pt x="2015272" y="29166"/>
                            <a:pt x="1997641" y="11928"/>
                            <a:pt x="2061839" y="0"/>
                          </a:cubicBezTo>
                          <a:cubicBezTo>
                            <a:pt x="2116254" y="-10170"/>
                            <a:pt x="2411665" y="13279"/>
                            <a:pt x="2559317" y="0"/>
                          </a:cubicBezTo>
                          <a:cubicBezTo>
                            <a:pt x="2702233" y="-17178"/>
                            <a:pt x="2768265" y="26024"/>
                            <a:pt x="2897602" y="0"/>
                          </a:cubicBezTo>
                          <a:cubicBezTo>
                            <a:pt x="3026609" y="-10896"/>
                            <a:pt x="3096427" y="33490"/>
                            <a:pt x="3235886" y="0"/>
                          </a:cubicBezTo>
                          <a:cubicBezTo>
                            <a:pt x="3367798" y="-33527"/>
                            <a:pt x="3369640" y="5400"/>
                            <a:pt x="3494575" y="0"/>
                          </a:cubicBezTo>
                          <a:cubicBezTo>
                            <a:pt x="3621646" y="41"/>
                            <a:pt x="3658499" y="27676"/>
                            <a:pt x="3753263" y="0"/>
                          </a:cubicBezTo>
                          <a:cubicBezTo>
                            <a:pt x="3847060" y="-18"/>
                            <a:pt x="3936369" y="-4000"/>
                            <a:pt x="4091549" y="0"/>
                          </a:cubicBezTo>
                          <a:cubicBezTo>
                            <a:pt x="4259092" y="8720"/>
                            <a:pt x="4345210" y="16283"/>
                            <a:pt x="4509430" y="0"/>
                          </a:cubicBezTo>
                          <a:cubicBezTo>
                            <a:pt x="4629907" y="30635"/>
                            <a:pt x="4859423" y="-10312"/>
                            <a:pt x="5086504" y="0"/>
                          </a:cubicBezTo>
                          <a:cubicBezTo>
                            <a:pt x="5314096" y="15947"/>
                            <a:pt x="5345553" y="18374"/>
                            <a:pt x="5583982" y="0"/>
                          </a:cubicBezTo>
                          <a:cubicBezTo>
                            <a:pt x="5817488" y="-14254"/>
                            <a:pt x="5850529" y="15278"/>
                            <a:pt x="6001863" y="0"/>
                          </a:cubicBezTo>
                          <a:cubicBezTo>
                            <a:pt x="6149963" y="-25469"/>
                            <a:pt x="6234965" y="-11996"/>
                            <a:pt x="6419745" y="0"/>
                          </a:cubicBezTo>
                          <a:cubicBezTo>
                            <a:pt x="6618832" y="7780"/>
                            <a:pt x="6661171" y="-4301"/>
                            <a:pt x="6758029" y="0"/>
                          </a:cubicBezTo>
                          <a:cubicBezTo>
                            <a:pt x="6850460" y="7103"/>
                            <a:pt x="7035611" y="-32050"/>
                            <a:pt x="7175911" y="0"/>
                          </a:cubicBezTo>
                          <a:cubicBezTo>
                            <a:pt x="7382205" y="-9013"/>
                            <a:pt x="7857091" y="-87422"/>
                            <a:pt x="8170867" y="0"/>
                          </a:cubicBezTo>
                          <a:cubicBezTo>
                            <a:pt x="8284850" y="15510"/>
                            <a:pt x="8345399" y="155666"/>
                            <a:pt x="8382089" y="375861"/>
                          </a:cubicBezTo>
                          <a:cubicBezTo>
                            <a:pt x="8376341" y="561495"/>
                            <a:pt x="8374085" y="718968"/>
                            <a:pt x="8382089" y="840854"/>
                          </a:cubicBezTo>
                          <a:cubicBezTo>
                            <a:pt x="8405205" y="954552"/>
                            <a:pt x="8394499" y="1060791"/>
                            <a:pt x="8382089" y="1287612"/>
                          </a:cubicBezTo>
                          <a:cubicBezTo>
                            <a:pt x="8377577" y="1523446"/>
                            <a:pt x="8274267" y="1689441"/>
                            <a:pt x="8170867" y="1663474"/>
                          </a:cubicBezTo>
                          <a:cubicBezTo>
                            <a:pt x="8075621" y="1668236"/>
                            <a:pt x="7983743" y="1638043"/>
                            <a:pt x="7832582" y="1663474"/>
                          </a:cubicBezTo>
                          <a:cubicBezTo>
                            <a:pt x="7674177" y="1701238"/>
                            <a:pt x="7566080" y="1671394"/>
                            <a:pt x="7414700" y="1663474"/>
                          </a:cubicBezTo>
                          <a:cubicBezTo>
                            <a:pt x="7266458" y="1672291"/>
                            <a:pt x="7220380" y="1681045"/>
                            <a:pt x="7076415" y="1663474"/>
                          </a:cubicBezTo>
                          <a:cubicBezTo>
                            <a:pt x="6934759" y="1638359"/>
                            <a:pt x="6893742" y="1652100"/>
                            <a:pt x="6817727" y="1663474"/>
                          </a:cubicBezTo>
                          <a:cubicBezTo>
                            <a:pt x="6753299" y="1685749"/>
                            <a:pt x="6567187" y="1657018"/>
                            <a:pt x="6479442" y="1663474"/>
                          </a:cubicBezTo>
                          <a:cubicBezTo>
                            <a:pt x="6422571" y="1649998"/>
                            <a:pt x="6245201" y="1648276"/>
                            <a:pt x="5981964" y="1663474"/>
                          </a:cubicBezTo>
                          <a:cubicBezTo>
                            <a:pt x="5740508" y="1689236"/>
                            <a:pt x="5851958" y="1654119"/>
                            <a:pt x="5723276" y="1663474"/>
                          </a:cubicBezTo>
                          <a:cubicBezTo>
                            <a:pt x="5600021" y="1677450"/>
                            <a:pt x="5550373" y="1651594"/>
                            <a:pt x="5464588" y="1663474"/>
                          </a:cubicBezTo>
                          <a:cubicBezTo>
                            <a:pt x="5384289" y="1675662"/>
                            <a:pt x="5197010" y="1638940"/>
                            <a:pt x="5126302" y="1663474"/>
                          </a:cubicBezTo>
                          <a:cubicBezTo>
                            <a:pt x="5032460" y="1672160"/>
                            <a:pt x="4766500" y="1703347"/>
                            <a:pt x="4628825" y="1663474"/>
                          </a:cubicBezTo>
                          <a:cubicBezTo>
                            <a:pt x="4519571" y="1669709"/>
                            <a:pt x="4314778" y="1643685"/>
                            <a:pt x="4210943" y="1663474"/>
                          </a:cubicBezTo>
                          <a:cubicBezTo>
                            <a:pt x="4071502" y="1696313"/>
                            <a:pt x="3970013" y="1663182"/>
                            <a:pt x="3793062" y="1663474"/>
                          </a:cubicBezTo>
                          <a:cubicBezTo>
                            <a:pt x="3619926" y="1664203"/>
                            <a:pt x="3491495" y="1684176"/>
                            <a:pt x="3375180" y="1663474"/>
                          </a:cubicBezTo>
                          <a:cubicBezTo>
                            <a:pt x="3251236" y="1607615"/>
                            <a:pt x="3059242" y="1684757"/>
                            <a:pt x="2877702" y="1663474"/>
                          </a:cubicBezTo>
                          <a:cubicBezTo>
                            <a:pt x="2668731" y="1633428"/>
                            <a:pt x="2537480" y="1705707"/>
                            <a:pt x="2221032" y="1663474"/>
                          </a:cubicBezTo>
                          <a:cubicBezTo>
                            <a:pt x="1953190" y="1635993"/>
                            <a:pt x="2017361" y="1641819"/>
                            <a:pt x="1882747" y="1663474"/>
                          </a:cubicBezTo>
                          <a:cubicBezTo>
                            <a:pt x="1727878" y="1691777"/>
                            <a:pt x="1505354" y="1617764"/>
                            <a:pt x="1226076" y="1663474"/>
                          </a:cubicBezTo>
                          <a:cubicBezTo>
                            <a:pt x="929529" y="1698905"/>
                            <a:pt x="937657" y="1692508"/>
                            <a:pt x="728598" y="1663474"/>
                          </a:cubicBezTo>
                          <a:cubicBezTo>
                            <a:pt x="520632" y="1634211"/>
                            <a:pt x="406119" y="1694642"/>
                            <a:pt x="211221" y="1663474"/>
                          </a:cubicBezTo>
                          <a:cubicBezTo>
                            <a:pt x="130461" y="1687733"/>
                            <a:pt x="16966" y="1433988"/>
                            <a:pt x="0" y="1287612"/>
                          </a:cubicBezTo>
                          <a:cubicBezTo>
                            <a:pt x="-1881" y="1106207"/>
                            <a:pt x="-8422" y="940553"/>
                            <a:pt x="0" y="813502"/>
                          </a:cubicBezTo>
                          <a:cubicBezTo>
                            <a:pt x="-3965" y="716373"/>
                            <a:pt x="-6917" y="464002"/>
                            <a:pt x="0" y="375861"/>
                          </a:cubicBezTo>
                          <a:close/>
                        </a:path>
                        <a:path w="8382089" h="1663474" fill="none" stroke="0" extrusionOk="0">
                          <a:moveTo>
                            <a:pt x="0" y="375861"/>
                          </a:moveTo>
                          <a:cubicBezTo>
                            <a:pt x="-2359" y="170703"/>
                            <a:pt x="75481" y="47854"/>
                            <a:pt x="211221" y="0"/>
                          </a:cubicBezTo>
                          <a:cubicBezTo>
                            <a:pt x="388767" y="46674"/>
                            <a:pt x="624416" y="-33292"/>
                            <a:pt x="788296" y="0"/>
                          </a:cubicBezTo>
                          <a:cubicBezTo>
                            <a:pt x="920234" y="30669"/>
                            <a:pt x="947689" y="-17200"/>
                            <a:pt x="1046984" y="0"/>
                          </a:cubicBezTo>
                          <a:cubicBezTo>
                            <a:pt x="1142453" y="11424"/>
                            <a:pt x="1333532" y="-20766"/>
                            <a:pt x="1544462" y="0"/>
                          </a:cubicBezTo>
                          <a:cubicBezTo>
                            <a:pt x="1765802" y="1486"/>
                            <a:pt x="1843361" y="-30506"/>
                            <a:pt x="2041940" y="0"/>
                          </a:cubicBezTo>
                          <a:cubicBezTo>
                            <a:pt x="2235951" y="44671"/>
                            <a:pt x="2403588" y="59414"/>
                            <a:pt x="2539418" y="0"/>
                          </a:cubicBezTo>
                          <a:cubicBezTo>
                            <a:pt x="2658192" y="-30923"/>
                            <a:pt x="2858178" y="-7814"/>
                            <a:pt x="3036896" y="0"/>
                          </a:cubicBezTo>
                          <a:cubicBezTo>
                            <a:pt x="3252342" y="42629"/>
                            <a:pt x="3411389" y="42607"/>
                            <a:pt x="3613970" y="0"/>
                          </a:cubicBezTo>
                          <a:cubicBezTo>
                            <a:pt x="3796843" y="-28353"/>
                            <a:pt x="3922042" y="32107"/>
                            <a:pt x="4031851" y="0"/>
                          </a:cubicBezTo>
                          <a:cubicBezTo>
                            <a:pt x="4143954" y="-27557"/>
                            <a:pt x="4301241" y="-4826"/>
                            <a:pt x="4529329" y="0"/>
                          </a:cubicBezTo>
                          <a:cubicBezTo>
                            <a:pt x="4777170" y="27849"/>
                            <a:pt x="4683623" y="767"/>
                            <a:pt x="4867614" y="0"/>
                          </a:cubicBezTo>
                          <a:cubicBezTo>
                            <a:pt x="5040814" y="2978"/>
                            <a:pt x="5113061" y="-21813"/>
                            <a:pt x="5285495" y="0"/>
                          </a:cubicBezTo>
                          <a:cubicBezTo>
                            <a:pt x="5471177" y="15360"/>
                            <a:pt x="5512903" y="26599"/>
                            <a:pt x="5623780" y="0"/>
                          </a:cubicBezTo>
                          <a:cubicBezTo>
                            <a:pt x="5733811" y="-24121"/>
                            <a:pt x="5810227" y="-11735"/>
                            <a:pt x="5962065" y="0"/>
                          </a:cubicBezTo>
                          <a:cubicBezTo>
                            <a:pt x="6141031" y="36660"/>
                            <a:pt x="6358808" y="18858"/>
                            <a:pt x="6539139" y="0"/>
                          </a:cubicBezTo>
                          <a:cubicBezTo>
                            <a:pt x="6705903" y="-35739"/>
                            <a:pt x="6911917" y="-43927"/>
                            <a:pt x="7195810" y="0"/>
                          </a:cubicBezTo>
                          <a:cubicBezTo>
                            <a:pt x="7497929" y="36116"/>
                            <a:pt x="7691614" y="-25964"/>
                            <a:pt x="8170867" y="0"/>
                          </a:cubicBezTo>
                          <a:cubicBezTo>
                            <a:pt x="8302239" y="13152"/>
                            <a:pt x="8397074" y="168068"/>
                            <a:pt x="8382089" y="375861"/>
                          </a:cubicBezTo>
                          <a:cubicBezTo>
                            <a:pt x="8378706" y="577528"/>
                            <a:pt x="8392222" y="640230"/>
                            <a:pt x="8382089" y="849971"/>
                          </a:cubicBezTo>
                          <a:cubicBezTo>
                            <a:pt x="8395118" y="1051008"/>
                            <a:pt x="8388215" y="1186905"/>
                            <a:pt x="8382089" y="1287612"/>
                          </a:cubicBezTo>
                          <a:cubicBezTo>
                            <a:pt x="8399292" y="1476310"/>
                            <a:pt x="8287638" y="1691155"/>
                            <a:pt x="8170867" y="1663474"/>
                          </a:cubicBezTo>
                          <a:cubicBezTo>
                            <a:pt x="7980737" y="1677246"/>
                            <a:pt x="7935136" y="1642392"/>
                            <a:pt x="7752986" y="1663474"/>
                          </a:cubicBezTo>
                          <a:cubicBezTo>
                            <a:pt x="7548523" y="1681645"/>
                            <a:pt x="7368779" y="1681695"/>
                            <a:pt x="7255507" y="1663474"/>
                          </a:cubicBezTo>
                          <a:cubicBezTo>
                            <a:pt x="7107685" y="1642226"/>
                            <a:pt x="6803814" y="1684062"/>
                            <a:pt x="6598837" y="1663474"/>
                          </a:cubicBezTo>
                          <a:cubicBezTo>
                            <a:pt x="6396920" y="1658269"/>
                            <a:pt x="6333696" y="1694438"/>
                            <a:pt x="6101359" y="1663474"/>
                          </a:cubicBezTo>
                          <a:cubicBezTo>
                            <a:pt x="5872367" y="1640230"/>
                            <a:pt x="5802302" y="1652908"/>
                            <a:pt x="5603881" y="1663474"/>
                          </a:cubicBezTo>
                          <a:cubicBezTo>
                            <a:pt x="5403649" y="1672813"/>
                            <a:pt x="5378344" y="1640661"/>
                            <a:pt x="5186000" y="1663474"/>
                          </a:cubicBezTo>
                          <a:cubicBezTo>
                            <a:pt x="5026435" y="1692833"/>
                            <a:pt x="4814458" y="1709112"/>
                            <a:pt x="4608925" y="1663474"/>
                          </a:cubicBezTo>
                          <a:cubicBezTo>
                            <a:pt x="4373939" y="1635346"/>
                            <a:pt x="4316626" y="1642456"/>
                            <a:pt x="4031851" y="1663474"/>
                          </a:cubicBezTo>
                          <a:cubicBezTo>
                            <a:pt x="3750793" y="1677271"/>
                            <a:pt x="3655379" y="1690726"/>
                            <a:pt x="3454777" y="1663474"/>
                          </a:cubicBezTo>
                          <a:cubicBezTo>
                            <a:pt x="3257727" y="1611155"/>
                            <a:pt x="3302997" y="1643816"/>
                            <a:pt x="3196088" y="1663474"/>
                          </a:cubicBezTo>
                          <a:cubicBezTo>
                            <a:pt x="3095510" y="1667738"/>
                            <a:pt x="3037038" y="1667057"/>
                            <a:pt x="2937400" y="1663474"/>
                          </a:cubicBezTo>
                          <a:cubicBezTo>
                            <a:pt x="2819866" y="1654966"/>
                            <a:pt x="2761030" y="1667984"/>
                            <a:pt x="2599115" y="1663474"/>
                          </a:cubicBezTo>
                          <a:cubicBezTo>
                            <a:pt x="2447578" y="1675783"/>
                            <a:pt x="2147019" y="1643254"/>
                            <a:pt x="2022041" y="1663474"/>
                          </a:cubicBezTo>
                          <a:cubicBezTo>
                            <a:pt x="1876654" y="1651305"/>
                            <a:pt x="1612313" y="1631139"/>
                            <a:pt x="1444966" y="1663474"/>
                          </a:cubicBezTo>
                          <a:cubicBezTo>
                            <a:pt x="1291414" y="1696819"/>
                            <a:pt x="1273817" y="1657014"/>
                            <a:pt x="1106682" y="1663474"/>
                          </a:cubicBezTo>
                          <a:cubicBezTo>
                            <a:pt x="918659" y="1640461"/>
                            <a:pt x="510857" y="1581992"/>
                            <a:pt x="211221" y="1663474"/>
                          </a:cubicBezTo>
                          <a:cubicBezTo>
                            <a:pt x="143206" y="1658908"/>
                            <a:pt x="46807" y="1473864"/>
                            <a:pt x="0" y="1287612"/>
                          </a:cubicBezTo>
                          <a:cubicBezTo>
                            <a:pt x="-13920" y="1167594"/>
                            <a:pt x="-6706" y="1044706"/>
                            <a:pt x="0" y="840854"/>
                          </a:cubicBezTo>
                          <a:cubicBezTo>
                            <a:pt x="-9385" y="635045"/>
                            <a:pt x="-11130" y="569827"/>
                            <a:pt x="0" y="375861"/>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8" name="Hộp Văn bản 107">
              <a:extLst>
                <a:ext uri="{FF2B5EF4-FFF2-40B4-BE49-F238E27FC236}">
                  <a16:creationId xmlns:a16="http://schemas.microsoft.com/office/drawing/2014/main" id="{90F05FD3-15A5-46BB-A49E-D58CB0CC9AE8}"/>
                </a:ext>
              </a:extLst>
            </p:cNvPr>
            <p:cNvSpPr txBox="1"/>
            <p:nvPr/>
          </p:nvSpPr>
          <p:spPr>
            <a:xfrm>
              <a:off x="486345" y="1362034"/>
              <a:ext cx="11455560" cy="1016433"/>
            </a:xfrm>
            <a:prstGeom prst="rect">
              <a:avLst/>
            </a:prstGeom>
            <a:noFill/>
          </p:spPr>
          <p:txBody>
            <a:bodyPr wrap="square" rtlCol="0" anchor="ctr">
              <a:spAutoFit/>
            </a:bodyPr>
            <a:lstStyle/>
            <a:p>
              <a:pPr marL="0" marR="0" lvl="0" indent="27432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Các liền chị tập hát trong khung cảnh như thế nào?</a:t>
              </a:r>
              <a:endParaRPr kumimoji="0" lang="en-US" sz="4000" b="1"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grpSp>
      <p:pic>
        <p:nvPicPr>
          <p:cNvPr id="9" name="Picture 8">
            <a:extLst>
              <a:ext uri="{FF2B5EF4-FFF2-40B4-BE49-F238E27FC236}">
                <a16:creationId xmlns:a16="http://schemas.microsoft.com/office/drawing/2014/main" id="{3565D086-A335-CD65-0564-D7D3896E2006}"/>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15158" b="88480" l="5093" r="48424">
                        <a14:foregroundMark x1="47575" y1="38359" x2="47575" y2="38359"/>
                        <a14:foregroundMark x1="48424" y1="42765" x2="48424" y2="42765"/>
                        <a14:foregroundMark x1="29345" y1="87470" x2="29345" y2="87470"/>
                        <a14:foregroundMark x1="24980" y1="88157" x2="24980" y2="88157"/>
                        <a14:foregroundMark x1="29264" y1="88480" x2="29264" y2="88480"/>
                        <a14:foregroundMark x1="24980" y1="88480" x2="24980" y2="88480"/>
                        <a14:backgroundMark x1="9095" y1="20089" x2="27607" y2="18391"/>
                        <a14:backgroundMark x1="10509" y1="24091" x2="13298" y2="23120"/>
                        <a14:backgroundMark x1="13379" y1="23040" x2="13541" y2="22959"/>
                        <a14:backgroundMark x1="30396" y1="20251" x2="31043" y2="20251"/>
                        <a14:backgroundMark x1="31043" y1="20251" x2="31043" y2="20251"/>
                        <a14:backgroundMark x1="8812" y1="28133" x2="5578" y2="34438"/>
                        <a14:backgroundMark x1="5578" y1="34438" x2="5578" y2="34923"/>
                        <a14:backgroundMark x1="26112" y1="21342" x2="6467" y2="23120"/>
                        <a14:backgroundMark x1="3961" y1="26677" x2="6306" y2="35530"/>
                        <a14:backgroundMark x1="11762" y1="23484" x2="12409" y2="24131"/>
                        <a14:backgroundMark x1="29628" y1="20574" x2="28133" y2="20938"/>
                        <a14:backgroundMark x1="32296" y1="20695" x2="28779" y2="21544"/>
                      </a14:backgroundRemoval>
                    </a14:imgEffect>
                  </a14:imgLayer>
                </a14:imgProps>
              </a:ext>
              <a:ext uri="{28A0092B-C50C-407E-A947-70E740481C1C}">
                <a14:useLocalDpi xmlns:a14="http://schemas.microsoft.com/office/drawing/2010/main" val="0"/>
              </a:ext>
            </a:extLst>
          </a:blip>
          <a:srcRect t="19398" r="48594" b="7173"/>
          <a:stretch/>
        </p:blipFill>
        <p:spPr>
          <a:xfrm flipH="1">
            <a:off x="8774706" y="1282699"/>
            <a:ext cx="4030683" cy="5757499"/>
          </a:xfrm>
          <a:prstGeom prst="rect">
            <a:avLst/>
          </a:prstGeom>
          <a:effectLst>
            <a:outerShdw blurRad="63500" sx="102000" sy="102000" algn="ctr" rotWithShape="0">
              <a:prstClr val="black">
                <a:alpha val="40000"/>
              </a:prstClr>
            </a:outerShdw>
          </a:effectLst>
        </p:spPr>
      </p:pic>
      <p:sp>
        <p:nvSpPr>
          <p:cNvPr id="10" name="Oval 9">
            <a:extLst>
              <a:ext uri="{FF2B5EF4-FFF2-40B4-BE49-F238E27FC236}">
                <a16:creationId xmlns:a16="http://schemas.microsoft.com/office/drawing/2014/main" id="{D2E5F8C3-209B-DC83-DEAC-9499581E3E83}"/>
              </a:ext>
            </a:extLst>
          </p:cNvPr>
          <p:cNvSpPr/>
          <p:nvPr/>
        </p:nvSpPr>
        <p:spPr>
          <a:xfrm>
            <a:off x="114033" y="187561"/>
            <a:ext cx="781871" cy="781871"/>
          </a:xfrm>
          <a:prstGeom prst="ellipse">
            <a:avLst/>
          </a:prstGeom>
          <a:solidFill>
            <a:srgbClr val="FF33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solidFill>
                    <a:prstClr val="white"/>
                  </a:solidFill>
                </a:ln>
                <a:solidFill>
                  <a:prstClr val="white"/>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rPr>
              <a:t>1</a:t>
            </a:r>
          </a:p>
        </p:txBody>
      </p:sp>
      <p:sp>
        <p:nvSpPr>
          <p:cNvPr id="18" name="Rounded Rectangle 4">
            <a:extLst>
              <a:ext uri="{FF2B5EF4-FFF2-40B4-BE49-F238E27FC236}">
                <a16:creationId xmlns:a16="http://schemas.microsoft.com/office/drawing/2014/main" id="{1AFAF083-D0D7-86D3-6809-E04027A2E2DB}"/>
              </a:ext>
            </a:extLst>
          </p:cNvPr>
          <p:cNvSpPr/>
          <p:nvPr/>
        </p:nvSpPr>
        <p:spPr>
          <a:xfrm>
            <a:off x="421811" y="2247821"/>
            <a:ext cx="8382089" cy="4182924"/>
          </a:xfrm>
          <a:prstGeom prst="roundRect">
            <a:avLst>
              <a:gd name="adj" fmla="val 7664"/>
            </a:avLst>
          </a:prstGeom>
          <a:solidFill>
            <a:schemeClr val="bg1"/>
          </a:solidFill>
          <a:ln w="57150">
            <a:solidFill>
              <a:srgbClr val="FF006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16" name="Rectangle 15">
            <a:extLst>
              <a:ext uri="{FF2B5EF4-FFF2-40B4-BE49-F238E27FC236}">
                <a16:creationId xmlns:a16="http://schemas.microsoft.com/office/drawing/2014/main" id="{73D518A0-0142-B96B-8D8E-B584CB961036}"/>
              </a:ext>
            </a:extLst>
          </p:cNvPr>
          <p:cNvSpPr/>
          <p:nvPr/>
        </p:nvSpPr>
        <p:spPr>
          <a:xfrm>
            <a:off x="598330" y="2652090"/>
            <a:ext cx="8192630" cy="3693319"/>
          </a:xfrm>
          <a:prstGeom prst="rect">
            <a:avLst/>
          </a:prstGeom>
        </p:spPr>
        <p:txBody>
          <a:bodyPr wrap="square">
            <a:spAutoFit/>
          </a:bodyPr>
          <a:lstStyle/>
          <a:p>
            <a:pPr lvl="0" algn="just"/>
            <a:r>
              <a:rPr lang="vi-VN" sz="2600" dirty="0">
                <a:ln>
                  <a:solidFill>
                    <a:prstClr val="black"/>
                  </a:solidFill>
                </a:ln>
                <a:solidFill>
                  <a:prstClr val="black"/>
                </a:solidFill>
                <a:latin typeface="Cambria" panose="02040503050406030204" pitchFamily="18" charset="0"/>
                <a:ea typeface="Cambria" panose="02040503050406030204" pitchFamily="18" charset="0"/>
              </a:rPr>
              <a:t>Các liền chị tập hát ở nhà bà Trưởng trong khu</a:t>
            </a:r>
            <a:r>
              <a:rPr lang="en-US" sz="2600" dirty="0">
                <a:ln>
                  <a:solidFill>
                    <a:prstClr val="black"/>
                  </a:solidFill>
                </a:ln>
                <a:solidFill>
                  <a:prstClr val="black"/>
                </a:solidFill>
                <a:latin typeface="Cambria" panose="02040503050406030204" pitchFamily="18" charset="0"/>
                <a:ea typeface="Cambria" panose="02040503050406030204" pitchFamily="18" charset="0"/>
              </a:rPr>
              <a:t>ng</a:t>
            </a:r>
            <a:r>
              <a:rPr lang="vi-VN" sz="2600" dirty="0">
                <a:ln>
                  <a:solidFill>
                    <a:prstClr val="black"/>
                  </a:solidFill>
                </a:ln>
                <a:solidFill>
                  <a:prstClr val="black"/>
                </a:solidFill>
                <a:latin typeface="Cambria" panose="02040503050406030204" pitchFamily="18" charset="0"/>
                <a:ea typeface="Cambria" panose="02040503050406030204" pitchFamily="18" charset="0"/>
              </a:rPr>
              <a:t> cảnh rất thơ mộng. Đường vào nhà bà cong cong như cổ ngỗng, hai bên trồng hoa tầm xuân. Trước nhà có hồ rộng thả sen, có vườn trồng táo. Táo cổ thụ um tùm rợp bóng, táo chín vỡ thơm nức trên những phiến đá xanh xếp như bộ xa lông đồ sộ ngoài trời. Khi tập hát vào mùa xuân, </a:t>
            </a:r>
            <a:r>
              <a:rPr lang="en-US" sz="2600" dirty="0">
                <a:ln>
                  <a:solidFill>
                    <a:prstClr val="black"/>
                  </a:solidFill>
                </a:ln>
                <a:solidFill>
                  <a:prstClr val="black"/>
                </a:solidFill>
                <a:latin typeface="Cambria" panose="02040503050406030204" pitchFamily="18" charset="0"/>
                <a:ea typeface="Cambria" panose="02040503050406030204" pitchFamily="18" charset="0"/>
              </a:rPr>
              <a:t>t</a:t>
            </a:r>
            <a:r>
              <a:rPr lang="vi-VN" sz="2600" dirty="0">
                <a:ln>
                  <a:solidFill>
                    <a:prstClr val="black"/>
                  </a:solidFill>
                </a:ln>
                <a:solidFill>
                  <a:prstClr val="black"/>
                </a:solidFill>
                <a:latin typeface="Cambria" panose="02040503050406030204" pitchFamily="18" charset="0"/>
                <a:ea typeface="Cambria" panose="02040503050406030204" pitchFamily="18" charset="0"/>
              </a:rPr>
              <a:t>rời se se, nắng ấm xuyên qua tàng cây rơi lổ đổ xuống thảm lá khô. Vào mùa hạ, các chị tập dưới đêm trăng, gió lùa từ hồ sen trước nhà thôi lên mát rượi.</a:t>
            </a:r>
            <a:endParaRPr kumimoji="0" lang="en-GB" sz="2600" b="0" i="0" u="none" strike="noStrike" kern="1200" cap="none" spc="0" normalizeH="0" baseline="0" noProof="0" dirty="0">
              <a:ln>
                <a:solidFill>
                  <a:prstClr val="black"/>
                </a:solidFill>
              </a:ln>
              <a:solidFill>
                <a:prstClr val="black"/>
              </a:solidFill>
              <a:effectLst/>
              <a:uLnTx/>
              <a:uFillTx/>
              <a:latin typeface="Cambria" panose="02040503050406030204" pitchFamily="18" charset="0"/>
              <a:ea typeface="Cambria" panose="02040503050406030204" pitchFamily="18" charset="0"/>
            </a:endParaRPr>
          </a:p>
        </p:txBody>
      </p:sp>
      <p:sp>
        <p:nvSpPr>
          <p:cNvPr id="3" name="Rectangle 2">
            <a:extLst>
              <a:ext uri="{FF2B5EF4-FFF2-40B4-BE49-F238E27FC236}">
                <a16:creationId xmlns:a16="http://schemas.microsoft.com/office/drawing/2014/main" id="{E807BAA9-8CE7-CA81-058B-05008171ECED}"/>
              </a:ext>
            </a:extLst>
          </p:cNvPr>
          <p:cNvSpPr/>
          <p:nvPr/>
        </p:nvSpPr>
        <p:spPr>
          <a:xfrm>
            <a:off x="6141683" y="2735269"/>
            <a:ext cx="2508331" cy="375793"/>
          </a:xfrm>
          <a:prstGeom prst="rect">
            <a:avLst/>
          </a:prstGeom>
          <a:solidFill>
            <a:srgbClr val="FFFF00">
              <a:alpha val="66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4" name="Rectangle 3">
            <a:extLst>
              <a:ext uri="{FF2B5EF4-FFF2-40B4-BE49-F238E27FC236}">
                <a16:creationId xmlns:a16="http://schemas.microsoft.com/office/drawing/2014/main" id="{0EDA6909-0623-E0AF-452C-E1FD95D2D72C}"/>
              </a:ext>
            </a:extLst>
          </p:cNvPr>
          <p:cNvSpPr/>
          <p:nvPr/>
        </p:nvSpPr>
        <p:spPr>
          <a:xfrm>
            <a:off x="634263" y="3113641"/>
            <a:ext cx="2224552" cy="417835"/>
          </a:xfrm>
          <a:prstGeom prst="rect">
            <a:avLst/>
          </a:prstGeom>
          <a:solidFill>
            <a:srgbClr val="FFFF00">
              <a:alpha val="66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5" name="Rectangle 4">
            <a:extLst>
              <a:ext uri="{FF2B5EF4-FFF2-40B4-BE49-F238E27FC236}">
                <a16:creationId xmlns:a16="http://schemas.microsoft.com/office/drawing/2014/main" id="{D9166AE7-72C0-6AE1-920A-793754A22870}"/>
              </a:ext>
            </a:extLst>
          </p:cNvPr>
          <p:cNvSpPr/>
          <p:nvPr/>
        </p:nvSpPr>
        <p:spPr>
          <a:xfrm>
            <a:off x="5884180" y="4653406"/>
            <a:ext cx="2891958" cy="433601"/>
          </a:xfrm>
          <a:prstGeom prst="rect">
            <a:avLst/>
          </a:prstGeom>
          <a:solidFill>
            <a:srgbClr val="FFFF00">
              <a:alpha val="66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11" name="Rectangle 10">
            <a:extLst>
              <a:ext uri="{FF2B5EF4-FFF2-40B4-BE49-F238E27FC236}">
                <a16:creationId xmlns:a16="http://schemas.microsoft.com/office/drawing/2014/main" id="{AFC86CE8-95EB-D6D4-1E0E-7F7DA9F0B1A3}"/>
              </a:ext>
            </a:extLst>
          </p:cNvPr>
          <p:cNvSpPr/>
          <p:nvPr/>
        </p:nvSpPr>
        <p:spPr>
          <a:xfrm>
            <a:off x="565946" y="5073820"/>
            <a:ext cx="8210192" cy="433601"/>
          </a:xfrm>
          <a:prstGeom prst="rect">
            <a:avLst/>
          </a:prstGeom>
          <a:solidFill>
            <a:srgbClr val="FFFF00">
              <a:alpha val="66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12" name="Rectangle 11">
            <a:extLst>
              <a:ext uri="{FF2B5EF4-FFF2-40B4-BE49-F238E27FC236}">
                <a16:creationId xmlns:a16="http://schemas.microsoft.com/office/drawing/2014/main" id="{275C91EA-6462-33E8-DB5C-09935D6D5369}"/>
              </a:ext>
            </a:extLst>
          </p:cNvPr>
          <p:cNvSpPr/>
          <p:nvPr/>
        </p:nvSpPr>
        <p:spPr>
          <a:xfrm>
            <a:off x="555435" y="5494234"/>
            <a:ext cx="8210192" cy="433601"/>
          </a:xfrm>
          <a:prstGeom prst="rect">
            <a:avLst/>
          </a:prstGeom>
          <a:solidFill>
            <a:srgbClr val="FFFF00">
              <a:alpha val="66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13" name="Rectangle 12">
            <a:extLst>
              <a:ext uri="{FF2B5EF4-FFF2-40B4-BE49-F238E27FC236}">
                <a16:creationId xmlns:a16="http://schemas.microsoft.com/office/drawing/2014/main" id="{5BEAC9F4-E8CA-8555-845D-E84FD04B0071}"/>
              </a:ext>
            </a:extLst>
          </p:cNvPr>
          <p:cNvSpPr/>
          <p:nvPr/>
        </p:nvSpPr>
        <p:spPr>
          <a:xfrm>
            <a:off x="713090" y="5862096"/>
            <a:ext cx="7390386" cy="433601"/>
          </a:xfrm>
          <a:prstGeom prst="rect">
            <a:avLst/>
          </a:prstGeom>
          <a:solidFill>
            <a:srgbClr val="FFFF00">
              <a:alpha val="66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648096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randombar(horizontal)">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6" grpId="0"/>
      <p:bldP spid="3" grpId="0" animBg="1"/>
      <p:bldP spid="4" grpId="0" animBg="1"/>
      <p:bldP spid="5" grpId="0" animBg="1"/>
      <p:bldP spid="11" grpId="0" animBg="1"/>
      <p:bldP spid="12"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DA3C477-EF5C-C346-CC29-DA53D171A425}"/>
              </a:ext>
            </a:extLst>
          </p:cNvPr>
          <p:cNvGrpSpPr/>
          <p:nvPr/>
        </p:nvGrpSpPr>
        <p:grpSpPr>
          <a:xfrm>
            <a:off x="3025730" y="555248"/>
            <a:ext cx="8382089" cy="1315593"/>
            <a:chOff x="368220" y="1227077"/>
            <a:chExt cx="11691811" cy="1277589"/>
          </a:xfrm>
        </p:grpSpPr>
        <p:sp>
          <p:nvSpPr>
            <p:cNvPr id="3" name="Rectangle: Rounded Corners 20">
              <a:extLst>
                <a:ext uri="{FF2B5EF4-FFF2-40B4-BE49-F238E27FC236}">
                  <a16:creationId xmlns:a16="http://schemas.microsoft.com/office/drawing/2014/main" id="{0ADECC71-5E46-2B3D-7AB3-7F602639F3DE}"/>
                </a:ext>
              </a:extLst>
            </p:cNvPr>
            <p:cNvSpPr/>
            <p:nvPr/>
          </p:nvSpPr>
          <p:spPr>
            <a:xfrm>
              <a:off x="368220" y="1227077"/>
              <a:ext cx="11691811" cy="1277589"/>
            </a:xfrm>
            <a:custGeom>
              <a:avLst/>
              <a:gdLst>
                <a:gd name="connsiteX0" fmla="*/ 0 w 11455561"/>
                <a:gd name="connsiteY0" fmla="*/ 288671 h 1277589"/>
                <a:gd name="connsiteX1" fmla="*/ 288671 w 11455561"/>
                <a:gd name="connsiteY1" fmla="*/ 0 h 1277589"/>
                <a:gd name="connsiteX2" fmla="*/ 1077342 w 11455561"/>
                <a:gd name="connsiteY2" fmla="*/ 0 h 1277589"/>
                <a:gd name="connsiteX3" fmla="*/ 1430884 w 11455561"/>
                <a:gd name="connsiteY3" fmla="*/ 0 h 1277589"/>
                <a:gd name="connsiteX4" fmla="*/ 2110773 w 11455561"/>
                <a:gd name="connsiteY4" fmla="*/ 0 h 1277589"/>
                <a:gd name="connsiteX5" fmla="*/ 2790661 w 11455561"/>
                <a:gd name="connsiteY5" fmla="*/ 0 h 1277589"/>
                <a:gd name="connsiteX6" fmla="*/ 3470550 w 11455561"/>
                <a:gd name="connsiteY6" fmla="*/ 0 h 1277589"/>
                <a:gd name="connsiteX7" fmla="*/ 4150439 w 11455561"/>
                <a:gd name="connsiteY7" fmla="*/ 0 h 1277589"/>
                <a:gd name="connsiteX8" fmla="*/ 4939110 w 11455561"/>
                <a:gd name="connsiteY8" fmla="*/ 0 h 1277589"/>
                <a:gd name="connsiteX9" fmla="*/ 5510216 w 11455561"/>
                <a:gd name="connsiteY9" fmla="*/ 0 h 1277589"/>
                <a:gd name="connsiteX10" fmla="*/ 6190105 w 11455561"/>
                <a:gd name="connsiteY10" fmla="*/ 0 h 1277589"/>
                <a:gd name="connsiteX11" fmla="*/ 6652429 w 11455561"/>
                <a:gd name="connsiteY11" fmla="*/ 0 h 1277589"/>
                <a:gd name="connsiteX12" fmla="*/ 7223536 w 11455561"/>
                <a:gd name="connsiteY12" fmla="*/ 0 h 1277589"/>
                <a:gd name="connsiteX13" fmla="*/ 7685860 w 11455561"/>
                <a:gd name="connsiteY13" fmla="*/ 0 h 1277589"/>
                <a:gd name="connsiteX14" fmla="*/ 8148184 w 11455561"/>
                <a:gd name="connsiteY14" fmla="*/ 0 h 1277589"/>
                <a:gd name="connsiteX15" fmla="*/ 8936855 w 11455561"/>
                <a:gd name="connsiteY15" fmla="*/ 0 h 1277589"/>
                <a:gd name="connsiteX16" fmla="*/ 9834308 w 11455561"/>
                <a:gd name="connsiteY16" fmla="*/ 0 h 1277589"/>
                <a:gd name="connsiteX17" fmla="*/ 11166890 w 11455561"/>
                <a:gd name="connsiteY17" fmla="*/ 0 h 1277589"/>
                <a:gd name="connsiteX18" fmla="*/ 11455561 w 11455561"/>
                <a:gd name="connsiteY18" fmla="*/ 288671 h 1277589"/>
                <a:gd name="connsiteX19" fmla="*/ 11455561 w 11455561"/>
                <a:gd name="connsiteY19" fmla="*/ 652799 h 1277589"/>
                <a:gd name="connsiteX20" fmla="*/ 11455561 w 11455561"/>
                <a:gd name="connsiteY20" fmla="*/ 988918 h 1277589"/>
                <a:gd name="connsiteX21" fmla="*/ 11166890 w 11455561"/>
                <a:gd name="connsiteY21" fmla="*/ 1277589 h 1277589"/>
                <a:gd name="connsiteX22" fmla="*/ 10595784 w 11455561"/>
                <a:gd name="connsiteY22" fmla="*/ 1277589 h 1277589"/>
                <a:gd name="connsiteX23" fmla="*/ 9915895 w 11455561"/>
                <a:gd name="connsiteY23" fmla="*/ 1277589 h 1277589"/>
                <a:gd name="connsiteX24" fmla="*/ 9018442 w 11455561"/>
                <a:gd name="connsiteY24" fmla="*/ 1277589 h 1277589"/>
                <a:gd name="connsiteX25" fmla="*/ 8338553 w 11455561"/>
                <a:gd name="connsiteY25" fmla="*/ 1277589 h 1277589"/>
                <a:gd name="connsiteX26" fmla="*/ 7658664 w 11455561"/>
                <a:gd name="connsiteY26" fmla="*/ 1277589 h 1277589"/>
                <a:gd name="connsiteX27" fmla="*/ 7087558 w 11455561"/>
                <a:gd name="connsiteY27" fmla="*/ 1277589 h 1277589"/>
                <a:gd name="connsiteX28" fmla="*/ 6298887 w 11455561"/>
                <a:gd name="connsiteY28" fmla="*/ 1277589 h 1277589"/>
                <a:gd name="connsiteX29" fmla="*/ 5510216 w 11455561"/>
                <a:gd name="connsiteY29" fmla="*/ 1277589 h 1277589"/>
                <a:gd name="connsiteX30" fmla="*/ 4721545 w 11455561"/>
                <a:gd name="connsiteY30" fmla="*/ 1277589 h 1277589"/>
                <a:gd name="connsiteX31" fmla="*/ 4368003 w 11455561"/>
                <a:gd name="connsiteY31" fmla="*/ 1277589 h 1277589"/>
                <a:gd name="connsiteX32" fmla="*/ 4014461 w 11455561"/>
                <a:gd name="connsiteY32" fmla="*/ 1277589 h 1277589"/>
                <a:gd name="connsiteX33" fmla="*/ 3552137 w 11455561"/>
                <a:gd name="connsiteY33" fmla="*/ 1277589 h 1277589"/>
                <a:gd name="connsiteX34" fmla="*/ 2763466 w 11455561"/>
                <a:gd name="connsiteY34" fmla="*/ 1277589 h 1277589"/>
                <a:gd name="connsiteX35" fmla="*/ 1974795 w 11455561"/>
                <a:gd name="connsiteY35" fmla="*/ 1277589 h 1277589"/>
                <a:gd name="connsiteX36" fmla="*/ 1512471 w 11455561"/>
                <a:gd name="connsiteY36" fmla="*/ 1277589 h 1277589"/>
                <a:gd name="connsiteX37" fmla="*/ 288671 w 11455561"/>
                <a:gd name="connsiteY37" fmla="*/ 1277589 h 1277589"/>
                <a:gd name="connsiteX38" fmla="*/ 0 w 11455561"/>
                <a:gd name="connsiteY38" fmla="*/ 988918 h 1277589"/>
                <a:gd name="connsiteX39" fmla="*/ 0 w 11455561"/>
                <a:gd name="connsiteY39" fmla="*/ 645797 h 1277589"/>
                <a:gd name="connsiteX40" fmla="*/ 0 w 11455561"/>
                <a:gd name="connsiteY40" fmla="*/ 288671 h 1277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1455561" h="1277589" fill="none" extrusionOk="0">
                  <a:moveTo>
                    <a:pt x="0" y="288671"/>
                  </a:moveTo>
                  <a:cubicBezTo>
                    <a:pt x="6710" y="125246"/>
                    <a:pt x="94895" y="17109"/>
                    <a:pt x="288671" y="0"/>
                  </a:cubicBezTo>
                  <a:cubicBezTo>
                    <a:pt x="515761" y="34161"/>
                    <a:pt x="891470" y="-22389"/>
                    <a:pt x="1077342" y="0"/>
                  </a:cubicBezTo>
                  <a:cubicBezTo>
                    <a:pt x="1263214" y="22389"/>
                    <a:pt x="1289929" y="-10152"/>
                    <a:pt x="1430884" y="0"/>
                  </a:cubicBezTo>
                  <a:cubicBezTo>
                    <a:pt x="1571839" y="10152"/>
                    <a:pt x="1781656" y="-5197"/>
                    <a:pt x="2110773" y="0"/>
                  </a:cubicBezTo>
                  <a:cubicBezTo>
                    <a:pt x="2439890" y="5197"/>
                    <a:pt x="2538889" y="-32419"/>
                    <a:pt x="2790661" y="0"/>
                  </a:cubicBezTo>
                  <a:cubicBezTo>
                    <a:pt x="3042433" y="32419"/>
                    <a:pt x="3266559" y="21120"/>
                    <a:pt x="3470550" y="0"/>
                  </a:cubicBezTo>
                  <a:cubicBezTo>
                    <a:pt x="3674541" y="-21120"/>
                    <a:pt x="3886550" y="-19281"/>
                    <a:pt x="4150439" y="0"/>
                  </a:cubicBezTo>
                  <a:cubicBezTo>
                    <a:pt x="4414328" y="19281"/>
                    <a:pt x="4672741" y="29155"/>
                    <a:pt x="4939110" y="0"/>
                  </a:cubicBezTo>
                  <a:cubicBezTo>
                    <a:pt x="5205479" y="-29155"/>
                    <a:pt x="5375204" y="13811"/>
                    <a:pt x="5510216" y="0"/>
                  </a:cubicBezTo>
                  <a:cubicBezTo>
                    <a:pt x="5645228" y="-13811"/>
                    <a:pt x="5855802" y="-19714"/>
                    <a:pt x="6190105" y="0"/>
                  </a:cubicBezTo>
                  <a:cubicBezTo>
                    <a:pt x="6524408" y="19714"/>
                    <a:pt x="6425546" y="-1318"/>
                    <a:pt x="6652429" y="0"/>
                  </a:cubicBezTo>
                  <a:cubicBezTo>
                    <a:pt x="6879312" y="1318"/>
                    <a:pt x="6977900" y="-14792"/>
                    <a:pt x="7223536" y="0"/>
                  </a:cubicBezTo>
                  <a:cubicBezTo>
                    <a:pt x="7469172" y="14792"/>
                    <a:pt x="7528658" y="19418"/>
                    <a:pt x="7685860" y="0"/>
                  </a:cubicBezTo>
                  <a:cubicBezTo>
                    <a:pt x="7843062" y="-19418"/>
                    <a:pt x="7931649" y="-5798"/>
                    <a:pt x="8148184" y="0"/>
                  </a:cubicBezTo>
                  <a:cubicBezTo>
                    <a:pt x="8364719" y="5798"/>
                    <a:pt x="8699979" y="30180"/>
                    <a:pt x="8936855" y="0"/>
                  </a:cubicBezTo>
                  <a:cubicBezTo>
                    <a:pt x="9173731" y="-30180"/>
                    <a:pt x="9397843" y="-31999"/>
                    <a:pt x="9834308" y="0"/>
                  </a:cubicBezTo>
                  <a:cubicBezTo>
                    <a:pt x="10270773" y="31999"/>
                    <a:pt x="10502119" y="-29492"/>
                    <a:pt x="11166890" y="0"/>
                  </a:cubicBezTo>
                  <a:cubicBezTo>
                    <a:pt x="11325967" y="-4668"/>
                    <a:pt x="11482504" y="114604"/>
                    <a:pt x="11455561" y="288671"/>
                  </a:cubicBezTo>
                  <a:cubicBezTo>
                    <a:pt x="11456041" y="444906"/>
                    <a:pt x="11462799" y="490892"/>
                    <a:pt x="11455561" y="652799"/>
                  </a:cubicBezTo>
                  <a:cubicBezTo>
                    <a:pt x="11448323" y="814706"/>
                    <a:pt x="11455973" y="919104"/>
                    <a:pt x="11455561" y="988918"/>
                  </a:cubicBezTo>
                  <a:cubicBezTo>
                    <a:pt x="11462508" y="1144082"/>
                    <a:pt x="11338264" y="1280817"/>
                    <a:pt x="11166890" y="1277589"/>
                  </a:cubicBezTo>
                  <a:cubicBezTo>
                    <a:pt x="10914143" y="1289994"/>
                    <a:pt x="10834652" y="1270191"/>
                    <a:pt x="10595784" y="1277589"/>
                  </a:cubicBezTo>
                  <a:cubicBezTo>
                    <a:pt x="10356916" y="1284987"/>
                    <a:pt x="10118515" y="1283066"/>
                    <a:pt x="9915895" y="1277589"/>
                  </a:cubicBezTo>
                  <a:cubicBezTo>
                    <a:pt x="9713275" y="1272112"/>
                    <a:pt x="9288315" y="1285836"/>
                    <a:pt x="9018442" y="1277589"/>
                  </a:cubicBezTo>
                  <a:cubicBezTo>
                    <a:pt x="8748569" y="1269342"/>
                    <a:pt x="8653174" y="1305729"/>
                    <a:pt x="8338553" y="1277589"/>
                  </a:cubicBezTo>
                  <a:cubicBezTo>
                    <a:pt x="8023932" y="1249449"/>
                    <a:pt x="7924928" y="1269240"/>
                    <a:pt x="7658664" y="1277589"/>
                  </a:cubicBezTo>
                  <a:cubicBezTo>
                    <a:pt x="7392400" y="1285938"/>
                    <a:pt x="7338278" y="1254441"/>
                    <a:pt x="7087558" y="1277589"/>
                  </a:cubicBezTo>
                  <a:cubicBezTo>
                    <a:pt x="6836838" y="1300737"/>
                    <a:pt x="6597659" y="1298505"/>
                    <a:pt x="6298887" y="1277589"/>
                  </a:cubicBezTo>
                  <a:cubicBezTo>
                    <a:pt x="6000115" y="1256673"/>
                    <a:pt x="5885229" y="1260631"/>
                    <a:pt x="5510216" y="1277589"/>
                  </a:cubicBezTo>
                  <a:cubicBezTo>
                    <a:pt x="5135203" y="1294547"/>
                    <a:pt x="4993418" y="1307370"/>
                    <a:pt x="4721545" y="1277589"/>
                  </a:cubicBezTo>
                  <a:cubicBezTo>
                    <a:pt x="4449672" y="1247808"/>
                    <a:pt x="4514028" y="1272763"/>
                    <a:pt x="4368003" y="1277589"/>
                  </a:cubicBezTo>
                  <a:cubicBezTo>
                    <a:pt x="4221978" y="1282415"/>
                    <a:pt x="4152973" y="1280152"/>
                    <a:pt x="4014461" y="1277589"/>
                  </a:cubicBezTo>
                  <a:cubicBezTo>
                    <a:pt x="3875949" y="1275026"/>
                    <a:pt x="3761957" y="1280292"/>
                    <a:pt x="3552137" y="1277589"/>
                  </a:cubicBezTo>
                  <a:cubicBezTo>
                    <a:pt x="3342317" y="1274886"/>
                    <a:pt x="2949932" y="1265945"/>
                    <a:pt x="2763466" y="1277589"/>
                  </a:cubicBezTo>
                  <a:cubicBezTo>
                    <a:pt x="2577000" y="1289233"/>
                    <a:pt x="2186728" y="1250071"/>
                    <a:pt x="1974795" y="1277589"/>
                  </a:cubicBezTo>
                  <a:cubicBezTo>
                    <a:pt x="1762862" y="1305107"/>
                    <a:pt x="1741968" y="1278984"/>
                    <a:pt x="1512471" y="1277589"/>
                  </a:cubicBezTo>
                  <a:cubicBezTo>
                    <a:pt x="1282974" y="1276194"/>
                    <a:pt x="663936" y="1227884"/>
                    <a:pt x="288671" y="1277589"/>
                  </a:cubicBezTo>
                  <a:cubicBezTo>
                    <a:pt x="163852" y="1266213"/>
                    <a:pt x="28784" y="1143738"/>
                    <a:pt x="0" y="988918"/>
                  </a:cubicBezTo>
                  <a:cubicBezTo>
                    <a:pt x="-8890" y="893905"/>
                    <a:pt x="-2082" y="803505"/>
                    <a:pt x="0" y="645797"/>
                  </a:cubicBezTo>
                  <a:cubicBezTo>
                    <a:pt x="2082" y="488089"/>
                    <a:pt x="-3748" y="441499"/>
                    <a:pt x="0" y="288671"/>
                  </a:cubicBezTo>
                  <a:close/>
                </a:path>
                <a:path w="11455561" h="1277589" stroke="0" extrusionOk="0">
                  <a:moveTo>
                    <a:pt x="0" y="288671"/>
                  </a:moveTo>
                  <a:cubicBezTo>
                    <a:pt x="-16620" y="146686"/>
                    <a:pt x="136902" y="32401"/>
                    <a:pt x="288671" y="0"/>
                  </a:cubicBezTo>
                  <a:cubicBezTo>
                    <a:pt x="389145" y="18061"/>
                    <a:pt x="549776" y="22281"/>
                    <a:pt x="750995" y="0"/>
                  </a:cubicBezTo>
                  <a:cubicBezTo>
                    <a:pt x="952214" y="-22281"/>
                    <a:pt x="1060765" y="-467"/>
                    <a:pt x="1322102" y="0"/>
                  </a:cubicBezTo>
                  <a:cubicBezTo>
                    <a:pt x="1583439" y="467"/>
                    <a:pt x="1551611" y="-4843"/>
                    <a:pt x="1675644" y="0"/>
                  </a:cubicBezTo>
                  <a:cubicBezTo>
                    <a:pt x="1799677" y="4843"/>
                    <a:pt x="2167006" y="-23715"/>
                    <a:pt x="2464315" y="0"/>
                  </a:cubicBezTo>
                  <a:cubicBezTo>
                    <a:pt x="2761624" y="23715"/>
                    <a:pt x="2734104" y="10775"/>
                    <a:pt x="2817857" y="0"/>
                  </a:cubicBezTo>
                  <a:cubicBezTo>
                    <a:pt x="2901610" y="-10775"/>
                    <a:pt x="3305541" y="15992"/>
                    <a:pt x="3497746" y="0"/>
                  </a:cubicBezTo>
                  <a:cubicBezTo>
                    <a:pt x="3689951" y="-15992"/>
                    <a:pt x="3802000" y="20084"/>
                    <a:pt x="3960070" y="0"/>
                  </a:cubicBezTo>
                  <a:cubicBezTo>
                    <a:pt x="4118140" y="-20084"/>
                    <a:pt x="4239250" y="22229"/>
                    <a:pt x="4422394" y="0"/>
                  </a:cubicBezTo>
                  <a:cubicBezTo>
                    <a:pt x="4605538" y="-22229"/>
                    <a:pt x="4605724" y="1465"/>
                    <a:pt x="4775936" y="0"/>
                  </a:cubicBezTo>
                  <a:cubicBezTo>
                    <a:pt x="4946148" y="-1465"/>
                    <a:pt x="5000646" y="16038"/>
                    <a:pt x="5129478" y="0"/>
                  </a:cubicBezTo>
                  <a:cubicBezTo>
                    <a:pt x="5258310" y="-16038"/>
                    <a:pt x="5372196" y="-981"/>
                    <a:pt x="5591803" y="0"/>
                  </a:cubicBezTo>
                  <a:cubicBezTo>
                    <a:pt x="5811410" y="981"/>
                    <a:pt x="5968487" y="6284"/>
                    <a:pt x="6162909" y="0"/>
                  </a:cubicBezTo>
                  <a:cubicBezTo>
                    <a:pt x="6357331" y="-6284"/>
                    <a:pt x="6642865" y="-14399"/>
                    <a:pt x="6951580" y="0"/>
                  </a:cubicBezTo>
                  <a:cubicBezTo>
                    <a:pt x="7260295" y="14399"/>
                    <a:pt x="7306502" y="14593"/>
                    <a:pt x="7631469" y="0"/>
                  </a:cubicBezTo>
                  <a:cubicBezTo>
                    <a:pt x="7956436" y="-14593"/>
                    <a:pt x="7994446" y="8741"/>
                    <a:pt x="8202575" y="0"/>
                  </a:cubicBezTo>
                  <a:cubicBezTo>
                    <a:pt x="8410704" y="-8741"/>
                    <a:pt x="8503128" y="-5401"/>
                    <a:pt x="8773682" y="0"/>
                  </a:cubicBezTo>
                  <a:cubicBezTo>
                    <a:pt x="9044236" y="5401"/>
                    <a:pt x="9104552" y="-4106"/>
                    <a:pt x="9236006" y="0"/>
                  </a:cubicBezTo>
                  <a:cubicBezTo>
                    <a:pt x="9367460" y="4106"/>
                    <a:pt x="9576513" y="-15856"/>
                    <a:pt x="9807113" y="0"/>
                  </a:cubicBezTo>
                  <a:cubicBezTo>
                    <a:pt x="10037713" y="15856"/>
                    <a:pt x="10732470" y="-54983"/>
                    <a:pt x="11166890" y="0"/>
                  </a:cubicBezTo>
                  <a:cubicBezTo>
                    <a:pt x="11335474" y="3566"/>
                    <a:pt x="11453948" y="136544"/>
                    <a:pt x="11455561" y="288671"/>
                  </a:cubicBezTo>
                  <a:cubicBezTo>
                    <a:pt x="11444274" y="425183"/>
                    <a:pt x="11438039" y="555501"/>
                    <a:pt x="11455561" y="645797"/>
                  </a:cubicBezTo>
                  <a:cubicBezTo>
                    <a:pt x="11473083" y="736093"/>
                    <a:pt x="11454281" y="820571"/>
                    <a:pt x="11455561" y="988918"/>
                  </a:cubicBezTo>
                  <a:cubicBezTo>
                    <a:pt x="11443020" y="1176712"/>
                    <a:pt x="11321737" y="1312873"/>
                    <a:pt x="11166890" y="1277589"/>
                  </a:cubicBezTo>
                  <a:cubicBezTo>
                    <a:pt x="11012281" y="1284224"/>
                    <a:pt x="10918851" y="1262106"/>
                    <a:pt x="10704566" y="1277589"/>
                  </a:cubicBezTo>
                  <a:cubicBezTo>
                    <a:pt x="10490281" y="1293072"/>
                    <a:pt x="10338637" y="1268511"/>
                    <a:pt x="10133459" y="1277589"/>
                  </a:cubicBezTo>
                  <a:cubicBezTo>
                    <a:pt x="9928281" y="1286667"/>
                    <a:pt x="9863880" y="1296192"/>
                    <a:pt x="9671135" y="1277589"/>
                  </a:cubicBezTo>
                  <a:cubicBezTo>
                    <a:pt x="9478390" y="1258986"/>
                    <a:pt x="9422819" y="1272260"/>
                    <a:pt x="9317593" y="1277589"/>
                  </a:cubicBezTo>
                  <a:cubicBezTo>
                    <a:pt x="9212367" y="1282918"/>
                    <a:pt x="8983334" y="1282252"/>
                    <a:pt x="8855268" y="1277589"/>
                  </a:cubicBezTo>
                  <a:cubicBezTo>
                    <a:pt x="8727203" y="1272926"/>
                    <a:pt x="8502886" y="1251059"/>
                    <a:pt x="8175380" y="1277589"/>
                  </a:cubicBezTo>
                  <a:cubicBezTo>
                    <a:pt x="7847874" y="1304119"/>
                    <a:pt x="7987310" y="1268997"/>
                    <a:pt x="7821838" y="1277589"/>
                  </a:cubicBezTo>
                  <a:cubicBezTo>
                    <a:pt x="7656366" y="1286181"/>
                    <a:pt x="7579288" y="1275103"/>
                    <a:pt x="7468296" y="1277589"/>
                  </a:cubicBezTo>
                  <a:cubicBezTo>
                    <a:pt x="7357304" y="1280075"/>
                    <a:pt x="7107923" y="1261935"/>
                    <a:pt x="7005971" y="1277589"/>
                  </a:cubicBezTo>
                  <a:cubicBezTo>
                    <a:pt x="6904019" y="1293243"/>
                    <a:pt x="6495760" y="1289949"/>
                    <a:pt x="6326083" y="1277589"/>
                  </a:cubicBezTo>
                  <a:cubicBezTo>
                    <a:pt x="6156406" y="1265229"/>
                    <a:pt x="5942783" y="1256199"/>
                    <a:pt x="5754976" y="1277589"/>
                  </a:cubicBezTo>
                  <a:cubicBezTo>
                    <a:pt x="5567169" y="1298979"/>
                    <a:pt x="5426824" y="1275564"/>
                    <a:pt x="5183870" y="1277589"/>
                  </a:cubicBezTo>
                  <a:cubicBezTo>
                    <a:pt x="4940916" y="1279614"/>
                    <a:pt x="4800149" y="1298784"/>
                    <a:pt x="4612763" y="1277589"/>
                  </a:cubicBezTo>
                  <a:cubicBezTo>
                    <a:pt x="4425377" y="1256394"/>
                    <a:pt x="4171593" y="1300381"/>
                    <a:pt x="3932874" y="1277589"/>
                  </a:cubicBezTo>
                  <a:cubicBezTo>
                    <a:pt x="3694155" y="1254797"/>
                    <a:pt x="3414466" y="1310286"/>
                    <a:pt x="3035421" y="1277589"/>
                  </a:cubicBezTo>
                  <a:cubicBezTo>
                    <a:pt x="2656376" y="1244892"/>
                    <a:pt x="2768478" y="1255355"/>
                    <a:pt x="2573097" y="1277589"/>
                  </a:cubicBezTo>
                  <a:cubicBezTo>
                    <a:pt x="2377716" y="1299823"/>
                    <a:pt x="2081126" y="1250048"/>
                    <a:pt x="1675644" y="1277589"/>
                  </a:cubicBezTo>
                  <a:cubicBezTo>
                    <a:pt x="1270162" y="1305130"/>
                    <a:pt x="1285743" y="1299801"/>
                    <a:pt x="995755" y="1277589"/>
                  </a:cubicBezTo>
                  <a:cubicBezTo>
                    <a:pt x="705767" y="1255377"/>
                    <a:pt x="528678" y="1291570"/>
                    <a:pt x="288671" y="1277589"/>
                  </a:cubicBezTo>
                  <a:cubicBezTo>
                    <a:pt x="150893" y="1283753"/>
                    <a:pt x="18832" y="1117572"/>
                    <a:pt x="0" y="988918"/>
                  </a:cubicBezTo>
                  <a:cubicBezTo>
                    <a:pt x="13870" y="856699"/>
                    <a:pt x="-5903" y="703490"/>
                    <a:pt x="0" y="624790"/>
                  </a:cubicBezTo>
                  <a:cubicBezTo>
                    <a:pt x="5903" y="546090"/>
                    <a:pt x="1449" y="357533"/>
                    <a:pt x="0" y="288671"/>
                  </a:cubicBezTo>
                  <a:close/>
                </a:path>
              </a:pathLst>
            </a:custGeom>
            <a:solidFill>
              <a:srgbClr val="FFFFCC"/>
            </a:solidFill>
            <a:ln w="38100">
              <a:solidFill>
                <a:srgbClr val="FF0000"/>
              </a:solidFill>
              <a:extLst>
                <a:ext uri="{C807C97D-BFC1-408E-A445-0C87EB9F89A2}">
                  <ask:lineSketchStyleProps xmlns:ask="http://schemas.microsoft.com/office/drawing/2018/sketchyshapes" sd="2475911327">
                    <a:custGeom>
                      <a:avLst/>
                      <a:gdLst>
                        <a:gd name="connsiteX0" fmla="*/ 0 w 8382089"/>
                        <a:gd name="connsiteY0" fmla="*/ 297257 h 1315593"/>
                        <a:gd name="connsiteX1" fmla="*/ 211221 w 8382089"/>
                        <a:gd name="connsiteY1" fmla="*/ 0 h 1315593"/>
                        <a:gd name="connsiteX2" fmla="*/ 788296 w 8382089"/>
                        <a:gd name="connsiteY2" fmla="*/ 0 h 1315593"/>
                        <a:gd name="connsiteX3" fmla="*/ 1046984 w 8382089"/>
                        <a:gd name="connsiteY3" fmla="*/ 0 h 1315593"/>
                        <a:gd name="connsiteX4" fmla="*/ 1544462 w 8382089"/>
                        <a:gd name="connsiteY4" fmla="*/ 0 h 1315593"/>
                        <a:gd name="connsiteX5" fmla="*/ 2041940 w 8382089"/>
                        <a:gd name="connsiteY5" fmla="*/ 0 h 1315593"/>
                        <a:gd name="connsiteX6" fmla="*/ 2539418 w 8382089"/>
                        <a:gd name="connsiteY6" fmla="*/ 0 h 1315593"/>
                        <a:gd name="connsiteX7" fmla="*/ 3036896 w 8382089"/>
                        <a:gd name="connsiteY7" fmla="*/ 0 h 1315593"/>
                        <a:gd name="connsiteX8" fmla="*/ 3613970 w 8382089"/>
                        <a:gd name="connsiteY8" fmla="*/ 0 h 1315593"/>
                        <a:gd name="connsiteX9" fmla="*/ 4031851 w 8382089"/>
                        <a:gd name="connsiteY9" fmla="*/ 0 h 1315593"/>
                        <a:gd name="connsiteX10" fmla="*/ 4529329 w 8382089"/>
                        <a:gd name="connsiteY10" fmla="*/ 0 h 1315593"/>
                        <a:gd name="connsiteX11" fmla="*/ 4867614 w 8382089"/>
                        <a:gd name="connsiteY11" fmla="*/ 0 h 1315593"/>
                        <a:gd name="connsiteX12" fmla="*/ 5285495 w 8382089"/>
                        <a:gd name="connsiteY12" fmla="*/ 0 h 1315593"/>
                        <a:gd name="connsiteX13" fmla="*/ 5623780 w 8382089"/>
                        <a:gd name="connsiteY13" fmla="*/ 0 h 1315593"/>
                        <a:gd name="connsiteX14" fmla="*/ 5962065 w 8382089"/>
                        <a:gd name="connsiteY14" fmla="*/ 0 h 1315593"/>
                        <a:gd name="connsiteX15" fmla="*/ 6539139 w 8382089"/>
                        <a:gd name="connsiteY15" fmla="*/ 0 h 1315593"/>
                        <a:gd name="connsiteX16" fmla="*/ 7195810 w 8382089"/>
                        <a:gd name="connsiteY16" fmla="*/ 0 h 1315593"/>
                        <a:gd name="connsiteX17" fmla="*/ 8170867 w 8382089"/>
                        <a:gd name="connsiteY17" fmla="*/ 0 h 1315593"/>
                        <a:gd name="connsiteX18" fmla="*/ 8382089 w 8382089"/>
                        <a:gd name="connsiteY18" fmla="*/ 297257 h 1315593"/>
                        <a:gd name="connsiteX19" fmla="*/ 8382089 w 8382089"/>
                        <a:gd name="connsiteY19" fmla="*/ 672217 h 1315593"/>
                        <a:gd name="connsiteX20" fmla="*/ 8382089 w 8382089"/>
                        <a:gd name="connsiteY20" fmla="*/ 1018335 h 1315593"/>
                        <a:gd name="connsiteX21" fmla="*/ 8170867 w 8382089"/>
                        <a:gd name="connsiteY21" fmla="*/ 1315593 h 1315593"/>
                        <a:gd name="connsiteX22" fmla="*/ 7752986 w 8382089"/>
                        <a:gd name="connsiteY22" fmla="*/ 1315593 h 1315593"/>
                        <a:gd name="connsiteX23" fmla="*/ 7255507 w 8382089"/>
                        <a:gd name="connsiteY23" fmla="*/ 1315593 h 1315593"/>
                        <a:gd name="connsiteX24" fmla="*/ 6598837 w 8382089"/>
                        <a:gd name="connsiteY24" fmla="*/ 1315593 h 1315593"/>
                        <a:gd name="connsiteX25" fmla="*/ 6101359 w 8382089"/>
                        <a:gd name="connsiteY25" fmla="*/ 1315593 h 1315593"/>
                        <a:gd name="connsiteX26" fmla="*/ 5603881 w 8382089"/>
                        <a:gd name="connsiteY26" fmla="*/ 1315593 h 1315593"/>
                        <a:gd name="connsiteX27" fmla="*/ 5186000 w 8382089"/>
                        <a:gd name="connsiteY27" fmla="*/ 1315593 h 1315593"/>
                        <a:gd name="connsiteX28" fmla="*/ 4608925 w 8382089"/>
                        <a:gd name="connsiteY28" fmla="*/ 1315593 h 1315593"/>
                        <a:gd name="connsiteX29" fmla="*/ 4031851 w 8382089"/>
                        <a:gd name="connsiteY29" fmla="*/ 1315593 h 1315593"/>
                        <a:gd name="connsiteX30" fmla="*/ 3454777 w 8382089"/>
                        <a:gd name="connsiteY30" fmla="*/ 1315593 h 1315593"/>
                        <a:gd name="connsiteX31" fmla="*/ 3196088 w 8382089"/>
                        <a:gd name="connsiteY31" fmla="*/ 1315593 h 1315593"/>
                        <a:gd name="connsiteX32" fmla="*/ 2937400 w 8382089"/>
                        <a:gd name="connsiteY32" fmla="*/ 1315593 h 1315593"/>
                        <a:gd name="connsiteX33" fmla="*/ 2599115 w 8382089"/>
                        <a:gd name="connsiteY33" fmla="*/ 1315593 h 1315593"/>
                        <a:gd name="connsiteX34" fmla="*/ 2022041 w 8382089"/>
                        <a:gd name="connsiteY34" fmla="*/ 1315593 h 1315593"/>
                        <a:gd name="connsiteX35" fmla="*/ 1444966 w 8382089"/>
                        <a:gd name="connsiteY35" fmla="*/ 1315593 h 1315593"/>
                        <a:gd name="connsiteX36" fmla="*/ 1106682 w 8382089"/>
                        <a:gd name="connsiteY36" fmla="*/ 1315593 h 1315593"/>
                        <a:gd name="connsiteX37" fmla="*/ 211221 w 8382089"/>
                        <a:gd name="connsiteY37" fmla="*/ 1315593 h 1315593"/>
                        <a:gd name="connsiteX38" fmla="*/ 0 w 8382089"/>
                        <a:gd name="connsiteY38" fmla="*/ 1018335 h 1315593"/>
                        <a:gd name="connsiteX39" fmla="*/ 0 w 8382089"/>
                        <a:gd name="connsiteY39" fmla="*/ 665007 h 1315593"/>
                        <a:gd name="connsiteX40" fmla="*/ 0 w 8382089"/>
                        <a:gd name="connsiteY40" fmla="*/ 297257 h 1315593"/>
                        <a:gd name="connsiteX0" fmla="*/ 0 w 8382089"/>
                        <a:gd name="connsiteY0" fmla="*/ 297257 h 1315593"/>
                        <a:gd name="connsiteX1" fmla="*/ 211221 w 8382089"/>
                        <a:gd name="connsiteY1" fmla="*/ 0 h 1315593"/>
                        <a:gd name="connsiteX2" fmla="*/ 549506 w 8382089"/>
                        <a:gd name="connsiteY2" fmla="*/ 0 h 1315593"/>
                        <a:gd name="connsiteX3" fmla="*/ 967388 w 8382089"/>
                        <a:gd name="connsiteY3" fmla="*/ 0 h 1315593"/>
                        <a:gd name="connsiteX4" fmla="*/ 1226076 w 8382089"/>
                        <a:gd name="connsiteY4" fmla="*/ 0 h 1315593"/>
                        <a:gd name="connsiteX5" fmla="*/ 1803151 w 8382089"/>
                        <a:gd name="connsiteY5" fmla="*/ 0 h 1315593"/>
                        <a:gd name="connsiteX6" fmla="*/ 2061839 w 8382089"/>
                        <a:gd name="connsiteY6" fmla="*/ 0 h 1315593"/>
                        <a:gd name="connsiteX7" fmla="*/ 2559317 w 8382089"/>
                        <a:gd name="connsiteY7" fmla="*/ 0 h 1315593"/>
                        <a:gd name="connsiteX8" fmla="*/ 2897602 w 8382089"/>
                        <a:gd name="connsiteY8" fmla="*/ 0 h 1315593"/>
                        <a:gd name="connsiteX9" fmla="*/ 3235886 w 8382089"/>
                        <a:gd name="connsiteY9" fmla="*/ 0 h 1315593"/>
                        <a:gd name="connsiteX10" fmla="*/ 3494575 w 8382089"/>
                        <a:gd name="connsiteY10" fmla="*/ 0 h 1315593"/>
                        <a:gd name="connsiteX11" fmla="*/ 3753263 w 8382089"/>
                        <a:gd name="connsiteY11" fmla="*/ 0 h 1315593"/>
                        <a:gd name="connsiteX12" fmla="*/ 4091549 w 8382089"/>
                        <a:gd name="connsiteY12" fmla="*/ 0 h 1315593"/>
                        <a:gd name="connsiteX13" fmla="*/ 4509430 w 8382089"/>
                        <a:gd name="connsiteY13" fmla="*/ 0 h 1315593"/>
                        <a:gd name="connsiteX14" fmla="*/ 5086504 w 8382089"/>
                        <a:gd name="connsiteY14" fmla="*/ 0 h 1315593"/>
                        <a:gd name="connsiteX15" fmla="*/ 5583982 w 8382089"/>
                        <a:gd name="connsiteY15" fmla="*/ 0 h 1315593"/>
                        <a:gd name="connsiteX16" fmla="*/ 6001863 w 8382089"/>
                        <a:gd name="connsiteY16" fmla="*/ 0 h 1315593"/>
                        <a:gd name="connsiteX17" fmla="*/ 6419745 w 8382089"/>
                        <a:gd name="connsiteY17" fmla="*/ 0 h 1315593"/>
                        <a:gd name="connsiteX18" fmla="*/ 6758029 w 8382089"/>
                        <a:gd name="connsiteY18" fmla="*/ 0 h 1315593"/>
                        <a:gd name="connsiteX19" fmla="*/ 7175911 w 8382089"/>
                        <a:gd name="connsiteY19" fmla="*/ 0 h 1315593"/>
                        <a:gd name="connsiteX20" fmla="*/ 8170867 w 8382089"/>
                        <a:gd name="connsiteY20" fmla="*/ 0 h 1315593"/>
                        <a:gd name="connsiteX21" fmla="*/ 8382089 w 8382089"/>
                        <a:gd name="connsiteY21" fmla="*/ 297257 h 1315593"/>
                        <a:gd name="connsiteX22" fmla="*/ 8382089 w 8382089"/>
                        <a:gd name="connsiteY22" fmla="*/ 665007 h 1315593"/>
                        <a:gd name="connsiteX23" fmla="*/ 8382089 w 8382089"/>
                        <a:gd name="connsiteY23" fmla="*/ 1018335 h 1315593"/>
                        <a:gd name="connsiteX24" fmla="*/ 8170867 w 8382089"/>
                        <a:gd name="connsiteY24" fmla="*/ 1315593 h 1315593"/>
                        <a:gd name="connsiteX25" fmla="*/ 7832582 w 8382089"/>
                        <a:gd name="connsiteY25" fmla="*/ 1315593 h 1315593"/>
                        <a:gd name="connsiteX26" fmla="*/ 7414700 w 8382089"/>
                        <a:gd name="connsiteY26" fmla="*/ 1315593 h 1315593"/>
                        <a:gd name="connsiteX27" fmla="*/ 7076415 w 8382089"/>
                        <a:gd name="connsiteY27" fmla="*/ 1315593 h 1315593"/>
                        <a:gd name="connsiteX28" fmla="*/ 6817727 w 8382089"/>
                        <a:gd name="connsiteY28" fmla="*/ 1315593 h 1315593"/>
                        <a:gd name="connsiteX29" fmla="*/ 6479442 w 8382089"/>
                        <a:gd name="connsiteY29" fmla="*/ 1315593 h 1315593"/>
                        <a:gd name="connsiteX30" fmla="*/ 5981964 w 8382089"/>
                        <a:gd name="connsiteY30" fmla="*/ 1315593 h 1315593"/>
                        <a:gd name="connsiteX31" fmla="*/ 5723276 w 8382089"/>
                        <a:gd name="connsiteY31" fmla="*/ 1315593 h 1315593"/>
                        <a:gd name="connsiteX32" fmla="*/ 5464588 w 8382089"/>
                        <a:gd name="connsiteY32" fmla="*/ 1315593 h 1315593"/>
                        <a:gd name="connsiteX33" fmla="*/ 5126302 w 8382089"/>
                        <a:gd name="connsiteY33" fmla="*/ 1315593 h 1315593"/>
                        <a:gd name="connsiteX34" fmla="*/ 4628825 w 8382089"/>
                        <a:gd name="connsiteY34" fmla="*/ 1315593 h 1315593"/>
                        <a:gd name="connsiteX35" fmla="*/ 4210943 w 8382089"/>
                        <a:gd name="connsiteY35" fmla="*/ 1315593 h 1315593"/>
                        <a:gd name="connsiteX36" fmla="*/ 3793062 w 8382089"/>
                        <a:gd name="connsiteY36" fmla="*/ 1315593 h 1315593"/>
                        <a:gd name="connsiteX37" fmla="*/ 3375180 w 8382089"/>
                        <a:gd name="connsiteY37" fmla="*/ 1315593 h 1315593"/>
                        <a:gd name="connsiteX38" fmla="*/ 2877702 w 8382089"/>
                        <a:gd name="connsiteY38" fmla="*/ 1315593 h 1315593"/>
                        <a:gd name="connsiteX39" fmla="*/ 2221032 w 8382089"/>
                        <a:gd name="connsiteY39" fmla="*/ 1315593 h 1315593"/>
                        <a:gd name="connsiteX40" fmla="*/ 1882747 w 8382089"/>
                        <a:gd name="connsiteY40" fmla="*/ 1315593 h 1315593"/>
                        <a:gd name="connsiteX41" fmla="*/ 1226076 w 8382089"/>
                        <a:gd name="connsiteY41" fmla="*/ 1315593 h 1315593"/>
                        <a:gd name="connsiteX42" fmla="*/ 728598 w 8382089"/>
                        <a:gd name="connsiteY42" fmla="*/ 1315593 h 1315593"/>
                        <a:gd name="connsiteX43" fmla="*/ 211221 w 8382089"/>
                        <a:gd name="connsiteY43" fmla="*/ 1315593 h 1315593"/>
                        <a:gd name="connsiteX44" fmla="*/ 0 w 8382089"/>
                        <a:gd name="connsiteY44" fmla="*/ 1018335 h 1315593"/>
                        <a:gd name="connsiteX45" fmla="*/ 0 w 8382089"/>
                        <a:gd name="connsiteY45" fmla="*/ 643375 h 1315593"/>
                        <a:gd name="connsiteX46" fmla="*/ 0 w 8382089"/>
                        <a:gd name="connsiteY46" fmla="*/ 297257 h 1315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8382089" h="1315593" fill="none" extrusionOk="0">
                          <a:moveTo>
                            <a:pt x="0" y="297257"/>
                          </a:moveTo>
                          <a:cubicBezTo>
                            <a:pt x="-15552" y="115307"/>
                            <a:pt x="71778" y="13393"/>
                            <a:pt x="211221" y="0"/>
                          </a:cubicBezTo>
                          <a:cubicBezTo>
                            <a:pt x="372433" y="49691"/>
                            <a:pt x="636982" y="-15626"/>
                            <a:pt x="788296" y="0"/>
                          </a:cubicBezTo>
                          <a:cubicBezTo>
                            <a:pt x="925757" y="17850"/>
                            <a:pt x="940810" y="-9979"/>
                            <a:pt x="1046984" y="0"/>
                          </a:cubicBezTo>
                          <a:cubicBezTo>
                            <a:pt x="1146609" y="6107"/>
                            <a:pt x="1296971" y="-25426"/>
                            <a:pt x="1544462" y="0"/>
                          </a:cubicBezTo>
                          <a:cubicBezTo>
                            <a:pt x="1797293" y="20049"/>
                            <a:pt x="1855487" y="-36358"/>
                            <a:pt x="2041940" y="0"/>
                          </a:cubicBezTo>
                          <a:cubicBezTo>
                            <a:pt x="2229040" y="44563"/>
                            <a:pt x="2398284" y="14903"/>
                            <a:pt x="2539418" y="0"/>
                          </a:cubicBezTo>
                          <a:cubicBezTo>
                            <a:pt x="2695714" y="-17547"/>
                            <a:pt x="2838233" y="-31585"/>
                            <a:pt x="3036896" y="0"/>
                          </a:cubicBezTo>
                          <a:cubicBezTo>
                            <a:pt x="3190638" y="31849"/>
                            <a:pt x="3380394" y="24034"/>
                            <a:pt x="3613970" y="0"/>
                          </a:cubicBezTo>
                          <a:cubicBezTo>
                            <a:pt x="3809494" y="-7933"/>
                            <a:pt x="3913187" y="1191"/>
                            <a:pt x="4031851" y="0"/>
                          </a:cubicBezTo>
                          <a:cubicBezTo>
                            <a:pt x="4118522" y="4766"/>
                            <a:pt x="4252837" y="-4670"/>
                            <a:pt x="4529329" y="0"/>
                          </a:cubicBezTo>
                          <a:cubicBezTo>
                            <a:pt x="4786579" y="11731"/>
                            <a:pt x="4698100" y="3051"/>
                            <a:pt x="4867614" y="0"/>
                          </a:cubicBezTo>
                          <a:cubicBezTo>
                            <a:pt x="5032389" y="-15015"/>
                            <a:pt x="5115490" y="-20518"/>
                            <a:pt x="5285495" y="0"/>
                          </a:cubicBezTo>
                          <a:cubicBezTo>
                            <a:pt x="5468410" y="11880"/>
                            <a:pt x="5507431" y="24234"/>
                            <a:pt x="5623780" y="0"/>
                          </a:cubicBezTo>
                          <a:cubicBezTo>
                            <a:pt x="5749176" y="-22706"/>
                            <a:pt x="5810269" y="-7056"/>
                            <a:pt x="5962065" y="0"/>
                          </a:cubicBezTo>
                          <a:cubicBezTo>
                            <a:pt x="6142718" y="-7668"/>
                            <a:pt x="6372055" y="32763"/>
                            <a:pt x="6539139" y="0"/>
                          </a:cubicBezTo>
                          <a:cubicBezTo>
                            <a:pt x="6672470" y="-32767"/>
                            <a:pt x="6894828" y="-14353"/>
                            <a:pt x="7195810" y="0"/>
                          </a:cubicBezTo>
                          <a:cubicBezTo>
                            <a:pt x="7525532" y="-9216"/>
                            <a:pt x="7710016" y="-21783"/>
                            <a:pt x="8170867" y="0"/>
                          </a:cubicBezTo>
                          <a:cubicBezTo>
                            <a:pt x="8302250" y="29925"/>
                            <a:pt x="8397904" y="140920"/>
                            <a:pt x="8382089" y="297257"/>
                          </a:cubicBezTo>
                          <a:cubicBezTo>
                            <a:pt x="8382701" y="456823"/>
                            <a:pt x="8389990" y="502064"/>
                            <a:pt x="8382089" y="672217"/>
                          </a:cubicBezTo>
                          <a:cubicBezTo>
                            <a:pt x="8375267" y="835949"/>
                            <a:pt x="8377269" y="945194"/>
                            <a:pt x="8382089" y="1018335"/>
                          </a:cubicBezTo>
                          <a:cubicBezTo>
                            <a:pt x="8387143" y="1172318"/>
                            <a:pt x="8310649" y="1335019"/>
                            <a:pt x="8170867" y="1315593"/>
                          </a:cubicBezTo>
                          <a:cubicBezTo>
                            <a:pt x="7979868" y="1339168"/>
                            <a:pt x="7924669" y="1307111"/>
                            <a:pt x="7752986" y="1315593"/>
                          </a:cubicBezTo>
                          <a:cubicBezTo>
                            <a:pt x="7550039" y="1335888"/>
                            <a:pt x="7407123" y="1296882"/>
                            <a:pt x="7255507" y="1315593"/>
                          </a:cubicBezTo>
                          <a:cubicBezTo>
                            <a:pt x="7102141" y="1307600"/>
                            <a:pt x="6762479" y="1329817"/>
                            <a:pt x="6598837" y="1315593"/>
                          </a:cubicBezTo>
                          <a:cubicBezTo>
                            <a:pt x="6405977" y="1312300"/>
                            <a:pt x="6341347" y="1339262"/>
                            <a:pt x="6101359" y="1315593"/>
                          </a:cubicBezTo>
                          <a:cubicBezTo>
                            <a:pt x="5878596" y="1286828"/>
                            <a:pt x="5801640" y="1307710"/>
                            <a:pt x="5603881" y="1315593"/>
                          </a:cubicBezTo>
                          <a:cubicBezTo>
                            <a:pt x="5406540" y="1332996"/>
                            <a:pt x="5368016" y="1296312"/>
                            <a:pt x="5186000" y="1315593"/>
                          </a:cubicBezTo>
                          <a:cubicBezTo>
                            <a:pt x="5006949" y="1347645"/>
                            <a:pt x="4838273" y="1333602"/>
                            <a:pt x="4608925" y="1315593"/>
                          </a:cubicBezTo>
                          <a:cubicBezTo>
                            <a:pt x="4407625" y="1291282"/>
                            <a:pt x="4311975" y="1292240"/>
                            <a:pt x="4031851" y="1315593"/>
                          </a:cubicBezTo>
                          <a:cubicBezTo>
                            <a:pt x="3763471" y="1328484"/>
                            <a:pt x="3664915" y="1353879"/>
                            <a:pt x="3454777" y="1315593"/>
                          </a:cubicBezTo>
                          <a:cubicBezTo>
                            <a:pt x="3250891" y="1284815"/>
                            <a:pt x="3306852" y="1321927"/>
                            <a:pt x="3196088" y="1315593"/>
                          </a:cubicBezTo>
                          <a:cubicBezTo>
                            <a:pt x="3085317" y="1327527"/>
                            <a:pt x="3031249" y="1322647"/>
                            <a:pt x="2937400" y="1315593"/>
                          </a:cubicBezTo>
                          <a:cubicBezTo>
                            <a:pt x="2846768" y="1324486"/>
                            <a:pt x="2744459" y="1334043"/>
                            <a:pt x="2599115" y="1315593"/>
                          </a:cubicBezTo>
                          <a:cubicBezTo>
                            <a:pt x="2468618" y="1312943"/>
                            <a:pt x="2128530" y="1297369"/>
                            <a:pt x="2022041" y="1315593"/>
                          </a:cubicBezTo>
                          <a:cubicBezTo>
                            <a:pt x="1854895" y="1329918"/>
                            <a:pt x="1619545" y="1275876"/>
                            <a:pt x="1444966" y="1315593"/>
                          </a:cubicBezTo>
                          <a:cubicBezTo>
                            <a:pt x="1283873" y="1348728"/>
                            <a:pt x="1275774" y="1318711"/>
                            <a:pt x="1106682" y="1315593"/>
                          </a:cubicBezTo>
                          <a:cubicBezTo>
                            <a:pt x="936718" y="1326142"/>
                            <a:pt x="459372" y="1326708"/>
                            <a:pt x="211221" y="1315593"/>
                          </a:cubicBezTo>
                          <a:cubicBezTo>
                            <a:pt x="145234" y="1304800"/>
                            <a:pt x="28670" y="1197179"/>
                            <a:pt x="0" y="1018335"/>
                          </a:cubicBezTo>
                          <a:cubicBezTo>
                            <a:pt x="-264" y="938792"/>
                            <a:pt x="-4548" y="811136"/>
                            <a:pt x="0" y="665007"/>
                          </a:cubicBezTo>
                          <a:cubicBezTo>
                            <a:pt x="-4490" y="503188"/>
                            <a:pt x="-4707" y="455425"/>
                            <a:pt x="0" y="297257"/>
                          </a:cubicBezTo>
                          <a:close/>
                        </a:path>
                        <a:path w="8382089" h="1315593" stroke="0" extrusionOk="0">
                          <a:moveTo>
                            <a:pt x="0" y="297257"/>
                          </a:moveTo>
                          <a:cubicBezTo>
                            <a:pt x="-34066" y="156386"/>
                            <a:pt x="92079" y="24152"/>
                            <a:pt x="211221" y="0"/>
                          </a:cubicBezTo>
                          <a:cubicBezTo>
                            <a:pt x="278919" y="26105"/>
                            <a:pt x="419153" y="15473"/>
                            <a:pt x="549506" y="0"/>
                          </a:cubicBezTo>
                          <a:cubicBezTo>
                            <a:pt x="681756" y="-26619"/>
                            <a:pt x="769030" y="-6027"/>
                            <a:pt x="967388" y="0"/>
                          </a:cubicBezTo>
                          <a:cubicBezTo>
                            <a:pt x="1153810" y="-180"/>
                            <a:pt x="1133816" y="-4738"/>
                            <a:pt x="1226076" y="0"/>
                          </a:cubicBezTo>
                          <a:cubicBezTo>
                            <a:pt x="1272750" y="26395"/>
                            <a:pt x="1590856" y="-36957"/>
                            <a:pt x="1803151" y="0"/>
                          </a:cubicBezTo>
                          <a:cubicBezTo>
                            <a:pt x="2017368" y="23370"/>
                            <a:pt x="1997703" y="9038"/>
                            <a:pt x="2061839" y="0"/>
                          </a:cubicBezTo>
                          <a:cubicBezTo>
                            <a:pt x="2098108" y="2963"/>
                            <a:pt x="2399778" y="-3859"/>
                            <a:pt x="2559317" y="0"/>
                          </a:cubicBezTo>
                          <a:cubicBezTo>
                            <a:pt x="2706250" y="-6396"/>
                            <a:pt x="2761682" y="20494"/>
                            <a:pt x="2897602" y="0"/>
                          </a:cubicBezTo>
                          <a:cubicBezTo>
                            <a:pt x="3014888" y="-18823"/>
                            <a:pt x="3091938" y="31180"/>
                            <a:pt x="3235886" y="0"/>
                          </a:cubicBezTo>
                          <a:cubicBezTo>
                            <a:pt x="3368546" y="-25839"/>
                            <a:pt x="3369356" y="7554"/>
                            <a:pt x="3494575" y="0"/>
                          </a:cubicBezTo>
                          <a:cubicBezTo>
                            <a:pt x="3621669" y="458"/>
                            <a:pt x="3658273" y="26407"/>
                            <a:pt x="3753263" y="0"/>
                          </a:cubicBezTo>
                          <a:cubicBezTo>
                            <a:pt x="3847075" y="3694"/>
                            <a:pt x="3945797" y="-8393"/>
                            <a:pt x="4091549" y="0"/>
                          </a:cubicBezTo>
                          <a:cubicBezTo>
                            <a:pt x="4262975" y="12669"/>
                            <a:pt x="4354307" y="11215"/>
                            <a:pt x="4509430" y="0"/>
                          </a:cubicBezTo>
                          <a:cubicBezTo>
                            <a:pt x="4630093" y="32017"/>
                            <a:pt x="4856220" y="16260"/>
                            <a:pt x="5086504" y="0"/>
                          </a:cubicBezTo>
                          <a:cubicBezTo>
                            <a:pt x="5316442" y="8168"/>
                            <a:pt x="5340317" y="9349"/>
                            <a:pt x="5583982" y="0"/>
                          </a:cubicBezTo>
                          <a:cubicBezTo>
                            <a:pt x="5817303" y="-10076"/>
                            <a:pt x="5850139" y="11305"/>
                            <a:pt x="6001863" y="0"/>
                          </a:cubicBezTo>
                          <a:cubicBezTo>
                            <a:pt x="6152066" y="-16017"/>
                            <a:pt x="6233179" y="-9853"/>
                            <a:pt x="6419745" y="0"/>
                          </a:cubicBezTo>
                          <a:cubicBezTo>
                            <a:pt x="6620683" y="7543"/>
                            <a:pt x="6658303" y="1273"/>
                            <a:pt x="6758029" y="0"/>
                          </a:cubicBezTo>
                          <a:cubicBezTo>
                            <a:pt x="6838726" y="11476"/>
                            <a:pt x="7015497" y="-19664"/>
                            <a:pt x="7175911" y="0"/>
                          </a:cubicBezTo>
                          <a:cubicBezTo>
                            <a:pt x="7383478" y="-14336"/>
                            <a:pt x="7858657" y="-78508"/>
                            <a:pt x="8170867" y="0"/>
                          </a:cubicBezTo>
                          <a:cubicBezTo>
                            <a:pt x="8269751" y="32051"/>
                            <a:pt x="8370138" y="133896"/>
                            <a:pt x="8382089" y="297257"/>
                          </a:cubicBezTo>
                          <a:cubicBezTo>
                            <a:pt x="8380763" y="459620"/>
                            <a:pt x="8381494" y="561069"/>
                            <a:pt x="8382089" y="665007"/>
                          </a:cubicBezTo>
                          <a:cubicBezTo>
                            <a:pt x="8409063" y="752667"/>
                            <a:pt x="8392180" y="838679"/>
                            <a:pt x="8382089" y="1018335"/>
                          </a:cubicBezTo>
                          <a:cubicBezTo>
                            <a:pt x="8380008" y="1198513"/>
                            <a:pt x="8277158" y="1337785"/>
                            <a:pt x="8170867" y="1315593"/>
                          </a:cubicBezTo>
                          <a:cubicBezTo>
                            <a:pt x="8072713" y="1319179"/>
                            <a:pt x="7978489" y="1289460"/>
                            <a:pt x="7832582" y="1315593"/>
                          </a:cubicBezTo>
                          <a:cubicBezTo>
                            <a:pt x="7673806" y="1353186"/>
                            <a:pt x="7565035" y="1309477"/>
                            <a:pt x="7414700" y="1315593"/>
                          </a:cubicBezTo>
                          <a:cubicBezTo>
                            <a:pt x="7269680" y="1316815"/>
                            <a:pt x="7220117" y="1328696"/>
                            <a:pt x="7076415" y="1315593"/>
                          </a:cubicBezTo>
                          <a:cubicBezTo>
                            <a:pt x="6931255" y="1290521"/>
                            <a:pt x="6893414" y="1304182"/>
                            <a:pt x="6817727" y="1315593"/>
                          </a:cubicBezTo>
                          <a:cubicBezTo>
                            <a:pt x="6750147" y="1332571"/>
                            <a:pt x="6571728" y="1317411"/>
                            <a:pt x="6479442" y="1315593"/>
                          </a:cubicBezTo>
                          <a:cubicBezTo>
                            <a:pt x="6391608" y="1309611"/>
                            <a:pt x="6251900" y="1313112"/>
                            <a:pt x="5981964" y="1315593"/>
                          </a:cubicBezTo>
                          <a:cubicBezTo>
                            <a:pt x="5741155" y="1337254"/>
                            <a:pt x="5862427" y="1311102"/>
                            <a:pt x="5723276" y="1315593"/>
                          </a:cubicBezTo>
                          <a:cubicBezTo>
                            <a:pt x="5594476" y="1334330"/>
                            <a:pt x="5552312" y="1300723"/>
                            <a:pt x="5464588" y="1315593"/>
                          </a:cubicBezTo>
                          <a:cubicBezTo>
                            <a:pt x="5383626" y="1320621"/>
                            <a:pt x="5195107" y="1293292"/>
                            <a:pt x="5126302" y="1315593"/>
                          </a:cubicBezTo>
                          <a:cubicBezTo>
                            <a:pt x="5041355" y="1325422"/>
                            <a:pt x="4756516" y="1334541"/>
                            <a:pt x="4628825" y="1315593"/>
                          </a:cubicBezTo>
                          <a:cubicBezTo>
                            <a:pt x="4522225" y="1329173"/>
                            <a:pt x="4322567" y="1299758"/>
                            <a:pt x="4210943" y="1315593"/>
                          </a:cubicBezTo>
                          <a:cubicBezTo>
                            <a:pt x="4069448" y="1347676"/>
                            <a:pt x="3965695" y="1328210"/>
                            <a:pt x="3793062" y="1315593"/>
                          </a:cubicBezTo>
                          <a:cubicBezTo>
                            <a:pt x="3619946" y="1315762"/>
                            <a:pt x="3494484" y="1331514"/>
                            <a:pt x="3375180" y="1315593"/>
                          </a:cubicBezTo>
                          <a:cubicBezTo>
                            <a:pt x="3243270" y="1282603"/>
                            <a:pt x="3067166" y="1320987"/>
                            <a:pt x="2877702" y="1315593"/>
                          </a:cubicBezTo>
                          <a:cubicBezTo>
                            <a:pt x="2682698" y="1291905"/>
                            <a:pt x="2543405" y="1348871"/>
                            <a:pt x="2221032" y="1315593"/>
                          </a:cubicBezTo>
                          <a:cubicBezTo>
                            <a:pt x="1950983" y="1293512"/>
                            <a:pt x="2010904" y="1305635"/>
                            <a:pt x="1882747" y="1315593"/>
                          </a:cubicBezTo>
                          <a:cubicBezTo>
                            <a:pt x="1695481" y="1336084"/>
                            <a:pt x="1477943" y="1261877"/>
                            <a:pt x="1226076" y="1315593"/>
                          </a:cubicBezTo>
                          <a:cubicBezTo>
                            <a:pt x="929678" y="1343087"/>
                            <a:pt x="938955" y="1338532"/>
                            <a:pt x="728598" y="1315593"/>
                          </a:cubicBezTo>
                          <a:cubicBezTo>
                            <a:pt x="543916" y="1290492"/>
                            <a:pt x="391867" y="1333372"/>
                            <a:pt x="211221" y="1315593"/>
                          </a:cubicBezTo>
                          <a:cubicBezTo>
                            <a:pt x="129575" y="1337457"/>
                            <a:pt x="14322" y="1147213"/>
                            <a:pt x="0" y="1018335"/>
                          </a:cubicBezTo>
                          <a:cubicBezTo>
                            <a:pt x="-1546" y="873190"/>
                            <a:pt x="-6018" y="734591"/>
                            <a:pt x="0" y="643375"/>
                          </a:cubicBezTo>
                          <a:cubicBezTo>
                            <a:pt x="768" y="564624"/>
                            <a:pt x="-12681" y="365550"/>
                            <a:pt x="0" y="297257"/>
                          </a:cubicBezTo>
                          <a:close/>
                        </a:path>
                        <a:path w="8382089" h="1315593" fill="none" stroke="0" extrusionOk="0">
                          <a:moveTo>
                            <a:pt x="0" y="297257"/>
                          </a:moveTo>
                          <a:cubicBezTo>
                            <a:pt x="-10620" y="145269"/>
                            <a:pt x="74043" y="37109"/>
                            <a:pt x="211221" y="0"/>
                          </a:cubicBezTo>
                          <a:cubicBezTo>
                            <a:pt x="398674" y="39282"/>
                            <a:pt x="631511" y="-26141"/>
                            <a:pt x="788296" y="0"/>
                          </a:cubicBezTo>
                          <a:cubicBezTo>
                            <a:pt x="916797" y="25855"/>
                            <a:pt x="948633" y="-15413"/>
                            <a:pt x="1046984" y="0"/>
                          </a:cubicBezTo>
                          <a:cubicBezTo>
                            <a:pt x="1137828" y="7578"/>
                            <a:pt x="1337290" y="-21112"/>
                            <a:pt x="1544462" y="0"/>
                          </a:cubicBezTo>
                          <a:cubicBezTo>
                            <a:pt x="1768119" y="699"/>
                            <a:pt x="1849977" y="-27073"/>
                            <a:pt x="2041940" y="0"/>
                          </a:cubicBezTo>
                          <a:cubicBezTo>
                            <a:pt x="2251393" y="39727"/>
                            <a:pt x="2395351" y="34091"/>
                            <a:pt x="2539418" y="0"/>
                          </a:cubicBezTo>
                          <a:cubicBezTo>
                            <a:pt x="2677670" y="-22985"/>
                            <a:pt x="2853152" y="-8612"/>
                            <a:pt x="3036896" y="0"/>
                          </a:cubicBezTo>
                          <a:cubicBezTo>
                            <a:pt x="3259328" y="42854"/>
                            <a:pt x="3396704" y="43554"/>
                            <a:pt x="3613970" y="0"/>
                          </a:cubicBezTo>
                          <a:cubicBezTo>
                            <a:pt x="3805121" y="-27026"/>
                            <a:pt x="3924770" y="24849"/>
                            <a:pt x="4031851" y="0"/>
                          </a:cubicBezTo>
                          <a:cubicBezTo>
                            <a:pt x="4140434" y="-21265"/>
                            <a:pt x="4296770" y="-5098"/>
                            <a:pt x="4529329" y="0"/>
                          </a:cubicBezTo>
                          <a:cubicBezTo>
                            <a:pt x="4783329" y="26640"/>
                            <a:pt x="4695466" y="-510"/>
                            <a:pt x="4867614" y="0"/>
                          </a:cubicBezTo>
                          <a:cubicBezTo>
                            <a:pt x="5046099" y="3547"/>
                            <a:pt x="5122063" y="-20934"/>
                            <a:pt x="5285495" y="0"/>
                          </a:cubicBezTo>
                          <a:cubicBezTo>
                            <a:pt x="5467744" y="13583"/>
                            <a:pt x="5512421" y="21158"/>
                            <a:pt x="5623780" y="0"/>
                          </a:cubicBezTo>
                          <a:cubicBezTo>
                            <a:pt x="5735475" y="-19221"/>
                            <a:pt x="5817399" y="-14701"/>
                            <a:pt x="5962065" y="0"/>
                          </a:cubicBezTo>
                          <a:cubicBezTo>
                            <a:pt x="6122839" y="9280"/>
                            <a:pt x="6360618" y="15917"/>
                            <a:pt x="6539139" y="0"/>
                          </a:cubicBezTo>
                          <a:cubicBezTo>
                            <a:pt x="6706650" y="-27926"/>
                            <a:pt x="6883988" y="-33432"/>
                            <a:pt x="7195810" y="0"/>
                          </a:cubicBezTo>
                          <a:cubicBezTo>
                            <a:pt x="7480313" y="21734"/>
                            <a:pt x="7700059" y="-3273"/>
                            <a:pt x="8170867" y="0"/>
                          </a:cubicBezTo>
                          <a:cubicBezTo>
                            <a:pt x="8312781" y="27961"/>
                            <a:pt x="8396486" y="139204"/>
                            <a:pt x="8382089" y="297257"/>
                          </a:cubicBezTo>
                          <a:cubicBezTo>
                            <a:pt x="8379780" y="456888"/>
                            <a:pt x="8396443" y="507496"/>
                            <a:pt x="8382089" y="672217"/>
                          </a:cubicBezTo>
                          <a:cubicBezTo>
                            <a:pt x="8392363" y="830636"/>
                            <a:pt x="8388981" y="935349"/>
                            <a:pt x="8382089" y="1018335"/>
                          </a:cubicBezTo>
                          <a:cubicBezTo>
                            <a:pt x="8403165" y="1160522"/>
                            <a:pt x="8294999" y="1322356"/>
                            <a:pt x="8170867" y="1315593"/>
                          </a:cubicBezTo>
                          <a:cubicBezTo>
                            <a:pt x="7984041" y="1327502"/>
                            <a:pt x="7930505" y="1303718"/>
                            <a:pt x="7752986" y="1315593"/>
                          </a:cubicBezTo>
                          <a:cubicBezTo>
                            <a:pt x="7545377" y="1332655"/>
                            <a:pt x="7378753" y="1329160"/>
                            <a:pt x="7255507" y="1315593"/>
                          </a:cubicBezTo>
                          <a:cubicBezTo>
                            <a:pt x="7108226" y="1278365"/>
                            <a:pt x="6820208" y="1355438"/>
                            <a:pt x="6598837" y="1315593"/>
                          </a:cubicBezTo>
                          <a:cubicBezTo>
                            <a:pt x="6391406" y="1319489"/>
                            <a:pt x="6335886" y="1333056"/>
                            <a:pt x="6101359" y="1315593"/>
                          </a:cubicBezTo>
                          <a:cubicBezTo>
                            <a:pt x="5871335" y="1288666"/>
                            <a:pt x="5814783" y="1308361"/>
                            <a:pt x="5603881" y="1315593"/>
                          </a:cubicBezTo>
                          <a:cubicBezTo>
                            <a:pt x="5407875" y="1323856"/>
                            <a:pt x="5377011" y="1297984"/>
                            <a:pt x="5186000" y="1315593"/>
                          </a:cubicBezTo>
                          <a:cubicBezTo>
                            <a:pt x="5014430" y="1339041"/>
                            <a:pt x="4802601" y="1372220"/>
                            <a:pt x="4608925" y="1315593"/>
                          </a:cubicBezTo>
                          <a:cubicBezTo>
                            <a:pt x="4376899" y="1293321"/>
                            <a:pt x="4308874" y="1298399"/>
                            <a:pt x="4031851" y="1315593"/>
                          </a:cubicBezTo>
                          <a:cubicBezTo>
                            <a:pt x="3751278" y="1325375"/>
                            <a:pt x="3656870" y="1324462"/>
                            <a:pt x="3454777" y="1315593"/>
                          </a:cubicBezTo>
                          <a:cubicBezTo>
                            <a:pt x="3257373" y="1273930"/>
                            <a:pt x="3302978" y="1301200"/>
                            <a:pt x="3196088" y="1315593"/>
                          </a:cubicBezTo>
                          <a:cubicBezTo>
                            <a:pt x="3095838" y="1318438"/>
                            <a:pt x="3029271" y="1319593"/>
                            <a:pt x="2937400" y="1315593"/>
                          </a:cubicBezTo>
                          <a:cubicBezTo>
                            <a:pt x="2825099" y="1309454"/>
                            <a:pt x="2759523" y="1319189"/>
                            <a:pt x="2599115" y="1315593"/>
                          </a:cubicBezTo>
                          <a:cubicBezTo>
                            <a:pt x="2447987" y="1331888"/>
                            <a:pt x="2146875" y="1298479"/>
                            <a:pt x="2022041" y="1315593"/>
                          </a:cubicBezTo>
                          <a:cubicBezTo>
                            <a:pt x="1883982" y="1322632"/>
                            <a:pt x="1621025" y="1293231"/>
                            <a:pt x="1444966" y="1315593"/>
                          </a:cubicBezTo>
                          <a:cubicBezTo>
                            <a:pt x="1293296" y="1338369"/>
                            <a:pt x="1273924" y="1309874"/>
                            <a:pt x="1106682" y="1315593"/>
                          </a:cubicBezTo>
                          <a:cubicBezTo>
                            <a:pt x="919975" y="1294347"/>
                            <a:pt x="510155" y="1248115"/>
                            <a:pt x="211221" y="1315593"/>
                          </a:cubicBezTo>
                          <a:cubicBezTo>
                            <a:pt x="153908" y="1318829"/>
                            <a:pt x="41170" y="1165787"/>
                            <a:pt x="0" y="1018335"/>
                          </a:cubicBezTo>
                          <a:cubicBezTo>
                            <a:pt x="-23741" y="929080"/>
                            <a:pt x="-12730" y="824185"/>
                            <a:pt x="0" y="665007"/>
                          </a:cubicBezTo>
                          <a:cubicBezTo>
                            <a:pt x="-5969" y="502287"/>
                            <a:pt x="-8633" y="451105"/>
                            <a:pt x="0" y="297257"/>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4" name="Hộp Văn bản 107">
              <a:extLst>
                <a:ext uri="{FF2B5EF4-FFF2-40B4-BE49-F238E27FC236}">
                  <a16:creationId xmlns:a16="http://schemas.microsoft.com/office/drawing/2014/main" id="{277B9C73-0946-E0F7-5026-3463798635B5}"/>
                </a:ext>
              </a:extLst>
            </p:cNvPr>
            <p:cNvSpPr txBox="1"/>
            <p:nvPr/>
          </p:nvSpPr>
          <p:spPr>
            <a:xfrm>
              <a:off x="457024" y="1547110"/>
              <a:ext cx="11455560" cy="617752"/>
            </a:xfrm>
            <a:prstGeom prst="rect">
              <a:avLst/>
            </a:prstGeom>
            <a:noFill/>
          </p:spPr>
          <p:txBody>
            <a:bodyPr wrap="square" rtlCol="0" anchor="ctr">
              <a:spAutoFit/>
            </a:bodyPr>
            <a:lstStyle/>
            <a:p>
              <a:pPr marL="0" marR="0" lvl="0" indent="27432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Tìm những chi tiết miêu tả các liền chị lúc tập hát? </a:t>
              </a:r>
            </a:p>
          </p:txBody>
        </p:sp>
      </p:grpSp>
      <p:sp>
        <p:nvSpPr>
          <p:cNvPr id="5" name="Oval 4">
            <a:extLst>
              <a:ext uri="{FF2B5EF4-FFF2-40B4-BE49-F238E27FC236}">
                <a16:creationId xmlns:a16="http://schemas.microsoft.com/office/drawing/2014/main" id="{852F6FD8-85DC-3079-C26A-1E31C93370B5}"/>
              </a:ext>
            </a:extLst>
          </p:cNvPr>
          <p:cNvSpPr/>
          <p:nvPr/>
        </p:nvSpPr>
        <p:spPr>
          <a:xfrm>
            <a:off x="2634793" y="370254"/>
            <a:ext cx="781871" cy="781871"/>
          </a:xfrm>
          <a:prstGeom prst="ellipse">
            <a:avLst/>
          </a:prstGeom>
          <a:solidFill>
            <a:srgbClr val="FF33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a:ln>
                  <a:solidFill>
                    <a:prstClr val="white"/>
                  </a:solidFill>
                </a:ln>
                <a:solidFill>
                  <a:prstClr val="white"/>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rPr>
              <a:t>2</a:t>
            </a:r>
          </a:p>
        </p:txBody>
      </p:sp>
      <p:sp>
        <p:nvSpPr>
          <p:cNvPr id="6" name="Speech Bubble: Rectangle with Corners Rounded 4">
            <a:extLst>
              <a:ext uri="{FF2B5EF4-FFF2-40B4-BE49-F238E27FC236}">
                <a16:creationId xmlns:a16="http://schemas.microsoft.com/office/drawing/2014/main" id="{A1113C83-759C-E75E-79EB-62BFADBA5937}"/>
              </a:ext>
            </a:extLst>
          </p:cNvPr>
          <p:cNvSpPr/>
          <p:nvPr/>
        </p:nvSpPr>
        <p:spPr>
          <a:xfrm flipH="1">
            <a:off x="2930781" y="2372493"/>
            <a:ext cx="8678528" cy="2945741"/>
          </a:xfrm>
          <a:custGeom>
            <a:avLst/>
            <a:gdLst>
              <a:gd name="connsiteX0" fmla="*/ 0 w 8212717"/>
              <a:gd name="connsiteY0" fmla="*/ 677347 h 4063999"/>
              <a:gd name="connsiteX1" fmla="*/ 677347 w 8212717"/>
              <a:gd name="connsiteY1" fmla="*/ 0 h 4063999"/>
              <a:gd name="connsiteX2" fmla="*/ 4790752 w 8212717"/>
              <a:gd name="connsiteY2" fmla="*/ 0 h 4063999"/>
              <a:gd name="connsiteX3" fmla="*/ 4790752 w 8212717"/>
              <a:gd name="connsiteY3" fmla="*/ 0 h 4063999"/>
              <a:gd name="connsiteX4" fmla="*/ 6843931 w 8212717"/>
              <a:gd name="connsiteY4" fmla="*/ 0 h 4063999"/>
              <a:gd name="connsiteX5" fmla="*/ 7535370 w 8212717"/>
              <a:gd name="connsiteY5" fmla="*/ 0 h 4063999"/>
              <a:gd name="connsiteX6" fmla="*/ 8212717 w 8212717"/>
              <a:gd name="connsiteY6" fmla="*/ 677347 h 4063999"/>
              <a:gd name="connsiteX7" fmla="*/ 8212717 w 8212717"/>
              <a:gd name="connsiteY7" fmla="*/ 2370666 h 4063999"/>
              <a:gd name="connsiteX8" fmla="*/ 8763215 w 8212717"/>
              <a:gd name="connsiteY8" fmla="*/ 2039965 h 4063999"/>
              <a:gd name="connsiteX9" fmla="*/ 8212717 w 8212717"/>
              <a:gd name="connsiteY9" fmla="*/ 3386666 h 4063999"/>
              <a:gd name="connsiteX10" fmla="*/ 8212717 w 8212717"/>
              <a:gd name="connsiteY10" fmla="*/ 3386652 h 4063999"/>
              <a:gd name="connsiteX11" fmla="*/ 7535370 w 8212717"/>
              <a:gd name="connsiteY11" fmla="*/ 4063999 h 4063999"/>
              <a:gd name="connsiteX12" fmla="*/ 6843931 w 8212717"/>
              <a:gd name="connsiteY12" fmla="*/ 4063999 h 4063999"/>
              <a:gd name="connsiteX13" fmla="*/ 4790752 w 8212717"/>
              <a:gd name="connsiteY13" fmla="*/ 4063999 h 4063999"/>
              <a:gd name="connsiteX14" fmla="*/ 4790752 w 8212717"/>
              <a:gd name="connsiteY14" fmla="*/ 4063999 h 4063999"/>
              <a:gd name="connsiteX15" fmla="*/ 677347 w 8212717"/>
              <a:gd name="connsiteY15" fmla="*/ 4063999 h 4063999"/>
              <a:gd name="connsiteX16" fmla="*/ 0 w 8212717"/>
              <a:gd name="connsiteY16" fmla="*/ 3386652 h 4063999"/>
              <a:gd name="connsiteX17" fmla="*/ 0 w 8212717"/>
              <a:gd name="connsiteY17" fmla="*/ 3386666 h 4063999"/>
              <a:gd name="connsiteX18" fmla="*/ 0 w 8212717"/>
              <a:gd name="connsiteY18" fmla="*/ 2370666 h 4063999"/>
              <a:gd name="connsiteX19" fmla="*/ 0 w 8212717"/>
              <a:gd name="connsiteY19" fmla="*/ 2370666 h 4063999"/>
              <a:gd name="connsiteX20" fmla="*/ 0 w 8212717"/>
              <a:gd name="connsiteY20" fmla="*/ 677347 h 4063999"/>
              <a:gd name="connsiteX0" fmla="*/ 0 w 8763215"/>
              <a:gd name="connsiteY0" fmla="*/ 677347 h 4063999"/>
              <a:gd name="connsiteX1" fmla="*/ 677347 w 8763215"/>
              <a:gd name="connsiteY1" fmla="*/ 0 h 4063999"/>
              <a:gd name="connsiteX2" fmla="*/ 4790752 w 8763215"/>
              <a:gd name="connsiteY2" fmla="*/ 0 h 4063999"/>
              <a:gd name="connsiteX3" fmla="*/ 4790752 w 8763215"/>
              <a:gd name="connsiteY3" fmla="*/ 0 h 4063999"/>
              <a:gd name="connsiteX4" fmla="*/ 6843931 w 8763215"/>
              <a:gd name="connsiteY4" fmla="*/ 0 h 4063999"/>
              <a:gd name="connsiteX5" fmla="*/ 7535370 w 8763215"/>
              <a:gd name="connsiteY5" fmla="*/ 0 h 4063999"/>
              <a:gd name="connsiteX6" fmla="*/ 8212717 w 8763215"/>
              <a:gd name="connsiteY6" fmla="*/ 677347 h 4063999"/>
              <a:gd name="connsiteX7" fmla="*/ 8212717 w 8763215"/>
              <a:gd name="connsiteY7" fmla="*/ 2370666 h 4063999"/>
              <a:gd name="connsiteX8" fmla="*/ 8763215 w 8763215"/>
              <a:gd name="connsiteY8" fmla="*/ 2039965 h 4063999"/>
              <a:gd name="connsiteX9" fmla="*/ 8212717 w 8763215"/>
              <a:gd name="connsiteY9" fmla="*/ 3386666 h 4063999"/>
              <a:gd name="connsiteX10" fmla="*/ 8195784 w 8763215"/>
              <a:gd name="connsiteY10" fmla="*/ 2988719 h 4063999"/>
              <a:gd name="connsiteX11" fmla="*/ 7535370 w 8763215"/>
              <a:gd name="connsiteY11" fmla="*/ 4063999 h 4063999"/>
              <a:gd name="connsiteX12" fmla="*/ 6843931 w 8763215"/>
              <a:gd name="connsiteY12" fmla="*/ 4063999 h 4063999"/>
              <a:gd name="connsiteX13" fmla="*/ 4790752 w 8763215"/>
              <a:gd name="connsiteY13" fmla="*/ 4063999 h 4063999"/>
              <a:gd name="connsiteX14" fmla="*/ 4790752 w 8763215"/>
              <a:gd name="connsiteY14" fmla="*/ 4063999 h 4063999"/>
              <a:gd name="connsiteX15" fmla="*/ 677347 w 8763215"/>
              <a:gd name="connsiteY15" fmla="*/ 4063999 h 4063999"/>
              <a:gd name="connsiteX16" fmla="*/ 0 w 8763215"/>
              <a:gd name="connsiteY16" fmla="*/ 3386652 h 4063999"/>
              <a:gd name="connsiteX17" fmla="*/ 0 w 8763215"/>
              <a:gd name="connsiteY17" fmla="*/ 3386666 h 4063999"/>
              <a:gd name="connsiteX18" fmla="*/ 0 w 8763215"/>
              <a:gd name="connsiteY18" fmla="*/ 2370666 h 4063999"/>
              <a:gd name="connsiteX19" fmla="*/ 0 w 8763215"/>
              <a:gd name="connsiteY19" fmla="*/ 2370666 h 4063999"/>
              <a:gd name="connsiteX20" fmla="*/ 0 w 8763215"/>
              <a:gd name="connsiteY20" fmla="*/ 677347 h 4063999"/>
              <a:gd name="connsiteX0" fmla="*/ 0 w 8763215"/>
              <a:gd name="connsiteY0" fmla="*/ 677347 h 4063999"/>
              <a:gd name="connsiteX1" fmla="*/ 677347 w 8763215"/>
              <a:gd name="connsiteY1" fmla="*/ 0 h 4063999"/>
              <a:gd name="connsiteX2" fmla="*/ 4790752 w 8763215"/>
              <a:gd name="connsiteY2" fmla="*/ 0 h 4063999"/>
              <a:gd name="connsiteX3" fmla="*/ 4790752 w 8763215"/>
              <a:gd name="connsiteY3" fmla="*/ 0 h 4063999"/>
              <a:gd name="connsiteX4" fmla="*/ 6843931 w 8763215"/>
              <a:gd name="connsiteY4" fmla="*/ 0 h 4063999"/>
              <a:gd name="connsiteX5" fmla="*/ 7535370 w 8763215"/>
              <a:gd name="connsiteY5" fmla="*/ 0 h 4063999"/>
              <a:gd name="connsiteX6" fmla="*/ 8212717 w 8763215"/>
              <a:gd name="connsiteY6" fmla="*/ 677347 h 4063999"/>
              <a:gd name="connsiteX7" fmla="*/ 8212717 w 8763215"/>
              <a:gd name="connsiteY7" fmla="*/ 2370666 h 4063999"/>
              <a:gd name="connsiteX8" fmla="*/ 8763215 w 8763215"/>
              <a:gd name="connsiteY8" fmla="*/ 2039965 h 4063999"/>
              <a:gd name="connsiteX9" fmla="*/ 8212717 w 8763215"/>
              <a:gd name="connsiteY9" fmla="*/ 3386666 h 4063999"/>
              <a:gd name="connsiteX10" fmla="*/ 8195784 w 8763215"/>
              <a:gd name="connsiteY10" fmla="*/ 2988719 h 4063999"/>
              <a:gd name="connsiteX11" fmla="*/ 8048651 w 8763215"/>
              <a:gd name="connsiteY11" fmla="*/ 3759199 h 4063999"/>
              <a:gd name="connsiteX12" fmla="*/ 7535370 w 8763215"/>
              <a:gd name="connsiteY12" fmla="*/ 4063999 h 4063999"/>
              <a:gd name="connsiteX13" fmla="*/ 6843931 w 8763215"/>
              <a:gd name="connsiteY13" fmla="*/ 4063999 h 4063999"/>
              <a:gd name="connsiteX14" fmla="*/ 4790752 w 8763215"/>
              <a:gd name="connsiteY14" fmla="*/ 4063999 h 4063999"/>
              <a:gd name="connsiteX15" fmla="*/ 4790752 w 8763215"/>
              <a:gd name="connsiteY15" fmla="*/ 4063999 h 4063999"/>
              <a:gd name="connsiteX16" fmla="*/ 677347 w 8763215"/>
              <a:gd name="connsiteY16" fmla="*/ 4063999 h 4063999"/>
              <a:gd name="connsiteX17" fmla="*/ 0 w 8763215"/>
              <a:gd name="connsiteY17" fmla="*/ 3386652 h 4063999"/>
              <a:gd name="connsiteX18" fmla="*/ 0 w 8763215"/>
              <a:gd name="connsiteY18" fmla="*/ 3386666 h 4063999"/>
              <a:gd name="connsiteX19" fmla="*/ 0 w 8763215"/>
              <a:gd name="connsiteY19" fmla="*/ 2370666 h 4063999"/>
              <a:gd name="connsiteX20" fmla="*/ 0 w 8763215"/>
              <a:gd name="connsiteY20" fmla="*/ 2370666 h 4063999"/>
              <a:gd name="connsiteX21" fmla="*/ 0 w 8763215"/>
              <a:gd name="connsiteY21" fmla="*/ 677347 h 4063999"/>
              <a:gd name="connsiteX0" fmla="*/ 0 w 8763215"/>
              <a:gd name="connsiteY0" fmla="*/ 677347 h 4063999"/>
              <a:gd name="connsiteX1" fmla="*/ 677347 w 8763215"/>
              <a:gd name="connsiteY1" fmla="*/ 0 h 4063999"/>
              <a:gd name="connsiteX2" fmla="*/ 4790752 w 8763215"/>
              <a:gd name="connsiteY2" fmla="*/ 0 h 4063999"/>
              <a:gd name="connsiteX3" fmla="*/ 4790752 w 8763215"/>
              <a:gd name="connsiteY3" fmla="*/ 0 h 4063999"/>
              <a:gd name="connsiteX4" fmla="*/ 6843931 w 8763215"/>
              <a:gd name="connsiteY4" fmla="*/ 0 h 4063999"/>
              <a:gd name="connsiteX5" fmla="*/ 7535370 w 8763215"/>
              <a:gd name="connsiteY5" fmla="*/ 0 h 4063999"/>
              <a:gd name="connsiteX6" fmla="*/ 8212717 w 8763215"/>
              <a:gd name="connsiteY6" fmla="*/ 677347 h 4063999"/>
              <a:gd name="connsiteX7" fmla="*/ 8212717 w 8763215"/>
              <a:gd name="connsiteY7" fmla="*/ 2370666 h 4063999"/>
              <a:gd name="connsiteX8" fmla="*/ 8763215 w 8763215"/>
              <a:gd name="connsiteY8" fmla="*/ 2039965 h 4063999"/>
              <a:gd name="connsiteX9" fmla="*/ 8373584 w 8763215"/>
              <a:gd name="connsiteY9" fmla="*/ 2641599 h 4063999"/>
              <a:gd name="connsiteX10" fmla="*/ 8195784 w 8763215"/>
              <a:gd name="connsiteY10" fmla="*/ 2988719 h 4063999"/>
              <a:gd name="connsiteX11" fmla="*/ 8048651 w 8763215"/>
              <a:gd name="connsiteY11" fmla="*/ 3759199 h 4063999"/>
              <a:gd name="connsiteX12" fmla="*/ 7535370 w 8763215"/>
              <a:gd name="connsiteY12" fmla="*/ 4063999 h 4063999"/>
              <a:gd name="connsiteX13" fmla="*/ 6843931 w 8763215"/>
              <a:gd name="connsiteY13" fmla="*/ 4063999 h 4063999"/>
              <a:gd name="connsiteX14" fmla="*/ 4790752 w 8763215"/>
              <a:gd name="connsiteY14" fmla="*/ 4063999 h 4063999"/>
              <a:gd name="connsiteX15" fmla="*/ 4790752 w 8763215"/>
              <a:gd name="connsiteY15" fmla="*/ 4063999 h 4063999"/>
              <a:gd name="connsiteX16" fmla="*/ 677347 w 8763215"/>
              <a:gd name="connsiteY16" fmla="*/ 4063999 h 4063999"/>
              <a:gd name="connsiteX17" fmla="*/ 0 w 8763215"/>
              <a:gd name="connsiteY17" fmla="*/ 3386652 h 4063999"/>
              <a:gd name="connsiteX18" fmla="*/ 0 w 8763215"/>
              <a:gd name="connsiteY18" fmla="*/ 3386666 h 4063999"/>
              <a:gd name="connsiteX19" fmla="*/ 0 w 8763215"/>
              <a:gd name="connsiteY19" fmla="*/ 2370666 h 4063999"/>
              <a:gd name="connsiteX20" fmla="*/ 0 w 8763215"/>
              <a:gd name="connsiteY20" fmla="*/ 2370666 h 4063999"/>
              <a:gd name="connsiteX21" fmla="*/ 0 w 8763215"/>
              <a:gd name="connsiteY21" fmla="*/ 677347 h 4063999"/>
              <a:gd name="connsiteX0" fmla="*/ 0 w 8763215"/>
              <a:gd name="connsiteY0" fmla="*/ 677347 h 4063999"/>
              <a:gd name="connsiteX1" fmla="*/ 677347 w 8763215"/>
              <a:gd name="connsiteY1" fmla="*/ 0 h 4063999"/>
              <a:gd name="connsiteX2" fmla="*/ 4790752 w 8763215"/>
              <a:gd name="connsiteY2" fmla="*/ 0 h 4063999"/>
              <a:gd name="connsiteX3" fmla="*/ 4790752 w 8763215"/>
              <a:gd name="connsiteY3" fmla="*/ 0 h 4063999"/>
              <a:gd name="connsiteX4" fmla="*/ 6843931 w 8763215"/>
              <a:gd name="connsiteY4" fmla="*/ 0 h 4063999"/>
              <a:gd name="connsiteX5" fmla="*/ 7535370 w 8763215"/>
              <a:gd name="connsiteY5" fmla="*/ 0 h 4063999"/>
              <a:gd name="connsiteX6" fmla="*/ 8212717 w 8763215"/>
              <a:gd name="connsiteY6" fmla="*/ 677347 h 4063999"/>
              <a:gd name="connsiteX7" fmla="*/ 8212717 w 8763215"/>
              <a:gd name="connsiteY7" fmla="*/ 2370666 h 4063999"/>
              <a:gd name="connsiteX8" fmla="*/ 8763215 w 8763215"/>
              <a:gd name="connsiteY8" fmla="*/ 2039965 h 4063999"/>
              <a:gd name="connsiteX9" fmla="*/ 8373584 w 8763215"/>
              <a:gd name="connsiteY9" fmla="*/ 2641599 h 4063999"/>
              <a:gd name="connsiteX10" fmla="*/ 8195784 w 8763215"/>
              <a:gd name="connsiteY10" fmla="*/ 2988719 h 4063999"/>
              <a:gd name="connsiteX11" fmla="*/ 8167184 w 8763215"/>
              <a:gd name="connsiteY11" fmla="*/ 3435349 h 4063999"/>
              <a:gd name="connsiteX12" fmla="*/ 8048651 w 8763215"/>
              <a:gd name="connsiteY12" fmla="*/ 3759199 h 4063999"/>
              <a:gd name="connsiteX13" fmla="*/ 7535370 w 8763215"/>
              <a:gd name="connsiteY13" fmla="*/ 4063999 h 4063999"/>
              <a:gd name="connsiteX14" fmla="*/ 6843931 w 8763215"/>
              <a:gd name="connsiteY14" fmla="*/ 4063999 h 4063999"/>
              <a:gd name="connsiteX15" fmla="*/ 4790752 w 8763215"/>
              <a:gd name="connsiteY15" fmla="*/ 4063999 h 4063999"/>
              <a:gd name="connsiteX16" fmla="*/ 4790752 w 8763215"/>
              <a:gd name="connsiteY16" fmla="*/ 4063999 h 4063999"/>
              <a:gd name="connsiteX17" fmla="*/ 677347 w 8763215"/>
              <a:gd name="connsiteY17" fmla="*/ 4063999 h 4063999"/>
              <a:gd name="connsiteX18" fmla="*/ 0 w 8763215"/>
              <a:gd name="connsiteY18" fmla="*/ 3386652 h 4063999"/>
              <a:gd name="connsiteX19" fmla="*/ 0 w 8763215"/>
              <a:gd name="connsiteY19" fmla="*/ 3386666 h 4063999"/>
              <a:gd name="connsiteX20" fmla="*/ 0 w 8763215"/>
              <a:gd name="connsiteY20" fmla="*/ 2370666 h 4063999"/>
              <a:gd name="connsiteX21" fmla="*/ 0 w 8763215"/>
              <a:gd name="connsiteY21" fmla="*/ 2370666 h 4063999"/>
              <a:gd name="connsiteX22" fmla="*/ 0 w 8763215"/>
              <a:gd name="connsiteY22" fmla="*/ 677347 h 4063999"/>
              <a:gd name="connsiteX0" fmla="*/ 0 w 8763215"/>
              <a:gd name="connsiteY0" fmla="*/ 677347 h 4063999"/>
              <a:gd name="connsiteX1" fmla="*/ 677347 w 8763215"/>
              <a:gd name="connsiteY1" fmla="*/ 0 h 4063999"/>
              <a:gd name="connsiteX2" fmla="*/ 4790752 w 8763215"/>
              <a:gd name="connsiteY2" fmla="*/ 0 h 4063999"/>
              <a:gd name="connsiteX3" fmla="*/ 4790752 w 8763215"/>
              <a:gd name="connsiteY3" fmla="*/ 0 h 4063999"/>
              <a:gd name="connsiteX4" fmla="*/ 6843931 w 8763215"/>
              <a:gd name="connsiteY4" fmla="*/ 0 h 4063999"/>
              <a:gd name="connsiteX5" fmla="*/ 7535370 w 8763215"/>
              <a:gd name="connsiteY5" fmla="*/ 0 h 4063999"/>
              <a:gd name="connsiteX6" fmla="*/ 8212717 w 8763215"/>
              <a:gd name="connsiteY6" fmla="*/ 677347 h 4063999"/>
              <a:gd name="connsiteX7" fmla="*/ 8212717 w 8763215"/>
              <a:gd name="connsiteY7" fmla="*/ 2370666 h 4063999"/>
              <a:gd name="connsiteX8" fmla="*/ 8763215 w 8763215"/>
              <a:gd name="connsiteY8" fmla="*/ 2039965 h 4063999"/>
              <a:gd name="connsiteX9" fmla="*/ 8373584 w 8763215"/>
              <a:gd name="connsiteY9" fmla="*/ 2641599 h 4063999"/>
              <a:gd name="connsiteX10" fmla="*/ 8170384 w 8763215"/>
              <a:gd name="connsiteY10" fmla="*/ 2976019 h 4063999"/>
              <a:gd name="connsiteX11" fmla="*/ 8167184 w 8763215"/>
              <a:gd name="connsiteY11" fmla="*/ 3435349 h 4063999"/>
              <a:gd name="connsiteX12" fmla="*/ 8048651 w 8763215"/>
              <a:gd name="connsiteY12" fmla="*/ 3759199 h 4063999"/>
              <a:gd name="connsiteX13" fmla="*/ 7535370 w 8763215"/>
              <a:gd name="connsiteY13" fmla="*/ 4063999 h 4063999"/>
              <a:gd name="connsiteX14" fmla="*/ 6843931 w 8763215"/>
              <a:gd name="connsiteY14" fmla="*/ 4063999 h 4063999"/>
              <a:gd name="connsiteX15" fmla="*/ 4790752 w 8763215"/>
              <a:gd name="connsiteY15" fmla="*/ 4063999 h 4063999"/>
              <a:gd name="connsiteX16" fmla="*/ 4790752 w 8763215"/>
              <a:gd name="connsiteY16" fmla="*/ 4063999 h 4063999"/>
              <a:gd name="connsiteX17" fmla="*/ 677347 w 8763215"/>
              <a:gd name="connsiteY17" fmla="*/ 4063999 h 4063999"/>
              <a:gd name="connsiteX18" fmla="*/ 0 w 8763215"/>
              <a:gd name="connsiteY18" fmla="*/ 3386652 h 4063999"/>
              <a:gd name="connsiteX19" fmla="*/ 0 w 8763215"/>
              <a:gd name="connsiteY19" fmla="*/ 3386666 h 4063999"/>
              <a:gd name="connsiteX20" fmla="*/ 0 w 8763215"/>
              <a:gd name="connsiteY20" fmla="*/ 2370666 h 4063999"/>
              <a:gd name="connsiteX21" fmla="*/ 0 w 8763215"/>
              <a:gd name="connsiteY21" fmla="*/ 2370666 h 4063999"/>
              <a:gd name="connsiteX22" fmla="*/ 0 w 8763215"/>
              <a:gd name="connsiteY22" fmla="*/ 677347 h 4063999"/>
              <a:gd name="connsiteX0" fmla="*/ 0 w 8763215"/>
              <a:gd name="connsiteY0" fmla="*/ 677347 h 4063999"/>
              <a:gd name="connsiteX1" fmla="*/ 677347 w 8763215"/>
              <a:gd name="connsiteY1" fmla="*/ 0 h 4063999"/>
              <a:gd name="connsiteX2" fmla="*/ 4790752 w 8763215"/>
              <a:gd name="connsiteY2" fmla="*/ 0 h 4063999"/>
              <a:gd name="connsiteX3" fmla="*/ 4790752 w 8763215"/>
              <a:gd name="connsiteY3" fmla="*/ 0 h 4063999"/>
              <a:gd name="connsiteX4" fmla="*/ 6843931 w 8763215"/>
              <a:gd name="connsiteY4" fmla="*/ 0 h 4063999"/>
              <a:gd name="connsiteX5" fmla="*/ 7535370 w 8763215"/>
              <a:gd name="connsiteY5" fmla="*/ 0 h 4063999"/>
              <a:gd name="connsiteX6" fmla="*/ 8212717 w 8763215"/>
              <a:gd name="connsiteY6" fmla="*/ 677347 h 4063999"/>
              <a:gd name="connsiteX7" fmla="*/ 8212717 w 8763215"/>
              <a:gd name="connsiteY7" fmla="*/ 2370666 h 4063999"/>
              <a:gd name="connsiteX8" fmla="*/ 8763215 w 8763215"/>
              <a:gd name="connsiteY8" fmla="*/ 2039965 h 4063999"/>
              <a:gd name="connsiteX9" fmla="*/ 8373584 w 8763215"/>
              <a:gd name="connsiteY9" fmla="*/ 2641599 h 4063999"/>
              <a:gd name="connsiteX10" fmla="*/ 8170384 w 8763215"/>
              <a:gd name="connsiteY10" fmla="*/ 2976019 h 4063999"/>
              <a:gd name="connsiteX11" fmla="*/ 8167184 w 8763215"/>
              <a:gd name="connsiteY11" fmla="*/ 3435349 h 4063999"/>
              <a:gd name="connsiteX12" fmla="*/ 8048651 w 8763215"/>
              <a:gd name="connsiteY12" fmla="*/ 3759199 h 4063999"/>
              <a:gd name="connsiteX13" fmla="*/ 7900484 w 8763215"/>
              <a:gd name="connsiteY13" fmla="*/ 3936999 h 4063999"/>
              <a:gd name="connsiteX14" fmla="*/ 7535370 w 8763215"/>
              <a:gd name="connsiteY14" fmla="*/ 4063999 h 4063999"/>
              <a:gd name="connsiteX15" fmla="*/ 6843931 w 8763215"/>
              <a:gd name="connsiteY15" fmla="*/ 4063999 h 4063999"/>
              <a:gd name="connsiteX16" fmla="*/ 4790752 w 8763215"/>
              <a:gd name="connsiteY16" fmla="*/ 4063999 h 4063999"/>
              <a:gd name="connsiteX17" fmla="*/ 4790752 w 8763215"/>
              <a:gd name="connsiteY17" fmla="*/ 4063999 h 4063999"/>
              <a:gd name="connsiteX18" fmla="*/ 677347 w 8763215"/>
              <a:gd name="connsiteY18" fmla="*/ 4063999 h 4063999"/>
              <a:gd name="connsiteX19" fmla="*/ 0 w 8763215"/>
              <a:gd name="connsiteY19" fmla="*/ 3386652 h 4063999"/>
              <a:gd name="connsiteX20" fmla="*/ 0 w 8763215"/>
              <a:gd name="connsiteY20" fmla="*/ 3386666 h 4063999"/>
              <a:gd name="connsiteX21" fmla="*/ 0 w 8763215"/>
              <a:gd name="connsiteY21" fmla="*/ 2370666 h 4063999"/>
              <a:gd name="connsiteX22" fmla="*/ 0 w 8763215"/>
              <a:gd name="connsiteY22" fmla="*/ 2370666 h 4063999"/>
              <a:gd name="connsiteX23" fmla="*/ 0 w 8763215"/>
              <a:gd name="connsiteY23" fmla="*/ 677347 h 4063999"/>
              <a:gd name="connsiteX0" fmla="*/ 0 w 8763215"/>
              <a:gd name="connsiteY0" fmla="*/ 677347 h 4063999"/>
              <a:gd name="connsiteX1" fmla="*/ 677347 w 8763215"/>
              <a:gd name="connsiteY1" fmla="*/ 0 h 4063999"/>
              <a:gd name="connsiteX2" fmla="*/ 4790752 w 8763215"/>
              <a:gd name="connsiteY2" fmla="*/ 0 h 4063999"/>
              <a:gd name="connsiteX3" fmla="*/ 4790752 w 8763215"/>
              <a:gd name="connsiteY3" fmla="*/ 0 h 4063999"/>
              <a:gd name="connsiteX4" fmla="*/ 6843931 w 8763215"/>
              <a:gd name="connsiteY4" fmla="*/ 0 h 4063999"/>
              <a:gd name="connsiteX5" fmla="*/ 7535370 w 8763215"/>
              <a:gd name="connsiteY5" fmla="*/ 0 h 4063999"/>
              <a:gd name="connsiteX6" fmla="*/ 8212717 w 8763215"/>
              <a:gd name="connsiteY6" fmla="*/ 677347 h 4063999"/>
              <a:gd name="connsiteX7" fmla="*/ 8212717 w 8763215"/>
              <a:gd name="connsiteY7" fmla="*/ 2370666 h 4063999"/>
              <a:gd name="connsiteX8" fmla="*/ 8763215 w 8763215"/>
              <a:gd name="connsiteY8" fmla="*/ 2039965 h 4063999"/>
              <a:gd name="connsiteX9" fmla="*/ 8373584 w 8763215"/>
              <a:gd name="connsiteY9" fmla="*/ 2641599 h 4063999"/>
              <a:gd name="connsiteX10" fmla="*/ 8170384 w 8763215"/>
              <a:gd name="connsiteY10" fmla="*/ 2976019 h 4063999"/>
              <a:gd name="connsiteX11" fmla="*/ 8167184 w 8763215"/>
              <a:gd name="connsiteY11" fmla="*/ 3435349 h 4063999"/>
              <a:gd name="connsiteX12" fmla="*/ 8067701 w 8763215"/>
              <a:gd name="connsiteY12" fmla="*/ 3759199 h 4063999"/>
              <a:gd name="connsiteX13" fmla="*/ 7900484 w 8763215"/>
              <a:gd name="connsiteY13" fmla="*/ 3936999 h 4063999"/>
              <a:gd name="connsiteX14" fmla="*/ 7535370 w 8763215"/>
              <a:gd name="connsiteY14" fmla="*/ 4063999 h 4063999"/>
              <a:gd name="connsiteX15" fmla="*/ 6843931 w 8763215"/>
              <a:gd name="connsiteY15" fmla="*/ 4063999 h 4063999"/>
              <a:gd name="connsiteX16" fmla="*/ 4790752 w 8763215"/>
              <a:gd name="connsiteY16" fmla="*/ 4063999 h 4063999"/>
              <a:gd name="connsiteX17" fmla="*/ 4790752 w 8763215"/>
              <a:gd name="connsiteY17" fmla="*/ 4063999 h 4063999"/>
              <a:gd name="connsiteX18" fmla="*/ 677347 w 8763215"/>
              <a:gd name="connsiteY18" fmla="*/ 4063999 h 4063999"/>
              <a:gd name="connsiteX19" fmla="*/ 0 w 8763215"/>
              <a:gd name="connsiteY19" fmla="*/ 3386652 h 4063999"/>
              <a:gd name="connsiteX20" fmla="*/ 0 w 8763215"/>
              <a:gd name="connsiteY20" fmla="*/ 3386666 h 4063999"/>
              <a:gd name="connsiteX21" fmla="*/ 0 w 8763215"/>
              <a:gd name="connsiteY21" fmla="*/ 2370666 h 4063999"/>
              <a:gd name="connsiteX22" fmla="*/ 0 w 8763215"/>
              <a:gd name="connsiteY22" fmla="*/ 2370666 h 4063999"/>
              <a:gd name="connsiteX23" fmla="*/ 0 w 8763215"/>
              <a:gd name="connsiteY23" fmla="*/ 677347 h 4063999"/>
              <a:gd name="connsiteX0" fmla="*/ 0 w 8763215"/>
              <a:gd name="connsiteY0" fmla="*/ 677347 h 4063999"/>
              <a:gd name="connsiteX1" fmla="*/ 677347 w 8763215"/>
              <a:gd name="connsiteY1" fmla="*/ 0 h 4063999"/>
              <a:gd name="connsiteX2" fmla="*/ 4790752 w 8763215"/>
              <a:gd name="connsiteY2" fmla="*/ 0 h 4063999"/>
              <a:gd name="connsiteX3" fmla="*/ 4790752 w 8763215"/>
              <a:gd name="connsiteY3" fmla="*/ 0 h 4063999"/>
              <a:gd name="connsiteX4" fmla="*/ 6843931 w 8763215"/>
              <a:gd name="connsiteY4" fmla="*/ 0 h 4063999"/>
              <a:gd name="connsiteX5" fmla="*/ 7535370 w 8763215"/>
              <a:gd name="connsiteY5" fmla="*/ 0 h 4063999"/>
              <a:gd name="connsiteX6" fmla="*/ 8212717 w 8763215"/>
              <a:gd name="connsiteY6" fmla="*/ 677347 h 4063999"/>
              <a:gd name="connsiteX7" fmla="*/ 8212717 w 8763215"/>
              <a:gd name="connsiteY7" fmla="*/ 2370666 h 4063999"/>
              <a:gd name="connsiteX8" fmla="*/ 8763215 w 8763215"/>
              <a:gd name="connsiteY8" fmla="*/ 2039965 h 4063999"/>
              <a:gd name="connsiteX9" fmla="*/ 8373584 w 8763215"/>
              <a:gd name="connsiteY9" fmla="*/ 2641599 h 4063999"/>
              <a:gd name="connsiteX10" fmla="*/ 8170384 w 8763215"/>
              <a:gd name="connsiteY10" fmla="*/ 2976019 h 4063999"/>
              <a:gd name="connsiteX11" fmla="*/ 8154484 w 8763215"/>
              <a:gd name="connsiteY11" fmla="*/ 3473449 h 4063999"/>
              <a:gd name="connsiteX12" fmla="*/ 8067701 w 8763215"/>
              <a:gd name="connsiteY12" fmla="*/ 3759199 h 4063999"/>
              <a:gd name="connsiteX13" fmla="*/ 7900484 w 8763215"/>
              <a:gd name="connsiteY13" fmla="*/ 3936999 h 4063999"/>
              <a:gd name="connsiteX14" fmla="*/ 7535370 w 8763215"/>
              <a:gd name="connsiteY14" fmla="*/ 4063999 h 4063999"/>
              <a:gd name="connsiteX15" fmla="*/ 6843931 w 8763215"/>
              <a:gd name="connsiteY15" fmla="*/ 4063999 h 4063999"/>
              <a:gd name="connsiteX16" fmla="*/ 4790752 w 8763215"/>
              <a:gd name="connsiteY16" fmla="*/ 4063999 h 4063999"/>
              <a:gd name="connsiteX17" fmla="*/ 4790752 w 8763215"/>
              <a:gd name="connsiteY17" fmla="*/ 4063999 h 4063999"/>
              <a:gd name="connsiteX18" fmla="*/ 677347 w 8763215"/>
              <a:gd name="connsiteY18" fmla="*/ 4063999 h 4063999"/>
              <a:gd name="connsiteX19" fmla="*/ 0 w 8763215"/>
              <a:gd name="connsiteY19" fmla="*/ 3386652 h 4063999"/>
              <a:gd name="connsiteX20" fmla="*/ 0 w 8763215"/>
              <a:gd name="connsiteY20" fmla="*/ 3386666 h 4063999"/>
              <a:gd name="connsiteX21" fmla="*/ 0 w 8763215"/>
              <a:gd name="connsiteY21" fmla="*/ 2370666 h 4063999"/>
              <a:gd name="connsiteX22" fmla="*/ 0 w 8763215"/>
              <a:gd name="connsiteY22" fmla="*/ 2370666 h 4063999"/>
              <a:gd name="connsiteX23" fmla="*/ 0 w 8763215"/>
              <a:gd name="connsiteY23" fmla="*/ 677347 h 4063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763215" h="4063999">
                <a:moveTo>
                  <a:pt x="0" y="677347"/>
                </a:moveTo>
                <a:cubicBezTo>
                  <a:pt x="0" y="303259"/>
                  <a:pt x="303259" y="0"/>
                  <a:pt x="677347" y="0"/>
                </a:cubicBezTo>
                <a:lnTo>
                  <a:pt x="4790752" y="0"/>
                </a:lnTo>
                <a:lnTo>
                  <a:pt x="4790752" y="0"/>
                </a:lnTo>
                <a:lnTo>
                  <a:pt x="6843931" y="0"/>
                </a:lnTo>
                <a:lnTo>
                  <a:pt x="7535370" y="0"/>
                </a:lnTo>
                <a:cubicBezTo>
                  <a:pt x="7909458" y="0"/>
                  <a:pt x="8212717" y="303259"/>
                  <a:pt x="8212717" y="677347"/>
                </a:cubicBezTo>
                <a:lnTo>
                  <a:pt x="8212717" y="2370666"/>
                </a:lnTo>
                <a:lnTo>
                  <a:pt x="8763215" y="2039965"/>
                </a:lnTo>
                <a:lnTo>
                  <a:pt x="8373584" y="2641599"/>
                </a:lnTo>
                <a:cubicBezTo>
                  <a:pt x="8373584" y="2641594"/>
                  <a:pt x="8170384" y="2976024"/>
                  <a:pt x="8170384" y="2976019"/>
                </a:cubicBezTo>
                <a:cubicBezTo>
                  <a:pt x="8130692" y="3109369"/>
                  <a:pt x="8179006" y="3345036"/>
                  <a:pt x="8154484" y="3473449"/>
                </a:cubicBezTo>
                <a:cubicBezTo>
                  <a:pt x="8129962" y="3601862"/>
                  <a:pt x="8112151" y="3688291"/>
                  <a:pt x="8067701" y="3759199"/>
                </a:cubicBezTo>
                <a:cubicBezTo>
                  <a:pt x="8023251" y="3830107"/>
                  <a:pt x="7986031" y="3886199"/>
                  <a:pt x="7900484" y="3936999"/>
                </a:cubicBezTo>
                <a:cubicBezTo>
                  <a:pt x="7814937" y="3987799"/>
                  <a:pt x="7711462" y="4030132"/>
                  <a:pt x="7535370" y="4063999"/>
                </a:cubicBezTo>
                <a:lnTo>
                  <a:pt x="6843931" y="4063999"/>
                </a:lnTo>
                <a:lnTo>
                  <a:pt x="4790752" y="4063999"/>
                </a:lnTo>
                <a:lnTo>
                  <a:pt x="4790752" y="4063999"/>
                </a:lnTo>
                <a:lnTo>
                  <a:pt x="677347" y="4063999"/>
                </a:lnTo>
                <a:cubicBezTo>
                  <a:pt x="303259" y="4063999"/>
                  <a:pt x="0" y="3760740"/>
                  <a:pt x="0" y="3386652"/>
                </a:cubicBezTo>
                <a:lnTo>
                  <a:pt x="0" y="3386666"/>
                </a:lnTo>
                <a:lnTo>
                  <a:pt x="0" y="2370666"/>
                </a:lnTo>
                <a:lnTo>
                  <a:pt x="0" y="2370666"/>
                </a:lnTo>
                <a:lnTo>
                  <a:pt x="0" y="677347"/>
                </a:lnTo>
                <a:close/>
              </a:path>
            </a:pathLst>
          </a:custGeom>
          <a:solidFill>
            <a:schemeClr val="bg1"/>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15000"/>
              </a:lnSpc>
              <a:spcBef>
                <a:spcPts val="0"/>
              </a:spcBef>
              <a:spcAft>
                <a:spcPts val="800"/>
              </a:spcAft>
              <a:buClrTx/>
              <a:buSzTx/>
              <a:buFontTx/>
              <a:buNone/>
              <a:tabLst>
                <a:tab pos="2286000" algn="l"/>
              </a:tabLst>
              <a:defRPr/>
            </a:pPr>
            <a:endParaRPr kumimoji="0" lang="vi-VN"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7" name="TextBox 6">
            <a:extLst>
              <a:ext uri="{FF2B5EF4-FFF2-40B4-BE49-F238E27FC236}">
                <a16:creationId xmlns:a16="http://schemas.microsoft.com/office/drawing/2014/main" id="{C2D93931-69B2-F0FC-624B-DB4510B9F447}"/>
              </a:ext>
            </a:extLst>
          </p:cNvPr>
          <p:cNvSpPr txBox="1"/>
          <p:nvPr/>
        </p:nvSpPr>
        <p:spPr>
          <a:xfrm>
            <a:off x="3696501" y="2567881"/>
            <a:ext cx="7746357" cy="2361993"/>
          </a:xfrm>
          <a:prstGeom prst="rect">
            <a:avLst/>
          </a:prstGeom>
          <a:noFill/>
        </p:spPr>
        <p:txBody>
          <a:bodyPr wrap="square">
            <a:spAutoFit/>
          </a:bodyPr>
          <a:lstStyle/>
          <a:p>
            <a:pPr lvl="0" algn="just">
              <a:lnSpc>
                <a:spcPct val="115000"/>
              </a:lnSpc>
              <a:spcAft>
                <a:spcPts val="800"/>
              </a:spcAft>
              <a:tabLst>
                <a:tab pos="2286000" algn="l"/>
              </a:tabLst>
            </a:pPr>
            <a:r>
              <a:rPr lang="vi-VN" sz="4400" b="1" dirty="0">
                <a:solidFill>
                  <a:prstClr val="black"/>
                </a:solidFill>
                <a:latin typeface="Cambria" panose="02040503050406030204" pitchFamily="18" charset="0"/>
                <a:ea typeface="Cambria" panose="02040503050406030204" pitchFamily="18" charset="0"/>
                <a:cs typeface="Calibri" panose="020F0502020204030204" pitchFamily="34" charset="0"/>
              </a:rPr>
              <a:t>+ Các liền chị chít khăn đen, má đỏ hồng, ngồi trên những phiến đá xanh tập hát.</a:t>
            </a:r>
            <a:endParaRPr kumimoji="0" lang="vi-VN"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pic>
        <p:nvPicPr>
          <p:cNvPr id="8" name="Picture 7">
            <a:extLst>
              <a:ext uri="{FF2B5EF4-FFF2-40B4-BE49-F238E27FC236}">
                <a16:creationId xmlns:a16="http://schemas.microsoft.com/office/drawing/2014/main" id="{BF07A525-C36F-5C07-E326-7608F7FDAC38}"/>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22595" b="88682" l="52749" r="93937">
                        <a14:foregroundMark x1="77728" y1="22595" x2="72797" y2="25667"/>
                        <a14:foregroundMark x1="81973" y1="35651" x2="70857" y2="38399"/>
                        <a14:foregroundMark x1="82458" y1="34600" x2="84074" y2="42118"/>
                        <a14:foregroundMark x1="83670" y1="33589" x2="82943" y2="38076"/>
                        <a14:foregroundMark x1="69887" y1="35974" x2="70210" y2="42118"/>
                        <a14:foregroundMark x1="70210" y1="42118" x2="70210" y2="42118"/>
                        <a14:foregroundMark x1="69402" y1="34681" x2="69321" y2="38723"/>
                        <a14:foregroundMark x1="57437" y1="47858" x2="57437" y2="47858"/>
                        <a14:foregroundMark x1="53112" y1="48262" x2="53112" y2="48262"/>
                        <a14:foregroundMark x1="56265" y1="47292" x2="56265" y2="47292"/>
                        <a14:foregroundMark x1="72474" y1="88682" x2="72474" y2="83994"/>
                        <a14:foregroundMark x1="63177" y1="58812" x2="63177" y2="58812"/>
                        <a14:foregroundMark x1="56063" y1="46888" x2="56063" y2="46888"/>
                        <a14:foregroundMark x1="82983" y1="88601" x2="82983" y2="88601"/>
                      </a14:backgroundRemoval>
                    </a14:imgEffect>
                  </a14:imgLayer>
                </a14:imgProps>
              </a:ext>
              <a:ext uri="{28A0092B-C50C-407E-A947-70E740481C1C}">
                <a14:useLocalDpi xmlns:a14="http://schemas.microsoft.com/office/drawing/2010/main" val="0"/>
              </a:ext>
            </a:extLst>
          </a:blip>
          <a:srcRect l="47677" t="17581" r="917" b="8990"/>
          <a:stretch/>
        </p:blipFill>
        <p:spPr>
          <a:xfrm flipH="1">
            <a:off x="-313120" y="1215021"/>
            <a:ext cx="4030683" cy="575749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847980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D357715-7C50-29DF-13E6-E6C3DCD3411B}"/>
              </a:ext>
            </a:extLst>
          </p:cNvPr>
          <p:cNvGrpSpPr/>
          <p:nvPr/>
        </p:nvGrpSpPr>
        <p:grpSpPr>
          <a:xfrm>
            <a:off x="392616" y="317991"/>
            <a:ext cx="8382090" cy="1802909"/>
            <a:chOff x="368220" y="1227077"/>
            <a:chExt cx="11691811" cy="947578"/>
          </a:xfrm>
        </p:grpSpPr>
        <p:sp>
          <p:nvSpPr>
            <p:cNvPr id="3" name="Rectangle: Rounded Corners 20">
              <a:extLst>
                <a:ext uri="{FF2B5EF4-FFF2-40B4-BE49-F238E27FC236}">
                  <a16:creationId xmlns:a16="http://schemas.microsoft.com/office/drawing/2014/main" id="{1CDDF6F2-8549-986A-9A69-A12F3DC5C3D8}"/>
                </a:ext>
              </a:extLst>
            </p:cNvPr>
            <p:cNvSpPr/>
            <p:nvPr/>
          </p:nvSpPr>
          <p:spPr>
            <a:xfrm>
              <a:off x="368220" y="1227077"/>
              <a:ext cx="11691811" cy="947578"/>
            </a:xfrm>
            <a:custGeom>
              <a:avLst/>
              <a:gdLst>
                <a:gd name="connsiteX0" fmla="*/ 0 w 11455561"/>
                <a:gd name="connsiteY0" fmla="*/ 288671 h 1277589"/>
                <a:gd name="connsiteX1" fmla="*/ 288671 w 11455561"/>
                <a:gd name="connsiteY1" fmla="*/ 0 h 1277589"/>
                <a:gd name="connsiteX2" fmla="*/ 1077342 w 11455561"/>
                <a:gd name="connsiteY2" fmla="*/ 0 h 1277589"/>
                <a:gd name="connsiteX3" fmla="*/ 1430884 w 11455561"/>
                <a:gd name="connsiteY3" fmla="*/ 0 h 1277589"/>
                <a:gd name="connsiteX4" fmla="*/ 2110773 w 11455561"/>
                <a:gd name="connsiteY4" fmla="*/ 0 h 1277589"/>
                <a:gd name="connsiteX5" fmla="*/ 2790661 w 11455561"/>
                <a:gd name="connsiteY5" fmla="*/ 0 h 1277589"/>
                <a:gd name="connsiteX6" fmla="*/ 3470550 w 11455561"/>
                <a:gd name="connsiteY6" fmla="*/ 0 h 1277589"/>
                <a:gd name="connsiteX7" fmla="*/ 4150439 w 11455561"/>
                <a:gd name="connsiteY7" fmla="*/ 0 h 1277589"/>
                <a:gd name="connsiteX8" fmla="*/ 4939110 w 11455561"/>
                <a:gd name="connsiteY8" fmla="*/ 0 h 1277589"/>
                <a:gd name="connsiteX9" fmla="*/ 5510216 w 11455561"/>
                <a:gd name="connsiteY9" fmla="*/ 0 h 1277589"/>
                <a:gd name="connsiteX10" fmla="*/ 6190105 w 11455561"/>
                <a:gd name="connsiteY10" fmla="*/ 0 h 1277589"/>
                <a:gd name="connsiteX11" fmla="*/ 6652429 w 11455561"/>
                <a:gd name="connsiteY11" fmla="*/ 0 h 1277589"/>
                <a:gd name="connsiteX12" fmla="*/ 7223536 w 11455561"/>
                <a:gd name="connsiteY12" fmla="*/ 0 h 1277589"/>
                <a:gd name="connsiteX13" fmla="*/ 7685860 w 11455561"/>
                <a:gd name="connsiteY13" fmla="*/ 0 h 1277589"/>
                <a:gd name="connsiteX14" fmla="*/ 8148184 w 11455561"/>
                <a:gd name="connsiteY14" fmla="*/ 0 h 1277589"/>
                <a:gd name="connsiteX15" fmla="*/ 8936855 w 11455561"/>
                <a:gd name="connsiteY15" fmla="*/ 0 h 1277589"/>
                <a:gd name="connsiteX16" fmla="*/ 9834308 w 11455561"/>
                <a:gd name="connsiteY16" fmla="*/ 0 h 1277589"/>
                <a:gd name="connsiteX17" fmla="*/ 11166890 w 11455561"/>
                <a:gd name="connsiteY17" fmla="*/ 0 h 1277589"/>
                <a:gd name="connsiteX18" fmla="*/ 11455561 w 11455561"/>
                <a:gd name="connsiteY18" fmla="*/ 288671 h 1277589"/>
                <a:gd name="connsiteX19" fmla="*/ 11455561 w 11455561"/>
                <a:gd name="connsiteY19" fmla="*/ 652799 h 1277589"/>
                <a:gd name="connsiteX20" fmla="*/ 11455561 w 11455561"/>
                <a:gd name="connsiteY20" fmla="*/ 988918 h 1277589"/>
                <a:gd name="connsiteX21" fmla="*/ 11166890 w 11455561"/>
                <a:gd name="connsiteY21" fmla="*/ 1277589 h 1277589"/>
                <a:gd name="connsiteX22" fmla="*/ 10595784 w 11455561"/>
                <a:gd name="connsiteY22" fmla="*/ 1277589 h 1277589"/>
                <a:gd name="connsiteX23" fmla="*/ 9915895 w 11455561"/>
                <a:gd name="connsiteY23" fmla="*/ 1277589 h 1277589"/>
                <a:gd name="connsiteX24" fmla="*/ 9018442 w 11455561"/>
                <a:gd name="connsiteY24" fmla="*/ 1277589 h 1277589"/>
                <a:gd name="connsiteX25" fmla="*/ 8338553 w 11455561"/>
                <a:gd name="connsiteY25" fmla="*/ 1277589 h 1277589"/>
                <a:gd name="connsiteX26" fmla="*/ 7658664 w 11455561"/>
                <a:gd name="connsiteY26" fmla="*/ 1277589 h 1277589"/>
                <a:gd name="connsiteX27" fmla="*/ 7087558 w 11455561"/>
                <a:gd name="connsiteY27" fmla="*/ 1277589 h 1277589"/>
                <a:gd name="connsiteX28" fmla="*/ 6298887 w 11455561"/>
                <a:gd name="connsiteY28" fmla="*/ 1277589 h 1277589"/>
                <a:gd name="connsiteX29" fmla="*/ 5510216 w 11455561"/>
                <a:gd name="connsiteY29" fmla="*/ 1277589 h 1277589"/>
                <a:gd name="connsiteX30" fmla="*/ 4721545 w 11455561"/>
                <a:gd name="connsiteY30" fmla="*/ 1277589 h 1277589"/>
                <a:gd name="connsiteX31" fmla="*/ 4368003 w 11455561"/>
                <a:gd name="connsiteY31" fmla="*/ 1277589 h 1277589"/>
                <a:gd name="connsiteX32" fmla="*/ 4014461 w 11455561"/>
                <a:gd name="connsiteY32" fmla="*/ 1277589 h 1277589"/>
                <a:gd name="connsiteX33" fmla="*/ 3552137 w 11455561"/>
                <a:gd name="connsiteY33" fmla="*/ 1277589 h 1277589"/>
                <a:gd name="connsiteX34" fmla="*/ 2763466 w 11455561"/>
                <a:gd name="connsiteY34" fmla="*/ 1277589 h 1277589"/>
                <a:gd name="connsiteX35" fmla="*/ 1974795 w 11455561"/>
                <a:gd name="connsiteY35" fmla="*/ 1277589 h 1277589"/>
                <a:gd name="connsiteX36" fmla="*/ 1512471 w 11455561"/>
                <a:gd name="connsiteY36" fmla="*/ 1277589 h 1277589"/>
                <a:gd name="connsiteX37" fmla="*/ 288671 w 11455561"/>
                <a:gd name="connsiteY37" fmla="*/ 1277589 h 1277589"/>
                <a:gd name="connsiteX38" fmla="*/ 0 w 11455561"/>
                <a:gd name="connsiteY38" fmla="*/ 988918 h 1277589"/>
                <a:gd name="connsiteX39" fmla="*/ 0 w 11455561"/>
                <a:gd name="connsiteY39" fmla="*/ 645797 h 1277589"/>
                <a:gd name="connsiteX40" fmla="*/ 0 w 11455561"/>
                <a:gd name="connsiteY40" fmla="*/ 288671 h 1277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1455561" h="1277589" fill="none" extrusionOk="0">
                  <a:moveTo>
                    <a:pt x="0" y="288671"/>
                  </a:moveTo>
                  <a:cubicBezTo>
                    <a:pt x="6710" y="125246"/>
                    <a:pt x="94895" y="17109"/>
                    <a:pt x="288671" y="0"/>
                  </a:cubicBezTo>
                  <a:cubicBezTo>
                    <a:pt x="515761" y="34161"/>
                    <a:pt x="891470" y="-22389"/>
                    <a:pt x="1077342" y="0"/>
                  </a:cubicBezTo>
                  <a:cubicBezTo>
                    <a:pt x="1263214" y="22389"/>
                    <a:pt x="1289929" y="-10152"/>
                    <a:pt x="1430884" y="0"/>
                  </a:cubicBezTo>
                  <a:cubicBezTo>
                    <a:pt x="1571839" y="10152"/>
                    <a:pt x="1781656" y="-5197"/>
                    <a:pt x="2110773" y="0"/>
                  </a:cubicBezTo>
                  <a:cubicBezTo>
                    <a:pt x="2439890" y="5197"/>
                    <a:pt x="2538889" y="-32419"/>
                    <a:pt x="2790661" y="0"/>
                  </a:cubicBezTo>
                  <a:cubicBezTo>
                    <a:pt x="3042433" y="32419"/>
                    <a:pt x="3266559" y="21120"/>
                    <a:pt x="3470550" y="0"/>
                  </a:cubicBezTo>
                  <a:cubicBezTo>
                    <a:pt x="3674541" y="-21120"/>
                    <a:pt x="3886550" y="-19281"/>
                    <a:pt x="4150439" y="0"/>
                  </a:cubicBezTo>
                  <a:cubicBezTo>
                    <a:pt x="4414328" y="19281"/>
                    <a:pt x="4672741" y="29155"/>
                    <a:pt x="4939110" y="0"/>
                  </a:cubicBezTo>
                  <a:cubicBezTo>
                    <a:pt x="5205479" y="-29155"/>
                    <a:pt x="5375204" y="13811"/>
                    <a:pt x="5510216" y="0"/>
                  </a:cubicBezTo>
                  <a:cubicBezTo>
                    <a:pt x="5645228" y="-13811"/>
                    <a:pt x="5855802" y="-19714"/>
                    <a:pt x="6190105" y="0"/>
                  </a:cubicBezTo>
                  <a:cubicBezTo>
                    <a:pt x="6524408" y="19714"/>
                    <a:pt x="6425546" y="-1318"/>
                    <a:pt x="6652429" y="0"/>
                  </a:cubicBezTo>
                  <a:cubicBezTo>
                    <a:pt x="6879312" y="1318"/>
                    <a:pt x="6977900" y="-14792"/>
                    <a:pt x="7223536" y="0"/>
                  </a:cubicBezTo>
                  <a:cubicBezTo>
                    <a:pt x="7469172" y="14792"/>
                    <a:pt x="7528658" y="19418"/>
                    <a:pt x="7685860" y="0"/>
                  </a:cubicBezTo>
                  <a:cubicBezTo>
                    <a:pt x="7843062" y="-19418"/>
                    <a:pt x="7931649" y="-5798"/>
                    <a:pt x="8148184" y="0"/>
                  </a:cubicBezTo>
                  <a:cubicBezTo>
                    <a:pt x="8364719" y="5798"/>
                    <a:pt x="8699979" y="30180"/>
                    <a:pt x="8936855" y="0"/>
                  </a:cubicBezTo>
                  <a:cubicBezTo>
                    <a:pt x="9173731" y="-30180"/>
                    <a:pt x="9397843" y="-31999"/>
                    <a:pt x="9834308" y="0"/>
                  </a:cubicBezTo>
                  <a:cubicBezTo>
                    <a:pt x="10270773" y="31999"/>
                    <a:pt x="10502119" y="-29492"/>
                    <a:pt x="11166890" y="0"/>
                  </a:cubicBezTo>
                  <a:cubicBezTo>
                    <a:pt x="11325967" y="-4668"/>
                    <a:pt x="11482504" y="114604"/>
                    <a:pt x="11455561" y="288671"/>
                  </a:cubicBezTo>
                  <a:cubicBezTo>
                    <a:pt x="11456041" y="444906"/>
                    <a:pt x="11462799" y="490892"/>
                    <a:pt x="11455561" y="652799"/>
                  </a:cubicBezTo>
                  <a:cubicBezTo>
                    <a:pt x="11448323" y="814706"/>
                    <a:pt x="11455973" y="919104"/>
                    <a:pt x="11455561" y="988918"/>
                  </a:cubicBezTo>
                  <a:cubicBezTo>
                    <a:pt x="11462508" y="1144082"/>
                    <a:pt x="11338264" y="1280817"/>
                    <a:pt x="11166890" y="1277589"/>
                  </a:cubicBezTo>
                  <a:cubicBezTo>
                    <a:pt x="10914143" y="1289994"/>
                    <a:pt x="10834652" y="1270191"/>
                    <a:pt x="10595784" y="1277589"/>
                  </a:cubicBezTo>
                  <a:cubicBezTo>
                    <a:pt x="10356916" y="1284987"/>
                    <a:pt x="10118515" y="1283066"/>
                    <a:pt x="9915895" y="1277589"/>
                  </a:cubicBezTo>
                  <a:cubicBezTo>
                    <a:pt x="9713275" y="1272112"/>
                    <a:pt x="9288315" y="1285836"/>
                    <a:pt x="9018442" y="1277589"/>
                  </a:cubicBezTo>
                  <a:cubicBezTo>
                    <a:pt x="8748569" y="1269342"/>
                    <a:pt x="8653174" y="1305729"/>
                    <a:pt x="8338553" y="1277589"/>
                  </a:cubicBezTo>
                  <a:cubicBezTo>
                    <a:pt x="8023932" y="1249449"/>
                    <a:pt x="7924928" y="1269240"/>
                    <a:pt x="7658664" y="1277589"/>
                  </a:cubicBezTo>
                  <a:cubicBezTo>
                    <a:pt x="7392400" y="1285938"/>
                    <a:pt x="7338278" y="1254441"/>
                    <a:pt x="7087558" y="1277589"/>
                  </a:cubicBezTo>
                  <a:cubicBezTo>
                    <a:pt x="6836838" y="1300737"/>
                    <a:pt x="6597659" y="1298505"/>
                    <a:pt x="6298887" y="1277589"/>
                  </a:cubicBezTo>
                  <a:cubicBezTo>
                    <a:pt x="6000115" y="1256673"/>
                    <a:pt x="5885229" y="1260631"/>
                    <a:pt x="5510216" y="1277589"/>
                  </a:cubicBezTo>
                  <a:cubicBezTo>
                    <a:pt x="5135203" y="1294547"/>
                    <a:pt x="4993418" y="1307370"/>
                    <a:pt x="4721545" y="1277589"/>
                  </a:cubicBezTo>
                  <a:cubicBezTo>
                    <a:pt x="4449672" y="1247808"/>
                    <a:pt x="4514028" y="1272763"/>
                    <a:pt x="4368003" y="1277589"/>
                  </a:cubicBezTo>
                  <a:cubicBezTo>
                    <a:pt x="4221978" y="1282415"/>
                    <a:pt x="4152973" y="1280152"/>
                    <a:pt x="4014461" y="1277589"/>
                  </a:cubicBezTo>
                  <a:cubicBezTo>
                    <a:pt x="3875949" y="1275026"/>
                    <a:pt x="3761957" y="1280292"/>
                    <a:pt x="3552137" y="1277589"/>
                  </a:cubicBezTo>
                  <a:cubicBezTo>
                    <a:pt x="3342317" y="1274886"/>
                    <a:pt x="2949932" y="1265945"/>
                    <a:pt x="2763466" y="1277589"/>
                  </a:cubicBezTo>
                  <a:cubicBezTo>
                    <a:pt x="2577000" y="1289233"/>
                    <a:pt x="2186728" y="1250071"/>
                    <a:pt x="1974795" y="1277589"/>
                  </a:cubicBezTo>
                  <a:cubicBezTo>
                    <a:pt x="1762862" y="1305107"/>
                    <a:pt x="1741968" y="1278984"/>
                    <a:pt x="1512471" y="1277589"/>
                  </a:cubicBezTo>
                  <a:cubicBezTo>
                    <a:pt x="1282974" y="1276194"/>
                    <a:pt x="663936" y="1227884"/>
                    <a:pt x="288671" y="1277589"/>
                  </a:cubicBezTo>
                  <a:cubicBezTo>
                    <a:pt x="163852" y="1266213"/>
                    <a:pt x="28784" y="1143738"/>
                    <a:pt x="0" y="988918"/>
                  </a:cubicBezTo>
                  <a:cubicBezTo>
                    <a:pt x="-8890" y="893905"/>
                    <a:pt x="-2082" y="803505"/>
                    <a:pt x="0" y="645797"/>
                  </a:cubicBezTo>
                  <a:cubicBezTo>
                    <a:pt x="2082" y="488089"/>
                    <a:pt x="-3748" y="441499"/>
                    <a:pt x="0" y="288671"/>
                  </a:cubicBezTo>
                  <a:close/>
                </a:path>
                <a:path w="11455561" h="1277589" stroke="0" extrusionOk="0">
                  <a:moveTo>
                    <a:pt x="0" y="288671"/>
                  </a:moveTo>
                  <a:cubicBezTo>
                    <a:pt x="-16620" y="146686"/>
                    <a:pt x="136902" y="32401"/>
                    <a:pt x="288671" y="0"/>
                  </a:cubicBezTo>
                  <a:cubicBezTo>
                    <a:pt x="389145" y="18061"/>
                    <a:pt x="549776" y="22281"/>
                    <a:pt x="750995" y="0"/>
                  </a:cubicBezTo>
                  <a:cubicBezTo>
                    <a:pt x="952214" y="-22281"/>
                    <a:pt x="1060765" y="-467"/>
                    <a:pt x="1322102" y="0"/>
                  </a:cubicBezTo>
                  <a:cubicBezTo>
                    <a:pt x="1583439" y="467"/>
                    <a:pt x="1551611" y="-4843"/>
                    <a:pt x="1675644" y="0"/>
                  </a:cubicBezTo>
                  <a:cubicBezTo>
                    <a:pt x="1799677" y="4843"/>
                    <a:pt x="2167006" y="-23715"/>
                    <a:pt x="2464315" y="0"/>
                  </a:cubicBezTo>
                  <a:cubicBezTo>
                    <a:pt x="2761624" y="23715"/>
                    <a:pt x="2734104" y="10775"/>
                    <a:pt x="2817857" y="0"/>
                  </a:cubicBezTo>
                  <a:cubicBezTo>
                    <a:pt x="2901610" y="-10775"/>
                    <a:pt x="3305541" y="15992"/>
                    <a:pt x="3497746" y="0"/>
                  </a:cubicBezTo>
                  <a:cubicBezTo>
                    <a:pt x="3689951" y="-15992"/>
                    <a:pt x="3802000" y="20084"/>
                    <a:pt x="3960070" y="0"/>
                  </a:cubicBezTo>
                  <a:cubicBezTo>
                    <a:pt x="4118140" y="-20084"/>
                    <a:pt x="4239250" y="22229"/>
                    <a:pt x="4422394" y="0"/>
                  </a:cubicBezTo>
                  <a:cubicBezTo>
                    <a:pt x="4605538" y="-22229"/>
                    <a:pt x="4605724" y="1465"/>
                    <a:pt x="4775936" y="0"/>
                  </a:cubicBezTo>
                  <a:cubicBezTo>
                    <a:pt x="4946148" y="-1465"/>
                    <a:pt x="5000646" y="16038"/>
                    <a:pt x="5129478" y="0"/>
                  </a:cubicBezTo>
                  <a:cubicBezTo>
                    <a:pt x="5258310" y="-16038"/>
                    <a:pt x="5372196" y="-981"/>
                    <a:pt x="5591803" y="0"/>
                  </a:cubicBezTo>
                  <a:cubicBezTo>
                    <a:pt x="5811410" y="981"/>
                    <a:pt x="5968487" y="6284"/>
                    <a:pt x="6162909" y="0"/>
                  </a:cubicBezTo>
                  <a:cubicBezTo>
                    <a:pt x="6357331" y="-6284"/>
                    <a:pt x="6642865" y="-14399"/>
                    <a:pt x="6951580" y="0"/>
                  </a:cubicBezTo>
                  <a:cubicBezTo>
                    <a:pt x="7260295" y="14399"/>
                    <a:pt x="7306502" y="14593"/>
                    <a:pt x="7631469" y="0"/>
                  </a:cubicBezTo>
                  <a:cubicBezTo>
                    <a:pt x="7956436" y="-14593"/>
                    <a:pt x="7994446" y="8741"/>
                    <a:pt x="8202575" y="0"/>
                  </a:cubicBezTo>
                  <a:cubicBezTo>
                    <a:pt x="8410704" y="-8741"/>
                    <a:pt x="8503128" y="-5401"/>
                    <a:pt x="8773682" y="0"/>
                  </a:cubicBezTo>
                  <a:cubicBezTo>
                    <a:pt x="9044236" y="5401"/>
                    <a:pt x="9104552" y="-4106"/>
                    <a:pt x="9236006" y="0"/>
                  </a:cubicBezTo>
                  <a:cubicBezTo>
                    <a:pt x="9367460" y="4106"/>
                    <a:pt x="9576513" y="-15856"/>
                    <a:pt x="9807113" y="0"/>
                  </a:cubicBezTo>
                  <a:cubicBezTo>
                    <a:pt x="10037713" y="15856"/>
                    <a:pt x="10732470" y="-54983"/>
                    <a:pt x="11166890" y="0"/>
                  </a:cubicBezTo>
                  <a:cubicBezTo>
                    <a:pt x="11335474" y="3566"/>
                    <a:pt x="11453948" y="136544"/>
                    <a:pt x="11455561" y="288671"/>
                  </a:cubicBezTo>
                  <a:cubicBezTo>
                    <a:pt x="11444274" y="425183"/>
                    <a:pt x="11438039" y="555501"/>
                    <a:pt x="11455561" y="645797"/>
                  </a:cubicBezTo>
                  <a:cubicBezTo>
                    <a:pt x="11473083" y="736093"/>
                    <a:pt x="11454281" y="820571"/>
                    <a:pt x="11455561" y="988918"/>
                  </a:cubicBezTo>
                  <a:cubicBezTo>
                    <a:pt x="11443020" y="1176712"/>
                    <a:pt x="11321737" y="1312873"/>
                    <a:pt x="11166890" y="1277589"/>
                  </a:cubicBezTo>
                  <a:cubicBezTo>
                    <a:pt x="11012281" y="1284224"/>
                    <a:pt x="10918851" y="1262106"/>
                    <a:pt x="10704566" y="1277589"/>
                  </a:cubicBezTo>
                  <a:cubicBezTo>
                    <a:pt x="10490281" y="1293072"/>
                    <a:pt x="10338637" y="1268511"/>
                    <a:pt x="10133459" y="1277589"/>
                  </a:cubicBezTo>
                  <a:cubicBezTo>
                    <a:pt x="9928281" y="1286667"/>
                    <a:pt x="9863880" y="1296192"/>
                    <a:pt x="9671135" y="1277589"/>
                  </a:cubicBezTo>
                  <a:cubicBezTo>
                    <a:pt x="9478390" y="1258986"/>
                    <a:pt x="9422819" y="1272260"/>
                    <a:pt x="9317593" y="1277589"/>
                  </a:cubicBezTo>
                  <a:cubicBezTo>
                    <a:pt x="9212367" y="1282918"/>
                    <a:pt x="8983334" y="1282252"/>
                    <a:pt x="8855268" y="1277589"/>
                  </a:cubicBezTo>
                  <a:cubicBezTo>
                    <a:pt x="8727203" y="1272926"/>
                    <a:pt x="8502886" y="1251059"/>
                    <a:pt x="8175380" y="1277589"/>
                  </a:cubicBezTo>
                  <a:cubicBezTo>
                    <a:pt x="7847874" y="1304119"/>
                    <a:pt x="7987310" y="1268997"/>
                    <a:pt x="7821838" y="1277589"/>
                  </a:cubicBezTo>
                  <a:cubicBezTo>
                    <a:pt x="7656366" y="1286181"/>
                    <a:pt x="7579288" y="1275103"/>
                    <a:pt x="7468296" y="1277589"/>
                  </a:cubicBezTo>
                  <a:cubicBezTo>
                    <a:pt x="7357304" y="1280075"/>
                    <a:pt x="7107923" y="1261935"/>
                    <a:pt x="7005971" y="1277589"/>
                  </a:cubicBezTo>
                  <a:cubicBezTo>
                    <a:pt x="6904019" y="1293243"/>
                    <a:pt x="6495760" y="1289949"/>
                    <a:pt x="6326083" y="1277589"/>
                  </a:cubicBezTo>
                  <a:cubicBezTo>
                    <a:pt x="6156406" y="1265229"/>
                    <a:pt x="5942783" y="1256199"/>
                    <a:pt x="5754976" y="1277589"/>
                  </a:cubicBezTo>
                  <a:cubicBezTo>
                    <a:pt x="5567169" y="1298979"/>
                    <a:pt x="5426824" y="1275564"/>
                    <a:pt x="5183870" y="1277589"/>
                  </a:cubicBezTo>
                  <a:cubicBezTo>
                    <a:pt x="4940916" y="1279614"/>
                    <a:pt x="4800149" y="1298784"/>
                    <a:pt x="4612763" y="1277589"/>
                  </a:cubicBezTo>
                  <a:cubicBezTo>
                    <a:pt x="4425377" y="1256394"/>
                    <a:pt x="4171593" y="1300381"/>
                    <a:pt x="3932874" y="1277589"/>
                  </a:cubicBezTo>
                  <a:cubicBezTo>
                    <a:pt x="3694155" y="1254797"/>
                    <a:pt x="3414466" y="1310286"/>
                    <a:pt x="3035421" y="1277589"/>
                  </a:cubicBezTo>
                  <a:cubicBezTo>
                    <a:pt x="2656376" y="1244892"/>
                    <a:pt x="2768478" y="1255355"/>
                    <a:pt x="2573097" y="1277589"/>
                  </a:cubicBezTo>
                  <a:cubicBezTo>
                    <a:pt x="2377716" y="1299823"/>
                    <a:pt x="2081126" y="1250048"/>
                    <a:pt x="1675644" y="1277589"/>
                  </a:cubicBezTo>
                  <a:cubicBezTo>
                    <a:pt x="1270162" y="1305130"/>
                    <a:pt x="1285743" y="1299801"/>
                    <a:pt x="995755" y="1277589"/>
                  </a:cubicBezTo>
                  <a:cubicBezTo>
                    <a:pt x="705767" y="1255377"/>
                    <a:pt x="528678" y="1291570"/>
                    <a:pt x="288671" y="1277589"/>
                  </a:cubicBezTo>
                  <a:cubicBezTo>
                    <a:pt x="150893" y="1283753"/>
                    <a:pt x="18832" y="1117572"/>
                    <a:pt x="0" y="988918"/>
                  </a:cubicBezTo>
                  <a:cubicBezTo>
                    <a:pt x="13870" y="856699"/>
                    <a:pt x="-5903" y="703490"/>
                    <a:pt x="0" y="624790"/>
                  </a:cubicBezTo>
                  <a:cubicBezTo>
                    <a:pt x="5903" y="546090"/>
                    <a:pt x="1449" y="357533"/>
                    <a:pt x="0" y="288671"/>
                  </a:cubicBezTo>
                  <a:close/>
                </a:path>
              </a:pathLst>
            </a:custGeom>
            <a:solidFill>
              <a:srgbClr val="FFFFCC"/>
            </a:solidFill>
            <a:ln w="38100">
              <a:solidFill>
                <a:srgbClr val="FF0000"/>
              </a:solidFill>
              <a:extLst>
                <a:ext uri="{C807C97D-BFC1-408E-A445-0C87EB9F89A2}">
                  <ask:lineSketchStyleProps xmlns:ask="http://schemas.microsoft.com/office/drawing/2018/sketchyshapes" sd="2475911327">
                    <a:custGeom>
                      <a:avLst/>
                      <a:gdLst>
                        <a:gd name="connsiteX0" fmla="*/ 0 w 8382090"/>
                        <a:gd name="connsiteY0" fmla="*/ 407366 h 1802909"/>
                        <a:gd name="connsiteX1" fmla="*/ 211221 w 8382090"/>
                        <a:gd name="connsiteY1" fmla="*/ 0 h 1802909"/>
                        <a:gd name="connsiteX2" fmla="*/ 788296 w 8382090"/>
                        <a:gd name="connsiteY2" fmla="*/ 0 h 1802909"/>
                        <a:gd name="connsiteX3" fmla="*/ 1046984 w 8382090"/>
                        <a:gd name="connsiteY3" fmla="*/ 0 h 1802909"/>
                        <a:gd name="connsiteX4" fmla="*/ 1544462 w 8382090"/>
                        <a:gd name="connsiteY4" fmla="*/ 0 h 1802909"/>
                        <a:gd name="connsiteX5" fmla="*/ 2041940 w 8382090"/>
                        <a:gd name="connsiteY5" fmla="*/ 0 h 1802909"/>
                        <a:gd name="connsiteX6" fmla="*/ 2539418 w 8382090"/>
                        <a:gd name="connsiteY6" fmla="*/ 0 h 1802909"/>
                        <a:gd name="connsiteX7" fmla="*/ 3036896 w 8382090"/>
                        <a:gd name="connsiteY7" fmla="*/ 0 h 1802909"/>
                        <a:gd name="connsiteX8" fmla="*/ 3613970 w 8382090"/>
                        <a:gd name="connsiteY8" fmla="*/ 0 h 1802909"/>
                        <a:gd name="connsiteX9" fmla="*/ 4031851 w 8382090"/>
                        <a:gd name="connsiteY9" fmla="*/ 0 h 1802909"/>
                        <a:gd name="connsiteX10" fmla="*/ 4529330 w 8382090"/>
                        <a:gd name="connsiteY10" fmla="*/ 0 h 1802909"/>
                        <a:gd name="connsiteX11" fmla="*/ 4867614 w 8382090"/>
                        <a:gd name="connsiteY11" fmla="*/ 0 h 1802909"/>
                        <a:gd name="connsiteX12" fmla="*/ 5285496 w 8382090"/>
                        <a:gd name="connsiteY12" fmla="*/ 0 h 1802909"/>
                        <a:gd name="connsiteX13" fmla="*/ 5623781 w 8382090"/>
                        <a:gd name="connsiteY13" fmla="*/ 0 h 1802909"/>
                        <a:gd name="connsiteX14" fmla="*/ 5962066 w 8382090"/>
                        <a:gd name="connsiteY14" fmla="*/ 0 h 1802909"/>
                        <a:gd name="connsiteX15" fmla="*/ 6539140 w 8382090"/>
                        <a:gd name="connsiteY15" fmla="*/ 0 h 1802909"/>
                        <a:gd name="connsiteX16" fmla="*/ 7195811 w 8382090"/>
                        <a:gd name="connsiteY16" fmla="*/ 0 h 1802909"/>
                        <a:gd name="connsiteX17" fmla="*/ 8170868 w 8382090"/>
                        <a:gd name="connsiteY17" fmla="*/ 0 h 1802909"/>
                        <a:gd name="connsiteX18" fmla="*/ 8382090 w 8382090"/>
                        <a:gd name="connsiteY18" fmla="*/ 407366 h 1802909"/>
                        <a:gd name="connsiteX19" fmla="*/ 8382090 w 8382090"/>
                        <a:gd name="connsiteY19" fmla="*/ 921217 h 1802909"/>
                        <a:gd name="connsiteX20" fmla="*/ 8382090 w 8382090"/>
                        <a:gd name="connsiteY20" fmla="*/ 1395542 h 1802909"/>
                        <a:gd name="connsiteX21" fmla="*/ 8170868 w 8382090"/>
                        <a:gd name="connsiteY21" fmla="*/ 1802909 h 1802909"/>
                        <a:gd name="connsiteX22" fmla="*/ 7752986 w 8382090"/>
                        <a:gd name="connsiteY22" fmla="*/ 1802909 h 1802909"/>
                        <a:gd name="connsiteX23" fmla="*/ 7255508 w 8382090"/>
                        <a:gd name="connsiteY23" fmla="*/ 1802909 h 1802909"/>
                        <a:gd name="connsiteX24" fmla="*/ 6598838 w 8382090"/>
                        <a:gd name="connsiteY24" fmla="*/ 1802909 h 1802909"/>
                        <a:gd name="connsiteX25" fmla="*/ 6101360 w 8382090"/>
                        <a:gd name="connsiteY25" fmla="*/ 1802909 h 1802909"/>
                        <a:gd name="connsiteX26" fmla="*/ 5603881 w 8382090"/>
                        <a:gd name="connsiteY26" fmla="*/ 1802909 h 1802909"/>
                        <a:gd name="connsiteX27" fmla="*/ 5186000 w 8382090"/>
                        <a:gd name="connsiteY27" fmla="*/ 1802909 h 1802909"/>
                        <a:gd name="connsiteX28" fmla="*/ 4608926 w 8382090"/>
                        <a:gd name="connsiteY28" fmla="*/ 1802909 h 1802909"/>
                        <a:gd name="connsiteX29" fmla="*/ 4031851 w 8382090"/>
                        <a:gd name="connsiteY29" fmla="*/ 1802909 h 1802909"/>
                        <a:gd name="connsiteX30" fmla="*/ 3454777 w 8382090"/>
                        <a:gd name="connsiteY30" fmla="*/ 1802909 h 1802909"/>
                        <a:gd name="connsiteX31" fmla="*/ 3196089 w 8382090"/>
                        <a:gd name="connsiteY31" fmla="*/ 1802909 h 1802909"/>
                        <a:gd name="connsiteX32" fmla="*/ 2937400 w 8382090"/>
                        <a:gd name="connsiteY32" fmla="*/ 1802909 h 1802909"/>
                        <a:gd name="connsiteX33" fmla="*/ 2599116 w 8382090"/>
                        <a:gd name="connsiteY33" fmla="*/ 1802909 h 1802909"/>
                        <a:gd name="connsiteX34" fmla="*/ 2022041 w 8382090"/>
                        <a:gd name="connsiteY34" fmla="*/ 1802909 h 1802909"/>
                        <a:gd name="connsiteX35" fmla="*/ 1444967 w 8382090"/>
                        <a:gd name="connsiteY35" fmla="*/ 1802909 h 1802909"/>
                        <a:gd name="connsiteX36" fmla="*/ 1106682 w 8382090"/>
                        <a:gd name="connsiteY36" fmla="*/ 1802909 h 1802909"/>
                        <a:gd name="connsiteX37" fmla="*/ 211221 w 8382090"/>
                        <a:gd name="connsiteY37" fmla="*/ 1802909 h 1802909"/>
                        <a:gd name="connsiteX38" fmla="*/ 0 w 8382090"/>
                        <a:gd name="connsiteY38" fmla="*/ 1395542 h 1802909"/>
                        <a:gd name="connsiteX39" fmla="*/ 0 w 8382090"/>
                        <a:gd name="connsiteY39" fmla="*/ 911336 h 1802909"/>
                        <a:gd name="connsiteX40" fmla="*/ 0 w 8382090"/>
                        <a:gd name="connsiteY40" fmla="*/ 407366 h 1802909"/>
                        <a:gd name="connsiteX0" fmla="*/ 0 w 8382090"/>
                        <a:gd name="connsiteY0" fmla="*/ 407366 h 1802909"/>
                        <a:gd name="connsiteX1" fmla="*/ 211221 w 8382090"/>
                        <a:gd name="connsiteY1" fmla="*/ 0 h 1802909"/>
                        <a:gd name="connsiteX2" fmla="*/ 549506 w 8382090"/>
                        <a:gd name="connsiteY2" fmla="*/ 0 h 1802909"/>
                        <a:gd name="connsiteX3" fmla="*/ 967388 w 8382090"/>
                        <a:gd name="connsiteY3" fmla="*/ 0 h 1802909"/>
                        <a:gd name="connsiteX4" fmla="*/ 1226076 w 8382090"/>
                        <a:gd name="connsiteY4" fmla="*/ 0 h 1802909"/>
                        <a:gd name="connsiteX5" fmla="*/ 1803151 w 8382090"/>
                        <a:gd name="connsiteY5" fmla="*/ 0 h 1802909"/>
                        <a:gd name="connsiteX6" fmla="*/ 2061839 w 8382090"/>
                        <a:gd name="connsiteY6" fmla="*/ 0 h 1802909"/>
                        <a:gd name="connsiteX7" fmla="*/ 2559317 w 8382090"/>
                        <a:gd name="connsiteY7" fmla="*/ 0 h 1802909"/>
                        <a:gd name="connsiteX8" fmla="*/ 2897602 w 8382090"/>
                        <a:gd name="connsiteY8" fmla="*/ 0 h 1802909"/>
                        <a:gd name="connsiteX9" fmla="*/ 3235887 w 8382090"/>
                        <a:gd name="connsiteY9" fmla="*/ 0 h 1802909"/>
                        <a:gd name="connsiteX10" fmla="*/ 3494575 w 8382090"/>
                        <a:gd name="connsiteY10" fmla="*/ 0 h 1802909"/>
                        <a:gd name="connsiteX11" fmla="*/ 3753264 w 8382090"/>
                        <a:gd name="connsiteY11" fmla="*/ 0 h 1802909"/>
                        <a:gd name="connsiteX12" fmla="*/ 4091549 w 8382090"/>
                        <a:gd name="connsiteY12" fmla="*/ 0 h 1802909"/>
                        <a:gd name="connsiteX13" fmla="*/ 4509430 w 8382090"/>
                        <a:gd name="connsiteY13" fmla="*/ 0 h 1802909"/>
                        <a:gd name="connsiteX14" fmla="*/ 5086505 w 8382090"/>
                        <a:gd name="connsiteY14" fmla="*/ 0 h 1802909"/>
                        <a:gd name="connsiteX15" fmla="*/ 5583983 w 8382090"/>
                        <a:gd name="connsiteY15" fmla="*/ 0 h 1802909"/>
                        <a:gd name="connsiteX16" fmla="*/ 6001864 w 8382090"/>
                        <a:gd name="connsiteY16" fmla="*/ 0 h 1802909"/>
                        <a:gd name="connsiteX17" fmla="*/ 6419746 w 8382090"/>
                        <a:gd name="connsiteY17" fmla="*/ 0 h 1802909"/>
                        <a:gd name="connsiteX18" fmla="*/ 6758030 w 8382090"/>
                        <a:gd name="connsiteY18" fmla="*/ 0 h 1802909"/>
                        <a:gd name="connsiteX19" fmla="*/ 7175912 w 8382090"/>
                        <a:gd name="connsiteY19" fmla="*/ 0 h 1802909"/>
                        <a:gd name="connsiteX20" fmla="*/ 8170868 w 8382090"/>
                        <a:gd name="connsiteY20" fmla="*/ 0 h 1802909"/>
                        <a:gd name="connsiteX21" fmla="*/ 8382090 w 8382090"/>
                        <a:gd name="connsiteY21" fmla="*/ 407366 h 1802909"/>
                        <a:gd name="connsiteX22" fmla="*/ 8382090 w 8382090"/>
                        <a:gd name="connsiteY22" fmla="*/ 911336 h 1802909"/>
                        <a:gd name="connsiteX23" fmla="*/ 8382090 w 8382090"/>
                        <a:gd name="connsiteY23" fmla="*/ 1395542 h 1802909"/>
                        <a:gd name="connsiteX24" fmla="*/ 8170868 w 8382090"/>
                        <a:gd name="connsiteY24" fmla="*/ 1802909 h 1802909"/>
                        <a:gd name="connsiteX25" fmla="*/ 7832583 w 8382090"/>
                        <a:gd name="connsiteY25" fmla="*/ 1802909 h 1802909"/>
                        <a:gd name="connsiteX26" fmla="*/ 7414701 w 8382090"/>
                        <a:gd name="connsiteY26" fmla="*/ 1802909 h 1802909"/>
                        <a:gd name="connsiteX27" fmla="*/ 7076416 w 8382090"/>
                        <a:gd name="connsiteY27" fmla="*/ 1802909 h 1802909"/>
                        <a:gd name="connsiteX28" fmla="*/ 6817728 w 8382090"/>
                        <a:gd name="connsiteY28" fmla="*/ 1802909 h 1802909"/>
                        <a:gd name="connsiteX29" fmla="*/ 6479442 w 8382090"/>
                        <a:gd name="connsiteY29" fmla="*/ 1802909 h 1802909"/>
                        <a:gd name="connsiteX30" fmla="*/ 5981965 w 8382090"/>
                        <a:gd name="connsiteY30" fmla="*/ 1802909 h 1802909"/>
                        <a:gd name="connsiteX31" fmla="*/ 5723277 w 8382090"/>
                        <a:gd name="connsiteY31" fmla="*/ 1802909 h 1802909"/>
                        <a:gd name="connsiteX32" fmla="*/ 5464588 w 8382090"/>
                        <a:gd name="connsiteY32" fmla="*/ 1802909 h 1802909"/>
                        <a:gd name="connsiteX33" fmla="*/ 5126303 w 8382090"/>
                        <a:gd name="connsiteY33" fmla="*/ 1802909 h 1802909"/>
                        <a:gd name="connsiteX34" fmla="*/ 4628825 w 8382090"/>
                        <a:gd name="connsiteY34" fmla="*/ 1802909 h 1802909"/>
                        <a:gd name="connsiteX35" fmla="*/ 4210944 w 8382090"/>
                        <a:gd name="connsiteY35" fmla="*/ 1802909 h 1802909"/>
                        <a:gd name="connsiteX36" fmla="*/ 3793063 w 8382090"/>
                        <a:gd name="connsiteY36" fmla="*/ 1802909 h 1802909"/>
                        <a:gd name="connsiteX37" fmla="*/ 3375181 w 8382090"/>
                        <a:gd name="connsiteY37" fmla="*/ 1802909 h 1802909"/>
                        <a:gd name="connsiteX38" fmla="*/ 2877703 w 8382090"/>
                        <a:gd name="connsiteY38" fmla="*/ 1802909 h 1802909"/>
                        <a:gd name="connsiteX39" fmla="*/ 2221032 w 8382090"/>
                        <a:gd name="connsiteY39" fmla="*/ 1802909 h 1802909"/>
                        <a:gd name="connsiteX40" fmla="*/ 1882747 w 8382090"/>
                        <a:gd name="connsiteY40" fmla="*/ 1802909 h 1802909"/>
                        <a:gd name="connsiteX41" fmla="*/ 1226076 w 8382090"/>
                        <a:gd name="connsiteY41" fmla="*/ 1802909 h 1802909"/>
                        <a:gd name="connsiteX42" fmla="*/ 728598 w 8382090"/>
                        <a:gd name="connsiteY42" fmla="*/ 1802909 h 1802909"/>
                        <a:gd name="connsiteX43" fmla="*/ 211221 w 8382090"/>
                        <a:gd name="connsiteY43" fmla="*/ 1802909 h 1802909"/>
                        <a:gd name="connsiteX44" fmla="*/ 0 w 8382090"/>
                        <a:gd name="connsiteY44" fmla="*/ 1395542 h 1802909"/>
                        <a:gd name="connsiteX45" fmla="*/ 0 w 8382090"/>
                        <a:gd name="connsiteY45" fmla="*/ 881691 h 1802909"/>
                        <a:gd name="connsiteX46" fmla="*/ 0 w 8382090"/>
                        <a:gd name="connsiteY46" fmla="*/ 407366 h 1802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8382090" h="1802909" fill="none" extrusionOk="0">
                          <a:moveTo>
                            <a:pt x="0" y="407366"/>
                          </a:moveTo>
                          <a:cubicBezTo>
                            <a:pt x="-15018" y="163437"/>
                            <a:pt x="78680" y="7478"/>
                            <a:pt x="211221" y="0"/>
                          </a:cubicBezTo>
                          <a:cubicBezTo>
                            <a:pt x="368063" y="75534"/>
                            <a:pt x="647885" y="-29457"/>
                            <a:pt x="788296" y="0"/>
                          </a:cubicBezTo>
                          <a:cubicBezTo>
                            <a:pt x="924976" y="29178"/>
                            <a:pt x="936189" y="-13129"/>
                            <a:pt x="1046984" y="0"/>
                          </a:cubicBezTo>
                          <a:cubicBezTo>
                            <a:pt x="1132016" y="-8077"/>
                            <a:pt x="1293980" y="-36403"/>
                            <a:pt x="1544462" y="0"/>
                          </a:cubicBezTo>
                          <a:cubicBezTo>
                            <a:pt x="1790323" y="13504"/>
                            <a:pt x="1847313" y="-59623"/>
                            <a:pt x="2041940" y="0"/>
                          </a:cubicBezTo>
                          <a:cubicBezTo>
                            <a:pt x="2229797" y="59864"/>
                            <a:pt x="2417010" y="7189"/>
                            <a:pt x="2539418" y="0"/>
                          </a:cubicBezTo>
                          <a:cubicBezTo>
                            <a:pt x="2694037" y="-26605"/>
                            <a:pt x="2827326" y="-61892"/>
                            <a:pt x="3036896" y="0"/>
                          </a:cubicBezTo>
                          <a:cubicBezTo>
                            <a:pt x="3196747" y="37341"/>
                            <a:pt x="3391181" y="36824"/>
                            <a:pt x="3613970" y="0"/>
                          </a:cubicBezTo>
                          <a:cubicBezTo>
                            <a:pt x="3808973" y="-37612"/>
                            <a:pt x="3919652" y="10697"/>
                            <a:pt x="4031851" y="0"/>
                          </a:cubicBezTo>
                          <a:cubicBezTo>
                            <a:pt x="4113704" y="7048"/>
                            <a:pt x="4269401" y="-20311"/>
                            <a:pt x="4529330" y="0"/>
                          </a:cubicBezTo>
                          <a:cubicBezTo>
                            <a:pt x="4783022" y="21663"/>
                            <a:pt x="4700189" y="-80"/>
                            <a:pt x="4867614" y="0"/>
                          </a:cubicBezTo>
                          <a:cubicBezTo>
                            <a:pt x="5032279" y="-15979"/>
                            <a:pt x="5121344" y="-29340"/>
                            <a:pt x="5285496" y="0"/>
                          </a:cubicBezTo>
                          <a:cubicBezTo>
                            <a:pt x="5471313" y="14463"/>
                            <a:pt x="5506129" y="35808"/>
                            <a:pt x="5623781" y="0"/>
                          </a:cubicBezTo>
                          <a:cubicBezTo>
                            <a:pt x="5750924" y="-30570"/>
                            <a:pt x="5808478" y="-8975"/>
                            <a:pt x="5962066" y="0"/>
                          </a:cubicBezTo>
                          <a:cubicBezTo>
                            <a:pt x="6141037" y="-4424"/>
                            <a:pt x="6392142" y="49703"/>
                            <a:pt x="6539140" y="0"/>
                          </a:cubicBezTo>
                          <a:cubicBezTo>
                            <a:pt x="6705284" y="-42893"/>
                            <a:pt x="6879528" y="-42040"/>
                            <a:pt x="7195811" y="0"/>
                          </a:cubicBezTo>
                          <a:cubicBezTo>
                            <a:pt x="7523776" y="10144"/>
                            <a:pt x="7700918" y="-36088"/>
                            <a:pt x="8170868" y="0"/>
                          </a:cubicBezTo>
                          <a:cubicBezTo>
                            <a:pt x="8297412" y="16928"/>
                            <a:pt x="8394772" y="203043"/>
                            <a:pt x="8382090" y="407366"/>
                          </a:cubicBezTo>
                          <a:cubicBezTo>
                            <a:pt x="8384920" y="615315"/>
                            <a:pt x="8396676" y="680506"/>
                            <a:pt x="8382090" y="921217"/>
                          </a:cubicBezTo>
                          <a:cubicBezTo>
                            <a:pt x="8375767" y="1147685"/>
                            <a:pt x="8364237" y="1292591"/>
                            <a:pt x="8382090" y="1395542"/>
                          </a:cubicBezTo>
                          <a:cubicBezTo>
                            <a:pt x="8387136" y="1607175"/>
                            <a:pt x="8313568" y="1826832"/>
                            <a:pt x="8170868" y="1802909"/>
                          </a:cubicBezTo>
                          <a:cubicBezTo>
                            <a:pt x="7984272" y="1823371"/>
                            <a:pt x="7926082" y="1792000"/>
                            <a:pt x="7752986" y="1802909"/>
                          </a:cubicBezTo>
                          <a:cubicBezTo>
                            <a:pt x="7563617" y="1819914"/>
                            <a:pt x="7408587" y="1775669"/>
                            <a:pt x="7255508" y="1802909"/>
                          </a:cubicBezTo>
                          <a:cubicBezTo>
                            <a:pt x="7083078" y="1784045"/>
                            <a:pt x="6768311" y="1819291"/>
                            <a:pt x="6598838" y="1802909"/>
                          </a:cubicBezTo>
                          <a:cubicBezTo>
                            <a:pt x="6411378" y="1802563"/>
                            <a:pt x="6343631" y="1836072"/>
                            <a:pt x="6101360" y="1802909"/>
                          </a:cubicBezTo>
                          <a:cubicBezTo>
                            <a:pt x="5879457" y="1763436"/>
                            <a:pt x="5814136" y="1794889"/>
                            <a:pt x="5603881" y="1802909"/>
                          </a:cubicBezTo>
                          <a:cubicBezTo>
                            <a:pt x="5405661" y="1826579"/>
                            <a:pt x="5367116" y="1777650"/>
                            <a:pt x="5186000" y="1802909"/>
                          </a:cubicBezTo>
                          <a:cubicBezTo>
                            <a:pt x="5009322" y="1848219"/>
                            <a:pt x="4832555" y="1830776"/>
                            <a:pt x="4608926" y="1802909"/>
                          </a:cubicBezTo>
                          <a:cubicBezTo>
                            <a:pt x="4404419" y="1771134"/>
                            <a:pt x="4320412" y="1764409"/>
                            <a:pt x="4031851" y="1802909"/>
                          </a:cubicBezTo>
                          <a:cubicBezTo>
                            <a:pt x="3768606" y="1818368"/>
                            <a:pt x="3667366" y="1854221"/>
                            <a:pt x="3454777" y="1802909"/>
                          </a:cubicBezTo>
                          <a:cubicBezTo>
                            <a:pt x="3246077" y="1760663"/>
                            <a:pt x="3303842" y="1798711"/>
                            <a:pt x="3196089" y="1802909"/>
                          </a:cubicBezTo>
                          <a:cubicBezTo>
                            <a:pt x="3085328" y="1816665"/>
                            <a:pt x="3031119" y="1811017"/>
                            <a:pt x="2937400" y="1802909"/>
                          </a:cubicBezTo>
                          <a:cubicBezTo>
                            <a:pt x="2837805" y="1801181"/>
                            <a:pt x="2745143" y="1821082"/>
                            <a:pt x="2599116" y="1802909"/>
                          </a:cubicBezTo>
                          <a:cubicBezTo>
                            <a:pt x="2469904" y="1799235"/>
                            <a:pt x="2125752" y="1779666"/>
                            <a:pt x="2022041" y="1802909"/>
                          </a:cubicBezTo>
                          <a:cubicBezTo>
                            <a:pt x="1862299" y="1821112"/>
                            <a:pt x="1616820" y="1754285"/>
                            <a:pt x="1444967" y="1802909"/>
                          </a:cubicBezTo>
                          <a:cubicBezTo>
                            <a:pt x="1284555" y="1845996"/>
                            <a:pt x="1279416" y="1811806"/>
                            <a:pt x="1106682" y="1802909"/>
                          </a:cubicBezTo>
                          <a:cubicBezTo>
                            <a:pt x="928214" y="1862890"/>
                            <a:pt x="460889" y="1791491"/>
                            <a:pt x="211221" y="1802909"/>
                          </a:cubicBezTo>
                          <a:cubicBezTo>
                            <a:pt x="166819" y="1788562"/>
                            <a:pt x="25840" y="1626217"/>
                            <a:pt x="0" y="1395542"/>
                          </a:cubicBezTo>
                          <a:cubicBezTo>
                            <a:pt x="-5162" y="1265400"/>
                            <a:pt x="-3862" y="1121312"/>
                            <a:pt x="0" y="911336"/>
                          </a:cubicBezTo>
                          <a:cubicBezTo>
                            <a:pt x="-10957" y="689984"/>
                            <a:pt x="-8739" y="625455"/>
                            <a:pt x="0" y="407366"/>
                          </a:cubicBezTo>
                          <a:close/>
                        </a:path>
                        <a:path w="8382090" h="1802909" stroke="0" extrusionOk="0">
                          <a:moveTo>
                            <a:pt x="0" y="407366"/>
                          </a:moveTo>
                          <a:cubicBezTo>
                            <a:pt x="-18864" y="208633"/>
                            <a:pt x="89788" y="33904"/>
                            <a:pt x="211221" y="0"/>
                          </a:cubicBezTo>
                          <a:cubicBezTo>
                            <a:pt x="276774" y="35760"/>
                            <a:pt x="426772" y="20601"/>
                            <a:pt x="549506" y="0"/>
                          </a:cubicBezTo>
                          <a:cubicBezTo>
                            <a:pt x="678167" y="-35998"/>
                            <a:pt x="773719" y="-2561"/>
                            <a:pt x="967388" y="0"/>
                          </a:cubicBezTo>
                          <a:cubicBezTo>
                            <a:pt x="1155592" y="244"/>
                            <a:pt x="1133608" y="-6550"/>
                            <a:pt x="1226076" y="0"/>
                          </a:cubicBezTo>
                          <a:cubicBezTo>
                            <a:pt x="1280144" y="24651"/>
                            <a:pt x="1593861" y="-53183"/>
                            <a:pt x="1803151" y="0"/>
                          </a:cubicBezTo>
                          <a:cubicBezTo>
                            <a:pt x="2017883" y="32579"/>
                            <a:pt x="1998716" y="13878"/>
                            <a:pt x="2061839" y="0"/>
                          </a:cubicBezTo>
                          <a:cubicBezTo>
                            <a:pt x="2098388" y="-1304"/>
                            <a:pt x="2410843" y="14139"/>
                            <a:pt x="2559317" y="0"/>
                          </a:cubicBezTo>
                          <a:cubicBezTo>
                            <a:pt x="2703241" y="-17312"/>
                            <a:pt x="2759519" y="28135"/>
                            <a:pt x="2897602" y="0"/>
                          </a:cubicBezTo>
                          <a:cubicBezTo>
                            <a:pt x="3016363" y="-24800"/>
                            <a:pt x="3084863" y="45559"/>
                            <a:pt x="3235887" y="0"/>
                          </a:cubicBezTo>
                          <a:cubicBezTo>
                            <a:pt x="3367952" y="-35617"/>
                            <a:pt x="3369282" y="8778"/>
                            <a:pt x="3494575" y="0"/>
                          </a:cubicBezTo>
                          <a:cubicBezTo>
                            <a:pt x="3621627" y="-133"/>
                            <a:pt x="3658548" y="28771"/>
                            <a:pt x="3753264" y="0"/>
                          </a:cubicBezTo>
                          <a:cubicBezTo>
                            <a:pt x="3847072" y="-2261"/>
                            <a:pt x="3937022" y="-4429"/>
                            <a:pt x="4091549" y="0"/>
                          </a:cubicBezTo>
                          <a:cubicBezTo>
                            <a:pt x="4260066" y="9883"/>
                            <a:pt x="4344706" y="17154"/>
                            <a:pt x="4509430" y="0"/>
                          </a:cubicBezTo>
                          <a:cubicBezTo>
                            <a:pt x="4639694" y="12510"/>
                            <a:pt x="4857506" y="1676"/>
                            <a:pt x="5086505" y="0"/>
                          </a:cubicBezTo>
                          <a:cubicBezTo>
                            <a:pt x="5312941" y="19418"/>
                            <a:pt x="5345322" y="19743"/>
                            <a:pt x="5583983" y="0"/>
                          </a:cubicBezTo>
                          <a:cubicBezTo>
                            <a:pt x="5820529" y="-19223"/>
                            <a:pt x="5851040" y="18315"/>
                            <a:pt x="6001864" y="0"/>
                          </a:cubicBezTo>
                          <a:cubicBezTo>
                            <a:pt x="6151280" y="-21997"/>
                            <a:pt x="6233571" y="-12060"/>
                            <a:pt x="6419746" y="0"/>
                          </a:cubicBezTo>
                          <a:cubicBezTo>
                            <a:pt x="6626246" y="13311"/>
                            <a:pt x="6657976" y="216"/>
                            <a:pt x="6758030" y="0"/>
                          </a:cubicBezTo>
                          <a:cubicBezTo>
                            <a:pt x="6838329" y="13228"/>
                            <a:pt x="7039670" y="-35407"/>
                            <a:pt x="7175912" y="0"/>
                          </a:cubicBezTo>
                          <a:cubicBezTo>
                            <a:pt x="7378360" y="-4246"/>
                            <a:pt x="7865442" y="-125727"/>
                            <a:pt x="8170868" y="0"/>
                          </a:cubicBezTo>
                          <a:cubicBezTo>
                            <a:pt x="8274867" y="27478"/>
                            <a:pt x="8348750" y="172656"/>
                            <a:pt x="8382090" y="407366"/>
                          </a:cubicBezTo>
                          <a:cubicBezTo>
                            <a:pt x="8381293" y="623464"/>
                            <a:pt x="8386435" y="768528"/>
                            <a:pt x="8382090" y="911336"/>
                          </a:cubicBezTo>
                          <a:cubicBezTo>
                            <a:pt x="8399503" y="1037033"/>
                            <a:pt x="8387662" y="1154254"/>
                            <a:pt x="8382090" y="1395542"/>
                          </a:cubicBezTo>
                          <a:cubicBezTo>
                            <a:pt x="8378499" y="1650160"/>
                            <a:pt x="8271687" y="1827523"/>
                            <a:pt x="8170868" y="1802909"/>
                          </a:cubicBezTo>
                          <a:cubicBezTo>
                            <a:pt x="8066212" y="1810435"/>
                            <a:pt x="7980710" y="1772948"/>
                            <a:pt x="7832583" y="1802909"/>
                          </a:cubicBezTo>
                          <a:cubicBezTo>
                            <a:pt x="7674700" y="1836653"/>
                            <a:pt x="7565608" y="1802372"/>
                            <a:pt x="7414701" y="1802909"/>
                          </a:cubicBezTo>
                          <a:cubicBezTo>
                            <a:pt x="7266533" y="1812599"/>
                            <a:pt x="7220494" y="1822254"/>
                            <a:pt x="7076416" y="1802909"/>
                          </a:cubicBezTo>
                          <a:cubicBezTo>
                            <a:pt x="6934294" y="1775094"/>
                            <a:pt x="6893021" y="1787678"/>
                            <a:pt x="6817728" y="1802909"/>
                          </a:cubicBezTo>
                          <a:cubicBezTo>
                            <a:pt x="6746397" y="1817342"/>
                            <a:pt x="6569358" y="1801523"/>
                            <a:pt x="6479442" y="1802909"/>
                          </a:cubicBezTo>
                          <a:cubicBezTo>
                            <a:pt x="6415917" y="1790262"/>
                            <a:pt x="6240971" y="1781348"/>
                            <a:pt x="5981965" y="1802909"/>
                          </a:cubicBezTo>
                          <a:cubicBezTo>
                            <a:pt x="5739320" y="1825830"/>
                            <a:pt x="5851213" y="1792438"/>
                            <a:pt x="5723277" y="1802909"/>
                          </a:cubicBezTo>
                          <a:cubicBezTo>
                            <a:pt x="5599587" y="1818379"/>
                            <a:pt x="5550849" y="1789857"/>
                            <a:pt x="5464588" y="1802909"/>
                          </a:cubicBezTo>
                          <a:cubicBezTo>
                            <a:pt x="5383694" y="1809543"/>
                            <a:pt x="5194235" y="1773706"/>
                            <a:pt x="5126303" y="1802909"/>
                          </a:cubicBezTo>
                          <a:cubicBezTo>
                            <a:pt x="5038815" y="1817165"/>
                            <a:pt x="4766992" y="1844994"/>
                            <a:pt x="4628825" y="1802909"/>
                          </a:cubicBezTo>
                          <a:cubicBezTo>
                            <a:pt x="4518477" y="1806154"/>
                            <a:pt x="4345011" y="1773528"/>
                            <a:pt x="4210944" y="1802909"/>
                          </a:cubicBezTo>
                          <a:cubicBezTo>
                            <a:pt x="4069431" y="1843192"/>
                            <a:pt x="3964818" y="1817265"/>
                            <a:pt x="3793063" y="1802909"/>
                          </a:cubicBezTo>
                          <a:cubicBezTo>
                            <a:pt x="3622577" y="1802768"/>
                            <a:pt x="3496826" y="1827691"/>
                            <a:pt x="3375181" y="1802909"/>
                          </a:cubicBezTo>
                          <a:cubicBezTo>
                            <a:pt x="3249203" y="1749100"/>
                            <a:pt x="3077290" y="1804625"/>
                            <a:pt x="2877703" y="1802909"/>
                          </a:cubicBezTo>
                          <a:cubicBezTo>
                            <a:pt x="2657171" y="1770252"/>
                            <a:pt x="2551586" y="1848588"/>
                            <a:pt x="2221032" y="1802909"/>
                          </a:cubicBezTo>
                          <a:cubicBezTo>
                            <a:pt x="1954671" y="1774209"/>
                            <a:pt x="2017064" y="1779087"/>
                            <a:pt x="1882747" y="1802909"/>
                          </a:cubicBezTo>
                          <a:cubicBezTo>
                            <a:pt x="1728208" y="1833657"/>
                            <a:pt x="1510350" y="1757018"/>
                            <a:pt x="1226076" y="1802909"/>
                          </a:cubicBezTo>
                          <a:cubicBezTo>
                            <a:pt x="930378" y="1838853"/>
                            <a:pt x="940319" y="1834271"/>
                            <a:pt x="728598" y="1802909"/>
                          </a:cubicBezTo>
                          <a:cubicBezTo>
                            <a:pt x="547101" y="1769077"/>
                            <a:pt x="400555" y="1831862"/>
                            <a:pt x="211221" y="1802909"/>
                          </a:cubicBezTo>
                          <a:cubicBezTo>
                            <a:pt x="129306" y="1826905"/>
                            <a:pt x="14416" y="1572870"/>
                            <a:pt x="0" y="1395542"/>
                          </a:cubicBezTo>
                          <a:cubicBezTo>
                            <a:pt x="6600" y="1206229"/>
                            <a:pt x="-8890" y="1020139"/>
                            <a:pt x="0" y="881691"/>
                          </a:cubicBezTo>
                          <a:cubicBezTo>
                            <a:pt x="2202" y="771996"/>
                            <a:pt x="-16073" y="501278"/>
                            <a:pt x="0" y="407366"/>
                          </a:cubicBezTo>
                          <a:close/>
                        </a:path>
                        <a:path w="8382090" h="1802909" fill="none" stroke="0" extrusionOk="0">
                          <a:moveTo>
                            <a:pt x="0" y="407366"/>
                          </a:moveTo>
                          <a:cubicBezTo>
                            <a:pt x="-15701" y="198376"/>
                            <a:pt x="75926" y="51600"/>
                            <a:pt x="211221" y="0"/>
                          </a:cubicBezTo>
                          <a:cubicBezTo>
                            <a:pt x="406577" y="53836"/>
                            <a:pt x="639464" y="-33500"/>
                            <a:pt x="788296" y="0"/>
                          </a:cubicBezTo>
                          <a:cubicBezTo>
                            <a:pt x="913348" y="35683"/>
                            <a:pt x="951887" y="-22659"/>
                            <a:pt x="1046984" y="0"/>
                          </a:cubicBezTo>
                          <a:cubicBezTo>
                            <a:pt x="1113388" y="5735"/>
                            <a:pt x="1337382" y="-23137"/>
                            <a:pt x="1544462" y="0"/>
                          </a:cubicBezTo>
                          <a:cubicBezTo>
                            <a:pt x="1764666" y="1745"/>
                            <a:pt x="1846736" y="-36797"/>
                            <a:pt x="2041940" y="0"/>
                          </a:cubicBezTo>
                          <a:cubicBezTo>
                            <a:pt x="2256757" y="53441"/>
                            <a:pt x="2394769" y="40762"/>
                            <a:pt x="2539418" y="0"/>
                          </a:cubicBezTo>
                          <a:cubicBezTo>
                            <a:pt x="2665474" y="-32410"/>
                            <a:pt x="2862022" y="-5293"/>
                            <a:pt x="3036896" y="0"/>
                          </a:cubicBezTo>
                          <a:cubicBezTo>
                            <a:pt x="3251833" y="44333"/>
                            <a:pt x="3401924" y="51515"/>
                            <a:pt x="3613970" y="0"/>
                          </a:cubicBezTo>
                          <a:cubicBezTo>
                            <a:pt x="3803726" y="-37031"/>
                            <a:pt x="3927523" y="26589"/>
                            <a:pt x="4031851" y="0"/>
                          </a:cubicBezTo>
                          <a:cubicBezTo>
                            <a:pt x="4138159" y="-24897"/>
                            <a:pt x="4298989" y="-9820"/>
                            <a:pt x="4529330" y="0"/>
                          </a:cubicBezTo>
                          <a:cubicBezTo>
                            <a:pt x="4777765" y="30402"/>
                            <a:pt x="4687388" y="104"/>
                            <a:pt x="4867614" y="0"/>
                          </a:cubicBezTo>
                          <a:cubicBezTo>
                            <a:pt x="5046563" y="4131"/>
                            <a:pt x="5118491" y="-25326"/>
                            <a:pt x="5285496" y="0"/>
                          </a:cubicBezTo>
                          <a:cubicBezTo>
                            <a:pt x="5474324" y="14911"/>
                            <a:pt x="5517450" y="30160"/>
                            <a:pt x="5623781" y="0"/>
                          </a:cubicBezTo>
                          <a:cubicBezTo>
                            <a:pt x="5735757" y="-26693"/>
                            <a:pt x="5815147" y="-15486"/>
                            <a:pt x="5962066" y="0"/>
                          </a:cubicBezTo>
                          <a:cubicBezTo>
                            <a:pt x="6135877" y="29984"/>
                            <a:pt x="6354433" y="9392"/>
                            <a:pt x="6539140" y="0"/>
                          </a:cubicBezTo>
                          <a:cubicBezTo>
                            <a:pt x="6700879" y="-36309"/>
                            <a:pt x="6883048" y="-45578"/>
                            <a:pt x="7195811" y="0"/>
                          </a:cubicBezTo>
                          <a:cubicBezTo>
                            <a:pt x="7472173" y="31321"/>
                            <a:pt x="7696944" y="-19931"/>
                            <a:pt x="8170868" y="0"/>
                          </a:cubicBezTo>
                          <a:cubicBezTo>
                            <a:pt x="8299217" y="8760"/>
                            <a:pt x="8389859" y="209336"/>
                            <a:pt x="8382090" y="407366"/>
                          </a:cubicBezTo>
                          <a:cubicBezTo>
                            <a:pt x="8376457" y="625025"/>
                            <a:pt x="8393402" y="694067"/>
                            <a:pt x="8382090" y="921217"/>
                          </a:cubicBezTo>
                          <a:cubicBezTo>
                            <a:pt x="8389268" y="1143044"/>
                            <a:pt x="8392780" y="1279533"/>
                            <a:pt x="8382090" y="1395542"/>
                          </a:cubicBezTo>
                          <a:cubicBezTo>
                            <a:pt x="8398458" y="1602092"/>
                            <a:pt x="8288799" y="1827787"/>
                            <a:pt x="8170868" y="1802909"/>
                          </a:cubicBezTo>
                          <a:cubicBezTo>
                            <a:pt x="7971499" y="1813802"/>
                            <a:pt x="7936235" y="1779314"/>
                            <a:pt x="7752986" y="1802909"/>
                          </a:cubicBezTo>
                          <a:cubicBezTo>
                            <a:pt x="7570064" y="1815690"/>
                            <a:pt x="7380783" y="1817923"/>
                            <a:pt x="7255508" y="1802909"/>
                          </a:cubicBezTo>
                          <a:cubicBezTo>
                            <a:pt x="7107636" y="1782701"/>
                            <a:pt x="6805419" y="1826501"/>
                            <a:pt x="6598838" y="1802909"/>
                          </a:cubicBezTo>
                          <a:cubicBezTo>
                            <a:pt x="6397505" y="1796076"/>
                            <a:pt x="6334412" y="1835038"/>
                            <a:pt x="6101360" y="1802909"/>
                          </a:cubicBezTo>
                          <a:cubicBezTo>
                            <a:pt x="5872514" y="1778203"/>
                            <a:pt x="5807550" y="1791878"/>
                            <a:pt x="5603881" y="1802909"/>
                          </a:cubicBezTo>
                          <a:cubicBezTo>
                            <a:pt x="5400723" y="1812330"/>
                            <a:pt x="5375971" y="1775614"/>
                            <a:pt x="5186000" y="1802909"/>
                          </a:cubicBezTo>
                          <a:cubicBezTo>
                            <a:pt x="5039398" y="1834371"/>
                            <a:pt x="4818684" y="1844885"/>
                            <a:pt x="4608926" y="1802909"/>
                          </a:cubicBezTo>
                          <a:cubicBezTo>
                            <a:pt x="4386870" y="1773204"/>
                            <a:pt x="4321953" y="1780587"/>
                            <a:pt x="4031851" y="1802909"/>
                          </a:cubicBezTo>
                          <a:cubicBezTo>
                            <a:pt x="3751437" y="1819356"/>
                            <a:pt x="3656161" y="1828029"/>
                            <a:pt x="3454777" y="1802909"/>
                          </a:cubicBezTo>
                          <a:cubicBezTo>
                            <a:pt x="3256788" y="1754099"/>
                            <a:pt x="3302969" y="1788954"/>
                            <a:pt x="3196089" y="1802909"/>
                          </a:cubicBezTo>
                          <a:cubicBezTo>
                            <a:pt x="3101186" y="1805872"/>
                            <a:pt x="3032714" y="1807392"/>
                            <a:pt x="2937400" y="1802909"/>
                          </a:cubicBezTo>
                          <a:cubicBezTo>
                            <a:pt x="2827917" y="1796694"/>
                            <a:pt x="2758241" y="1807385"/>
                            <a:pt x="2599116" y="1802909"/>
                          </a:cubicBezTo>
                          <a:cubicBezTo>
                            <a:pt x="2449296" y="1828595"/>
                            <a:pt x="2133989" y="1775665"/>
                            <a:pt x="2022041" y="1802909"/>
                          </a:cubicBezTo>
                          <a:cubicBezTo>
                            <a:pt x="1881666" y="1807316"/>
                            <a:pt x="1612534" y="1767634"/>
                            <a:pt x="1444967" y="1802909"/>
                          </a:cubicBezTo>
                          <a:cubicBezTo>
                            <a:pt x="1291576" y="1838993"/>
                            <a:pt x="1274383" y="1802537"/>
                            <a:pt x="1106682" y="1802909"/>
                          </a:cubicBezTo>
                          <a:cubicBezTo>
                            <a:pt x="907683" y="1768169"/>
                            <a:pt x="510230" y="1716422"/>
                            <a:pt x="211221" y="1802909"/>
                          </a:cubicBezTo>
                          <a:cubicBezTo>
                            <a:pt x="129518" y="1791086"/>
                            <a:pt x="28747" y="1609444"/>
                            <a:pt x="0" y="1395542"/>
                          </a:cubicBezTo>
                          <a:cubicBezTo>
                            <a:pt x="-10612" y="1263507"/>
                            <a:pt x="-16400" y="1129614"/>
                            <a:pt x="0" y="911336"/>
                          </a:cubicBezTo>
                          <a:cubicBezTo>
                            <a:pt x="-3025" y="688586"/>
                            <a:pt x="-4938" y="621720"/>
                            <a:pt x="0" y="407366"/>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4" name="Hộp Văn bản 107">
              <a:extLst>
                <a:ext uri="{FF2B5EF4-FFF2-40B4-BE49-F238E27FC236}">
                  <a16:creationId xmlns:a16="http://schemas.microsoft.com/office/drawing/2014/main" id="{8EEB8118-A80C-661E-AE40-B7D174828DB8}"/>
                </a:ext>
              </a:extLst>
            </p:cNvPr>
            <p:cNvSpPr txBox="1"/>
            <p:nvPr/>
          </p:nvSpPr>
          <p:spPr>
            <a:xfrm>
              <a:off x="382781" y="1410342"/>
              <a:ext cx="11455561" cy="695577"/>
            </a:xfrm>
            <a:prstGeom prst="rect">
              <a:avLst/>
            </a:prstGeom>
            <a:noFill/>
          </p:spPr>
          <p:txBody>
            <a:bodyPr wrap="square" rtlCol="0" anchor="ctr">
              <a:spAutoFit/>
            </a:bodyPr>
            <a:lstStyle/>
            <a:p>
              <a:pPr marL="0" marR="0" lvl="0" indent="274320" algn="ctr"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Bà Trưởng dạy các liền chị hát mỗi điệu quan họ dưới đây ra sao?</a:t>
              </a:r>
            </a:p>
          </p:txBody>
        </p:sp>
      </p:grpSp>
      <p:pic>
        <p:nvPicPr>
          <p:cNvPr id="6" name="Picture 5">
            <a:extLst>
              <a:ext uri="{FF2B5EF4-FFF2-40B4-BE49-F238E27FC236}">
                <a16:creationId xmlns:a16="http://schemas.microsoft.com/office/drawing/2014/main" id="{2B274F12-688F-EA08-2D3E-D7F7DD2E4556}"/>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15158" b="88480" l="5093" r="48424">
                        <a14:foregroundMark x1="47575" y1="38359" x2="47575" y2="38359"/>
                        <a14:foregroundMark x1="48424" y1="42765" x2="48424" y2="42765"/>
                        <a14:foregroundMark x1="29345" y1="87470" x2="29345" y2="87470"/>
                        <a14:foregroundMark x1="24980" y1="88157" x2="24980" y2="88157"/>
                        <a14:foregroundMark x1="29264" y1="88480" x2="29264" y2="88480"/>
                        <a14:foregroundMark x1="24980" y1="88480" x2="24980" y2="88480"/>
                        <a14:backgroundMark x1="9095" y1="20089" x2="27607" y2="18391"/>
                        <a14:backgroundMark x1="10509" y1="24091" x2="13298" y2="23120"/>
                        <a14:backgroundMark x1="13379" y1="23040" x2="13541" y2="22959"/>
                        <a14:backgroundMark x1="30396" y1="20251" x2="31043" y2="20251"/>
                        <a14:backgroundMark x1="31043" y1="20251" x2="31043" y2="20251"/>
                        <a14:backgroundMark x1="8812" y1="28133" x2="5578" y2="34438"/>
                        <a14:backgroundMark x1="5578" y1="34438" x2="5578" y2="34923"/>
                        <a14:backgroundMark x1="26112" y1="21342" x2="6467" y2="23120"/>
                        <a14:backgroundMark x1="3961" y1="26677" x2="6306" y2="35530"/>
                        <a14:backgroundMark x1="11762" y1="23484" x2="12409" y2="24131"/>
                        <a14:backgroundMark x1="29628" y1="20574" x2="28133" y2="20938"/>
                        <a14:backgroundMark x1="32296" y1="20695" x2="28779" y2="21544"/>
                      </a14:backgroundRemoval>
                    </a14:imgEffect>
                  </a14:imgLayer>
                </a14:imgProps>
              </a:ext>
              <a:ext uri="{28A0092B-C50C-407E-A947-70E740481C1C}">
                <a14:useLocalDpi xmlns:a14="http://schemas.microsoft.com/office/drawing/2010/main" val="0"/>
              </a:ext>
            </a:extLst>
          </a:blip>
          <a:srcRect t="19398" r="48594" b="7173"/>
          <a:stretch/>
        </p:blipFill>
        <p:spPr>
          <a:xfrm flipH="1">
            <a:off x="8774706" y="1282699"/>
            <a:ext cx="4030683" cy="5757499"/>
          </a:xfrm>
          <a:prstGeom prst="rect">
            <a:avLst/>
          </a:prstGeom>
          <a:effectLst>
            <a:outerShdw blurRad="63500" sx="102000" sy="102000" algn="ctr" rotWithShape="0">
              <a:prstClr val="black">
                <a:alpha val="40000"/>
              </a:prstClr>
            </a:outerShdw>
          </a:effectLst>
        </p:spPr>
      </p:pic>
      <p:sp>
        <p:nvSpPr>
          <p:cNvPr id="8" name="Oval 7">
            <a:extLst>
              <a:ext uri="{FF2B5EF4-FFF2-40B4-BE49-F238E27FC236}">
                <a16:creationId xmlns:a16="http://schemas.microsoft.com/office/drawing/2014/main" id="{80DE3FA0-CEA6-AFC6-D900-5ED2BA30FDDF}"/>
              </a:ext>
            </a:extLst>
          </p:cNvPr>
          <p:cNvSpPr/>
          <p:nvPr/>
        </p:nvSpPr>
        <p:spPr>
          <a:xfrm>
            <a:off x="114033" y="105920"/>
            <a:ext cx="781871" cy="781871"/>
          </a:xfrm>
          <a:prstGeom prst="ellipse">
            <a:avLst/>
          </a:prstGeom>
          <a:solidFill>
            <a:srgbClr val="FF33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6000" b="0" i="0" u="none" strike="noStrike" kern="1200" cap="none" spc="0" normalizeH="0" baseline="0" noProof="0">
                <a:ln>
                  <a:solidFill>
                    <a:prstClr val="white"/>
                  </a:solidFill>
                </a:ln>
                <a:solidFill>
                  <a:prstClr val="white"/>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rPr>
              <a:t>3</a:t>
            </a:r>
            <a:endParaRPr kumimoji="0" lang="en-US" sz="6000" b="0" i="0" u="none" strike="noStrike" kern="1200" cap="none" spc="0" normalizeH="0" baseline="0" noProof="0">
              <a:ln>
                <a:solidFill>
                  <a:prstClr val="white"/>
                </a:solidFill>
              </a:ln>
              <a:solidFill>
                <a:prstClr val="white"/>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endParaRPr>
          </a:p>
        </p:txBody>
      </p:sp>
      <p:pic>
        <p:nvPicPr>
          <p:cNvPr id="10" name="Picture 9">
            <a:extLst>
              <a:ext uri="{FF2B5EF4-FFF2-40B4-BE49-F238E27FC236}">
                <a16:creationId xmlns:a16="http://schemas.microsoft.com/office/drawing/2014/main" id="{26977563-15F5-D650-C344-6E6A5BF53364}"/>
              </a:ext>
            </a:extLst>
          </p:cNvPr>
          <p:cNvPicPr>
            <a:picLocks noChangeAspect="1"/>
          </p:cNvPicPr>
          <p:nvPr/>
        </p:nvPicPr>
        <p:blipFill>
          <a:blip r:embed="rId4"/>
          <a:stretch>
            <a:fillRect/>
          </a:stretch>
        </p:blipFill>
        <p:spPr>
          <a:xfrm>
            <a:off x="1921751" y="2457614"/>
            <a:ext cx="5657850" cy="2047875"/>
          </a:xfrm>
          <a:prstGeom prst="rect">
            <a:avLst/>
          </a:prstGeom>
        </p:spPr>
      </p:pic>
      <p:sp>
        <p:nvSpPr>
          <p:cNvPr id="11" name="Speech Bubble: Rectangle with Corners Rounded 4">
            <a:extLst>
              <a:ext uri="{FF2B5EF4-FFF2-40B4-BE49-F238E27FC236}">
                <a16:creationId xmlns:a16="http://schemas.microsoft.com/office/drawing/2014/main" id="{249E5CAB-0E82-AD99-3A8E-133CB2DD7066}"/>
              </a:ext>
            </a:extLst>
          </p:cNvPr>
          <p:cNvSpPr/>
          <p:nvPr/>
        </p:nvSpPr>
        <p:spPr>
          <a:xfrm>
            <a:off x="477302" y="2408036"/>
            <a:ext cx="9213236" cy="4131862"/>
          </a:xfrm>
          <a:custGeom>
            <a:avLst/>
            <a:gdLst>
              <a:gd name="connsiteX0" fmla="*/ 0 w 8212717"/>
              <a:gd name="connsiteY0" fmla="*/ 677347 h 4063999"/>
              <a:gd name="connsiteX1" fmla="*/ 677347 w 8212717"/>
              <a:gd name="connsiteY1" fmla="*/ 0 h 4063999"/>
              <a:gd name="connsiteX2" fmla="*/ 4790752 w 8212717"/>
              <a:gd name="connsiteY2" fmla="*/ 0 h 4063999"/>
              <a:gd name="connsiteX3" fmla="*/ 4790752 w 8212717"/>
              <a:gd name="connsiteY3" fmla="*/ 0 h 4063999"/>
              <a:gd name="connsiteX4" fmla="*/ 6843931 w 8212717"/>
              <a:gd name="connsiteY4" fmla="*/ 0 h 4063999"/>
              <a:gd name="connsiteX5" fmla="*/ 7535370 w 8212717"/>
              <a:gd name="connsiteY5" fmla="*/ 0 h 4063999"/>
              <a:gd name="connsiteX6" fmla="*/ 8212717 w 8212717"/>
              <a:gd name="connsiteY6" fmla="*/ 677347 h 4063999"/>
              <a:gd name="connsiteX7" fmla="*/ 8212717 w 8212717"/>
              <a:gd name="connsiteY7" fmla="*/ 2370666 h 4063999"/>
              <a:gd name="connsiteX8" fmla="*/ 8763215 w 8212717"/>
              <a:gd name="connsiteY8" fmla="*/ 2039965 h 4063999"/>
              <a:gd name="connsiteX9" fmla="*/ 8212717 w 8212717"/>
              <a:gd name="connsiteY9" fmla="*/ 3386666 h 4063999"/>
              <a:gd name="connsiteX10" fmla="*/ 8212717 w 8212717"/>
              <a:gd name="connsiteY10" fmla="*/ 3386652 h 4063999"/>
              <a:gd name="connsiteX11" fmla="*/ 7535370 w 8212717"/>
              <a:gd name="connsiteY11" fmla="*/ 4063999 h 4063999"/>
              <a:gd name="connsiteX12" fmla="*/ 6843931 w 8212717"/>
              <a:gd name="connsiteY12" fmla="*/ 4063999 h 4063999"/>
              <a:gd name="connsiteX13" fmla="*/ 4790752 w 8212717"/>
              <a:gd name="connsiteY13" fmla="*/ 4063999 h 4063999"/>
              <a:gd name="connsiteX14" fmla="*/ 4790752 w 8212717"/>
              <a:gd name="connsiteY14" fmla="*/ 4063999 h 4063999"/>
              <a:gd name="connsiteX15" fmla="*/ 677347 w 8212717"/>
              <a:gd name="connsiteY15" fmla="*/ 4063999 h 4063999"/>
              <a:gd name="connsiteX16" fmla="*/ 0 w 8212717"/>
              <a:gd name="connsiteY16" fmla="*/ 3386652 h 4063999"/>
              <a:gd name="connsiteX17" fmla="*/ 0 w 8212717"/>
              <a:gd name="connsiteY17" fmla="*/ 3386666 h 4063999"/>
              <a:gd name="connsiteX18" fmla="*/ 0 w 8212717"/>
              <a:gd name="connsiteY18" fmla="*/ 2370666 h 4063999"/>
              <a:gd name="connsiteX19" fmla="*/ 0 w 8212717"/>
              <a:gd name="connsiteY19" fmla="*/ 2370666 h 4063999"/>
              <a:gd name="connsiteX20" fmla="*/ 0 w 8212717"/>
              <a:gd name="connsiteY20" fmla="*/ 677347 h 4063999"/>
              <a:gd name="connsiteX0" fmla="*/ 0 w 8763215"/>
              <a:gd name="connsiteY0" fmla="*/ 677347 h 4063999"/>
              <a:gd name="connsiteX1" fmla="*/ 677347 w 8763215"/>
              <a:gd name="connsiteY1" fmla="*/ 0 h 4063999"/>
              <a:gd name="connsiteX2" fmla="*/ 4790752 w 8763215"/>
              <a:gd name="connsiteY2" fmla="*/ 0 h 4063999"/>
              <a:gd name="connsiteX3" fmla="*/ 4790752 w 8763215"/>
              <a:gd name="connsiteY3" fmla="*/ 0 h 4063999"/>
              <a:gd name="connsiteX4" fmla="*/ 6843931 w 8763215"/>
              <a:gd name="connsiteY4" fmla="*/ 0 h 4063999"/>
              <a:gd name="connsiteX5" fmla="*/ 7535370 w 8763215"/>
              <a:gd name="connsiteY5" fmla="*/ 0 h 4063999"/>
              <a:gd name="connsiteX6" fmla="*/ 8212717 w 8763215"/>
              <a:gd name="connsiteY6" fmla="*/ 677347 h 4063999"/>
              <a:gd name="connsiteX7" fmla="*/ 8212717 w 8763215"/>
              <a:gd name="connsiteY7" fmla="*/ 2370666 h 4063999"/>
              <a:gd name="connsiteX8" fmla="*/ 8763215 w 8763215"/>
              <a:gd name="connsiteY8" fmla="*/ 2039965 h 4063999"/>
              <a:gd name="connsiteX9" fmla="*/ 8212717 w 8763215"/>
              <a:gd name="connsiteY9" fmla="*/ 3386666 h 4063999"/>
              <a:gd name="connsiteX10" fmla="*/ 8195784 w 8763215"/>
              <a:gd name="connsiteY10" fmla="*/ 2988719 h 4063999"/>
              <a:gd name="connsiteX11" fmla="*/ 7535370 w 8763215"/>
              <a:gd name="connsiteY11" fmla="*/ 4063999 h 4063999"/>
              <a:gd name="connsiteX12" fmla="*/ 6843931 w 8763215"/>
              <a:gd name="connsiteY12" fmla="*/ 4063999 h 4063999"/>
              <a:gd name="connsiteX13" fmla="*/ 4790752 w 8763215"/>
              <a:gd name="connsiteY13" fmla="*/ 4063999 h 4063999"/>
              <a:gd name="connsiteX14" fmla="*/ 4790752 w 8763215"/>
              <a:gd name="connsiteY14" fmla="*/ 4063999 h 4063999"/>
              <a:gd name="connsiteX15" fmla="*/ 677347 w 8763215"/>
              <a:gd name="connsiteY15" fmla="*/ 4063999 h 4063999"/>
              <a:gd name="connsiteX16" fmla="*/ 0 w 8763215"/>
              <a:gd name="connsiteY16" fmla="*/ 3386652 h 4063999"/>
              <a:gd name="connsiteX17" fmla="*/ 0 w 8763215"/>
              <a:gd name="connsiteY17" fmla="*/ 3386666 h 4063999"/>
              <a:gd name="connsiteX18" fmla="*/ 0 w 8763215"/>
              <a:gd name="connsiteY18" fmla="*/ 2370666 h 4063999"/>
              <a:gd name="connsiteX19" fmla="*/ 0 w 8763215"/>
              <a:gd name="connsiteY19" fmla="*/ 2370666 h 4063999"/>
              <a:gd name="connsiteX20" fmla="*/ 0 w 8763215"/>
              <a:gd name="connsiteY20" fmla="*/ 677347 h 4063999"/>
              <a:gd name="connsiteX0" fmla="*/ 0 w 8763215"/>
              <a:gd name="connsiteY0" fmla="*/ 677347 h 4063999"/>
              <a:gd name="connsiteX1" fmla="*/ 677347 w 8763215"/>
              <a:gd name="connsiteY1" fmla="*/ 0 h 4063999"/>
              <a:gd name="connsiteX2" fmla="*/ 4790752 w 8763215"/>
              <a:gd name="connsiteY2" fmla="*/ 0 h 4063999"/>
              <a:gd name="connsiteX3" fmla="*/ 4790752 w 8763215"/>
              <a:gd name="connsiteY3" fmla="*/ 0 h 4063999"/>
              <a:gd name="connsiteX4" fmla="*/ 6843931 w 8763215"/>
              <a:gd name="connsiteY4" fmla="*/ 0 h 4063999"/>
              <a:gd name="connsiteX5" fmla="*/ 7535370 w 8763215"/>
              <a:gd name="connsiteY5" fmla="*/ 0 h 4063999"/>
              <a:gd name="connsiteX6" fmla="*/ 8212717 w 8763215"/>
              <a:gd name="connsiteY6" fmla="*/ 677347 h 4063999"/>
              <a:gd name="connsiteX7" fmla="*/ 8212717 w 8763215"/>
              <a:gd name="connsiteY7" fmla="*/ 2370666 h 4063999"/>
              <a:gd name="connsiteX8" fmla="*/ 8763215 w 8763215"/>
              <a:gd name="connsiteY8" fmla="*/ 2039965 h 4063999"/>
              <a:gd name="connsiteX9" fmla="*/ 8212717 w 8763215"/>
              <a:gd name="connsiteY9" fmla="*/ 3386666 h 4063999"/>
              <a:gd name="connsiteX10" fmla="*/ 8195784 w 8763215"/>
              <a:gd name="connsiteY10" fmla="*/ 2988719 h 4063999"/>
              <a:gd name="connsiteX11" fmla="*/ 8048651 w 8763215"/>
              <a:gd name="connsiteY11" fmla="*/ 3759199 h 4063999"/>
              <a:gd name="connsiteX12" fmla="*/ 7535370 w 8763215"/>
              <a:gd name="connsiteY12" fmla="*/ 4063999 h 4063999"/>
              <a:gd name="connsiteX13" fmla="*/ 6843931 w 8763215"/>
              <a:gd name="connsiteY13" fmla="*/ 4063999 h 4063999"/>
              <a:gd name="connsiteX14" fmla="*/ 4790752 w 8763215"/>
              <a:gd name="connsiteY14" fmla="*/ 4063999 h 4063999"/>
              <a:gd name="connsiteX15" fmla="*/ 4790752 w 8763215"/>
              <a:gd name="connsiteY15" fmla="*/ 4063999 h 4063999"/>
              <a:gd name="connsiteX16" fmla="*/ 677347 w 8763215"/>
              <a:gd name="connsiteY16" fmla="*/ 4063999 h 4063999"/>
              <a:gd name="connsiteX17" fmla="*/ 0 w 8763215"/>
              <a:gd name="connsiteY17" fmla="*/ 3386652 h 4063999"/>
              <a:gd name="connsiteX18" fmla="*/ 0 w 8763215"/>
              <a:gd name="connsiteY18" fmla="*/ 3386666 h 4063999"/>
              <a:gd name="connsiteX19" fmla="*/ 0 w 8763215"/>
              <a:gd name="connsiteY19" fmla="*/ 2370666 h 4063999"/>
              <a:gd name="connsiteX20" fmla="*/ 0 w 8763215"/>
              <a:gd name="connsiteY20" fmla="*/ 2370666 h 4063999"/>
              <a:gd name="connsiteX21" fmla="*/ 0 w 8763215"/>
              <a:gd name="connsiteY21" fmla="*/ 677347 h 4063999"/>
              <a:gd name="connsiteX0" fmla="*/ 0 w 8763215"/>
              <a:gd name="connsiteY0" fmla="*/ 677347 h 4063999"/>
              <a:gd name="connsiteX1" fmla="*/ 677347 w 8763215"/>
              <a:gd name="connsiteY1" fmla="*/ 0 h 4063999"/>
              <a:gd name="connsiteX2" fmla="*/ 4790752 w 8763215"/>
              <a:gd name="connsiteY2" fmla="*/ 0 h 4063999"/>
              <a:gd name="connsiteX3" fmla="*/ 4790752 w 8763215"/>
              <a:gd name="connsiteY3" fmla="*/ 0 h 4063999"/>
              <a:gd name="connsiteX4" fmla="*/ 6843931 w 8763215"/>
              <a:gd name="connsiteY4" fmla="*/ 0 h 4063999"/>
              <a:gd name="connsiteX5" fmla="*/ 7535370 w 8763215"/>
              <a:gd name="connsiteY5" fmla="*/ 0 h 4063999"/>
              <a:gd name="connsiteX6" fmla="*/ 8212717 w 8763215"/>
              <a:gd name="connsiteY6" fmla="*/ 677347 h 4063999"/>
              <a:gd name="connsiteX7" fmla="*/ 8212717 w 8763215"/>
              <a:gd name="connsiteY7" fmla="*/ 2370666 h 4063999"/>
              <a:gd name="connsiteX8" fmla="*/ 8763215 w 8763215"/>
              <a:gd name="connsiteY8" fmla="*/ 2039965 h 4063999"/>
              <a:gd name="connsiteX9" fmla="*/ 8373584 w 8763215"/>
              <a:gd name="connsiteY9" fmla="*/ 2641599 h 4063999"/>
              <a:gd name="connsiteX10" fmla="*/ 8195784 w 8763215"/>
              <a:gd name="connsiteY10" fmla="*/ 2988719 h 4063999"/>
              <a:gd name="connsiteX11" fmla="*/ 8048651 w 8763215"/>
              <a:gd name="connsiteY11" fmla="*/ 3759199 h 4063999"/>
              <a:gd name="connsiteX12" fmla="*/ 7535370 w 8763215"/>
              <a:gd name="connsiteY12" fmla="*/ 4063999 h 4063999"/>
              <a:gd name="connsiteX13" fmla="*/ 6843931 w 8763215"/>
              <a:gd name="connsiteY13" fmla="*/ 4063999 h 4063999"/>
              <a:gd name="connsiteX14" fmla="*/ 4790752 w 8763215"/>
              <a:gd name="connsiteY14" fmla="*/ 4063999 h 4063999"/>
              <a:gd name="connsiteX15" fmla="*/ 4790752 w 8763215"/>
              <a:gd name="connsiteY15" fmla="*/ 4063999 h 4063999"/>
              <a:gd name="connsiteX16" fmla="*/ 677347 w 8763215"/>
              <a:gd name="connsiteY16" fmla="*/ 4063999 h 4063999"/>
              <a:gd name="connsiteX17" fmla="*/ 0 w 8763215"/>
              <a:gd name="connsiteY17" fmla="*/ 3386652 h 4063999"/>
              <a:gd name="connsiteX18" fmla="*/ 0 w 8763215"/>
              <a:gd name="connsiteY18" fmla="*/ 3386666 h 4063999"/>
              <a:gd name="connsiteX19" fmla="*/ 0 w 8763215"/>
              <a:gd name="connsiteY19" fmla="*/ 2370666 h 4063999"/>
              <a:gd name="connsiteX20" fmla="*/ 0 w 8763215"/>
              <a:gd name="connsiteY20" fmla="*/ 2370666 h 4063999"/>
              <a:gd name="connsiteX21" fmla="*/ 0 w 8763215"/>
              <a:gd name="connsiteY21" fmla="*/ 677347 h 4063999"/>
              <a:gd name="connsiteX0" fmla="*/ 0 w 8763215"/>
              <a:gd name="connsiteY0" fmla="*/ 677347 h 4063999"/>
              <a:gd name="connsiteX1" fmla="*/ 677347 w 8763215"/>
              <a:gd name="connsiteY1" fmla="*/ 0 h 4063999"/>
              <a:gd name="connsiteX2" fmla="*/ 4790752 w 8763215"/>
              <a:gd name="connsiteY2" fmla="*/ 0 h 4063999"/>
              <a:gd name="connsiteX3" fmla="*/ 4790752 w 8763215"/>
              <a:gd name="connsiteY3" fmla="*/ 0 h 4063999"/>
              <a:gd name="connsiteX4" fmla="*/ 6843931 w 8763215"/>
              <a:gd name="connsiteY4" fmla="*/ 0 h 4063999"/>
              <a:gd name="connsiteX5" fmla="*/ 7535370 w 8763215"/>
              <a:gd name="connsiteY5" fmla="*/ 0 h 4063999"/>
              <a:gd name="connsiteX6" fmla="*/ 8212717 w 8763215"/>
              <a:gd name="connsiteY6" fmla="*/ 677347 h 4063999"/>
              <a:gd name="connsiteX7" fmla="*/ 8212717 w 8763215"/>
              <a:gd name="connsiteY7" fmla="*/ 2370666 h 4063999"/>
              <a:gd name="connsiteX8" fmla="*/ 8763215 w 8763215"/>
              <a:gd name="connsiteY8" fmla="*/ 2039965 h 4063999"/>
              <a:gd name="connsiteX9" fmla="*/ 8373584 w 8763215"/>
              <a:gd name="connsiteY9" fmla="*/ 2641599 h 4063999"/>
              <a:gd name="connsiteX10" fmla="*/ 8195784 w 8763215"/>
              <a:gd name="connsiteY10" fmla="*/ 2988719 h 4063999"/>
              <a:gd name="connsiteX11" fmla="*/ 8167184 w 8763215"/>
              <a:gd name="connsiteY11" fmla="*/ 3435349 h 4063999"/>
              <a:gd name="connsiteX12" fmla="*/ 8048651 w 8763215"/>
              <a:gd name="connsiteY12" fmla="*/ 3759199 h 4063999"/>
              <a:gd name="connsiteX13" fmla="*/ 7535370 w 8763215"/>
              <a:gd name="connsiteY13" fmla="*/ 4063999 h 4063999"/>
              <a:gd name="connsiteX14" fmla="*/ 6843931 w 8763215"/>
              <a:gd name="connsiteY14" fmla="*/ 4063999 h 4063999"/>
              <a:gd name="connsiteX15" fmla="*/ 4790752 w 8763215"/>
              <a:gd name="connsiteY15" fmla="*/ 4063999 h 4063999"/>
              <a:gd name="connsiteX16" fmla="*/ 4790752 w 8763215"/>
              <a:gd name="connsiteY16" fmla="*/ 4063999 h 4063999"/>
              <a:gd name="connsiteX17" fmla="*/ 677347 w 8763215"/>
              <a:gd name="connsiteY17" fmla="*/ 4063999 h 4063999"/>
              <a:gd name="connsiteX18" fmla="*/ 0 w 8763215"/>
              <a:gd name="connsiteY18" fmla="*/ 3386652 h 4063999"/>
              <a:gd name="connsiteX19" fmla="*/ 0 w 8763215"/>
              <a:gd name="connsiteY19" fmla="*/ 3386666 h 4063999"/>
              <a:gd name="connsiteX20" fmla="*/ 0 w 8763215"/>
              <a:gd name="connsiteY20" fmla="*/ 2370666 h 4063999"/>
              <a:gd name="connsiteX21" fmla="*/ 0 w 8763215"/>
              <a:gd name="connsiteY21" fmla="*/ 2370666 h 4063999"/>
              <a:gd name="connsiteX22" fmla="*/ 0 w 8763215"/>
              <a:gd name="connsiteY22" fmla="*/ 677347 h 4063999"/>
              <a:gd name="connsiteX0" fmla="*/ 0 w 8763215"/>
              <a:gd name="connsiteY0" fmla="*/ 677347 h 4063999"/>
              <a:gd name="connsiteX1" fmla="*/ 677347 w 8763215"/>
              <a:gd name="connsiteY1" fmla="*/ 0 h 4063999"/>
              <a:gd name="connsiteX2" fmla="*/ 4790752 w 8763215"/>
              <a:gd name="connsiteY2" fmla="*/ 0 h 4063999"/>
              <a:gd name="connsiteX3" fmla="*/ 4790752 w 8763215"/>
              <a:gd name="connsiteY3" fmla="*/ 0 h 4063999"/>
              <a:gd name="connsiteX4" fmla="*/ 6843931 w 8763215"/>
              <a:gd name="connsiteY4" fmla="*/ 0 h 4063999"/>
              <a:gd name="connsiteX5" fmla="*/ 7535370 w 8763215"/>
              <a:gd name="connsiteY5" fmla="*/ 0 h 4063999"/>
              <a:gd name="connsiteX6" fmla="*/ 8212717 w 8763215"/>
              <a:gd name="connsiteY6" fmla="*/ 677347 h 4063999"/>
              <a:gd name="connsiteX7" fmla="*/ 8212717 w 8763215"/>
              <a:gd name="connsiteY7" fmla="*/ 2370666 h 4063999"/>
              <a:gd name="connsiteX8" fmla="*/ 8763215 w 8763215"/>
              <a:gd name="connsiteY8" fmla="*/ 2039965 h 4063999"/>
              <a:gd name="connsiteX9" fmla="*/ 8373584 w 8763215"/>
              <a:gd name="connsiteY9" fmla="*/ 2641599 h 4063999"/>
              <a:gd name="connsiteX10" fmla="*/ 8170384 w 8763215"/>
              <a:gd name="connsiteY10" fmla="*/ 2976019 h 4063999"/>
              <a:gd name="connsiteX11" fmla="*/ 8167184 w 8763215"/>
              <a:gd name="connsiteY11" fmla="*/ 3435349 h 4063999"/>
              <a:gd name="connsiteX12" fmla="*/ 8048651 w 8763215"/>
              <a:gd name="connsiteY12" fmla="*/ 3759199 h 4063999"/>
              <a:gd name="connsiteX13" fmla="*/ 7535370 w 8763215"/>
              <a:gd name="connsiteY13" fmla="*/ 4063999 h 4063999"/>
              <a:gd name="connsiteX14" fmla="*/ 6843931 w 8763215"/>
              <a:gd name="connsiteY14" fmla="*/ 4063999 h 4063999"/>
              <a:gd name="connsiteX15" fmla="*/ 4790752 w 8763215"/>
              <a:gd name="connsiteY15" fmla="*/ 4063999 h 4063999"/>
              <a:gd name="connsiteX16" fmla="*/ 4790752 w 8763215"/>
              <a:gd name="connsiteY16" fmla="*/ 4063999 h 4063999"/>
              <a:gd name="connsiteX17" fmla="*/ 677347 w 8763215"/>
              <a:gd name="connsiteY17" fmla="*/ 4063999 h 4063999"/>
              <a:gd name="connsiteX18" fmla="*/ 0 w 8763215"/>
              <a:gd name="connsiteY18" fmla="*/ 3386652 h 4063999"/>
              <a:gd name="connsiteX19" fmla="*/ 0 w 8763215"/>
              <a:gd name="connsiteY19" fmla="*/ 3386666 h 4063999"/>
              <a:gd name="connsiteX20" fmla="*/ 0 w 8763215"/>
              <a:gd name="connsiteY20" fmla="*/ 2370666 h 4063999"/>
              <a:gd name="connsiteX21" fmla="*/ 0 w 8763215"/>
              <a:gd name="connsiteY21" fmla="*/ 2370666 h 4063999"/>
              <a:gd name="connsiteX22" fmla="*/ 0 w 8763215"/>
              <a:gd name="connsiteY22" fmla="*/ 677347 h 4063999"/>
              <a:gd name="connsiteX0" fmla="*/ 0 w 8763215"/>
              <a:gd name="connsiteY0" fmla="*/ 677347 h 4063999"/>
              <a:gd name="connsiteX1" fmla="*/ 677347 w 8763215"/>
              <a:gd name="connsiteY1" fmla="*/ 0 h 4063999"/>
              <a:gd name="connsiteX2" fmla="*/ 4790752 w 8763215"/>
              <a:gd name="connsiteY2" fmla="*/ 0 h 4063999"/>
              <a:gd name="connsiteX3" fmla="*/ 4790752 w 8763215"/>
              <a:gd name="connsiteY3" fmla="*/ 0 h 4063999"/>
              <a:gd name="connsiteX4" fmla="*/ 6843931 w 8763215"/>
              <a:gd name="connsiteY4" fmla="*/ 0 h 4063999"/>
              <a:gd name="connsiteX5" fmla="*/ 7535370 w 8763215"/>
              <a:gd name="connsiteY5" fmla="*/ 0 h 4063999"/>
              <a:gd name="connsiteX6" fmla="*/ 8212717 w 8763215"/>
              <a:gd name="connsiteY6" fmla="*/ 677347 h 4063999"/>
              <a:gd name="connsiteX7" fmla="*/ 8212717 w 8763215"/>
              <a:gd name="connsiteY7" fmla="*/ 2370666 h 4063999"/>
              <a:gd name="connsiteX8" fmla="*/ 8763215 w 8763215"/>
              <a:gd name="connsiteY8" fmla="*/ 2039965 h 4063999"/>
              <a:gd name="connsiteX9" fmla="*/ 8373584 w 8763215"/>
              <a:gd name="connsiteY9" fmla="*/ 2641599 h 4063999"/>
              <a:gd name="connsiteX10" fmla="*/ 8170384 w 8763215"/>
              <a:gd name="connsiteY10" fmla="*/ 2976019 h 4063999"/>
              <a:gd name="connsiteX11" fmla="*/ 8167184 w 8763215"/>
              <a:gd name="connsiteY11" fmla="*/ 3435349 h 4063999"/>
              <a:gd name="connsiteX12" fmla="*/ 8048651 w 8763215"/>
              <a:gd name="connsiteY12" fmla="*/ 3759199 h 4063999"/>
              <a:gd name="connsiteX13" fmla="*/ 7900484 w 8763215"/>
              <a:gd name="connsiteY13" fmla="*/ 3936999 h 4063999"/>
              <a:gd name="connsiteX14" fmla="*/ 7535370 w 8763215"/>
              <a:gd name="connsiteY14" fmla="*/ 4063999 h 4063999"/>
              <a:gd name="connsiteX15" fmla="*/ 6843931 w 8763215"/>
              <a:gd name="connsiteY15" fmla="*/ 4063999 h 4063999"/>
              <a:gd name="connsiteX16" fmla="*/ 4790752 w 8763215"/>
              <a:gd name="connsiteY16" fmla="*/ 4063999 h 4063999"/>
              <a:gd name="connsiteX17" fmla="*/ 4790752 w 8763215"/>
              <a:gd name="connsiteY17" fmla="*/ 4063999 h 4063999"/>
              <a:gd name="connsiteX18" fmla="*/ 677347 w 8763215"/>
              <a:gd name="connsiteY18" fmla="*/ 4063999 h 4063999"/>
              <a:gd name="connsiteX19" fmla="*/ 0 w 8763215"/>
              <a:gd name="connsiteY19" fmla="*/ 3386652 h 4063999"/>
              <a:gd name="connsiteX20" fmla="*/ 0 w 8763215"/>
              <a:gd name="connsiteY20" fmla="*/ 3386666 h 4063999"/>
              <a:gd name="connsiteX21" fmla="*/ 0 w 8763215"/>
              <a:gd name="connsiteY21" fmla="*/ 2370666 h 4063999"/>
              <a:gd name="connsiteX22" fmla="*/ 0 w 8763215"/>
              <a:gd name="connsiteY22" fmla="*/ 2370666 h 4063999"/>
              <a:gd name="connsiteX23" fmla="*/ 0 w 8763215"/>
              <a:gd name="connsiteY23" fmla="*/ 677347 h 4063999"/>
              <a:gd name="connsiteX0" fmla="*/ 0 w 8763215"/>
              <a:gd name="connsiteY0" fmla="*/ 677347 h 4063999"/>
              <a:gd name="connsiteX1" fmla="*/ 677347 w 8763215"/>
              <a:gd name="connsiteY1" fmla="*/ 0 h 4063999"/>
              <a:gd name="connsiteX2" fmla="*/ 4790752 w 8763215"/>
              <a:gd name="connsiteY2" fmla="*/ 0 h 4063999"/>
              <a:gd name="connsiteX3" fmla="*/ 4790752 w 8763215"/>
              <a:gd name="connsiteY3" fmla="*/ 0 h 4063999"/>
              <a:gd name="connsiteX4" fmla="*/ 6843931 w 8763215"/>
              <a:gd name="connsiteY4" fmla="*/ 0 h 4063999"/>
              <a:gd name="connsiteX5" fmla="*/ 7535370 w 8763215"/>
              <a:gd name="connsiteY5" fmla="*/ 0 h 4063999"/>
              <a:gd name="connsiteX6" fmla="*/ 8212717 w 8763215"/>
              <a:gd name="connsiteY6" fmla="*/ 677347 h 4063999"/>
              <a:gd name="connsiteX7" fmla="*/ 8212717 w 8763215"/>
              <a:gd name="connsiteY7" fmla="*/ 2370666 h 4063999"/>
              <a:gd name="connsiteX8" fmla="*/ 8763215 w 8763215"/>
              <a:gd name="connsiteY8" fmla="*/ 2039965 h 4063999"/>
              <a:gd name="connsiteX9" fmla="*/ 8373584 w 8763215"/>
              <a:gd name="connsiteY9" fmla="*/ 2641599 h 4063999"/>
              <a:gd name="connsiteX10" fmla="*/ 8170384 w 8763215"/>
              <a:gd name="connsiteY10" fmla="*/ 2976019 h 4063999"/>
              <a:gd name="connsiteX11" fmla="*/ 8167184 w 8763215"/>
              <a:gd name="connsiteY11" fmla="*/ 3435349 h 4063999"/>
              <a:gd name="connsiteX12" fmla="*/ 8067701 w 8763215"/>
              <a:gd name="connsiteY12" fmla="*/ 3759199 h 4063999"/>
              <a:gd name="connsiteX13" fmla="*/ 7900484 w 8763215"/>
              <a:gd name="connsiteY13" fmla="*/ 3936999 h 4063999"/>
              <a:gd name="connsiteX14" fmla="*/ 7535370 w 8763215"/>
              <a:gd name="connsiteY14" fmla="*/ 4063999 h 4063999"/>
              <a:gd name="connsiteX15" fmla="*/ 6843931 w 8763215"/>
              <a:gd name="connsiteY15" fmla="*/ 4063999 h 4063999"/>
              <a:gd name="connsiteX16" fmla="*/ 4790752 w 8763215"/>
              <a:gd name="connsiteY16" fmla="*/ 4063999 h 4063999"/>
              <a:gd name="connsiteX17" fmla="*/ 4790752 w 8763215"/>
              <a:gd name="connsiteY17" fmla="*/ 4063999 h 4063999"/>
              <a:gd name="connsiteX18" fmla="*/ 677347 w 8763215"/>
              <a:gd name="connsiteY18" fmla="*/ 4063999 h 4063999"/>
              <a:gd name="connsiteX19" fmla="*/ 0 w 8763215"/>
              <a:gd name="connsiteY19" fmla="*/ 3386652 h 4063999"/>
              <a:gd name="connsiteX20" fmla="*/ 0 w 8763215"/>
              <a:gd name="connsiteY20" fmla="*/ 3386666 h 4063999"/>
              <a:gd name="connsiteX21" fmla="*/ 0 w 8763215"/>
              <a:gd name="connsiteY21" fmla="*/ 2370666 h 4063999"/>
              <a:gd name="connsiteX22" fmla="*/ 0 w 8763215"/>
              <a:gd name="connsiteY22" fmla="*/ 2370666 h 4063999"/>
              <a:gd name="connsiteX23" fmla="*/ 0 w 8763215"/>
              <a:gd name="connsiteY23" fmla="*/ 677347 h 4063999"/>
              <a:gd name="connsiteX0" fmla="*/ 0 w 8763215"/>
              <a:gd name="connsiteY0" fmla="*/ 677347 h 4063999"/>
              <a:gd name="connsiteX1" fmla="*/ 677347 w 8763215"/>
              <a:gd name="connsiteY1" fmla="*/ 0 h 4063999"/>
              <a:gd name="connsiteX2" fmla="*/ 4790752 w 8763215"/>
              <a:gd name="connsiteY2" fmla="*/ 0 h 4063999"/>
              <a:gd name="connsiteX3" fmla="*/ 4790752 w 8763215"/>
              <a:gd name="connsiteY3" fmla="*/ 0 h 4063999"/>
              <a:gd name="connsiteX4" fmla="*/ 6843931 w 8763215"/>
              <a:gd name="connsiteY4" fmla="*/ 0 h 4063999"/>
              <a:gd name="connsiteX5" fmla="*/ 7535370 w 8763215"/>
              <a:gd name="connsiteY5" fmla="*/ 0 h 4063999"/>
              <a:gd name="connsiteX6" fmla="*/ 8212717 w 8763215"/>
              <a:gd name="connsiteY6" fmla="*/ 677347 h 4063999"/>
              <a:gd name="connsiteX7" fmla="*/ 8212717 w 8763215"/>
              <a:gd name="connsiteY7" fmla="*/ 2370666 h 4063999"/>
              <a:gd name="connsiteX8" fmla="*/ 8763215 w 8763215"/>
              <a:gd name="connsiteY8" fmla="*/ 2039965 h 4063999"/>
              <a:gd name="connsiteX9" fmla="*/ 8373584 w 8763215"/>
              <a:gd name="connsiteY9" fmla="*/ 2641599 h 4063999"/>
              <a:gd name="connsiteX10" fmla="*/ 8170384 w 8763215"/>
              <a:gd name="connsiteY10" fmla="*/ 2976019 h 4063999"/>
              <a:gd name="connsiteX11" fmla="*/ 8154484 w 8763215"/>
              <a:gd name="connsiteY11" fmla="*/ 3473449 h 4063999"/>
              <a:gd name="connsiteX12" fmla="*/ 8067701 w 8763215"/>
              <a:gd name="connsiteY12" fmla="*/ 3759199 h 4063999"/>
              <a:gd name="connsiteX13" fmla="*/ 7900484 w 8763215"/>
              <a:gd name="connsiteY13" fmla="*/ 3936999 h 4063999"/>
              <a:gd name="connsiteX14" fmla="*/ 7535370 w 8763215"/>
              <a:gd name="connsiteY14" fmla="*/ 4063999 h 4063999"/>
              <a:gd name="connsiteX15" fmla="*/ 6843931 w 8763215"/>
              <a:gd name="connsiteY15" fmla="*/ 4063999 h 4063999"/>
              <a:gd name="connsiteX16" fmla="*/ 4790752 w 8763215"/>
              <a:gd name="connsiteY16" fmla="*/ 4063999 h 4063999"/>
              <a:gd name="connsiteX17" fmla="*/ 4790752 w 8763215"/>
              <a:gd name="connsiteY17" fmla="*/ 4063999 h 4063999"/>
              <a:gd name="connsiteX18" fmla="*/ 677347 w 8763215"/>
              <a:gd name="connsiteY18" fmla="*/ 4063999 h 4063999"/>
              <a:gd name="connsiteX19" fmla="*/ 0 w 8763215"/>
              <a:gd name="connsiteY19" fmla="*/ 3386652 h 4063999"/>
              <a:gd name="connsiteX20" fmla="*/ 0 w 8763215"/>
              <a:gd name="connsiteY20" fmla="*/ 3386666 h 4063999"/>
              <a:gd name="connsiteX21" fmla="*/ 0 w 8763215"/>
              <a:gd name="connsiteY21" fmla="*/ 2370666 h 4063999"/>
              <a:gd name="connsiteX22" fmla="*/ 0 w 8763215"/>
              <a:gd name="connsiteY22" fmla="*/ 2370666 h 4063999"/>
              <a:gd name="connsiteX23" fmla="*/ 0 w 8763215"/>
              <a:gd name="connsiteY23" fmla="*/ 677347 h 4063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763215" h="4063999">
                <a:moveTo>
                  <a:pt x="0" y="677347"/>
                </a:moveTo>
                <a:cubicBezTo>
                  <a:pt x="0" y="303259"/>
                  <a:pt x="303259" y="0"/>
                  <a:pt x="677347" y="0"/>
                </a:cubicBezTo>
                <a:lnTo>
                  <a:pt x="4790752" y="0"/>
                </a:lnTo>
                <a:lnTo>
                  <a:pt x="4790752" y="0"/>
                </a:lnTo>
                <a:lnTo>
                  <a:pt x="6843931" y="0"/>
                </a:lnTo>
                <a:lnTo>
                  <a:pt x="7535370" y="0"/>
                </a:lnTo>
                <a:cubicBezTo>
                  <a:pt x="7909458" y="0"/>
                  <a:pt x="8212717" y="303259"/>
                  <a:pt x="8212717" y="677347"/>
                </a:cubicBezTo>
                <a:lnTo>
                  <a:pt x="8212717" y="2370666"/>
                </a:lnTo>
                <a:lnTo>
                  <a:pt x="8763215" y="2039965"/>
                </a:lnTo>
                <a:lnTo>
                  <a:pt x="8373584" y="2641599"/>
                </a:lnTo>
                <a:cubicBezTo>
                  <a:pt x="8373584" y="2641594"/>
                  <a:pt x="8170384" y="2976024"/>
                  <a:pt x="8170384" y="2976019"/>
                </a:cubicBezTo>
                <a:cubicBezTo>
                  <a:pt x="8130692" y="3109369"/>
                  <a:pt x="8179006" y="3345036"/>
                  <a:pt x="8154484" y="3473449"/>
                </a:cubicBezTo>
                <a:cubicBezTo>
                  <a:pt x="8129962" y="3601862"/>
                  <a:pt x="8112151" y="3688291"/>
                  <a:pt x="8067701" y="3759199"/>
                </a:cubicBezTo>
                <a:cubicBezTo>
                  <a:pt x="8023251" y="3830107"/>
                  <a:pt x="7986031" y="3886199"/>
                  <a:pt x="7900484" y="3936999"/>
                </a:cubicBezTo>
                <a:cubicBezTo>
                  <a:pt x="7814937" y="3987799"/>
                  <a:pt x="7711462" y="4030132"/>
                  <a:pt x="7535370" y="4063999"/>
                </a:cubicBezTo>
                <a:lnTo>
                  <a:pt x="6843931" y="4063999"/>
                </a:lnTo>
                <a:lnTo>
                  <a:pt x="4790752" y="4063999"/>
                </a:lnTo>
                <a:lnTo>
                  <a:pt x="4790752" y="4063999"/>
                </a:lnTo>
                <a:lnTo>
                  <a:pt x="677347" y="4063999"/>
                </a:lnTo>
                <a:cubicBezTo>
                  <a:pt x="303259" y="4063999"/>
                  <a:pt x="0" y="3760740"/>
                  <a:pt x="0" y="3386652"/>
                </a:cubicBezTo>
                <a:lnTo>
                  <a:pt x="0" y="3386666"/>
                </a:lnTo>
                <a:lnTo>
                  <a:pt x="0" y="2370666"/>
                </a:lnTo>
                <a:lnTo>
                  <a:pt x="0" y="2370666"/>
                </a:lnTo>
                <a:lnTo>
                  <a:pt x="0" y="677347"/>
                </a:lnTo>
                <a:close/>
              </a:path>
            </a:pathLst>
          </a:custGeom>
          <a:solidFill>
            <a:schemeClr val="bg1"/>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15000"/>
              </a:lnSpc>
              <a:spcAft>
                <a:spcPts val="800"/>
              </a:spcAft>
              <a:tabLst>
                <a:tab pos="2286000" algn="l"/>
              </a:tabLst>
            </a:pPr>
            <a:endParaRPr lang="vi-VN" sz="3200" b="1" dirty="0">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ACA42DB8-E454-C31D-657E-932D2CF0A385}"/>
              </a:ext>
            </a:extLst>
          </p:cNvPr>
          <p:cNvSpPr txBox="1"/>
          <p:nvPr/>
        </p:nvSpPr>
        <p:spPr>
          <a:xfrm>
            <a:off x="819806" y="2575035"/>
            <a:ext cx="7630511" cy="3713196"/>
          </a:xfrm>
          <a:prstGeom prst="rect">
            <a:avLst/>
          </a:prstGeom>
          <a:noFill/>
        </p:spPr>
        <p:txBody>
          <a:bodyPr wrap="square" rtlCol="0">
            <a:spAutoFit/>
          </a:bodyPr>
          <a:lstStyle/>
          <a:p>
            <a:pPr lvl="0" algn="just">
              <a:lnSpc>
                <a:spcPct val="115000"/>
              </a:lnSpc>
              <a:spcAft>
                <a:spcPts val="800"/>
              </a:spcAft>
              <a:tabLst>
                <a:tab pos="2286000" algn="l"/>
              </a:tabLst>
            </a:pPr>
            <a:r>
              <a:rPr lang="vi-VN" sz="2100" b="1" dirty="0">
                <a:solidFill>
                  <a:prstClr val="black"/>
                </a:solidFill>
                <a:latin typeface="Cambria" panose="02040503050406030204" pitchFamily="18" charset="0"/>
                <a:ea typeface="Cambria" panose="02040503050406030204" pitchFamily="18" charset="0"/>
                <a:cs typeface="Calibri" panose="020F0502020204030204" pitchFamily="34" charset="0"/>
              </a:rPr>
              <a:t>Bà Trưởng dạy các liền chị hát mỗi điệu quan họ:</a:t>
            </a:r>
          </a:p>
          <a:p>
            <a:pPr marL="342900" lvl="0" indent="-342900" algn="just">
              <a:lnSpc>
                <a:spcPct val="115000"/>
              </a:lnSpc>
              <a:spcAft>
                <a:spcPts val="800"/>
              </a:spcAft>
              <a:buFont typeface="Arial" panose="020B0604020202020204" pitchFamily="34" charset="0"/>
              <a:buChar char="•"/>
              <a:tabLst>
                <a:tab pos="2286000" algn="l"/>
              </a:tabLst>
            </a:pPr>
            <a:r>
              <a:rPr lang="vi-VN" sz="2100" b="1" dirty="0">
                <a:solidFill>
                  <a:prstClr val="black"/>
                </a:solidFill>
                <a:latin typeface="Cambria" panose="02040503050406030204" pitchFamily="18" charset="0"/>
                <a:ea typeface="Cambria" panose="02040503050406030204" pitchFamily="18" charset="0"/>
                <a:cs typeface="Calibri" panose="020F0502020204030204" pitchFamily="34" charset="0"/>
              </a:rPr>
              <a:t>Ngỏ lời: phải hát với giọng thẹn thùng, e ấp, tiếng hát phải như nước suối thượng nguồn, róc rách, từ từ, nhưng trong vắt, tinh khôi và hứa hẹn một dòng cuồn cuộn.</a:t>
            </a:r>
            <a:endParaRPr lang="en-US" sz="2100" b="1" dirty="0">
              <a:solidFill>
                <a:prstClr val="black"/>
              </a:solidFill>
              <a:latin typeface="Cambria" panose="02040503050406030204" pitchFamily="18" charset="0"/>
              <a:ea typeface="Cambria" panose="02040503050406030204" pitchFamily="18" charset="0"/>
              <a:cs typeface="Calibri" panose="020F0502020204030204" pitchFamily="34" charset="0"/>
            </a:endParaRPr>
          </a:p>
          <a:p>
            <a:pPr marL="342900" lvl="0" indent="-342900" algn="just">
              <a:lnSpc>
                <a:spcPct val="115000"/>
              </a:lnSpc>
              <a:spcAft>
                <a:spcPts val="800"/>
              </a:spcAft>
              <a:buFont typeface="Arial" panose="020B0604020202020204" pitchFamily="34" charset="0"/>
              <a:buChar char="•"/>
              <a:tabLst>
                <a:tab pos="2286000" algn="l"/>
              </a:tabLst>
            </a:pPr>
            <a:r>
              <a:rPr lang="vi-VN" sz="2100" b="1" dirty="0">
                <a:solidFill>
                  <a:prstClr val="black"/>
                </a:solidFill>
                <a:latin typeface="Cambria" panose="02040503050406030204" pitchFamily="18" charset="0"/>
                <a:ea typeface="Cambria" panose="02040503050406030204" pitchFamily="18" charset="0"/>
                <a:cs typeface="Calibri" panose="020F0502020204030204" pitchFamily="34" charset="0"/>
              </a:rPr>
              <a:t>Thương nhau: phải hát nồng cháy, thiết tha; dạy các chị từ cách lấy hơi, nhả chữ tròn vành rõ tiếng, đến cách ngân rung luyến láy âm thanh.</a:t>
            </a:r>
          </a:p>
          <a:p>
            <a:pPr marL="342900" lvl="0" indent="-342900" algn="just">
              <a:lnSpc>
                <a:spcPct val="115000"/>
              </a:lnSpc>
              <a:spcAft>
                <a:spcPts val="800"/>
              </a:spcAft>
              <a:buFont typeface="Arial" panose="020B0604020202020204" pitchFamily="34" charset="0"/>
              <a:buChar char="•"/>
              <a:tabLst>
                <a:tab pos="2286000" algn="l"/>
              </a:tabLst>
            </a:pPr>
            <a:r>
              <a:rPr lang="vi-VN" sz="2100" b="1" dirty="0">
                <a:solidFill>
                  <a:prstClr val="black"/>
                </a:solidFill>
                <a:latin typeface="Cambria" panose="02040503050406030204" pitchFamily="18" charset="0"/>
                <a:ea typeface="Cambria" panose="02040503050406030204" pitchFamily="18" charset="0"/>
                <a:cs typeface="Calibri" panose="020F0502020204030204" pitchFamily="34" charset="0"/>
              </a:rPr>
              <a:t>Giã bạn: hát với giọng lưu luyến, dùng dằng, đau đầu, nghe buồn biết chừng nào!</a:t>
            </a:r>
          </a:p>
        </p:txBody>
      </p:sp>
    </p:spTree>
    <p:extLst>
      <p:ext uri="{BB962C8B-B14F-4D97-AF65-F5344CB8AC3E}">
        <p14:creationId xmlns:p14="http://schemas.microsoft.com/office/powerpoint/2010/main" val="2966185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DA3C477-EF5C-C346-CC29-DA53D171A425}"/>
              </a:ext>
            </a:extLst>
          </p:cNvPr>
          <p:cNvGrpSpPr/>
          <p:nvPr/>
        </p:nvGrpSpPr>
        <p:grpSpPr>
          <a:xfrm>
            <a:off x="2597870" y="140348"/>
            <a:ext cx="8382089" cy="1529545"/>
            <a:chOff x="368217" y="1295927"/>
            <a:chExt cx="11691811" cy="713958"/>
          </a:xfrm>
        </p:grpSpPr>
        <p:sp>
          <p:nvSpPr>
            <p:cNvPr id="3" name="Rectangle: Rounded Corners 20">
              <a:extLst>
                <a:ext uri="{FF2B5EF4-FFF2-40B4-BE49-F238E27FC236}">
                  <a16:creationId xmlns:a16="http://schemas.microsoft.com/office/drawing/2014/main" id="{0ADECC71-5E46-2B3D-7AB3-7F602639F3DE}"/>
                </a:ext>
              </a:extLst>
            </p:cNvPr>
            <p:cNvSpPr/>
            <p:nvPr/>
          </p:nvSpPr>
          <p:spPr>
            <a:xfrm>
              <a:off x="368217" y="1295927"/>
              <a:ext cx="11691811" cy="713958"/>
            </a:xfrm>
            <a:custGeom>
              <a:avLst/>
              <a:gdLst>
                <a:gd name="connsiteX0" fmla="*/ 0 w 11455561"/>
                <a:gd name="connsiteY0" fmla="*/ 288671 h 1277589"/>
                <a:gd name="connsiteX1" fmla="*/ 288671 w 11455561"/>
                <a:gd name="connsiteY1" fmla="*/ 0 h 1277589"/>
                <a:gd name="connsiteX2" fmla="*/ 1077342 w 11455561"/>
                <a:gd name="connsiteY2" fmla="*/ 0 h 1277589"/>
                <a:gd name="connsiteX3" fmla="*/ 1430884 w 11455561"/>
                <a:gd name="connsiteY3" fmla="*/ 0 h 1277589"/>
                <a:gd name="connsiteX4" fmla="*/ 2110773 w 11455561"/>
                <a:gd name="connsiteY4" fmla="*/ 0 h 1277589"/>
                <a:gd name="connsiteX5" fmla="*/ 2790661 w 11455561"/>
                <a:gd name="connsiteY5" fmla="*/ 0 h 1277589"/>
                <a:gd name="connsiteX6" fmla="*/ 3470550 w 11455561"/>
                <a:gd name="connsiteY6" fmla="*/ 0 h 1277589"/>
                <a:gd name="connsiteX7" fmla="*/ 4150439 w 11455561"/>
                <a:gd name="connsiteY7" fmla="*/ 0 h 1277589"/>
                <a:gd name="connsiteX8" fmla="*/ 4939110 w 11455561"/>
                <a:gd name="connsiteY8" fmla="*/ 0 h 1277589"/>
                <a:gd name="connsiteX9" fmla="*/ 5510216 w 11455561"/>
                <a:gd name="connsiteY9" fmla="*/ 0 h 1277589"/>
                <a:gd name="connsiteX10" fmla="*/ 6190105 w 11455561"/>
                <a:gd name="connsiteY10" fmla="*/ 0 h 1277589"/>
                <a:gd name="connsiteX11" fmla="*/ 6652429 w 11455561"/>
                <a:gd name="connsiteY11" fmla="*/ 0 h 1277589"/>
                <a:gd name="connsiteX12" fmla="*/ 7223536 w 11455561"/>
                <a:gd name="connsiteY12" fmla="*/ 0 h 1277589"/>
                <a:gd name="connsiteX13" fmla="*/ 7685860 w 11455561"/>
                <a:gd name="connsiteY13" fmla="*/ 0 h 1277589"/>
                <a:gd name="connsiteX14" fmla="*/ 8148184 w 11455561"/>
                <a:gd name="connsiteY14" fmla="*/ 0 h 1277589"/>
                <a:gd name="connsiteX15" fmla="*/ 8936855 w 11455561"/>
                <a:gd name="connsiteY15" fmla="*/ 0 h 1277589"/>
                <a:gd name="connsiteX16" fmla="*/ 9834308 w 11455561"/>
                <a:gd name="connsiteY16" fmla="*/ 0 h 1277589"/>
                <a:gd name="connsiteX17" fmla="*/ 11166890 w 11455561"/>
                <a:gd name="connsiteY17" fmla="*/ 0 h 1277589"/>
                <a:gd name="connsiteX18" fmla="*/ 11455561 w 11455561"/>
                <a:gd name="connsiteY18" fmla="*/ 288671 h 1277589"/>
                <a:gd name="connsiteX19" fmla="*/ 11455561 w 11455561"/>
                <a:gd name="connsiteY19" fmla="*/ 652799 h 1277589"/>
                <a:gd name="connsiteX20" fmla="*/ 11455561 w 11455561"/>
                <a:gd name="connsiteY20" fmla="*/ 988918 h 1277589"/>
                <a:gd name="connsiteX21" fmla="*/ 11166890 w 11455561"/>
                <a:gd name="connsiteY21" fmla="*/ 1277589 h 1277589"/>
                <a:gd name="connsiteX22" fmla="*/ 10595784 w 11455561"/>
                <a:gd name="connsiteY22" fmla="*/ 1277589 h 1277589"/>
                <a:gd name="connsiteX23" fmla="*/ 9915895 w 11455561"/>
                <a:gd name="connsiteY23" fmla="*/ 1277589 h 1277589"/>
                <a:gd name="connsiteX24" fmla="*/ 9018442 w 11455561"/>
                <a:gd name="connsiteY24" fmla="*/ 1277589 h 1277589"/>
                <a:gd name="connsiteX25" fmla="*/ 8338553 w 11455561"/>
                <a:gd name="connsiteY25" fmla="*/ 1277589 h 1277589"/>
                <a:gd name="connsiteX26" fmla="*/ 7658664 w 11455561"/>
                <a:gd name="connsiteY26" fmla="*/ 1277589 h 1277589"/>
                <a:gd name="connsiteX27" fmla="*/ 7087558 w 11455561"/>
                <a:gd name="connsiteY27" fmla="*/ 1277589 h 1277589"/>
                <a:gd name="connsiteX28" fmla="*/ 6298887 w 11455561"/>
                <a:gd name="connsiteY28" fmla="*/ 1277589 h 1277589"/>
                <a:gd name="connsiteX29" fmla="*/ 5510216 w 11455561"/>
                <a:gd name="connsiteY29" fmla="*/ 1277589 h 1277589"/>
                <a:gd name="connsiteX30" fmla="*/ 4721545 w 11455561"/>
                <a:gd name="connsiteY30" fmla="*/ 1277589 h 1277589"/>
                <a:gd name="connsiteX31" fmla="*/ 4368003 w 11455561"/>
                <a:gd name="connsiteY31" fmla="*/ 1277589 h 1277589"/>
                <a:gd name="connsiteX32" fmla="*/ 4014461 w 11455561"/>
                <a:gd name="connsiteY32" fmla="*/ 1277589 h 1277589"/>
                <a:gd name="connsiteX33" fmla="*/ 3552137 w 11455561"/>
                <a:gd name="connsiteY33" fmla="*/ 1277589 h 1277589"/>
                <a:gd name="connsiteX34" fmla="*/ 2763466 w 11455561"/>
                <a:gd name="connsiteY34" fmla="*/ 1277589 h 1277589"/>
                <a:gd name="connsiteX35" fmla="*/ 1974795 w 11455561"/>
                <a:gd name="connsiteY35" fmla="*/ 1277589 h 1277589"/>
                <a:gd name="connsiteX36" fmla="*/ 1512471 w 11455561"/>
                <a:gd name="connsiteY36" fmla="*/ 1277589 h 1277589"/>
                <a:gd name="connsiteX37" fmla="*/ 288671 w 11455561"/>
                <a:gd name="connsiteY37" fmla="*/ 1277589 h 1277589"/>
                <a:gd name="connsiteX38" fmla="*/ 0 w 11455561"/>
                <a:gd name="connsiteY38" fmla="*/ 988918 h 1277589"/>
                <a:gd name="connsiteX39" fmla="*/ 0 w 11455561"/>
                <a:gd name="connsiteY39" fmla="*/ 645797 h 1277589"/>
                <a:gd name="connsiteX40" fmla="*/ 0 w 11455561"/>
                <a:gd name="connsiteY40" fmla="*/ 288671 h 1277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1455561" h="1277589" fill="none" extrusionOk="0">
                  <a:moveTo>
                    <a:pt x="0" y="288671"/>
                  </a:moveTo>
                  <a:cubicBezTo>
                    <a:pt x="6710" y="125246"/>
                    <a:pt x="94895" y="17109"/>
                    <a:pt x="288671" y="0"/>
                  </a:cubicBezTo>
                  <a:cubicBezTo>
                    <a:pt x="515761" y="34161"/>
                    <a:pt x="891470" y="-22389"/>
                    <a:pt x="1077342" y="0"/>
                  </a:cubicBezTo>
                  <a:cubicBezTo>
                    <a:pt x="1263214" y="22389"/>
                    <a:pt x="1289929" y="-10152"/>
                    <a:pt x="1430884" y="0"/>
                  </a:cubicBezTo>
                  <a:cubicBezTo>
                    <a:pt x="1571839" y="10152"/>
                    <a:pt x="1781656" y="-5197"/>
                    <a:pt x="2110773" y="0"/>
                  </a:cubicBezTo>
                  <a:cubicBezTo>
                    <a:pt x="2439890" y="5197"/>
                    <a:pt x="2538889" y="-32419"/>
                    <a:pt x="2790661" y="0"/>
                  </a:cubicBezTo>
                  <a:cubicBezTo>
                    <a:pt x="3042433" y="32419"/>
                    <a:pt x="3266559" y="21120"/>
                    <a:pt x="3470550" y="0"/>
                  </a:cubicBezTo>
                  <a:cubicBezTo>
                    <a:pt x="3674541" y="-21120"/>
                    <a:pt x="3886550" y="-19281"/>
                    <a:pt x="4150439" y="0"/>
                  </a:cubicBezTo>
                  <a:cubicBezTo>
                    <a:pt x="4414328" y="19281"/>
                    <a:pt x="4672741" y="29155"/>
                    <a:pt x="4939110" y="0"/>
                  </a:cubicBezTo>
                  <a:cubicBezTo>
                    <a:pt x="5205479" y="-29155"/>
                    <a:pt x="5375204" y="13811"/>
                    <a:pt x="5510216" y="0"/>
                  </a:cubicBezTo>
                  <a:cubicBezTo>
                    <a:pt x="5645228" y="-13811"/>
                    <a:pt x="5855802" y="-19714"/>
                    <a:pt x="6190105" y="0"/>
                  </a:cubicBezTo>
                  <a:cubicBezTo>
                    <a:pt x="6524408" y="19714"/>
                    <a:pt x="6425546" y="-1318"/>
                    <a:pt x="6652429" y="0"/>
                  </a:cubicBezTo>
                  <a:cubicBezTo>
                    <a:pt x="6879312" y="1318"/>
                    <a:pt x="6977900" y="-14792"/>
                    <a:pt x="7223536" y="0"/>
                  </a:cubicBezTo>
                  <a:cubicBezTo>
                    <a:pt x="7469172" y="14792"/>
                    <a:pt x="7528658" y="19418"/>
                    <a:pt x="7685860" y="0"/>
                  </a:cubicBezTo>
                  <a:cubicBezTo>
                    <a:pt x="7843062" y="-19418"/>
                    <a:pt x="7931649" y="-5798"/>
                    <a:pt x="8148184" y="0"/>
                  </a:cubicBezTo>
                  <a:cubicBezTo>
                    <a:pt x="8364719" y="5798"/>
                    <a:pt x="8699979" y="30180"/>
                    <a:pt x="8936855" y="0"/>
                  </a:cubicBezTo>
                  <a:cubicBezTo>
                    <a:pt x="9173731" y="-30180"/>
                    <a:pt x="9397843" y="-31999"/>
                    <a:pt x="9834308" y="0"/>
                  </a:cubicBezTo>
                  <a:cubicBezTo>
                    <a:pt x="10270773" y="31999"/>
                    <a:pt x="10502119" y="-29492"/>
                    <a:pt x="11166890" y="0"/>
                  </a:cubicBezTo>
                  <a:cubicBezTo>
                    <a:pt x="11325967" y="-4668"/>
                    <a:pt x="11482504" y="114604"/>
                    <a:pt x="11455561" y="288671"/>
                  </a:cubicBezTo>
                  <a:cubicBezTo>
                    <a:pt x="11456041" y="444906"/>
                    <a:pt x="11462799" y="490892"/>
                    <a:pt x="11455561" y="652799"/>
                  </a:cubicBezTo>
                  <a:cubicBezTo>
                    <a:pt x="11448323" y="814706"/>
                    <a:pt x="11455973" y="919104"/>
                    <a:pt x="11455561" y="988918"/>
                  </a:cubicBezTo>
                  <a:cubicBezTo>
                    <a:pt x="11462508" y="1144082"/>
                    <a:pt x="11338264" y="1280817"/>
                    <a:pt x="11166890" y="1277589"/>
                  </a:cubicBezTo>
                  <a:cubicBezTo>
                    <a:pt x="10914143" y="1289994"/>
                    <a:pt x="10834652" y="1270191"/>
                    <a:pt x="10595784" y="1277589"/>
                  </a:cubicBezTo>
                  <a:cubicBezTo>
                    <a:pt x="10356916" y="1284987"/>
                    <a:pt x="10118515" y="1283066"/>
                    <a:pt x="9915895" y="1277589"/>
                  </a:cubicBezTo>
                  <a:cubicBezTo>
                    <a:pt x="9713275" y="1272112"/>
                    <a:pt x="9288315" y="1285836"/>
                    <a:pt x="9018442" y="1277589"/>
                  </a:cubicBezTo>
                  <a:cubicBezTo>
                    <a:pt x="8748569" y="1269342"/>
                    <a:pt x="8653174" y="1305729"/>
                    <a:pt x="8338553" y="1277589"/>
                  </a:cubicBezTo>
                  <a:cubicBezTo>
                    <a:pt x="8023932" y="1249449"/>
                    <a:pt x="7924928" y="1269240"/>
                    <a:pt x="7658664" y="1277589"/>
                  </a:cubicBezTo>
                  <a:cubicBezTo>
                    <a:pt x="7392400" y="1285938"/>
                    <a:pt x="7338278" y="1254441"/>
                    <a:pt x="7087558" y="1277589"/>
                  </a:cubicBezTo>
                  <a:cubicBezTo>
                    <a:pt x="6836838" y="1300737"/>
                    <a:pt x="6597659" y="1298505"/>
                    <a:pt x="6298887" y="1277589"/>
                  </a:cubicBezTo>
                  <a:cubicBezTo>
                    <a:pt x="6000115" y="1256673"/>
                    <a:pt x="5885229" y="1260631"/>
                    <a:pt x="5510216" y="1277589"/>
                  </a:cubicBezTo>
                  <a:cubicBezTo>
                    <a:pt x="5135203" y="1294547"/>
                    <a:pt x="4993418" y="1307370"/>
                    <a:pt x="4721545" y="1277589"/>
                  </a:cubicBezTo>
                  <a:cubicBezTo>
                    <a:pt x="4449672" y="1247808"/>
                    <a:pt x="4514028" y="1272763"/>
                    <a:pt x="4368003" y="1277589"/>
                  </a:cubicBezTo>
                  <a:cubicBezTo>
                    <a:pt x="4221978" y="1282415"/>
                    <a:pt x="4152973" y="1280152"/>
                    <a:pt x="4014461" y="1277589"/>
                  </a:cubicBezTo>
                  <a:cubicBezTo>
                    <a:pt x="3875949" y="1275026"/>
                    <a:pt x="3761957" y="1280292"/>
                    <a:pt x="3552137" y="1277589"/>
                  </a:cubicBezTo>
                  <a:cubicBezTo>
                    <a:pt x="3342317" y="1274886"/>
                    <a:pt x="2949932" y="1265945"/>
                    <a:pt x="2763466" y="1277589"/>
                  </a:cubicBezTo>
                  <a:cubicBezTo>
                    <a:pt x="2577000" y="1289233"/>
                    <a:pt x="2186728" y="1250071"/>
                    <a:pt x="1974795" y="1277589"/>
                  </a:cubicBezTo>
                  <a:cubicBezTo>
                    <a:pt x="1762862" y="1305107"/>
                    <a:pt x="1741968" y="1278984"/>
                    <a:pt x="1512471" y="1277589"/>
                  </a:cubicBezTo>
                  <a:cubicBezTo>
                    <a:pt x="1282974" y="1276194"/>
                    <a:pt x="663936" y="1227884"/>
                    <a:pt x="288671" y="1277589"/>
                  </a:cubicBezTo>
                  <a:cubicBezTo>
                    <a:pt x="163852" y="1266213"/>
                    <a:pt x="28784" y="1143738"/>
                    <a:pt x="0" y="988918"/>
                  </a:cubicBezTo>
                  <a:cubicBezTo>
                    <a:pt x="-8890" y="893905"/>
                    <a:pt x="-2082" y="803505"/>
                    <a:pt x="0" y="645797"/>
                  </a:cubicBezTo>
                  <a:cubicBezTo>
                    <a:pt x="2082" y="488089"/>
                    <a:pt x="-3748" y="441499"/>
                    <a:pt x="0" y="288671"/>
                  </a:cubicBezTo>
                  <a:close/>
                </a:path>
                <a:path w="11455561" h="1277589" stroke="0" extrusionOk="0">
                  <a:moveTo>
                    <a:pt x="0" y="288671"/>
                  </a:moveTo>
                  <a:cubicBezTo>
                    <a:pt x="-16620" y="146686"/>
                    <a:pt x="136902" y="32401"/>
                    <a:pt x="288671" y="0"/>
                  </a:cubicBezTo>
                  <a:cubicBezTo>
                    <a:pt x="389145" y="18061"/>
                    <a:pt x="549776" y="22281"/>
                    <a:pt x="750995" y="0"/>
                  </a:cubicBezTo>
                  <a:cubicBezTo>
                    <a:pt x="952214" y="-22281"/>
                    <a:pt x="1060765" y="-467"/>
                    <a:pt x="1322102" y="0"/>
                  </a:cubicBezTo>
                  <a:cubicBezTo>
                    <a:pt x="1583439" y="467"/>
                    <a:pt x="1551611" y="-4843"/>
                    <a:pt x="1675644" y="0"/>
                  </a:cubicBezTo>
                  <a:cubicBezTo>
                    <a:pt x="1799677" y="4843"/>
                    <a:pt x="2167006" y="-23715"/>
                    <a:pt x="2464315" y="0"/>
                  </a:cubicBezTo>
                  <a:cubicBezTo>
                    <a:pt x="2761624" y="23715"/>
                    <a:pt x="2734104" y="10775"/>
                    <a:pt x="2817857" y="0"/>
                  </a:cubicBezTo>
                  <a:cubicBezTo>
                    <a:pt x="2901610" y="-10775"/>
                    <a:pt x="3305541" y="15992"/>
                    <a:pt x="3497746" y="0"/>
                  </a:cubicBezTo>
                  <a:cubicBezTo>
                    <a:pt x="3689951" y="-15992"/>
                    <a:pt x="3802000" y="20084"/>
                    <a:pt x="3960070" y="0"/>
                  </a:cubicBezTo>
                  <a:cubicBezTo>
                    <a:pt x="4118140" y="-20084"/>
                    <a:pt x="4239250" y="22229"/>
                    <a:pt x="4422394" y="0"/>
                  </a:cubicBezTo>
                  <a:cubicBezTo>
                    <a:pt x="4605538" y="-22229"/>
                    <a:pt x="4605724" y="1465"/>
                    <a:pt x="4775936" y="0"/>
                  </a:cubicBezTo>
                  <a:cubicBezTo>
                    <a:pt x="4946148" y="-1465"/>
                    <a:pt x="5000646" y="16038"/>
                    <a:pt x="5129478" y="0"/>
                  </a:cubicBezTo>
                  <a:cubicBezTo>
                    <a:pt x="5258310" y="-16038"/>
                    <a:pt x="5372196" y="-981"/>
                    <a:pt x="5591803" y="0"/>
                  </a:cubicBezTo>
                  <a:cubicBezTo>
                    <a:pt x="5811410" y="981"/>
                    <a:pt x="5968487" y="6284"/>
                    <a:pt x="6162909" y="0"/>
                  </a:cubicBezTo>
                  <a:cubicBezTo>
                    <a:pt x="6357331" y="-6284"/>
                    <a:pt x="6642865" y="-14399"/>
                    <a:pt x="6951580" y="0"/>
                  </a:cubicBezTo>
                  <a:cubicBezTo>
                    <a:pt x="7260295" y="14399"/>
                    <a:pt x="7306502" y="14593"/>
                    <a:pt x="7631469" y="0"/>
                  </a:cubicBezTo>
                  <a:cubicBezTo>
                    <a:pt x="7956436" y="-14593"/>
                    <a:pt x="7994446" y="8741"/>
                    <a:pt x="8202575" y="0"/>
                  </a:cubicBezTo>
                  <a:cubicBezTo>
                    <a:pt x="8410704" y="-8741"/>
                    <a:pt x="8503128" y="-5401"/>
                    <a:pt x="8773682" y="0"/>
                  </a:cubicBezTo>
                  <a:cubicBezTo>
                    <a:pt x="9044236" y="5401"/>
                    <a:pt x="9104552" y="-4106"/>
                    <a:pt x="9236006" y="0"/>
                  </a:cubicBezTo>
                  <a:cubicBezTo>
                    <a:pt x="9367460" y="4106"/>
                    <a:pt x="9576513" y="-15856"/>
                    <a:pt x="9807113" y="0"/>
                  </a:cubicBezTo>
                  <a:cubicBezTo>
                    <a:pt x="10037713" y="15856"/>
                    <a:pt x="10732470" y="-54983"/>
                    <a:pt x="11166890" y="0"/>
                  </a:cubicBezTo>
                  <a:cubicBezTo>
                    <a:pt x="11335474" y="3566"/>
                    <a:pt x="11453948" y="136544"/>
                    <a:pt x="11455561" y="288671"/>
                  </a:cubicBezTo>
                  <a:cubicBezTo>
                    <a:pt x="11444274" y="425183"/>
                    <a:pt x="11438039" y="555501"/>
                    <a:pt x="11455561" y="645797"/>
                  </a:cubicBezTo>
                  <a:cubicBezTo>
                    <a:pt x="11473083" y="736093"/>
                    <a:pt x="11454281" y="820571"/>
                    <a:pt x="11455561" y="988918"/>
                  </a:cubicBezTo>
                  <a:cubicBezTo>
                    <a:pt x="11443020" y="1176712"/>
                    <a:pt x="11321737" y="1312873"/>
                    <a:pt x="11166890" y="1277589"/>
                  </a:cubicBezTo>
                  <a:cubicBezTo>
                    <a:pt x="11012281" y="1284224"/>
                    <a:pt x="10918851" y="1262106"/>
                    <a:pt x="10704566" y="1277589"/>
                  </a:cubicBezTo>
                  <a:cubicBezTo>
                    <a:pt x="10490281" y="1293072"/>
                    <a:pt x="10338637" y="1268511"/>
                    <a:pt x="10133459" y="1277589"/>
                  </a:cubicBezTo>
                  <a:cubicBezTo>
                    <a:pt x="9928281" y="1286667"/>
                    <a:pt x="9863880" y="1296192"/>
                    <a:pt x="9671135" y="1277589"/>
                  </a:cubicBezTo>
                  <a:cubicBezTo>
                    <a:pt x="9478390" y="1258986"/>
                    <a:pt x="9422819" y="1272260"/>
                    <a:pt x="9317593" y="1277589"/>
                  </a:cubicBezTo>
                  <a:cubicBezTo>
                    <a:pt x="9212367" y="1282918"/>
                    <a:pt x="8983334" y="1282252"/>
                    <a:pt x="8855268" y="1277589"/>
                  </a:cubicBezTo>
                  <a:cubicBezTo>
                    <a:pt x="8727203" y="1272926"/>
                    <a:pt x="8502886" y="1251059"/>
                    <a:pt x="8175380" y="1277589"/>
                  </a:cubicBezTo>
                  <a:cubicBezTo>
                    <a:pt x="7847874" y="1304119"/>
                    <a:pt x="7987310" y="1268997"/>
                    <a:pt x="7821838" y="1277589"/>
                  </a:cubicBezTo>
                  <a:cubicBezTo>
                    <a:pt x="7656366" y="1286181"/>
                    <a:pt x="7579288" y="1275103"/>
                    <a:pt x="7468296" y="1277589"/>
                  </a:cubicBezTo>
                  <a:cubicBezTo>
                    <a:pt x="7357304" y="1280075"/>
                    <a:pt x="7107923" y="1261935"/>
                    <a:pt x="7005971" y="1277589"/>
                  </a:cubicBezTo>
                  <a:cubicBezTo>
                    <a:pt x="6904019" y="1293243"/>
                    <a:pt x="6495760" y="1289949"/>
                    <a:pt x="6326083" y="1277589"/>
                  </a:cubicBezTo>
                  <a:cubicBezTo>
                    <a:pt x="6156406" y="1265229"/>
                    <a:pt x="5942783" y="1256199"/>
                    <a:pt x="5754976" y="1277589"/>
                  </a:cubicBezTo>
                  <a:cubicBezTo>
                    <a:pt x="5567169" y="1298979"/>
                    <a:pt x="5426824" y="1275564"/>
                    <a:pt x="5183870" y="1277589"/>
                  </a:cubicBezTo>
                  <a:cubicBezTo>
                    <a:pt x="4940916" y="1279614"/>
                    <a:pt x="4800149" y="1298784"/>
                    <a:pt x="4612763" y="1277589"/>
                  </a:cubicBezTo>
                  <a:cubicBezTo>
                    <a:pt x="4425377" y="1256394"/>
                    <a:pt x="4171593" y="1300381"/>
                    <a:pt x="3932874" y="1277589"/>
                  </a:cubicBezTo>
                  <a:cubicBezTo>
                    <a:pt x="3694155" y="1254797"/>
                    <a:pt x="3414466" y="1310286"/>
                    <a:pt x="3035421" y="1277589"/>
                  </a:cubicBezTo>
                  <a:cubicBezTo>
                    <a:pt x="2656376" y="1244892"/>
                    <a:pt x="2768478" y="1255355"/>
                    <a:pt x="2573097" y="1277589"/>
                  </a:cubicBezTo>
                  <a:cubicBezTo>
                    <a:pt x="2377716" y="1299823"/>
                    <a:pt x="2081126" y="1250048"/>
                    <a:pt x="1675644" y="1277589"/>
                  </a:cubicBezTo>
                  <a:cubicBezTo>
                    <a:pt x="1270162" y="1305130"/>
                    <a:pt x="1285743" y="1299801"/>
                    <a:pt x="995755" y="1277589"/>
                  </a:cubicBezTo>
                  <a:cubicBezTo>
                    <a:pt x="705767" y="1255377"/>
                    <a:pt x="528678" y="1291570"/>
                    <a:pt x="288671" y="1277589"/>
                  </a:cubicBezTo>
                  <a:cubicBezTo>
                    <a:pt x="150893" y="1283753"/>
                    <a:pt x="18832" y="1117572"/>
                    <a:pt x="0" y="988918"/>
                  </a:cubicBezTo>
                  <a:cubicBezTo>
                    <a:pt x="13870" y="856699"/>
                    <a:pt x="-5903" y="703490"/>
                    <a:pt x="0" y="624790"/>
                  </a:cubicBezTo>
                  <a:cubicBezTo>
                    <a:pt x="5903" y="546090"/>
                    <a:pt x="1449" y="357533"/>
                    <a:pt x="0" y="288671"/>
                  </a:cubicBezTo>
                  <a:close/>
                </a:path>
              </a:pathLst>
            </a:custGeom>
            <a:solidFill>
              <a:srgbClr val="FFFFCC"/>
            </a:solidFill>
            <a:ln w="38100">
              <a:solidFill>
                <a:srgbClr val="FF0000"/>
              </a:solidFill>
              <a:extLst>
                <a:ext uri="{C807C97D-BFC1-408E-A445-0C87EB9F89A2}">
                  <ask:lineSketchStyleProps xmlns:ask="http://schemas.microsoft.com/office/drawing/2018/sketchyshapes" sd="2475911327">
                    <a:custGeom>
                      <a:avLst/>
                      <a:gdLst>
                        <a:gd name="connsiteX0" fmla="*/ 0 w 8382089"/>
                        <a:gd name="connsiteY0" fmla="*/ 345600 h 1529545"/>
                        <a:gd name="connsiteX1" fmla="*/ 211221 w 8382089"/>
                        <a:gd name="connsiteY1" fmla="*/ 0 h 1529545"/>
                        <a:gd name="connsiteX2" fmla="*/ 788296 w 8382089"/>
                        <a:gd name="connsiteY2" fmla="*/ 0 h 1529545"/>
                        <a:gd name="connsiteX3" fmla="*/ 1046984 w 8382089"/>
                        <a:gd name="connsiteY3" fmla="*/ 0 h 1529545"/>
                        <a:gd name="connsiteX4" fmla="*/ 1544462 w 8382089"/>
                        <a:gd name="connsiteY4" fmla="*/ 0 h 1529545"/>
                        <a:gd name="connsiteX5" fmla="*/ 2041940 w 8382089"/>
                        <a:gd name="connsiteY5" fmla="*/ 0 h 1529545"/>
                        <a:gd name="connsiteX6" fmla="*/ 2539418 w 8382089"/>
                        <a:gd name="connsiteY6" fmla="*/ 0 h 1529545"/>
                        <a:gd name="connsiteX7" fmla="*/ 3036896 w 8382089"/>
                        <a:gd name="connsiteY7" fmla="*/ 0 h 1529545"/>
                        <a:gd name="connsiteX8" fmla="*/ 3613970 w 8382089"/>
                        <a:gd name="connsiteY8" fmla="*/ 0 h 1529545"/>
                        <a:gd name="connsiteX9" fmla="*/ 4031851 w 8382089"/>
                        <a:gd name="connsiteY9" fmla="*/ 0 h 1529545"/>
                        <a:gd name="connsiteX10" fmla="*/ 4529329 w 8382089"/>
                        <a:gd name="connsiteY10" fmla="*/ 0 h 1529545"/>
                        <a:gd name="connsiteX11" fmla="*/ 4867614 w 8382089"/>
                        <a:gd name="connsiteY11" fmla="*/ 0 h 1529545"/>
                        <a:gd name="connsiteX12" fmla="*/ 5285495 w 8382089"/>
                        <a:gd name="connsiteY12" fmla="*/ 0 h 1529545"/>
                        <a:gd name="connsiteX13" fmla="*/ 5623780 w 8382089"/>
                        <a:gd name="connsiteY13" fmla="*/ 0 h 1529545"/>
                        <a:gd name="connsiteX14" fmla="*/ 5962065 w 8382089"/>
                        <a:gd name="connsiteY14" fmla="*/ 0 h 1529545"/>
                        <a:gd name="connsiteX15" fmla="*/ 6539139 w 8382089"/>
                        <a:gd name="connsiteY15" fmla="*/ 0 h 1529545"/>
                        <a:gd name="connsiteX16" fmla="*/ 7195810 w 8382089"/>
                        <a:gd name="connsiteY16" fmla="*/ 0 h 1529545"/>
                        <a:gd name="connsiteX17" fmla="*/ 8170867 w 8382089"/>
                        <a:gd name="connsiteY17" fmla="*/ 0 h 1529545"/>
                        <a:gd name="connsiteX18" fmla="*/ 8382089 w 8382089"/>
                        <a:gd name="connsiteY18" fmla="*/ 345600 h 1529545"/>
                        <a:gd name="connsiteX19" fmla="*/ 8382089 w 8382089"/>
                        <a:gd name="connsiteY19" fmla="*/ 781538 h 1529545"/>
                        <a:gd name="connsiteX20" fmla="*/ 8382089 w 8382089"/>
                        <a:gd name="connsiteY20" fmla="*/ 1183944 h 1529545"/>
                        <a:gd name="connsiteX21" fmla="*/ 8170867 w 8382089"/>
                        <a:gd name="connsiteY21" fmla="*/ 1529545 h 1529545"/>
                        <a:gd name="connsiteX22" fmla="*/ 7752986 w 8382089"/>
                        <a:gd name="connsiteY22" fmla="*/ 1529545 h 1529545"/>
                        <a:gd name="connsiteX23" fmla="*/ 7255507 w 8382089"/>
                        <a:gd name="connsiteY23" fmla="*/ 1529545 h 1529545"/>
                        <a:gd name="connsiteX24" fmla="*/ 6598837 w 8382089"/>
                        <a:gd name="connsiteY24" fmla="*/ 1529545 h 1529545"/>
                        <a:gd name="connsiteX25" fmla="*/ 6101359 w 8382089"/>
                        <a:gd name="connsiteY25" fmla="*/ 1529545 h 1529545"/>
                        <a:gd name="connsiteX26" fmla="*/ 5603881 w 8382089"/>
                        <a:gd name="connsiteY26" fmla="*/ 1529545 h 1529545"/>
                        <a:gd name="connsiteX27" fmla="*/ 5186000 w 8382089"/>
                        <a:gd name="connsiteY27" fmla="*/ 1529545 h 1529545"/>
                        <a:gd name="connsiteX28" fmla="*/ 4608925 w 8382089"/>
                        <a:gd name="connsiteY28" fmla="*/ 1529545 h 1529545"/>
                        <a:gd name="connsiteX29" fmla="*/ 4031851 w 8382089"/>
                        <a:gd name="connsiteY29" fmla="*/ 1529545 h 1529545"/>
                        <a:gd name="connsiteX30" fmla="*/ 3454777 w 8382089"/>
                        <a:gd name="connsiteY30" fmla="*/ 1529545 h 1529545"/>
                        <a:gd name="connsiteX31" fmla="*/ 3196088 w 8382089"/>
                        <a:gd name="connsiteY31" fmla="*/ 1529545 h 1529545"/>
                        <a:gd name="connsiteX32" fmla="*/ 2937400 w 8382089"/>
                        <a:gd name="connsiteY32" fmla="*/ 1529545 h 1529545"/>
                        <a:gd name="connsiteX33" fmla="*/ 2599115 w 8382089"/>
                        <a:gd name="connsiteY33" fmla="*/ 1529545 h 1529545"/>
                        <a:gd name="connsiteX34" fmla="*/ 2022041 w 8382089"/>
                        <a:gd name="connsiteY34" fmla="*/ 1529545 h 1529545"/>
                        <a:gd name="connsiteX35" fmla="*/ 1444966 w 8382089"/>
                        <a:gd name="connsiteY35" fmla="*/ 1529545 h 1529545"/>
                        <a:gd name="connsiteX36" fmla="*/ 1106682 w 8382089"/>
                        <a:gd name="connsiteY36" fmla="*/ 1529545 h 1529545"/>
                        <a:gd name="connsiteX37" fmla="*/ 211221 w 8382089"/>
                        <a:gd name="connsiteY37" fmla="*/ 1529545 h 1529545"/>
                        <a:gd name="connsiteX38" fmla="*/ 0 w 8382089"/>
                        <a:gd name="connsiteY38" fmla="*/ 1183944 h 1529545"/>
                        <a:gd name="connsiteX39" fmla="*/ 0 w 8382089"/>
                        <a:gd name="connsiteY39" fmla="*/ 773155 h 1529545"/>
                        <a:gd name="connsiteX40" fmla="*/ 0 w 8382089"/>
                        <a:gd name="connsiteY40" fmla="*/ 345600 h 1529545"/>
                        <a:gd name="connsiteX0" fmla="*/ 0 w 8382089"/>
                        <a:gd name="connsiteY0" fmla="*/ 345600 h 1529545"/>
                        <a:gd name="connsiteX1" fmla="*/ 211221 w 8382089"/>
                        <a:gd name="connsiteY1" fmla="*/ 0 h 1529545"/>
                        <a:gd name="connsiteX2" fmla="*/ 549506 w 8382089"/>
                        <a:gd name="connsiteY2" fmla="*/ 0 h 1529545"/>
                        <a:gd name="connsiteX3" fmla="*/ 967388 w 8382089"/>
                        <a:gd name="connsiteY3" fmla="*/ 0 h 1529545"/>
                        <a:gd name="connsiteX4" fmla="*/ 1226076 w 8382089"/>
                        <a:gd name="connsiteY4" fmla="*/ 0 h 1529545"/>
                        <a:gd name="connsiteX5" fmla="*/ 1803151 w 8382089"/>
                        <a:gd name="connsiteY5" fmla="*/ 0 h 1529545"/>
                        <a:gd name="connsiteX6" fmla="*/ 2061839 w 8382089"/>
                        <a:gd name="connsiteY6" fmla="*/ 0 h 1529545"/>
                        <a:gd name="connsiteX7" fmla="*/ 2559317 w 8382089"/>
                        <a:gd name="connsiteY7" fmla="*/ 0 h 1529545"/>
                        <a:gd name="connsiteX8" fmla="*/ 2897602 w 8382089"/>
                        <a:gd name="connsiteY8" fmla="*/ 0 h 1529545"/>
                        <a:gd name="connsiteX9" fmla="*/ 3235886 w 8382089"/>
                        <a:gd name="connsiteY9" fmla="*/ 0 h 1529545"/>
                        <a:gd name="connsiteX10" fmla="*/ 3494575 w 8382089"/>
                        <a:gd name="connsiteY10" fmla="*/ 0 h 1529545"/>
                        <a:gd name="connsiteX11" fmla="*/ 3753263 w 8382089"/>
                        <a:gd name="connsiteY11" fmla="*/ 0 h 1529545"/>
                        <a:gd name="connsiteX12" fmla="*/ 4091549 w 8382089"/>
                        <a:gd name="connsiteY12" fmla="*/ 0 h 1529545"/>
                        <a:gd name="connsiteX13" fmla="*/ 4509430 w 8382089"/>
                        <a:gd name="connsiteY13" fmla="*/ 0 h 1529545"/>
                        <a:gd name="connsiteX14" fmla="*/ 5086504 w 8382089"/>
                        <a:gd name="connsiteY14" fmla="*/ 0 h 1529545"/>
                        <a:gd name="connsiteX15" fmla="*/ 5583982 w 8382089"/>
                        <a:gd name="connsiteY15" fmla="*/ 0 h 1529545"/>
                        <a:gd name="connsiteX16" fmla="*/ 6001863 w 8382089"/>
                        <a:gd name="connsiteY16" fmla="*/ 0 h 1529545"/>
                        <a:gd name="connsiteX17" fmla="*/ 6419745 w 8382089"/>
                        <a:gd name="connsiteY17" fmla="*/ 0 h 1529545"/>
                        <a:gd name="connsiteX18" fmla="*/ 6758029 w 8382089"/>
                        <a:gd name="connsiteY18" fmla="*/ 0 h 1529545"/>
                        <a:gd name="connsiteX19" fmla="*/ 7175911 w 8382089"/>
                        <a:gd name="connsiteY19" fmla="*/ 0 h 1529545"/>
                        <a:gd name="connsiteX20" fmla="*/ 8170867 w 8382089"/>
                        <a:gd name="connsiteY20" fmla="*/ 0 h 1529545"/>
                        <a:gd name="connsiteX21" fmla="*/ 8382089 w 8382089"/>
                        <a:gd name="connsiteY21" fmla="*/ 345600 h 1529545"/>
                        <a:gd name="connsiteX22" fmla="*/ 8382089 w 8382089"/>
                        <a:gd name="connsiteY22" fmla="*/ 773155 h 1529545"/>
                        <a:gd name="connsiteX23" fmla="*/ 8382089 w 8382089"/>
                        <a:gd name="connsiteY23" fmla="*/ 1183944 h 1529545"/>
                        <a:gd name="connsiteX24" fmla="*/ 8170867 w 8382089"/>
                        <a:gd name="connsiteY24" fmla="*/ 1529545 h 1529545"/>
                        <a:gd name="connsiteX25" fmla="*/ 7832582 w 8382089"/>
                        <a:gd name="connsiteY25" fmla="*/ 1529545 h 1529545"/>
                        <a:gd name="connsiteX26" fmla="*/ 7414700 w 8382089"/>
                        <a:gd name="connsiteY26" fmla="*/ 1529545 h 1529545"/>
                        <a:gd name="connsiteX27" fmla="*/ 7076415 w 8382089"/>
                        <a:gd name="connsiteY27" fmla="*/ 1529545 h 1529545"/>
                        <a:gd name="connsiteX28" fmla="*/ 6817727 w 8382089"/>
                        <a:gd name="connsiteY28" fmla="*/ 1529545 h 1529545"/>
                        <a:gd name="connsiteX29" fmla="*/ 6479442 w 8382089"/>
                        <a:gd name="connsiteY29" fmla="*/ 1529545 h 1529545"/>
                        <a:gd name="connsiteX30" fmla="*/ 5981964 w 8382089"/>
                        <a:gd name="connsiteY30" fmla="*/ 1529545 h 1529545"/>
                        <a:gd name="connsiteX31" fmla="*/ 5723276 w 8382089"/>
                        <a:gd name="connsiteY31" fmla="*/ 1529545 h 1529545"/>
                        <a:gd name="connsiteX32" fmla="*/ 5464588 w 8382089"/>
                        <a:gd name="connsiteY32" fmla="*/ 1529545 h 1529545"/>
                        <a:gd name="connsiteX33" fmla="*/ 5126302 w 8382089"/>
                        <a:gd name="connsiteY33" fmla="*/ 1529545 h 1529545"/>
                        <a:gd name="connsiteX34" fmla="*/ 4628825 w 8382089"/>
                        <a:gd name="connsiteY34" fmla="*/ 1529545 h 1529545"/>
                        <a:gd name="connsiteX35" fmla="*/ 4210943 w 8382089"/>
                        <a:gd name="connsiteY35" fmla="*/ 1529545 h 1529545"/>
                        <a:gd name="connsiteX36" fmla="*/ 3793062 w 8382089"/>
                        <a:gd name="connsiteY36" fmla="*/ 1529545 h 1529545"/>
                        <a:gd name="connsiteX37" fmla="*/ 3375180 w 8382089"/>
                        <a:gd name="connsiteY37" fmla="*/ 1529545 h 1529545"/>
                        <a:gd name="connsiteX38" fmla="*/ 2877702 w 8382089"/>
                        <a:gd name="connsiteY38" fmla="*/ 1529545 h 1529545"/>
                        <a:gd name="connsiteX39" fmla="*/ 2221032 w 8382089"/>
                        <a:gd name="connsiteY39" fmla="*/ 1529545 h 1529545"/>
                        <a:gd name="connsiteX40" fmla="*/ 1882747 w 8382089"/>
                        <a:gd name="connsiteY40" fmla="*/ 1529545 h 1529545"/>
                        <a:gd name="connsiteX41" fmla="*/ 1226076 w 8382089"/>
                        <a:gd name="connsiteY41" fmla="*/ 1529545 h 1529545"/>
                        <a:gd name="connsiteX42" fmla="*/ 728598 w 8382089"/>
                        <a:gd name="connsiteY42" fmla="*/ 1529545 h 1529545"/>
                        <a:gd name="connsiteX43" fmla="*/ 211221 w 8382089"/>
                        <a:gd name="connsiteY43" fmla="*/ 1529545 h 1529545"/>
                        <a:gd name="connsiteX44" fmla="*/ 0 w 8382089"/>
                        <a:gd name="connsiteY44" fmla="*/ 1183944 h 1529545"/>
                        <a:gd name="connsiteX45" fmla="*/ 0 w 8382089"/>
                        <a:gd name="connsiteY45" fmla="*/ 748006 h 1529545"/>
                        <a:gd name="connsiteX46" fmla="*/ 0 w 8382089"/>
                        <a:gd name="connsiteY46" fmla="*/ 345600 h 152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8382089" h="1529545" fill="none" extrusionOk="0">
                          <a:moveTo>
                            <a:pt x="0" y="345600"/>
                          </a:moveTo>
                          <a:cubicBezTo>
                            <a:pt x="-23922" y="130692"/>
                            <a:pt x="74380" y="11570"/>
                            <a:pt x="211221" y="0"/>
                          </a:cubicBezTo>
                          <a:cubicBezTo>
                            <a:pt x="366433" y="73003"/>
                            <a:pt x="635918" y="-18860"/>
                            <a:pt x="788296" y="0"/>
                          </a:cubicBezTo>
                          <a:cubicBezTo>
                            <a:pt x="926777" y="17963"/>
                            <a:pt x="940329" y="-11605"/>
                            <a:pt x="1046984" y="0"/>
                          </a:cubicBezTo>
                          <a:cubicBezTo>
                            <a:pt x="1140309" y="12"/>
                            <a:pt x="1302259" y="-10392"/>
                            <a:pt x="1544462" y="0"/>
                          </a:cubicBezTo>
                          <a:cubicBezTo>
                            <a:pt x="1798491" y="22384"/>
                            <a:pt x="1846152" y="-54233"/>
                            <a:pt x="2041940" y="0"/>
                          </a:cubicBezTo>
                          <a:cubicBezTo>
                            <a:pt x="2231687" y="60273"/>
                            <a:pt x="2418561" y="1362"/>
                            <a:pt x="2539418" y="0"/>
                          </a:cubicBezTo>
                          <a:cubicBezTo>
                            <a:pt x="2695002" y="-21509"/>
                            <a:pt x="2830866" y="-50316"/>
                            <a:pt x="3036896" y="0"/>
                          </a:cubicBezTo>
                          <a:cubicBezTo>
                            <a:pt x="3188182" y="35827"/>
                            <a:pt x="3376434" y="28303"/>
                            <a:pt x="3613970" y="0"/>
                          </a:cubicBezTo>
                          <a:cubicBezTo>
                            <a:pt x="3809175" y="-24188"/>
                            <a:pt x="3925642" y="11670"/>
                            <a:pt x="4031851" y="0"/>
                          </a:cubicBezTo>
                          <a:cubicBezTo>
                            <a:pt x="4113201" y="10791"/>
                            <a:pt x="4266881" y="-14857"/>
                            <a:pt x="4529329" y="0"/>
                          </a:cubicBezTo>
                          <a:cubicBezTo>
                            <a:pt x="4789208" y="13250"/>
                            <a:pt x="4697083" y="4110"/>
                            <a:pt x="4867614" y="0"/>
                          </a:cubicBezTo>
                          <a:cubicBezTo>
                            <a:pt x="5032421" y="-14372"/>
                            <a:pt x="5119430" y="-25135"/>
                            <a:pt x="5285495" y="0"/>
                          </a:cubicBezTo>
                          <a:cubicBezTo>
                            <a:pt x="5466498" y="16372"/>
                            <a:pt x="5506560" y="30274"/>
                            <a:pt x="5623780" y="0"/>
                          </a:cubicBezTo>
                          <a:cubicBezTo>
                            <a:pt x="5743455" y="-24463"/>
                            <a:pt x="5813902" y="-8620"/>
                            <a:pt x="5962065" y="0"/>
                          </a:cubicBezTo>
                          <a:cubicBezTo>
                            <a:pt x="6130024" y="1096"/>
                            <a:pt x="6405396" y="46828"/>
                            <a:pt x="6539139" y="0"/>
                          </a:cubicBezTo>
                          <a:cubicBezTo>
                            <a:pt x="6677359" y="-37614"/>
                            <a:pt x="6903716" y="-10720"/>
                            <a:pt x="7195810" y="0"/>
                          </a:cubicBezTo>
                          <a:cubicBezTo>
                            <a:pt x="7519378" y="21194"/>
                            <a:pt x="7709772" y="-26804"/>
                            <a:pt x="8170867" y="0"/>
                          </a:cubicBezTo>
                          <a:cubicBezTo>
                            <a:pt x="8294049" y="10137"/>
                            <a:pt x="8399004" y="153650"/>
                            <a:pt x="8382089" y="345600"/>
                          </a:cubicBezTo>
                          <a:cubicBezTo>
                            <a:pt x="8384000" y="524764"/>
                            <a:pt x="8389564" y="584832"/>
                            <a:pt x="8382089" y="781538"/>
                          </a:cubicBezTo>
                          <a:cubicBezTo>
                            <a:pt x="8369363" y="960801"/>
                            <a:pt x="8371895" y="1097801"/>
                            <a:pt x="8382089" y="1183944"/>
                          </a:cubicBezTo>
                          <a:cubicBezTo>
                            <a:pt x="8387053" y="1346225"/>
                            <a:pt x="8300237" y="1537858"/>
                            <a:pt x="8170867" y="1529545"/>
                          </a:cubicBezTo>
                          <a:cubicBezTo>
                            <a:pt x="7984041" y="1547761"/>
                            <a:pt x="7913496" y="1516712"/>
                            <a:pt x="7752986" y="1529545"/>
                          </a:cubicBezTo>
                          <a:cubicBezTo>
                            <a:pt x="7558597" y="1547226"/>
                            <a:pt x="7406868" y="1513598"/>
                            <a:pt x="7255507" y="1529545"/>
                          </a:cubicBezTo>
                          <a:cubicBezTo>
                            <a:pt x="7086712" y="1513528"/>
                            <a:pt x="6748241" y="1547562"/>
                            <a:pt x="6598837" y="1529545"/>
                          </a:cubicBezTo>
                          <a:cubicBezTo>
                            <a:pt x="6412898" y="1532681"/>
                            <a:pt x="6344003" y="1556485"/>
                            <a:pt x="6101359" y="1529545"/>
                          </a:cubicBezTo>
                          <a:cubicBezTo>
                            <a:pt x="5875226" y="1495972"/>
                            <a:pt x="5809811" y="1522257"/>
                            <a:pt x="5603881" y="1529545"/>
                          </a:cubicBezTo>
                          <a:cubicBezTo>
                            <a:pt x="5407285" y="1545737"/>
                            <a:pt x="5367743" y="1507252"/>
                            <a:pt x="5186000" y="1529545"/>
                          </a:cubicBezTo>
                          <a:cubicBezTo>
                            <a:pt x="5012916" y="1576610"/>
                            <a:pt x="4857186" y="1544840"/>
                            <a:pt x="4608925" y="1529545"/>
                          </a:cubicBezTo>
                          <a:cubicBezTo>
                            <a:pt x="4406834" y="1501859"/>
                            <a:pt x="4308486" y="1506942"/>
                            <a:pt x="4031851" y="1529545"/>
                          </a:cubicBezTo>
                          <a:cubicBezTo>
                            <a:pt x="3776043" y="1535727"/>
                            <a:pt x="3660417" y="1569761"/>
                            <a:pt x="3454777" y="1529545"/>
                          </a:cubicBezTo>
                          <a:cubicBezTo>
                            <a:pt x="3247899" y="1493712"/>
                            <a:pt x="3305975" y="1532541"/>
                            <a:pt x="3196088" y="1529545"/>
                          </a:cubicBezTo>
                          <a:cubicBezTo>
                            <a:pt x="3084970" y="1542904"/>
                            <a:pt x="3033741" y="1535561"/>
                            <a:pt x="2937400" y="1529545"/>
                          </a:cubicBezTo>
                          <a:cubicBezTo>
                            <a:pt x="2838357" y="1528959"/>
                            <a:pt x="2750133" y="1537585"/>
                            <a:pt x="2599115" y="1529545"/>
                          </a:cubicBezTo>
                          <a:cubicBezTo>
                            <a:pt x="2469592" y="1526447"/>
                            <a:pt x="2135634" y="1510849"/>
                            <a:pt x="2022041" y="1529545"/>
                          </a:cubicBezTo>
                          <a:cubicBezTo>
                            <a:pt x="1879549" y="1543945"/>
                            <a:pt x="1606169" y="1493023"/>
                            <a:pt x="1444966" y="1529545"/>
                          </a:cubicBezTo>
                          <a:cubicBezTo>
                            <a:pt x="1288129" y="1563896"/>
                            <a:pt x="1276877" y="1534486"/>
                            <a:pt x="1106682" y="1529545"/>
                          </a:cubicBezTo>
                          <a:cubicBezTo>
                            <a:pt x="934495" y="1552919"/>
                            <a:pt x="470055" y="1507158"/>
                            <a:pt x="211221" y="1529545"/>
                          </a:cubicBezTo>
                          <a:cubicBezTo>
                            <a:pt x="131755" y="1516357"/>
                            <a:pt x="22590" y="1373198"/>
                            <a:pt x="0" y="1183944"/>
                          </a:cubicBezTo>
                          <a:cubicBezTo>
                            <a:pt x="-4092" y="1077266"/>
                            <a:pt x="-4187" y="947640"/>
                            <a:pt x="0" y="773155"/>
                          </a:cubicBezTo>
                          <a:cubicBezTo>
                            <a:pt x="-930" y="584583"/>
                            <a:pt x="-10385" y="531653"/>
                            <a:pt x="0" y="345600"/>
                          </a:cubicBezTo>
                          <a:close/>
                        </a:path>
                        <a:path w="8382089" h="1529545" stroke="0" extrusionOk="0">
                          <a:moveTo>
                            <a:pt x="0" y="345600"/>
                          </a:moveTo>
                          <a:cubicBezTo>
                            <a:pt x="-35368" y="181268"/>
                            <a:pt x="89215" y="26317"/>
                            <a:pt x="211221" y="0"/>
                          </a:cubicBezTo>
                          <a:cubicBezTo>
                            <a:pt x="276260" y="32559"/>
                            <a:pt x="422032" y="17931"/>
                            <a:pt x="549506" y="0"/>
                          </a:cubicBezTo>
                          <a:cubicBezTo>
                            <a:pt x="686489" y="-29190"/>
                            <a:pt x="761579" y="-11896"/>
                            <a:pt x="967388" y="0"/>
                          </a:cubicBezTo>
                          <a:cubicBezTo>
                            <a:pt x="1156069" y="210"/>
                            <a:pt x="1131532" y="-5170"/>
                            <a:pt x="1226076" y="0"/>
                          </a:cubicBezTo>
                          <a:cubicBezTo>
                            <a:pt x="1299537" y="14197"/>
                            <a:pt x="1597670" y="-57206"/>
                            <a:pt x="1803151" y="0"/>
                          </a:cubicBezTo>
                          <a:cubicBezTo>
                            <a:pt x="2015819" y="26853"/>
                            <a:pt x="1995906" y="9548"/>
                            <a:pt x="2061839" y="0"/>
                          </a:cubicBezTo>
                          <a:cubicBezTo>
                            <a:pt x="2105455" y="-2970"/>
                            <a:pt x="2407139" y="6735"/>
                            <a:pt x="2559317" y="0"/>
                          </a:cubicBezTo>
                          <a:cubicBezTo>
                            <a:pt x="2702632" y="-14862"/>
                            <a:pt x="2777976" y="24007"/>
                            <a:pt x="2897602" y="0"/>
                          </a:cubicBezTo>
                          <a:cubicBezTo>
                            <a:pt x="3015263" y="-21758"/>
                            <a:pt x="3086718" y="39256"/>
                            <a:pt x="3235886" y="0"/>
                          </a:cubicBezTo>
                          <a:cubicBezTo>
                            <a:pt x="3369207" y="-28116"/>
                            <a:pt x="3369735" y="4398"/>
                            <a:pt x="3494575" y="0"/>
                          </a:cubicBezTo>
                          <a:cubicBezTo>
                            <a:pt x="3621522" y="100"/>
                            <a:pt x="3658289" y="28879"/>
                            <a:pt x="3753263" y="0"/>
                          </a:cubicBezTo>
                          <a:cubicBezTo>
                            <a:pt x="3847298" y="-8891"/>
                            <a:pt x="3936635" y="-4029"/>
                            <a:pt x="4091549" y="0"/>
                          </a:cubicBezTo>
                          <a:cubicBezTo>
                            <a:pt x="4267313" y="17542"/>
                            <a:pt x="4345069" y="15676"/>
                            <a:pt x="4509430" y="0"/>
                          </a:cubicBezTo>
                          <a:cubicBezTo>
                            <a:pt x="4633296" y="25255"/>
                            <a:pt x="4854820" y="23751"/>
                            <a:pt x="5086504" y="0"/>
                          </a:cubicBezTo>
                          <a:cubicBezTo>
                            <a:pt x="5315062" y="12848"/>
                            <a:pt x="5341117" y="12563"/>
                            <a:pt x="5583982" y="0"/>
                          </a:cubicBezTo>
                          <a:cubicBezTo>
                            <a:pt x="5820797" y="-16399"/>
                            <a:pt x="5850930" y="15997"/>
                            <a:pt x="6001863" y="0"/>
                          </a:cubicBezTo>
                          <a:cubicBezTo>
                            <a:pt x="6149977" y="-24506"/>
                            <a:pt x="6236468" y="-11996"/>
                            <a:pt x="6419745" y="0"/>
                          </a:cubicBezTo>
                          <a:cubicBezTo>
                            <a:pt x="6621093" y="8721"/>
                            <a:pt x="6657128" y="2410"/>
                            <a:pt x="6758029" y="0"/>
                          </a:cubicBezTo>
                          <a:cubicBezTo>
                            <a:pt x="6847895" y="7872"/>
                            <a:pt x="7015022" y="-22128"/>
                            <a:pt x="7175911" y="0"/>
                          </a:cubicBezTo>
                          <a:cubicBezTo>
                            <a:pt x="7383025" y="-11323"/>
                            <a:pt x="7865394" y="-113782"/>
                            <a:pt x="8170867" y="0"/>
                          </a:cubicBezTo>
                          <a:cubicBezTo>
                            <a:pt x="8265641" y="37415"/>
                            <a:pt x="8357063" y="148618"/>
                            <a:pt x="8382089" y="345600"/>
                          </a:cubicBezTo>
                          <a:cubicBezTo>
                            <a:pt x="8379712" y="527522"/>
                            <a:pt x="8382816" y="652911"/>
                            <a:pt x="8382089" y="773155"/>
                          </a:cubicBezTo>
                          <a:cubicBezTo>
                            <a:pt x="8402809" y="878289"/>
                            <a:pt x="8390214" y="977219"/>
                            <a:pt x="8382089" y="1183944"/>
                          </a:cubicBezTo>
                          <a:cubicBezTo>
                            <a:pt x="8379696" y="1396151"/>
                            <a:pt x="8276158" y="1555628"/>
                            <a:pt x="8170867" y="1529545"/>
                          </a:cubicBezTo>
                          <a:cubicBezTo>
                            <a:pt x="8069657" y="1534904"/>
                            <a:pt x="7981315" y="1503464"/>
                            <a:pt x="7832582" y="1529545"/>
                          </a:cubicBezTo>
                          <a:cubicBezTo>
                            <a:pt x="7673181" y="1576561"/>
                            <a:pt x="7565055" y="1522225"/>
                            <a:pt x="7414700" y="1529545"/>
                          </a:cubicBezTo>
                          <a:cubicBezTo>
                            <a:pt x="7270309" y="1531287"/>
                            <a:pt x="7217980" y="1550609"/>
                            <a:pt x="7076415" y="1529545"/>
                          </a:cubicBezTo>
                          <a:cubicBezTo>
                            <a:pt x="6931063" y="1501084"/>
                            <a:pt x="6893465" y="1517471"/>
                            <a:pt x="6817727" y="1529545"/>
                          </a:cubicBezTo>
                          <a:cubicBezTo>
                            <a:pt x="6754967" y="1553297"/>
                            <a:pt x="6569023" y="1526457"/>
                            <a:pt x="6479442" y="1529545"/>
                          </a:cubicBezTo>
                          <a:cubicBezTo>
                            <a:pt x="6409838" y="1519117"/>
                            <a:pt x="6236754" y="1510203"/>
                            <a:pt x="5981964" y="1529545"/>
                          </a:cubicBezTo>
                          <a:cubicBezTo>
                            <a:pt x="5740007" y="1550110"/>
                            <a:pt x="5870911" y="1525661"/>
                            <a:pt x="5723276" y="1529545"/>
                          </a:cubicBezTo>
                          <a:cubicBezTo>
                            <a:pt x="5594765" y="1549350"/>
                            <a:pt x="5548966" y="1520585"/>
                            <a:pt x="5464588" y="1529545"/>
                          </a:cubicBezTo>
                          <a:cubicBezTo>
                            <a:pt x="5383563" y="1534373"/>
                            <a:pt x="5194105" y="1503553"/>
                            <a:pt x="5126302" y="1529545"/>
                          </a:cubicBezTo>
                          <a:cubicBezTo>
                            <a:pt x="5039891" y="1541107"/>
                            <a:pt x="4754618" y="1547226"/>
                            <a:pt x="4628825" y="1529545"/>
                          </a:cubicBezTo>
                          <a:cubicBezTo>
                            <a:pt x="4518294" y="1535162"/>
                            <a:pt x="4317061" y="1511450"/>
                            <a:pt x="4210943" y="1529545"/>
                          </a:cubicBezTo>
                          <a:cubicBezTo>
                            <a:pt x="4063651" y="1579511"/>
                            <a:pt x="3963242" y="1548843"/>
                            <a:pt x="3793062" y="1529545"/>
                          </a:cubicBezTo>
                          <a:cubicBezTo>
                            <a:pt x="3621254" y="1529515"/>
                            <a:pt x="3504093" y="1552201"/>
                            <a:pt x="3375180" y="1529545"/>
                          </a:cubicBezTo>
                          <a:cubicBezTo>
                            <a:pt x="3242298" y="1495092"/>
                            <a:pt x="3059862" y="1547681"/>
                            <a:pt x="2877702" y="1529545"/>
                          </a:cubicBezTo>
                          <a:cubicBezTo>
                            <a:pt x="2666976" y="1501871"/>
                            <a:pt x="2521583" y="1568489"/>
                            <a:pt x="2221032" y="1529545"/>
                          </a:cubicBezTo>
                          <a:cubicBezTo>
                            <a:pt x="1951047" y="1502089"/>
                            <a:pt x="2021125" y="1506932"/>
                            <a:pt x="1882747" y="1529545"/>
                          </a:cubicBezTo>
                          <a:cubicBezTo>
                            <a:pt x="1691752" y="1553557"/>
                            <a:pt x="1497713" y="1482400"/>
                            <a:pt x="1226076" y="1529545"/>
                          </a:cubicBezTo>
                          <a:cubicBezTo>
                            <a:pt x="930020" y="1560646"/>
                            <a:pt x="938598" y="1556217"/>
                            <a:pt x="728598" y="1529545"/>
                          </a:cubicBezTo>
                          <a:cubicBezTo>
                            <a:pt x="529010" y="1501931"/>
                            <a:pt x="392418" y="1550036"/>
                            <a:pt x="211221" y="1529545"/>
                          </a:cubicBezTo>
                          <a:cubicBezTo>
                            <a:pt x="126897" y="1550272"/>
                            <a:pt x="19247" y="1301708"/>
                            <a:pt x="0" y="1183944"/>
                          </a:cubicBezTo>
                          <a:cubicBezTo>
                            <a:pt x="-4601" y="1014309"/>
                            <a:pt x="-7072" y="858717"/>
                            <a:pt x="0" y="748006"/>
                          </a:cubicBezTo>
                          <a:cubicBezTo>
                            <a:pt x="-7454" y="661377"/>
                            <a:pt x="-4015" y="427075"/>
                            <a:pt x="0" y="345600"/>
                          </a:cubicBezTo>
                          <a:close/>
                        </a:path>
                        <a:path w="8382089" h="1529545" fill="none" stroke="0" extrusionOk="0">
                          <a:moveTo>
                            <a:pt x="0" y="345600"/>
                          </a:moveTo>
                          <a:cubicBezTo>
                            <a:pt x="-1495" y="156667"/>
                            <a:pt x="77440" y="54346"/>
                            <a:pt x="211221" y="0"/>
                          </a:cubicBezTo>
                          <a:cubicBezTo>
                            <a:pt x="388191" y="42981"/>
                            <a:pt x="625372" y="-30803"/>
                            <a:pt x="788296" y="0"/>
                          </a:cubicBezTo>
                          <a:cubicBezTo>
                            <a:pt x="921420" y="27879"/>
                            <a:pt x="945781" y="-14160"/>
                            <a:pt x="1046984" y="0"/>
                          </a:cubicBezTo>
                          <a:cubicBezTo>
                            <a:pt x="1135899" y="8828"/>
                            <a:pt x="1315460" y="-11756"/>
                            <a:pt x="1544462" y="0"/>
                          </a:cubicBezTo>
                          <a:cubicBezTo>
                            <a:pt x="1772109" y="2651"/>
                            <a:pt x="1853751" y="-35579"/>
                            <a:pt x="2041940" y="0"/>
                          </a:cubicBezTo>
                          <a:cubicBezTo>
                            <a:pt x="2256500" y="46439"/>
                            <a:pt x="2397113" y="41816"/>
                            <a:pt x="2539418" y="0"/>
                          </a:cubicBezTo>
                          <a:cubicBezTo>
                            <a:pt x="2651753" y="-29432"/>
                            <a:pt x="2852172" y="-13020"/>
                            <a:pt x="3036896" y="0"/>
                          </a:cubicBezTo>
                          <a:cubicBezTo>
                            <a:pt x="3255057" y="42735"/>
                            <a:pt x="3380989" y="57945"/>
                            <a:pt x="3613970" y="0"/>
                          </a:cubicBezTo>
                          <a:cubicBezTo>
                            <a:pt x="3796712" y="-25191"/>
                            <a:pt x="3927848" y="23217"/>
                            <a:pt x="4031851" y="0"/>
                          </a:cubicBezTo>
                          <a:cubicBezTo>
                            <a:pt x="4155570" y="-34463"/>
                            <a:pt x="4293161" y="-12951"/>
                            <a:pt x="4529329" y="0"/>
                          </a:cubicBezTo>
                          <a:cubicBezTo>
                            <a:pt x="4781398" y="28637"/>
                            <a:pt x="4686628" y="491"/>
                            <a:pt x="4867614" y="0"/>
                          </a:cubicBezTo>
                          <a:cubicBezTo>
                            <a:pt x="5038953" y="2513"/>
                            <a:pt x="5118152" y="-22043"/>
                            <a:pt x="5285495" y="0"/>
                          </a:cubicBezTo>
                          <a:cubicBezTo>
                            <a:pt x="5466579" y="16824"/>
                            <a:pt x="5517809" y="26119"/>
                            <a:pt x="5623780" y="0"/>
                          </a:cubicBezTo>
                          <a:cubicBezTo>
                            <a:pt x="5726466" y="-20376"/>
                            <a:pt x="5814010" y="-13524"/>
                            <a:pt x="5962065" y="0"/>
                          </a:cubicBezTo>
                          <a:cubicBezTo>
                            <a:pt x="6123085" y="10600"/>
                            <a:pt x="6357047" y="10559"/>
                            <a:pt x="6539139" y="0"/>
                          </a:cubicBezTo>
                          <a:cubicBezTo>
                            <a:pt x="6698397" y="-28505"/>
                            <a:pt x="6893892" y="-39422"/>
                            <a:pt x="7195810" y="0"/>
                          </a:cubicBezTo>
                          <a:cubicBezTo>
                            <a:pt x="7471877" y="24379"/>
                            <a:pt x="7699318" y="-9499"/>
                            <a:pt x="8170867" y="0"/>
                          </a:cubicBezTo>
                          <a:cubicBezTo>
                            <a:pt x="8310723" y="24535"/>
                            <a:pt x="8393561" y="170055"/>
                            <a:pt x="8382089" y="345600"/>
                          </a:cubicBezTo>
                          <a:cubicBezTo>
                            <a:pt x="8372799" y="528107"/>
                            <a:pt x="8397752" y="589992"/>
                            <a:pt x="8382089" y="781538"/>
                          </a:cubicBezTo>
                          <a:cubicBezTo>
                            <a:pt x="8390284" y="968180"/>
                            <a:pt x="8389492" y="1088406"/>
                            <a:pt x="8382089" y="1183944"/>
                          </a:cubicBezTo>
                          <a:cubicBezTo>
                            <a:pt x="8401134" y="1354350"/>
                            <a:pt x="8286616" y="1559673"/>
                            <a:pt x="8170867" y="1529545"/>
                          </a:cubicBezTo>
                          <a:cubicBezTo>
                            <a:pt x="7973655" y="1538773"/>
                            <a:pt x="7931157" y="1515420"/>
                            <a:pt x="7752986" y="1529545"/>
                          </a:cubicBezTo>
                          <a:cubicBezTo>
                            <a:pt x="7554155" y="1545320"/>
                            <a:pt x="7393280" y="1539426"/>
                            <a:pt x="7255507" y="1529545"/>
                          </a:cubicBezTo>
                          <a:cubicBezTo>
                            <a:pt x="7108190" y="1492565"/>
                            <a:pt x="6818958" y="1569131"/>
                            <a:pt x="6598837" y="1529545"/>
                          </a:cubicBezTo>
                          <a:cubicBezTo>
                            <a:pt x="6396952" y="1525163"/>
                            <a:pt x="6337673" y="1546953"/>
                            <a:pt x="6101359" y="1529545"/>
                          </a:cubicBezTo>
                          <a:cubicBezTo>
                            <a:pt x="5871337" y="1497925"/>
                            <a:pt x="5812742" y="1520741"/>
                            <a:pt x="5603881" y="1529545"/>
                          </a:cubicBezTo>
                          <a:cubicBezTo>
                            <a:pt x="5405184" y="1538444"/>
                            <a:pt x="5371040" y="1503139"/>
                            <a:pt x="5186000" y="1529545"/>
                          </a:cubicBezTo>
                          <a:cubicBezTo>
                            <a:pt x="5023656" y="1556568"/>
                            <a:pt x="4809586" y="1579845"/>
                            <a:pt x="4608925" y="1529545"/>
                          </a:cubicBezTo>
                          <a:cubicBezTo>
                            <a:pt x="4371494" y="1503476"/>
                            <a:pt x="4325866" y="1511253"/>
                            <a:pt x="4031851" y="1529545"/>
                          </a:cubicBezTo>
                          <a:cubicBezTo>
                            <a:pt x="3747484" y="1537447"/>
                            <a:pt x="3656191" y="1548081"/>
                            <a:pt x="3454777" y="1529545"/>
                          </a:cubicBezTo>
                          <a:cubicBezTo>
                            <a:pt x="3257643" y="1480949"/>
                            <a:pt x="3302976" y="1514888"/>
                            <a:pt x="3196088" y="1529545"/>
                          </a:cubicBezTo>
                          <a:cubicBezTo>
                            <a:pt x="3100158" y="1531806"/>
                            <a:pt x="3026772" y="1534333"/>
                            <a:pt x="2937400" y="1529545"/>
                          </a:cubicBezTo>
                          <a:cubicBezTo>
                            <a:pt x="2831358" y="1524977"/>
                            <a:pt x="2765109" y="1534255"/>
                            <a:pt x="2599115" y="1529545"/>
                          </a:cubicBezTo>
                          <a:cubicBezTo>
                            <a:pt x="2449023" y="1553636"/>
                            <a:pt x="2141066" y="1507917"/>
                            <a:pt x="2022041" y="1529545"/>
                          </a:cubicBezTo>
                          <a:cubicBezTo>
                            <a:pt x="1882425" y="1533780"/>
                            <a:pt x="1618090" y="1501739"/>
                            <a:pt x="1444966" y="1529545"/>
                          </a:cubicBezTo>
                          <a:cubicBezTo>
                            <a:pt x="1293912" y="1555923"/>
                            <a:pt x="1273806" y="1522830"/>
                            <a:pt x="1106682" y="1529545"/>
                          </a:cubicBezTo>
                          <a:cubicBezTo>
                            <a:pt x="912845" y="1500547"/>
                            <a:pt x="533862" y="1437879"/>
                            <a:pt x="211221" y="1529545"/>
                          </a:cubicBezTo>
                          <a:cubicBezTo>
                            <a:pt x="154110" y="1530965"/>
                            <a:pt x="55438" y="1348828"/>
                            <a:pt x="0" y="1183944"/>
                          </a:cubicBezTo>
                          <a:cubicBezTo>
                            <a:pt x="-14091" y="1073972"/>
                            <a:pt x="-18606" y="957055"/>
                            <a:pt x="0" y="773155"/>
                          </a:cubicBezTo>
                          <a:cubicBezTo>
                            <a:pt x="-3737" y="584121"/>
                            <a:pt x="-10364" y="524003"/>
                            <a:pt x="0" y="34560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4" name="Hộp Văn bản 107">
              <a:extLst>
                <a:ext uri="{FF2B5EF4-FFF2-40B4-BE49-F238E27FC236}">
                  <a16:creationId xmlns:a16="http://schemas.microsoft.com/office/drawing/2014/main" id="{277B9C73-0946-E0F7-5026-3463798635B5}"/>
                </a:ext>
              </a:extLst>
            </p:cNvPr>
            <p:cNvSpPr txBox="1"/>
            <p:nvPr/>
          </p:nvSpPr>
          <p:spPr>
            <a:xfrm>
              <a:off x="368217" y="1368421"/>
              <a:ext cx="11455560" cy="617752"/>
            </a:xfrm>
            <a:prstGeom prst="rect">
              <a:avLst/>
            </a:prstGeom>
            <a:noFill/>
          </p:spPr>
          <p:txBody>
            <a:bodyPr wrap="square" rtlCol="0" anchor="ctr">
              <a:spAutoFit/>
            </a:bodyPr>
            <a:lstStyle/>
            <a:p>
              <a:pPr marL="0" marR="0" lvl="0" indent="274320" algn="ctr"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Những chi tiết dưới đây giúp em hiểu điều gì về nhân vật “tôi”?</a:t>
              </a:r>
            </a:p>
          </p:txBody>
        </p:sp>
      </p:grpSp>
      <p:sp>
        <p:nvSpPr>
          <p:cNvPr id="5" name="Oval 4">
            <a:extLst>
              <a:ext uri="{FF2B5EF4-FFF2-40B4-BE49-F238E27FC236}">
                <a16:creationId xmlns:a16="http://schemas.microsoft.com/office/drawing/2014/main" id="{852F6FD8-85DC-3079-C26A-1E31C93370B5}"/>
              </a:ext>
            </a:extLst>
          </p:cNvPr>
          <p:cNvSpPr/>
          <p:nvPr/>
        </p:nvSpPr>
        <p:spPr>
          <a:xfrm>
            <a:off x="1851281" y="218279"/>
            <a:ext cx="781871" cy="781871"/>
          </a:xfrm>
          <a:prstGeom prst="ellipse">
            <a:avLst/>
          </a:prstGeom>
          <a:solidFill>
            <a:srgbClr val="FF33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solidFill>
                    <a:prstClr val="white"/>
                  </a:solidFill>
                </a:ln>
                <a:solidFill>
                  <a:prstClr val="white"/>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rPr>
              <a:t>4</a:t>
            </a:r>
          </a:p>
        </p:txBody>
      </p:sp>
      <p:pic>
        <p:nvPicPr>
          <p:cNvPr id="10" name="Picture 9">
            <a:extLst>
              <a:ext uri="{FF2B5EF4-FFF2-40B4-BE49-F238E27FC236}">
                <a16:creationId xmlns:a16="http://schemas.microsoft.com/office/drawing/2014/main" id="{BC38E5FB-5892-1C40-CC9F-7318E9B4BFBA}"/>
              </a:ext>
            </a:extLst>
          </p:cNvPr>
          <p:cNvPicPr>
            <a:picLocks noChangeAspect="1"/>
          </p:cNvPicPr>
          <p:nvPr/>
        </p:nvPicPr>
        <p:blipFill>
          <a:blip r:embed="rId2"/>
          <a:stretch>
            <a:fillRect/>
          </a:stretch>
        </p:blipFill>
        <p:spPr>
          <a:xfrm>
            <a:off x="996347" y="2474528"/>
            <a:ext cx="10949107" cy="3306161"/>
          </a:xfrm>
          <a:prstGeom prst="rect">
            <a:avLst/>
          </a:prstGeom>
        </p:spPr>
      </p:pic>
    </p:spTree>
    <p:extLst>
      <p:ext uri="{BB962C8B-B14F-4D97-AF65-F5344CB8AC3E}">
        <p14:creationId xmlns:p14="http://schemas.microsoft.com/office/powerpoint/2010/main" val="1138892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D357715-7C50-29DF-13E6-E6C3DCD3411B}"/>
              </a:ext>
            </a:extLst>
          </p:cNvPr>
          <p:cNvGrpSpPr/>
          <p:nvPr/>
        </p:nvGrpSpPr>
        <p:grpSpPr>
          <a:xfrm>
            <a:off x="392616" y="317991"/>
            <a:ext cx="8382090" cy="1845530"/>
            <a:chOff x="368220" y="1227077"/>
            <a:chExt cx="11691811" cy="969979"/>
          </a:xfrm>
        </p:grpSpPr>
        <p:sp>
          <p:nvSpPr>
            <p:cNvPr id="3" name="Rectangle: Rounded Corners 20">
              <a:extLst>
                <a:ext uri="{FF2B5EF4-FFF2-40B4-BE49-F238E27FC236}">
                  <a16:creationId xmlns:a16="http://schemas.microsoft.com/office/drawing/2014/main" id="{1CDDF6F2-8549-986A-9A69-A12F3DC5C3D8}"/>
                </a:ext>
              </a:extLst>
            </p:cNvPr>
            <p:cNvSpPr/>
            <p:nvPr/>
          </p:nvSpPr>
          <p:spPr>
            <a:xfrm>
              <a:off x="368220" y="1227077"/>
              <a:ext cx="11691811" cy="947578"/>
            </a:xfrm>
            <a:custGeom>
              <a:avLst/>
              <a:gdLst>
                <a:gd name="connsiteX0" fmla="*/ 0 w 11455561"/>
                <a:gd name="connsiteY0" fmla="*/ 288671 h 1277589"/>
                <a:gd name="connsiteX1" fmla="*/ 288671 w 11455561"/>
                <a:gd name="connsiteY1" fmla="*/ 0 h 1277589"/>
                <a:gd name="connsiteX2" fmla="*/ 1077342 w 11455561"/>
                <a:gd name="connsiteY2" fmla="*/ 0 h 1277589"/>
                <a:gd name="connsiteX3" fmla="*/ 1430884 w 11455561"/>
                <a:gd name="connsiteY3" fmla="*/ 0 h 1277589"/>
                <a:gd name="connsiteX4" fmla="*/ 2110773 w 11455561"/>
                <a:gd name="connsiteY4" fmla="*/ 0 h 1277589"/>
                <a:gd name="connsiteX5" fmla="*/ 2790661 w 11455561"/>
                <a:gd name="connsiteY5" fmla="*/ 0 h 1277589"/>
                <a:gd name="connsiteX6" fmla="*/ 3470550 w 11455561"/>
                <a:gd name="connsiteY6" fmla="*/ 0 h 1277589"/>
                <a:gd name="connsiteX7" fmla="*/ 4150439 w 11455561"/>
                <a:gd name="connsiteY7" fmla="*/ 0 h 1277589"/>
                <a:gd name="connsiteX8" fmla="*/ 4939110 w 11455561"/>
                <a:gd name="connsiteY8" fmla="*/ 0 h 1277589"/>
                <a:gd name="connsiteX9" fmla="*/ 5510216 w 11455561"/>
                <a:gd name="connsiteY9" fmla="*/ 0 h 1277589"/>
                <a:gd name="connsiteX10" fmla="*/ 6190105 w 11455561"/>
                <a:gd name="connsiteY10" fmla="*/ 0 h 1277589"/>
                <a:gd name="connsiteX11" fmla="*/ 6652429 w 11455561"/>
                <a:gd name="connsiteY11" fmla="*/ 0 h 1277589"/>
                <a:gd name="connsiteX12" fmla="*/ 7223536 w 11455561"/>
                <a:gd name="connsiteY12" fmla="*/ 0 h 1277589"/>
                <a:gd name="connsiteX13" fmla="*/ 7685860 w 11455561"/>
                <a:gd name="connsiteY13" fmla="*/ 0 h 1277589"/>
                <a:gd name="connsiteX14" fmla="*/ 8148184 w 11455561"/>
                <a:gd name="connsiteY14" fmla="*/ 0 h 1277589"/>
                <a:gd name="connsiteX15" fmla="*/ 8936855 w 11455561"/>
                <a:gd name="connsiteY15" fmla="*/ 0 h 1277589"/>
                <a:gd name="connsiteX16" fmla="*/ 9834308 w 11455561"/>
                <a:gd name="connsiteY16" fmla="*/ 0 h 1277589"/>
                <a:gd name="connsiteX17" fmla="*/ 11166890 w 11455561"/>
                <a:gd name="connsiteY17" fmla="*/ 0 h 1277589"/>
                <a:gd name="connsiteX18" fmla="*/ 11455561 w 11455561"/>
                <a:gd name="connsiteY18" fmla="*/ 288671 h 1277589"/>
                <a:gd name="connsiteX19" fmla="*/ 11455561 w 11455561"/>
                <a:gd name="connsiteY19" fmla="*/ 652799 h 1277589"/>
                <a:gd name="connsiteX20" fmla="*/ 11455561 w 11455561"/>
                <a:gd name="connsiteY20" fmla="*/ 988918 h 1277589"/>
                <a:gd name="connsiteX21" fmla="*/ 11166890 w 11455561"/>
                <a:gd name="connsiteY21" fmla="*/ 1277589 h 1277589"/>
                <a:gd name="connsiteX22" fmla="*/ 10595784 w 11455561"/>
                <a:gd name="connsiteY22" fmla="*/ 1277589 h 1277589"/>
                <a:gd name="connsiteX23" fmla="*/ 9915895 w 11455561"/>
                <a:gd name="connsiteY23" fmla="*/ 1277589 h 1277589"/>
                <a:gd name="connsiteX24" fmla="*/ 9018442 w 11455561"/>
                <a:gd name="connsiteY24" fmla="*/ 1277589 h 1277589"/>
                <a:gd name="connsiteX25" fmla="*/ 8338553 w 11455561"/>
                <a:gd name="connsiteY25" fmla="*/ 1277589 h 1277589"/>
                <a:gd name="connsiteX26" fmla="*/ 7658664 w 11455561"/>
                <a:gd name="connsiteY26" fmla="*/ 1277589 h 1277589"/>
                <a:gd name="connsiteX27" fmla="*/ 7087558 w 11455561"/>
                <a:gd name="connsiteY27" fmla="*/ 1277589 h 1277589"/>
                <a:gd name="connsiteX28" fmla="*/ 6298887 w 11455561"/>
                <a:gd name="connsiteY28" fmla="*/ 1277589 h 1277589"/>
                <a:gd name="connsiteX29" fmla="*/ 5510216 w 11455561"/>
                <a:gd name="connsiteY29" fmla="*/ 1277589 h 1277589"/>
                <a:gd name="connsiteX30" fmla="*/ 4721545 w 11455561"/>
                <a:gd name="connsiteY30" fmla="*/ 1277589 h 1277589"/>
                <a:gd name="connsiteX31" fmla="*/ 4368003 w 11455561"/>
                <a:gd name="connsiteY31" fmla="*/ 1277589 h 1277589"/>
                <a:gd name="connsiteX32" fmla="*/ 4014461 w 11455561"/>
                <a:gd name="connsiteY32" fmla="*/ 1277589 h 1277589"/>
                <a:gd name="connsiteX33" fmla="*/ 3552137 w 11455561"/>
                <a:gd name="connsiteY33" fmla="*/ 1277589 h 1277589"/>
                <a:gd name="connsiteX34" fmla="*/ 2763466 w 11455561"/>
                <a:gd name="connsiteY34" fmla="*/ 1277589 h 1277589"/>
                <a:gd name="connsiteX35" fmla="*/ 1974795 w 11455561"/>
                <a:gd name="connsiteY35" fmla="*/ 1277589 h 1277589"/>
                <a:gd name="connsiteX36" fmla="*/ 1512471 w 11455561"/>
                <a:gd name="connsiteY36" fmla="*/ 1277589 h 1277589"/>
                <a:gd name="connsiteX37" fmla="*/ 288671 w 11455561"/>
                <a:gd name="connsiteY37" fmla="*/ 1277589 h 1277589"/>
                <a:gd name="connsiteX38" fmla="*/ 0 w 11455561"/>
                <a:gd name="connsiteY38" fmla="*/ 988918 h 1277589"/>
                <a:gd name="connsiteX39" fmla="*/ 0 w 11455561"/>
                <a:gd name="connsiteY39" fmla="*/ 645797 h 1277589"/>
                <a:gd name="connsiteX40" fmla="*/ 0 w 11455561"/>
                <a:gd name="connsiteY40" fmla="*/ 288671 h 1277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1455561" h="1277589" fill="none" extrusionOk="0">
                  <a:moveTo>
                    <a:pt x="0" y="288671"/>
                  </a:moveTo>
                  <a:cubicBezTo>
                    <a:pt x="6710" y="125246"/>
                    <a:pt x="94895" y="17109"/>
                    <a:pt x="288671" y="0"/>
                  </a:cubicBezTo>
                  <a:cubicBezTo>
                    <a:pt x="515761" y="34161"/>
                    <a:pt x="891470" y="-22389"/>
                    <a:pt x="1077342" y="0"/>
                  </a:cubicBezTo>
                  <a:cubicBezTo>
                    <a:pt x="1263214" y="22389"/>
                    <a:pt x="1289929" y="-10152"/>
                    <a:pt x="1430884" y="0"/>
                  </a:cubicBezTo>
                  <a:cubicBezTo>
                    <a:pt x="1571839" y="10152"/>
                    <a:pt x="1781656" y="-5197"/>
                    <a:pt x="2110773" y="0"/>
                  </a:cubicBezTo>
                  <a:cubicBezTo>
                    <a:pt x="2439890" y="5197"/>
                    <a:pt x="2538889" y="-32419"/>
                    <a:pt x="2790661" y="0"/>
                  </a:cubicBezTo>
                  <a:cubicBezTo>
                    <a:pt x="3042433" y="32419"/>
                    <a:pt x="3266559" y="21120"/>
                    <a:pt x="3470550" y="0"/>
                  </a:cubicBezTo>
                  <a:cubicBezTo>
                    <a:pt x="3674541" y="-21120"/>
                    <a:pt x="3886550" y="-19281"/>
                    <a:pt x="4150439" y="0"/>
                  </a:cubicBezTo>
                  <a:cubicBezTo>
                    <a:pt x="4414328" y="19281"/>
                    <a:pt x="4672741" y="29155"/>
                    <a:pt x="4939110" y="0"/>
                  </a:cubicBezTo>
                  <a:cubicBezTo>
                    <a:pt x="5205479" y="-29155"/>
                    <a:pt x="5375204" y="13811"/>
                    <a:pt x="5510216" y="0"/>
                  </a:cubicBezTo>
                  <a:cubicBezTo>
                    <a:pt x="5645228" y="-13811"/>
                    <a:pt x="5855802" y="-19714"/>
                    <a:pt x="6190105" y="0"/>
                  </a:cubicBezTo>
                  <a:cubicBezTo>
                    <a:pt x="6524408" y="19714"/>
                    <a:pt x="6425546" y="-1318"/>
                    <a:pt x="6652429" y="0"/>
                  </a:cubicBezTo>
                  <a:cubicBezTo>
                    <a:pt x="6879312" y="1318"/>
                    <a:pt x="6977900" y="-14792"/>
                    <a:pt x="7223536" y="0"/>
                  </a:cubicBezTo>
                  <a:cubicBezTo>
                    <a:pt x="7469172" y="14792"/>
                    <a:pt x="7528658" y="19418"/>
                    <a:pt x="7685860" y="0"/>
                  </a:cubicBezTo>
                  <a:cubicBezTo>
                    <a:pt x="7843062" y="-19418"/>
                    <a:pt x="7931649" y="-5798"/>
                    <a:pt x="8148184" y="0"/>
                  </a:cubicBezTo>
                  <a:cubicBezTo>
                    <a:pt x="8364719" y="5798"/>
                    <a:pt x="8699979" y="30180"/>
                    <a:pt x="8936855" y="0"/>
                  </a:cubicBezTo>
                  <a:cubicBezTo>
                    <a:pt x="9173731" y="-30180"/>
                    <a:pt x="9397843" y="-31999"/>
                    <a:pt x="9834308" y="0"/>
                  </a:cubicBezTo>
                  <a:cubicBezTo>
                    <a:pt x="10270773" y="31999"/>
                    <a:pt x="10502119" y="-29492"/>
                    <a:pt x="11166890" y="0"/>
                  </a:cubicBezTo>
                  <a:cubicBezTo>
                    <a:pt x="11325967" y="-4668"/>
                    <a:pt x="11482504" y="114604"/>
                    <a:pt x="11455561" y="288671"/>
                  </a:cubicBezTo>
                  <a:cubicBezTo>
                    <a:pt x="11456041" y="444906"/>
                    <a:pt x="11462799" y="490892"/>
                    <a:pt x="11455561" y="652799"/>
                  </a:cubicBezTo>
                  <a:cubicBezTo>
                    <a:pt x="11448323" y="814706"/>
                    <a:pt x="11455973" y="919104"/>
                    <a:pt x="11455561" y="988918"/>
                  </a:cubicBezTo>
                  <a:cubicBezTo>
                    <a:pt x="11462508" y="1144082"/>
                    <a:pt x="11338264" y="1280817"/>
                    <a:pt x="11166890" y="1277589"/>
                  </a:cubicBezTo>
                  <a:cubicBezTo>
                    <a:pt x="10914143" y="1289994"/>
                    <a:pt x="10834652" y="1270191"/>
                    <a:pt x="10595784" y="1277589"/>
                  </a:cubicBezTo>
                  <a:cubicBezTo>
                    <a:pt x="10356916" y="1284987"/>
                    <a:pt x="10118515" y="1283066"/>
                    <a:pt x="9915895" y="1277589"/>
                  </a:cubicBezTo>
                  <a:cubicBezTo>
                    <a:pt x="9713275" y="1272112"/>
                    <a:pt x="9288315" y="1285836"/>
                    <a:pt x="9018442" y="1277589"/>
                  </a:cubicBezTo>
                  <a:cubicBezTo>
                    <a:pt x="8748569" y="1269342"/>
                    <a:pt x="8653174" y="1305729"/>
                    <a:pt x="8338553" y="1277589"/>
                  </a:cubicBezTo>
                  <a:cubicBezTo>
                    <a:pt x="8023932" y="1249449"/>
                    <a:pt x="7924928" y="1269240"/>
                    <a:pt x="7658664" y="1277589"/>
                  </a:cubicBezTo>
                  <a:cubicBezTo>
                    <a:pt x="7392400" y="1285938"/>
                    <a:pt x="7338278" y="1254441"/>
                    <a:pt x="7087558" y="1277589"/>
                  </a:cubicBezTo>
                  <a:cubicBezTo>
                    <a:pt x="6836838" y="1300737"/>
                    <a:pt x="6597659" y="1298505"/>
                    <a:pt x="6298887" y="1277589"/>
                  </a:cubicBezTo>
                  <a:cubicBezTo>
                    <a:pt x="6000115" y="1256673"/>
                    <a:pt x="5885229" y="1260631"/>
                    <a:pt x="5510216" y="1277589"/>
                  </a:cubicBezTo>
                  <a:cubicBezTo>
                    <a:pt x="5135203" y="1294547"/>
                    <a:pt x="4993418" y="1307370"/>
                    <a:pt x="4721545" y="1277589"/>
                  </a:cubicBezTo>
                  <a:cubicBezTo>
                    <a:pt x="4449672" y="1247808"/>
                    <a:pt x="4514028" y="1272763"/>
                    <a:pt x="4368003" y="1277589"/>
                  </a:cubicBezTo>
                  <a:cubicBezTo>
                    <a:pt x="4221978" y="1282415"/>
                    <a:pt x="4152973" y="1280152"/>
                    <a:pt x="4014461" y="1277589"/>
                  </a:cubicBezTo>
                  <a:cubicBezTo>
                    <a:pt x="3875949" y="1275026"/>
                    <a:pt x="3761957" y="1280292"/>
                    <a:pt x="3552137" y="1277589"/>
                  </a:cubicBezTo>
                  <a:cubicBezTo>
                    <a:pt x="3342317" y="1274886"/>
                    <a:pt x="2949932" y="1265945"/>
                    <a:pt x="2763466" y="1277589"/>
                  </a:cubicBezTo>
                  <a:cubicBezTo>
                    <a:pt x="2577000" y="1289233"/>
                    <a:pt x="2186728" y="1250071"/>
                    <a:pt x="1974795" y="1277589"/>
                  </a:cubicBezTo>
                  <a:cubicBezTo>
                    <a:pt x="1762862" y="1305107"/>
                    <a:pt x="1741968" y="1278984"/>
                    <a:pt x="1512471" y="1277589"/>
                  </a:cubicBezTo>
                  <a:cubicBezTo>
                    <a:pt x="1282974" y="1276194"/>
                    <a:pt x="663936" y="1227884"/>
                    <a:pt x="288671" y="1277589"/>
                  </a:cubicBezTo>
                  <a:cubicBezTo>
                    <a:pt x="163852" y="1266213"/>
                    <a:pt x="28784" y="1143738"/>
                    <a:pt x="0" y="988918"/>
                  </a:cubicBezTo>
                  <a:cubicBezTo>
                    <a:pt x="-8890" y="893905"/>
                    <a:pt x="-2082" y="803505"/>
                    <a:pt x="0" y="645797"/>
                  </a:cubicBezTo>
                  <a:cubicBezTo>
                    <a:pt x="2082" y="488089"/>
                    <a:pt x="-3748" y="441499"/>
                    <a:pt x="0" y="288671"/>
                  </a:cubicBezTo>
                  <a:close/>
                </a:path>
                <a:path w="11455561" h="1277589" stroke="0" extrusionOk="0">
                  <a:moveTo>
                    <a:pt x="0" y="288671"/>
                  </a:moveTo>
                  <a:cubicBezTo>
                    <a:pt x="-16620" y="146686"/>
                    <a:pt x="136902" y="32401"/>
                    <a:pt x="288671" y="0"/>
                  </a:cubicBezTo>
                  <a:cubicBezTo>
                    <a:pt x="389145" y="18061"/>
                    <a:pt x="549776" y="22281"/>
                    <a:pt x="750995" y="0"/>
                  </a:cubicBezTo>
                  <a:cubicBezTo>
                    <a:pt x="952214" y="-22281"/>
                    <a:pt x="1060765" y="-467"/>
                    <a:pt x="1322102" y="0"/>
                  </a:cubicBezTo>
                  <a:cubicBezTo>
                    <a:pt x="1583439" y="467"/>
                    <a:pt x="1551611" y="-4843"/>
                    <a:pt x="1675644" y="0"/>
                  </a:cubicBezTo>
                  <a:cubicBezTo>
                    <a:pt x="1799677" y="4843"/>
                    <a:pt x="2167006" y="-23715"/>
                    <a:pt x="2464315" y="0"/>
                  </a:cubicBezTo>
                  <a:cubicBezTo>
                    <a:pt x="2761624" y="23715"/>
                    <a:pt x="2734104" y="10775"/>
                    <a:pt x="2817857" y="0"/>
                  </a:cubicBezTo>
                  <a:cubicBezTo>
                    <a:pt x="2901610" y="-10775"/>
                    <a:pt x="3305541" y="15992"/>
                    <a:pt x="3497746" y="0"/>
                  </a:cubicBezTo>
                  <a:cubicBezTo>
                    <a:pt x="3689951" y="-15992"/>
                    <a:pt x="3802000" y="20084"/>
                    <a:pt x="3960070" y="0"/>
                  </a:cubicBezTo>
                  <a:cubicBezTo>
                    <a:pt x="4118140" y="-20084"/>
                    <a:pt x="4239250" y="22229"/>
                    <a:pt x="4422394" y="0"/>
                  </a:cubicBezTo>
                  <a:cubicBezTo>
                    <a:pt x="4605538" y="-22229"/>
                    <a:pt x="4605724" y="1465"/>
                    <a:pt x="4775936" y="0"/>
                  </a:cubicBezTo>
                  <a:cubicBezTo>
                    <a:pt x="4946148" y="-1465"/>
                    <a:pt x="5000646" y="16038"/>
                    <a:pt x="5129478" y="0"/>
                  </a:cubicBezTo>
                  <a:cubicBezTo>
                    <a:pt x="5258310" y="-16038"/>
                    <a:pt x="5372196" y="-981"/>
                    <a:pt x="5591803" y="0"/>
                  </a:cubicBezTo>
                  <a:cubicBezTo>
                    <a:pt x="5811410" y="981"/>
                    <a:pt x="5968487" y="6284"/>
                    <a:pt x="6162909" y="0"/>
                  </a:cubicBezTo>
                  <a:cubicBezTo>
                    <a:pt x="6357331" y="-6284"/>
                    <a:pt x="6642865" y="-14399"/>
                    <a:pt x="6951580" y="0"/>
                  </a:cubicBezTo>
                  <a:cubicBezTo>
                    <a:pt x="7260295" y="14399"/>
                    <a:pt x="7306502" y="14593"/>
                    <a:pt x="7631469" y="0"/>
                  </a:cubicBezTo>
                  <a:cubicBezTo>
                    <a:pt x="7956436" y="-14593"/>
                    <a:pt x="7994446" y="8741"/>
                    <a:pt x="8202575" y="0"/>
                  </a:cubicBezTo>
                  <a:cubicBezTo>
                    <a:pt x="8410704" y="-8741"/>
                    <a:pt x="8503128" y="-5401"/>
                    <a:pt x="8773682" y="0"/>
                  </a:cubicBezTo>
                  <a:cubicBezTo>
                    <a:pt x="9044236" y="5401"/>
                    <a:pt x="9104552" y="-4106"/>
                    <a:pt x="9236006" y="0"/>
                  </a:cubicBezTo>
                  <a:cubicBezTo>
                    <a:pt x="9367460" y="4106"/>
                    <a:pt x="9576513" y="-15856"/>
                    <a:pt x="9807113" y="0"/>
                  </a:cubicBezTo>
                  <a:cubicBezTo>
                    <a:pt x="10037713" y="15856"/>
                    <a:pt x="10732470" y="-54983"/>
                    <a:pt x="11166890" y="0"/>
                  </a:cubicBezTo>
                  <a:cubicBezTo>
                    <a:pt x="11335474" y="3566"/>
                    <a:pt x="11453948" y="136544"/>
                    <a:pt x="11455561" y="288671"/>
                  </a:cubicBezTo>
                  <a:cubicBezTo>
                    <a:pt x="11444274" y="425183"/>
                    <a:pt x="11438039" y="555501"/>
                    <a:pt x="11455561" y="645797"/>
                  </a:cubicBezTo>
                  <a:cubicBezTo>
                    <a:pt x="11473083" y="736093"/>
                    <a:pt x="11454281" y="820571"/>
                    <a:pt x="11455561" y="988918"/>
                  </a:cubicBezTo>
                  <a:cubicBezTo>
                    <a:pt x="11443020" y="1176712"/>
                    <a:pt x="11321737" y="1312873"/>
                    <a:pt x="11166890" y="1277589"/>
                  </a:cubicBezTo>
                  <a:cubicBezTo>
                    <a:pt x="11012281" y="1284224"/>
                    <a:pt x="10918851" y="1262106"/>
                    <a:pt x="10704566" y="1277589"/>
                  </a:cubicBezTo>
                  <a:cubicBezTo>
                    <a:pt x="10490281" y="1293072"/>
                    <a:pt x="10338637" y="1268511"/>
                    <a:pt x="10133459" y="1277589"/>
                  </a:cubicBezTo>
                  <a:cubicBezTo>
                    <a:pt x="9928281" y="1286667"/>
                    <a:pt x="9863880" y="1296192"/>
                    <a:pt x="9671135" y="1277589"/>
                  </a:cubicBezTo>
                  <a:cubicBezTo>
                    <a:pt x="9478390" y="1258986"/>
                    <a:pt x="9422819" y="1272260"/>
                    <a:pt x="9317593" y="1277589"/>
                  </a:cubicBezTo>
                  <a:cubicBezTo>
                    <a:pt x="9212367" y="1282918"/>
                    <a:pt x="8983334" y="1282252"/>
                    <a:pt x="8855268" y="1277589"/>
                  </a:cubicBezTo>
                  <a:cubicBezTo>
                    <a:pt x="8727203" y="1272926"/>
                    <a:pt x="8502886" y="1251059"/>
                    <a:pt x="8175380" y="1277589"/>
                  </a:cubicBezTo>
                  <a:cubicBezTo>
                    <a:pt x="7847874" y="1304119"/>
                    <a:pt x="7987310" y="1268997"/>
                    <a:pt x="7821838" y="1277589"/>
                  </a:cubicBezTo>
                  <a:cubicBezTo>
                    <a:pt x="7656366" y="1286181"/>
                    <a:pt x="7579288" y="1275103"/>
                    <a:pt x="7468296" y="1277589"/>
                  </a:cubicBezTo>
                  <a:cubicBezTo>
                    <a:pt x="7357304" y="1280075"/>
                    <a:pt x="7107923" y="1261935"/>
                    <a:pt x="7005971" y="1277589"/>
                  </a:cubicBezTo>
                  <a:cubicBezTo>
                    <a:pt x="6904019" y="1293243"/>
                    <a:pt x="6495760" y="1289949"/>
                    <a:pt x="6326083" y="1277589"/>
                  </a:cubicBezTo>
                  <a:cubicBezTo>
                    <a:pt x="6156406" y="1265229"/>
                    <a:pt x="5942783" y="1256199"/>
                    <a:pt x="5754976" y="1277589"/>
                  </a:cubicBezTo>
                  <a:cubicBezTo>
                    <a:pt x="5567169" y="1298979"/>
                    <a:pt x="5426824" y="1275564"/>
                    <a:pt x="5183870" y="1277589"/>
                  </a:cubicBezTo>
                  <a:cubicBezTo>
                    <a:pt x="4940916" y="1279614"/>
                    <a:pt x="4800149" y="1298784"/>
                    <a:pt x="4612763" y="1277589"/>
                  </a:cubicBezTo>
                  <a:cubicBezTo>
                    <a:pt x="4425377" y="1256394"/>
                    <a:pt x="4171593" y="1300381"/>
                    <a:pt x="3932874" y="1277589"/>
                  </a:cubicBezTo>
                  <a:cubicBezTo>
                    <a:pt x="3694155" y="1254797"/>
                    <a:pt x="3414466" y="1310286"/>
                    <a:pt x="3035421" y="1277589"/>
                  </a:cubicBezTo>
                  <a:cubicBezTo>
                    <a:pt x="2656376" y="1244892"/>
                    <a:pt x="2768478" y="1255355"/>
                    <a:pt x="2573097" y="1277589"/>
                  </a:cubicBezTo>
                  <a:cubicBezTo>
                    <a:pt x="2377716" y="1299823"/>
                    <a:pt x="2081126" y="1250048"/>
                    <a:pt x="1675644" y="1277589"/>
                  </a:cubicBezTo>
                  <a:cubicBezTo>
                    <a:pt x="1270162" y="1305130"/>
                    <a:pt x="1285743" y="1299801"/>
                    <a:pt x="995755" y="1277589"/>
                  </a:cubicBezTo>
                  <a:cubicBezTo>
                    <a:pt x="705767" y="1255377"/>
                    <a:pt x="528678" y="1291570"/>
                    <a:pt x="288671" y="1277589"/>
                  </a:cubicBezTo>
                  <a:cubicBezTo>
                    <a:pt x="150893" y="1283753"/>
                    <a:pt x="18832" y="1117572"/>
                    <a:pt x="0" y="988918"/>
                  </a:cubicBezTo>
                  <a:cubicBezTo>
                    <a:pt x="13870" y="856699"/>
                    <a:pt x="-5903" y="703490"/>
                    <a:pt x="0" y="624790"/>
                  </a:cubicBezTo>
                  <a:cubicBezTo>
                    <a:pt x="5903" y="546090"/>
                    <a:pt x="1449" y="357533"/>
                    <a:pt x="0" y="288671"/>
                  </a:cubicBezTo>
                  <a:close/>
                </a:path>
              </a:pathLst>
            </a:custGeom>
            <a:solidFill>
              <a:srgbClr val="FFFFCC"/>
            </a:solidFill>
            <a:ln w="38100">
              <a:solidFill>
                <a:srgbClr val="FF0000"/>
              </a:solidFill>
              <a:extLst>
                <a:ext uri="{C807C97D-BFC1-408E-A445-0C87EB9F89A2}">
                  <ask:lineSketchStyleProps xmlns:ask="http://schemas.microsoft.com/office/drawing/2018/sketchyshapes" sd="2475911327">
                    <a:custGeom>
                      <a:avLst/>
                      <a:gdLst>
                        <a:gd name="connsiteX0" fmla="*/ 0 w 8382090"/>
                        <a:gd name="connsiteY0" fmla="*/ 407366 h 1802909"/>
                        <a:gd name="connsiteX1" fmla="*/ 211221 w 8382090"/>
                        <a:gd name="connsiteY1" fmla="*/ 0 h 1802909"/>
                        <a:gd name="connsiteX2" fmla="*/ 788296 w 8382090"/>
                        <a:gd name="connsiteY2" fmla="*/ 0 h 1802909"/>
                        <a:gd name="connsiteX3" fmla="*/ 1046984 w 8382090"/>
                        <a:gd name="connsiteY3" fmla="*/ 0 h 1802909"/>
                        <a:gd name="connsiteX4" fmla="*/ 1544462 w 8382090"/>
                        <a:gd name="connsiteY4" fmla="*/ 0 h 1802909"/>
                        <a:gd name="connsiteX5" fmla="*/ 2041940 w 8382090"/>
                        <a:gd name="connsiteY5" fmla="*/ 0 h 1802909"/>
                        <a:gd name="connsiteX6" fmla="*/ 2539418 w 8382090"/>
                        <a:gd name="connsiteY6" fmla="*/ 0 h 1802909"/>
                        <a:gd name="connsiteX7" fmla="*/ 3036896 w 8382090"/>
                        <a:gd name="connsiteY7" fmla="*/ 0 h 1802909"/>
                        <a:gd name="connsiteX8" fmla="*/ 3613970 w 8382090"/>
                        <a:gd name="connsiteY8" fmla="*/ 0 h 1802909"/>
                        <a:gd name="connsiteX9" fmla="*/ 4031851 w 8382090"/>
                        <a:gd name="connsiteY9" fmla="*/ 0 h 1802909"/>
                        <a:gd name="connsiteX10" fmla="*/ 4529330 w 8382090"/>
                        <a:gd name="connsiteY10" fmla="*/ 0 h 1802909"/>
                        <a:gd name="connsiteX11" fmla="*/ 4867614 w 8382090"/>
                        <a:gd name="connsiteY11" fmla="*/ 0 h 1802909"/>
                        <a:gd name="connsiteX12" fmla="*/ 5285496 w 8382090"/>
                        <a:gd name="connsiteY12" fmla="*/ 0 h 1802909"/>
                        <a:gd name="connsiteX13" fmla="*/ 5623781 w 8382090"/>
                        <a:gd name="connsiteY13" fmla="*/ 0 h 1802909"/>
                        <a:gd name="connsiteX14" fmla="*/ 5962066 w 8382090"/>
                        <a:gd name="connsiteY14" fmla="*/ 0 h 1802909"/>
                        <a:gd name="connsiteX15" fmla="*/ 6539140 w 8382090"/>
                        <a:gd name="connsiteY15" fmla="*/ 0 h 1802909"/>
                        <a:gd name="connsiteX16" fmla="*/ 7195811 w 8382090"/>
                        <a:gd name="connsiteY16" fmla="*/ 0 h 1802909"/>
                        <a:gd name="connsiteX17" fmla="*/ 8170868 w 8382090"/>
                        <a:gd name="connsiteY17" fmla="*/ 0 h 1802909"/>
                        <a:gd name="connsiteX18" fmla="*/ 8382090 w 8382090"/>
                        <a:gd name="connsiteY18" fmla="*/ 407366 h 1802909"/>
                        <a:gd name="connsiteX19" fmla="*/ 8382090 w 8382090"/>
                        <a:gd name="connsiteY19" fmla="*/ 921217 h 1802909"/>
                        <a:gd name="connsiteX20" fmla="*/ 8382090 w 8382090"/>
                        <a:gd name="connsiteY20" fmla="*/ 1395542 h 1802909"/>
                        <a:gd name="connsiteX21" fmla="*/ 8170868 w 8382090"/>
                        <a:gd name="connsiteY21" fmla="*/ 1802909 h 1802909"/>
                        <a:gd name="connsiteX22" fmla="*/ 7752986 w 8382090"/>
                        <a:gd name="connsiteY22" fmla="*/ 1802909 h 1802909"/>
                        <a:gd name="connsiteX23" fmla="*/ 7255508 w 8382090"/>
                        <a:gd name="connsiteY23" fmla="*/ 1802909 h 1802909"/>
                        <a:gd name="connsiteX24" fmla="*/ 6598838 w 8382090"/>
                        <a:gd name="connsiteY24" fmla="*/ 1802909 h 1802909"/>
                        <a:gd name="connsiteX25" fmla="*/ 6101360 w 8382090"/>
                        <a:gd name="connsiteY25" fmla="*/ 1802909 h 1802909"/>
                        <a:gd name="connsiteX26" fmla="*/ 5603881 w 8382090"/>
                        <a:gd name="connsiteY26" fmla="*/ 1802909 h 1802909"/>
                        <a:gd name="connsiteX27" fmla="*/ 5186000 w 8382090"/>
                        <a:gd name="connsiteY27" fmla="*/ 1802909 h 1802909"/>
                        <a:gd name="connsiteX28" fmla="*/ 4608926 w 8382090"/>
                        <a:gd name="connsiteY28" fmla="*/ 1802909 h 1802909"/>
                        <a:gd name="connsiteX29" fmla="*/ 4031851 w 8382090"/>
                        <a:gd name="connsiteY29" fmla="*/ 1802909 h 1802909"/>
                        <a:gd name="connsiteX30" fmla="*/ 3454777 w 8382090"/>
                        <a:gd name="connsiteY30" fmla="*/ 1802909 h 1802909"/>
                        <a:gd name="connsiteX31" fmla="*/ 3196089 w 8382090"/>
                        <a:gd name="connsiteY31" fmla="*/ 1802909 h 1802909"/>
                        <a:gd name="connsiteX32" fmla="*/ 2937400 w 8382090"/>
                        <a:gd name="connsiteY32" fmla="*/ 1802909 h 1802909"/>
                        <a:gd name="connsiteX33" fmla="*/ 2599116 w 8382090"/>
                        <a:gd name="connsiteY33" fmla="*/ 1802909 h 1802909"/>
                        <a:gd name="connsiteX34" fmla="*/ 2022041 w 8382090"/>
                        <a:gd name="connsiteY34" fmla="*/ 1802909 h 1802909"/>
                        <a:gd name="connsiteX35" fmla="*/ 1444967 w 8382090"/>
                        <a:gd name="connsiteY35" fmla="*/ 1802909 h 1802909"/>
                        <a:gd name="connsiteX36" fmla="*/ 1106682 w 8382090"/>
                        <a:gd name="connsiteY36" fmla="*/ 1802909 h 1802909"/>
                        <a:gd name="connsiteX37" fmla="*/ 211221 w 8382090"/>
                        <a:gd name="connsiteY37" fmla="*/ 1802909 h 1802909"/>
                        <a:gd name="connsiteX38" fmla="*/ 0 w 8382090"/>
                        <a:gd name="connsiteY38" fmla="*/ 1395542 h 1802909"/>
                        <a:gd name="connsiteX39" fmla="*/ 0 w 8382090"/>
                        <a:gd name="connsiteY39" fmla="*/ 911336 h 1802909"/>
                        <a:gd name="connsiteX40" fmla="*/ 0 w 8382090"/>
                        <a:gd name="connsiteY40" fmla="*/ 407366 h 1802909"/>
                        <a:gd name="connsiteX0" fmla="*/ 0 w 8382090"/>
                        <a:gd name="connsiteY0" fmla="*/ 407366 h 1802909"/>
                        <a:gd name="connsiteX1" fmla="*/ 211221 w 8382090"/>
                        <a:gd name="connsiteY1" fmla="*/ 0 h 1802909"/>
                        <a:gd name="connsiteX2" fmla="*/ 549506 w 8382090"/>
                        <a:gd name="connsiteY2" fmla="*/ 0 h 1802909"/>
                        <a:gd name="connsiteX3" fmla="*/ 967388 w 8382090"/>
                        <a:gd name="connsiteY3" fmla="*/ 0 h 1802909"/>
                        <a:gd name="connsiteX4" fmla="*/ 1226076 w 8382090"/>
                        <a:gd name="connsiteY4" fmla="*/ 0 h 1802909"/>
                        <a:gd name="connsiteX5" fmla="*/ 1803151 w 8382090"/>
                        <a:gd name="connsiteY5" fmla="*/ 0 h 1802909"/>
                        <a:gd name="connsiteX6" fmla="*/ 2061839 w 8382090"/>
                        <a:gd name="connsiteY6" fmla="*/ 0 h 1802909"/>
                        <a:gd name="connsiteX7" fmla="*/ 2559317 w 8382090"/>
                        <a:gd name="connsiteY7" fmla="*/ 0 h 1802909"/>
                        <a:gd name="connsiteX8" fmla="*/ 2897602 w 8382090"/>
                        <a:gd name="connsiteY8" fmla="*/ 0 h 1802909"/>
                        <a:gd name="connsiteX9" fmla="*/ 3235887 w 8382090"/>
                        <a:gd name="connsiteY9" fmla="*/ 0 h 1802909"/>
                        <a:gd name="connsiteX10" fmla="*/ 3494575 w 8382090"/>
                        <a:gd name="connsiteY10" fmla="*/ 0 h 1802909"/>
                        <a:gd name="connsiteX11" fmla="*/ 3753264 w 8382090"/>
                        <a:gd name="connsiteY11" fmla="*/ 0 h 1802909"/>
                        <a:gd name="connsiteX12" fmla="*/ 4091549 w 8382090"/>
                        <a:gd name="connsiteY12" fmla="*/ 0 h 1802909"/>
                        <a:gd name="connsiteX13" fmla="*/ 4509430 w 8382090"/>
                        <a:gd name="connsiteY13" fmla="*/ 0 h 1802909"/>
                        <a:gd name="connsiteX14" fmla="*/ 5086505 w 8382090"/>
                        <a:gd name="connsiteY14" fmla="*/ 0 h 1802909"/>
                        <a:gd name="connsiteX15" fmla="*/ 5583983 w 8382090"/>
                        <a:gd name="connsiteY15" fmla="*/ 0 h 1802909"/>
                        <a:gd name="connsiteX16" fmla="*/ 6001864 w 8382090"/>
                        <a:gd name="connsiteY16" fmla="*/ 0 h 1802909"/>
                        <a:gd name="connsiteX17" fmla="*/ 6419746 w 8382090"/>
                        <a:gd name="connsiteY17" fmla="*/ 0 h 1802909"/>
                        <a:gd name="connsiteX18" fmla="*/ 6758030 w 8382090"/>
                        <a:gd name="connsiteY18" fmla="*/ 0 h 1802909"/>
                        <a:gd name="connsiteX19" fmla="*/ 7175912 w 8382090"/>
                        <a:gd name="connsiteY19" fmla="*/ 0 h 1802909"/>
                        <a:gd name="connsiteX20" fmla="*/ 8170868 w 8382090"/>
                        <a:gd name="connsiteY20" fmla="*/ 0 h 1802909"/>
                        <a:gd name="connsiteX21" fmla="*/ 8382090 w 8382090"/>
                        <a:gd name="connsiteY21" fmla="*/ 407366 h 1802909"/>
                        <a:gd name="connsiteX22" fmla="*/ 8382090 w 8382090"/>
                        <a:gd name="connsiteY22" fmla="*/ 911336 h 1802909"/>
                        <a:gd name="connsiteX23" fmla="*/ 8382090 w 8382090"/>
                        <a:gd name="connsiteY23" fmla="*/ 1395542 h 1802909"/>
                        <a:gd name="connsiteX24" fmla="*/ 8170868 w 8382090"/>
                        <a:gd name="connsiteY24" fmla="*/ 1802909 h 1802909"/>
                        <a:gd name="connsiteX25" fmla="*/ 7832583 w 8382090"/>
                        <a:gd name="connsiteY25" fmla="*/ 1802909 h 1802909"/>
                        <a:gd name="connsiteX26" fmla="*/ 7414701 w 8382090"/>
                        <a:gd name="connsiteY26" fmla="*/ 1802909 h 1802909"/>
                        <a:gd name="connsiteX27" fmla="*/ 7076416 w 8382090"/>
                        <a:gd name="connsiteY27" fmla="*/ 1802909 h 1802909"/>
                        <a:gd name="connsiteX28" fmla="*/ 6817728 w 8382090"/>
                        <a:gd name="connsiteY28" fmla="*/ 1802909 h 1802909"/>
                        <a:gd name="connsiteX29" fmla="*/ 6479442 w 8382090"/>
                        <a:gd name="connsiteY29" fmla="*/ 1802909 h 1802909"/>
                        <a:gd name="connsiteX30" fmla="*/ 5981965 w 8382090"/>
                        <a:gd name="connsiteY30" fmla="*/ 1802909 h 1802909"/>
                        <a:gd name="connsiteX31" fmla="*/ 5723277 w 8382090"/>
                        <a:gd name="connsiteY31" fmla="*/ 1802909 h 1802909"/>
                        <a:gd name="connsiteX32" fmla="*/ 5464588 w 8382090"/>
                        <a:gd name="connsiteY32" fmla="*/ 1802909 h 1802909"/>
                        <a:gd name="connsiteX33" fmla="*/ 5126303 w 8382090"/>
                        <a:gd name="connsiteY33" fmla="*/ 1802909 h 1802909"/>
                        <a:gd name="connsiteX34" fmla="*/ 4628825 w 8382090"/>
                        <a:gd name="connsiteY34" fmla="*/ 1802909 h 1802909"/>
                        <a:gd name="connsiteX35" fmla="*/ 4210944 w 8382090"/>
                        <a:gd name="connsiteY35" fmla="*/ 1802909 h 1802909"/>
                        <a:gd name="connsiteX36" fmla="*/ 3793063 w 8382090"/>
                        <a:gd name="connsiteY36" fmla="*/ 1802909 h 1802909"/>
                        <a:gd name="connsiteX37" fmla="*/ 3375181 w 8382090"/>
                        <a:gd name="connsiteY37" fmla="*/ 1802909 h 1802909"/>
                        <a:gd name="connsiteX38" fmla="*/ 2877703 w 8382090"/>
                        <a:gd name="connsiteY38" fmla="*/ 1802909 h 1802909"/>
                        <a:gd name="connsiteX39" fmla="*/ 2221032 w 8382090"/>
                        <a:gd name="connsiteY39" fmla="*/ 1802909 h 1802909"/>
                        <a:gd name="connsiteX40" fmla="*/ 1882747 w 8382090"/>
                        <a:gd name="connsiteY40" fmla="*/ 1802909 h 1802909"/>
                        <a:gd name="connsiteX41" fmla="*/ 1226076 w 8382090"/>
                        <a:gd name="connsiteY41" fmla="*/ 1802909 h 1802909"/>
                        <a:gd name="connsiteX42" fmla="*/ 728598 w 8382090"/>
                        <a:gd name="connsiteY42" fmla="*/ 1802909 h 1802909"/>
                        <a:gd name="connsiteX43" fmla="*/ 211221 w 8382090"/>
                        <a:gd name="connsiteY43" fmla="*/ 1802909 h 1802909"/>
                        <a:gd name="connsiteX44" fmla="*/ 0 w 8382090"/>
                        <a:gd name="connsiteY44" fmla="*/ 1395542 h 1802909"/>
                        <a:gd name="connsiteX45" fmla="*/ 0 w 8382090"/>
                        <a:gd name="connsiteY45" fmla="*/ 881691 h 1802909"/>
                        <a:gd name="connsiteX46" fmla="*/ 0 w 8382090"/>
                        <a:gd name="connsiteY46" fmla="*/ 407366 h 1802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8382090" h="1802909" fill="none" extrusionOk="0">
                          <a:moveTo>
                            <a:pt x="0" y="407366"/>
                          </a:moveTo>
                          <a:cubicBezTo>
                            <a:pt x="-15018" y="163437"/>
                            <a:pt x="78680" y="7478"/>
                            <a:pt x="211221" y="0"/>
                          </a:cubicBezTo>
                          <a:cubicBezTo>
                            <a:pt x="368063" y="75534"/>
                            <a:pt x="647885" y="-29457"/>
                            <a:pt x="788296" y="0"/>
                          </a:cubicBezTo>
                          <a:cubicBezTo>
                            <a:pt x="924976" y="29178"/>
                            <a:pt x="936189" y="-13129"/>
                            <a:pt x="1046984" y="0"/>
                          </a:cubicBezTo>
                          <a:cubicBezTo>
                            <a:pt x="1132016" y="-8077"/>
                            <a:pt x="1293980" y="-36403"/>
                            <a:pt x="1544462" y="0"/>
                          </a:cubicBezTo>
                          <a:cubicBezTo>
                            <a:pt x="1790323" y="13504"/>
                            <a:pt x="1847313" y="-59623"/>
                            <a:pt x="2041940" y="0"/>
                          </a:cubicBezTo>
                          <a:cubicBezTo>
                            <a:pt x="2229797" y="59864"/>
                            <a:pt x="2417010" y="7189"/>
                            <a:pt x="2539418" y="0"/>
                          </a:cubicBezTo>
                          <a:cubicBezTo>
                            <a:pt x="2694037" y="-26605"/>
                            <a:pt x="2827326" y="-61892"/>
                            <a:pt x="3036896" y="0"/>
                          </a:cubicBezTo>
                          <a:cubicBezTo>
                            <a:pt x="3196747" y="37341"/>
                            <a:pt x="3391181" y="36824"/>
                            <a:pt x="3613970" y="0"/>
                          </a:cubicBezTo>
                          <a:cubicBezTo>
                            <a:pt x="3808973" y="-37612"/>
                            <a:pt x="3919652" y="10697"/>
                            <a:pt x="4031851" y="0"/>
                          </a:cubicBezTo>
                          <a:cubicBezTo>
                            <a:pt x="4113704" y="7048"/>
                            <a:pt x="4269401" y="-20311"/>
                            <a:pt x="4529330" y="0"/>
                          </a:cubicBezTo>
                          <a:cubicBezTo>
                            <a:pt x="4783022" y="21663"/>
                            <a:pt x="4700189" y="-80"/>
                            <a:pt x="4867614" y="0"/>
                          </a:cubicBezTo>
                          <a:cubicBezTo>
                            <a:pt x="5032279" y="-15979"/>
                            <a:pt x="5121344" y="-29340"/>
                            <a:pt x="5285496" y="0"/>
                          </a:cubicBezTo>
                          <a:cubicBezTo>
                            <a:pt x="5471313" y="14463"/>
                            <a:pt x="5506129" y="35808"/>
                            <a:pt x="5623781" y="0"/>
                          </a:cubicBezTo>
                          <a:cubicBezTo>
                            <a:pt x="5750924" y="-30570"/>
                            <a:pt x="5808478" y="-8975"/>
                            <a:pt x="5962066" y="0"/>
                          </a:cubicBezTo>
                          <a:cubicBezTo>
                            <a:pt x="6141037" y="-4424"/>
                            <a:pt x="6392142" y="49703"/>
                            <a:pt x="6539140" y="0"/>
                          </a:cubicBezTo>
                          <a:cubicBezTo>
                            <a:pt x="6705284" y="-42893"/>
                            <a:pt x="6879528" y="-42040"/>
                            <a:pt x="7195811" y="0"/>
                          </a:cubicBezTo>
                          <a:cubicBezTo>
                            <a:pt x="7523776" y="10144"/>
                            <a:pt x="7700918" y="-36088"/>
                            <a:pt x="8170868" y="0"/>
                          </a:cubicBezTo>
                          <a:cubicBezTo>
                            <a:pt x="8297412" y="16928"/>
                            <a:pt x="8394772" y="203043"/>
                            <a:pt x="8382090" y="407366"/>
                          </a:cubicBezTo>
                          <a:cubicBezTo>
                            <a:pt x="8384920" y="615315"/>
                            <a:pt x="8396676" y="680506"/>
                            <a:pt x="8382090" y="921217"/>
                          </a:cubicBezTo>
                          <a:cubicBezTo>
                            <a:pt x="8375767" y="1147685"/>
                            <a:pt x="8364237" y="1292591"/>
                            <a:pt x="8382090" y="1395542"/>
                          </a:cubicBezTo>
                          <a:cubicBezTo>
                            <a:pt x="8387136" y="1607175"/>
                            <a:pt x="8313568" y="1826832"/>
                            <a:pt x="8170868" y="1802909"/>
                          </a:cubicBezTo>
                          <a:cubicBezTo>
                            <a:pt x="7984272" y="1823371"/>
                            <a:pt x="7926082" y="1792000"/>
                            <a:pt x="7752986" y="1802909"/>
                          </a:cubicBezTo>
                          <a:cubicBezTo>
                            <a:pt x="7563617" y="1819914"/>
                            <a:pt x="7408587" y="1775669"/>
                            <a:pt x="7255508" y="1802909"/>
                          </a:cubicBezTo>
                          <a:cubicBezTo>
                            <a:pt x="7083078" y="1784045"/>
                            <a:pt x="6768311" y="1819291"/>
                            <a:pt x="6598838" y="1802909"/>
                          </a:cubicBezTo>
                          <a:cubicBezTo>
                            <a:pt x="6411378" y="1802563"/>
                            <a:pt x="6343631" y="1836072"/>
                            <a:pt x="6101360" y="1802909"/>
                          </a:cubicBezTo>
                          <a:cubicBezTo>
                            <a:pt x="5879457" y="1763436"/>
                            <a:pt x="5814136" y="1794889"/>
                            <a:pt x="5603881" y="1802909"/>
                          </a:cubicBezTo>
                          <a:cubicBezTo>
                            <a:pt x="5405661" y="1826579"/>
                            <a:pt x="5367116" y="1777650"/>
                            <a:pt x="5186000" y="1802909"/>
                          </a:cubicBezTo>
                          <a:cubicBezTo>
                            <a:pt x="5009322" y="1848219"/>
                            <a:pt x="4832555" y="1830776"/>
                            <a:pt x="4608926" y="1802909"/>
                          </a:cubicBezTo>
                          <a:cubicBezTo>
                            <a:pt x="4404419" y="1771134"/>
                            <a:pt x="4320412" y="1764409"/>
                            <a:pt x="4031851" y="1802909"/>
                          </a:cubicBezTo>
                          <a:cubicBezTo>
                            <a:pt x="3768606" y="1818368"/>
                            <a:pt x="3667366" y="1854221"/>
                            <a:pt x="3454777" y="1802909"/>
                          </a:cubicBezTo>
                          <a:cubicBezTo>
                            <a:pt x="3246077" y="1760663"/>
                            <a:pt x="3303842" y="1798711"/>
                            <a:pt x="3196089" y="1802909"/>
                          </a:cubicBezTo>
                          <a:cubicBezTo>
                            <a:pt x="3085328" y="1816665"/>
                            <a:pt x="3031119" y="1811017"/>
                            <a:pt x="2937400" y="1802909"/>
                          </a:cubicBezTo>
                          <a:cubicBezTo>
                            <a:pt x="2837805" y="1801181"/>
                            <a:pt x="2745143" y="1821082"/>
                            <a:pt x="2599116" y="1802909"/>
                          </a:cubicBezTo>
                          <a:cubicBezTo>
                            <a:pt x="2469904" y="1799235"/>
                            <a:pt x="2125752" y="1779666"/>
                            <a:pt x="2022041" y="1802909"/>
                          </a:cubicBezTo>
                          <a:cubicBezTo>
                            <a:pt x="1862299" y="1821112"/>
                            <a:pt x="1616820" y="1754285"/>
                            <a:pt x="1444967" y="1802909"/>
                          </a:cubicBezTo>
                          <a:cubicBezTo>
                            <a:pt x="1284555" y="1845996"/>
                            <a:pt x="1279416" y="1811806"/>
                            <a:pt x="1106682" y="1802909"/>
                          </a:cubicBezTo>
                          <a:cubicBezTo>
                            <a:pt x="928214" y="1862890"/>
                            <a:pt x="460889" y="1791491"/>
                            <a:pt x="211221" y="1802909"/>
                          </a:cubicBezTo>
                          <a:cubicBezTo>
                            <a:pt x="166819" y="1788562"/>
                            <a:pt x="25840" y="1626217"/>
                            <a:pt x="0" y="1395542"/>
                          </a:cubicBezTo>
                          <a:cubicBezTo>
                            <a:pt x="-5162" y="1265400"/>
                            <a:pt x="-3862" y="1121312"/>
                            <a:pt x="0" y="911336"/>
                          </a:cubicBezTo>
                          <a:cubicBezTo>
                            <a:pt x="-10957" y="689984"/>
                            <a:pt x="-8739" y="625455"/>
                            <a:pt x="0" y="407366"/>
                          </a:cubicBezTo>
                          <a:close/>
                        </a:path>
                        <a:path w="8382090" h="1802909" stroke="0" extrusionOk="0">
                          <a:moveTo>
                            <a:pt x="0" y="407366"/>
                          </a:moveTo>
                          <a:cubicBezTo>
                            <a:pt x="-18864" y="208633"/>
                            <a:pt x="89788" y="33904"/>
                            <a:pt x="211221" y="0"/>
                          </a:cubicBezTo>
                          <a:cubicBezTo>
                            <a:pt x="276774" y="35760"/>
                            <a:pt x="426772" y="20601"/>
                            <a:pt x="549506" y="0"/>
                          </a:cubicBezTo>
                          <a:cubicBezTo>
                            <a:pt x="678167" y="-35998"/>
                            <a:pt x="773719" y="-2561"/>
                            <a:pt x="967388" y="0"/>
                          </a:cubicBezTo>
                          <a:cubicBezTo>
                            <a:pt x="1155592" y="244"/>
                            <a:pt x="1133608" y="-6550"/>
                            <a:pt x="1226076" y="0"/>
                          </a:cubicBezTo>
                          <a:cubicBezTo>
                            <a:pt x="1280144" y="24651"/>
                            <a:pt x="1593861" y="-53183"/>
                            <a:pt x="1803151" y="0"/>
                          </a:cubicBezTo>
                          <a:cubicBezTo>
                            <a:pt x="2017883" y="32579"/>
                            <a:pt x="1998716" y="13878"/>
                            <a:pt x="2061839" y="0"/>
                          </a:cubicBezTo>
                          <a:cubicBezTo>
                            <a:pt x="2098388" y="-1304"/>
                            <a:pt x="2410843" y="14139"/>
                            <a:pt x="2559317" y="0"/>
                          </a:cubicBezTo>
                          <a:cubicBezTo>
                            <a:pt x="2703241" y="-17312"/>
                            <a:pt x="2759519" y="28135"/>
                            <a:pt x="2897602" y="0"/>
                          </a:cubicBezTo>
                          <a:cubicBezTo>
                            <a:pt x="3016363" y="-24800"/>
                            <a:pt x="3084863" y="45559"/>
                            <a:pt x="3235887" y="0"/>
                          </a:cubicBezTo>
                          <a:cubicBezTo>
                            <a:pt x="3367952" y="-35617"/>
                            <a:pt x="3369282" y="8778"/>
                            <a:pt x="3494575" y="0"/>
                          </a:cubicBezTo>
                          <a:cubicBezTo>
                            <a:pt x="3621627" y="-133"/>
                            <a:pt x="3658548" y="28771"/>
                            <a:pt x="3753264" y="0"/>
                          </a:cubicBezTo>
                          <a:cubicBezTo>
                            <a:pt x="3847072" y="-2261"/>
                            <a:pt x="3937022" y="-4429"/>
                            <a:pt x="4091549" y="0"/>
                          </a:cubicBezTo>
                          <a:cubicBezTo>
                            <a:pt x="4260066" y="9883"/>
                            <a:pt x="4344706" y="17154"/>
                            <a:pt x="4509430" y="0"/>
                          </a:cubicBezTo>
                          <a:cubicBezTo>
                            <a:pt x="4639694" y="12510"/>
                            <a:pt x="4857506" y="1676"/>
                            <a:pt x="5086505" y="0"/>
                          </a:cubicBezTo>
                          <a:cubicBezTo>
                            <a:pt x="5312941" y="19418"/>
                            <a:pt x="5345322" y="19743"/>
                            <a:pt x="5583983" y="0"/>
                          </a:cubicBezTo>
                          <a:cubicBezTo>
                            <a:pt x="5820529" y="-19223"/>
                            <a:pt x="5851040" y="18315"/>
                            <a:pt x="6001864" y="0"/>
                          </a:cubicBezTo>
                          <a:cubicBezTo>
                            <a:pt x="6151280" y="-21997"/>
                            <a:pt x="6233571" y="-12060"/>
                            <a:pt x="6419746" y="0"/>
                          </a:cubicBezTo>
                          <a:cubicBezTo>
                            <a:pt x="6626246" y="13311"/>
                            <a:pt x="6657976" y="216"/>
                            <a:pt x="6758030" y="0"/>
                          </a:cubicBezTo>
                          <a:cubicBezTo>
                            <a:pt x="6838329" y="13228"/>
                            <a:pt x="7039670" y="-35407"/>
                            <a:pt x="7175912" y="0"/>
                          </a:cubicBezTo>
                          <a:cubicBezTo>
                            <a:pt x="7378360" y="-4246"/>
                            <a:pt x="7865442" y="-125727"/>
                            <a:pt x="8170868" y="0"/>
                          </a:cubicBezTo>
                          <a:cubicBezTo>
                            <a:pt x="8274867" y="27478"/>
                            <a:pt x="8348750" y="172656"/>
                            <a:pt x="8382090" y="407366"/>
                          </a:cubicBezTo>
                          <a:cubicBezTo>
                            <a:pt x="8381293" y="623464"/>
                            <a:pt x="8386435" y="768528"/>
                            <a:pt x="8382090" y="911336"/>
                          </a:cubicBezTo>
                          <a:cubicBezTo>
                            <a:pt x="8399503" y="1037033"/>
                            <a:pt x="8387662" y="1154254"/>
                            <a:pt x="8382090" y="1395542"/>
                          </a:cubicBezTo>
                          <a:cubicBezTo>
                            <a:pt x="8378499" y="1650160"/>
                            <a:pt x="8271687" y="1827523"/>
                            <a:pt x="8170868" y="1802909"/>
                          </a:cubicBezTo>
                          <a:cubicBezTo>
                            <a:pt x="8066212" y="1810435"/>
                            <a:pt x="7980710" y="1772948"/>
                            <a:pt x="7832583" y="1802909"/>
                          </a:cubicBezTo>
                          <a:cubicBezTo>
                            <a:pt x="7674700" y="1836653"/>
                            <a:pt x="7565608" y="1802372"/>
                            <a:pt x="7414701" y="1802909"/>
                          </a:cubicBezTo>
                          <a:cubicBezTo>
                            <a:pt x="7266533" y="1812599"/>
                            <a:pt x="7220494" y="1822254"/>
                            <a:pt x="7076416" y="1802909"/>
                          </a:cubicBezTo>
                          <a:cubicBezTo>
                            <a:pt x="6934294" y="1775094"/>
                            <a:pt x="6893021" y="1787678"/>
                            <a:pt x="6817728" y="1802909"/>
                          </a:cubicBezTo>
                          <a:cubicBezTo>
                            <a:pt x="6746397" y="1817342"/>
                            <a:pt x="6569358" y="1801523"/>
                            <a:pt x="6479442" y="1802909"/>
                          </a:cubicBezTo>
                          <a:cubicBezTo>
                            <a:pt x="6415917" y="1790262"/>
                            <a:pt x="6240971" y="1781348"/>
                            <a:pt x="5981965" y="1802909"/>
                          </a:cubicBezTo>
                          <a:cubicBezTo>
                            <a:pt x="5739320" y="1825830"/>
                            <a:pt x="5851213" y="1792438"/>
                            <a:pt x="5723277" y="1802909"/>
                          </a:cubicBezTo>
                          <a:cubicBezTo>
                            <a:pt x="5599587" y="1818379"/>
                            <a:pt x="5550849" y="1789857"/>
                            <a:pt x="5464588" y="1802909"/>
                          </a:cubicBezTo>
                          <a:cubicBezTo>
                            <a:pt x="5383694" y="1809543"/>
                            <a:pt x="5194235" y="1773706"/>
                            <a:pt x="5126303" y="1802909"/>
                          </a:cubicBezTo>
                          <a:cubicBezTo>
                            <a:pt x="5038815" y="1817165"/>
                            <a:pt x="4766992" y="1844994"/>
                            <a:pt x="4628825" y="1802909"/>
                          </a:cubicBezTo>
                          <a:cubicBezTo>
                            <a:pt x="4518477" y="1806154"/>
                            <a:pt x="4345011" y="1773528"/>
                            <a:pt x="4210944" y="1802909"/>
                          </a:cubicBezTo>
                          <a:cubicBezTo>
                            <a:pt x="4069431" y="1843192"/>
                            <a:pt x="3964818" y="1817265"/>
                            <a:pt x="3793063" y="1802909"/>
                          </a:cubicBezTo>
                          <a:cubicBezTo>
                            <a:pt x="3622577" y="1802768"/>
                            <a:pt x="3496826" y="1827691"/>
                            <a:pt x="3375181" y="1802909"/>
                          </a:cubicBezTo>
                          <a:cubicBezTo>
                            <a:pt x="3249203" y="1749100"/>
                            <a:pt x="3077290" y="1804625"/>
                            <a:pt x="2877703" y="1802909"/>
                          </a:cubicBezTo>
                          <a:cubicBezTo>
                            <a:pt x="2657171" y="1770252"/>
                            <a:pt x="2551586" y="1848588"/>
                            <a:pt x="2221032" y="1802909"/>
                          </a:cubicBezTo>
                          <a:cubicBezTo>
                            <a:pt x="1954671" y="1774209"/>
                            <a:pt x="2017064" y="1779087"/>
                            <a:pt x="1882747" y="1802909"/>
                          </a:cubicBezTo>
                          <a:cubicBezTo>
                            <a:pt x="1728208" y="1833657"/>
                            <a:pt x="1510350" y="1757018"/>
                            <a:pt x="1226076" y="1802909"/>
                          </a:cubicBezTo>
                          <a:cubicBezTo>
                            <a:pt x="930378" y="1838853"/>
                            <a:pt x="940319" y="1834271"/>
                            <a:pt x="728598" y="1802909"/>
                          </a:cubicBezTo>
                          <a:cubicBezTo>
                            <a:pt x="547101" y="1769077"/>
                            <a:pt x="400555" y="1831862"/>
                            <a:pt x="211221" y="1802909"/>
                          </a:cubicBezTo>
                          <a:cubicBezTo>
                            <a:pt x="129306" y="1826905"/>
                            <a:pt x="14416" y="1572870"/>
                            <a:pt x="0" y="1395542"/>
                          </a:cubicBezTo>
                          <a:cubicBezTo>
                            <a:pt x="6600" y="1206229"/>
                            <a:pt x="-8890" y="1020139"/>
                            <a:pt x="0" y="881691"/>
                          </a:cubicBezTo>
                          <a:cubicBezTo>
                            <a:pt x="2202" y="771996"/>
                            <a:pt x="-16073" y="501278"/>
                            <a:pt x="0" y="407366"/>
                          </a:cubicBezTo>
                          <a:close/>
                        </a:path>
                        <a:path w="8382090" h="1802909" fill="none" stroke="0" extrusionOk="0">
                          <a:moveTo>
                            <a:pt x="0" y="407366"/>
                          </a:moveTo>
                          <a:cubicBezTo>
                            <a:pt x="-15701" y="198376"/>
                            <a:pt x="75926" y="51600"/>
                            <a:pt x="211221" y="0"/>
                          </a:cubicBezTo>
                          <a:cubicBezTo>
                            <a:pt x="406577" y="53836"/>
                            <a:pt x="639464" y="-33500"/>
                            <a:pt x="788296" y="0"/>
                          </a:cubicBezTo>
                          <a:cubicBezTo>
                            <a:pt x="913348" y="35683"/>
                            <a:pt x="951887" y="-22659"/>
                            <a:pt x="1046984" y="0"/>
                          </a:cubicBezTo>
                          <a:cubicBezTo>
                            <a:pt x="1113388" y="5735"/>
                            <a:pt x="1337382" y="-23137"/>
                            <a:pt x="1544462" y="0"/>
                          </a:cubicBezTo>
                          <a:cubicBezTo>
                            <a:pt x="1764666" y="1745"/>
                            <a:pt x="1846736" y="-36797"/>
                            <a:pt x="2041940" y="0"/>
                          </a:cubicBezTo>
                          <a:cubicBezTo>
                            <a:pt x="2256757" y="53441"/>
                            <a:pt x="2394769" y="40762"/>
                            <a:pt x="2539418" y="0"/>
                          </a:cubicBezTo>
                          <a:cubicBezTo>
                            <a:pt x="2665474" y="-32410"/>
                            <a:pt x="2862022" y="-5293"/>
                            <a:pt x="3036896" y="0"/>
                          </a:cubicBezTo>
                          <a:cubicBezTo>
                            <a:pt x="3251833" y="44333"/>
                            <a:pt x="3401924" y="51515"/>
                            <a:pt x="3613970" y="0"/>
                          </a:cubicBezTo>
                          <a:cubicBezTo>
                            <a:pt x="3803726" y="-37031"/>
                            <a:pt x="3927523" y="26589"/>
                            <a:pt x="4031851" y="0"/>
                          </a:cubicBezTo>
                          <a:cubicBezTo>
                            <a:pt x="4138159" y="-24897"/>
                            <a:pt x="4298989" y="-9820"/>
                            <a:pt x="4529330" y="0"/>
                          </a:cubicBezTo>
                          <a:cubicBezTo>
                            <a:pt x="4777765" y="30402"/>
                            <a:pt x="4687388" y="104"/>
                            <a:pt x="4867614" y="0"/>
                          </a:cubicBezTo>
                          <a:cubicBezTo>
                            <a:pt x="5046563" y="4131"/>
                            <a:pt x="5118491" y="-25326"/>
                            <a:pt x="5285496" y="0"/>
                          </a:cubicBezTo>
                          <a:cubicBezTo>
                            <a:pt x="5474324" y="14911"/>
                            <a:pt x="5517450" y="30160"/>
                            <a:pt x="5623781" y="0"/>
                          </a:cubicBezTo>
                          <a:cubicBezTo>
                            <a:pt x="5735757" y="-26693"/>
                            <a:pt x="5815147" y="-15486"/>
                            <a:pt x="5962066" y="0"/>
                          </a:cubicBezTo>
                          <a:cubicBezTo>
                            <a:pt x="6135877" y="29984"/>
                            <a:pt x="6354433" y="9392"/>
                            <a:pt x="6539140" y="0"/>
                          </a:cubicBezTo>
                          <a:cubicBezTo>
                            <a:pt x="6700879" y="-36309"/>
                            <a:pt x="6883048" y="-45578"/>
                            <a:pt x="7195811" y="0"/>
                          </a:cubicBezTo>
                          <a:cubicBezTo>
                            <a:pt x="7472173" y="31321"/>
                            <a:pt x="7696944" y="-19931"/>
                            <a:pt x="8170868" y="0"/>
                          </a:cubicBezTo>
                          <a:cubicBezTo>
                            <a:pt x="8299217" y="8760"/>
                            <a:pt x="8389859" y="209336"/>
                            <a:pt x="8382090" y="407366"/>
                          </a:cubicBezTo>
                          <a:cubicBezTo>
                            <a:pt x="8376457" y="625025"/>
                            <a:pt x="8393402" y="694067"/>
                            <a:pt x="8382090" y="921217"/>
                          </a:cubicBezTo>
                          <a:cubicBezTo>
                            <a:pt x="8389268" y="1143044"/>
                            <a:pt x="8392780" y="1279533"/>
                            <a:pt x="8382090" y="1395542"/>
                          </a:cubicBezTo>
                          <a:cubicBezTo>
                            <a:pt x="8398458" y="1602092"/>
                            <a:pt x="8288799" y="1827787"/>
                            <a:pt x="8170868" y="1802909"/>
                          </a:cubicBezTo>
                          <a:cubicBezTo>
                            <a:pt x="7971499" y="1813802"/>
                            <a:pt x="7936235" y="1779314"/>
                            <a:pt x="7752986" y="1802909"/>
                          </a:cubicBezTo>
                          <a:cubicBezTo>
                            <a:pt x="7570064" y="1815690"/>
                            <a:pt x="7380783" y="1817923"/>
                            <a:pt x="7255508" y="1802909"/>
                          </a:cubicBezTo>
                          <a:cubicBezTo>
                            <a:pt x="7107636" y="1782701"/>
                            <a:pt x="6805419" y="1826501"/>
                            <a:pt x="6598838" y="1802909"/>
                          </a:cubicBezTo>
                          <a:cubicBezTo>
                            <a:pt x="6397505" y="1796076"/>
                            <a:pt x="6334412" y="1835038"/>
                            <a:pt x="6101360" y="1802909"/>
                          </a:cubicBezTo>
                          <a:cubicBezTo>
                            <a:pt x="5872514" y="1778203"/>
                            <a:pt x="5807550" y="1791878"/>
                            <a:pt x="5603881" y="1802909"/>
                          </a:cubicBezTo>
                          <a:cubicBezTo>
                            <a:pt x="5400723" y="1812330"/>
                            <a:pt x="5375971" y="1775614"/>
                            <a:pt x="5186000" y="1802909"/>
                          </a:cubicBezTo>
                          <a:cubicBezTo>
                            <a:pt x="5039398" y="1834371"/>
                            <a:pt x="4818684" y="1844885"/>
                            <a:pt x="4608926" y="1802909"/>
                          </a:cubicBezTo>
                          <a:cubicBezTo>
                            <a:pt x="4386870" y="1773204"/>
                            <a:pt x="4321953" y="1780587"/>
                            <a:pt x="4031851" y="1802909"/>
                          </a:cubicBezTo>
                          <a:cubicBezTo>
                            <a:pt x="3751437" y="1819356"/>
                            <a:pt x="3656161" y="1828029"/>
                            <a:pt x="3454777" y="1802909"/>
                          </a:cubicBezTo>
                          <a:cubicBezTo>
                            <a:pt x="3256788" y="1754099"/>
                            <a:pt x="3302969" y="1788954"/>
                            <a:pt x="3196089" y="1802909"/>
                          </a:cubicBezTo>
                          <a:cubicBezTo>
                            <a:pt x="3101186" y="1805872"/>
                            <a:pt x="3032714" y="1807392"/>
                            <a:pt x="2937400" y="1802909"/>
                          </a:cubicBezTo>
                          <a:cubicBezTo>
                            <a:pt x="2827917" y="1796694"/>
                            <a:pt x="2758241" y="1807385"/>
                            <a:pt x="2599116" y="1802909"/>
                          </a:cubicBezTo>
                          <a:cubicBezTo>
                            <a:pt x="2449296" y="1828595"/>
                            <a:pt x="2133989" y="1775665"/>
                            <a:pt x="2022041" y="1802909"/>
                          </a:cubicBezTo>
                          <a:cubicBezTo>
                            <a:pt x="1881666" y="1807316"/>
                            <a:pt x="1612534" y="1767634"/>
                            <a:pt x="1444967" y="1802909"/>
                          </a:cubicBezTo>
                          <a:cubicBezTo>
                            <a:pt x="1291576" y="1838993"/>
                            <a:pt x="1274383" y="1802537"/>
                            <a:pt x="1106682" y="1802909"/>
                          </a:cubicBezTo>
                          <a:cubicBezTo>
                            <a:pt x="907683" y="1768169"/>
                            <a:pt x="510230" y="1716422"/>
                            <a:pt x="211221" y="1802909"/>
                          </a:cubicBezTo>
                          <a:cubicBezTo>
                            <a:pt x="129518" y="1791086"/>
                            <a:pt x="28747" y="1609444"/>
                            <a:pt x="0" y="1395542"/>
                          </a:cubicBezTo>
                          <a:cubicBezTo>
                            <a:pt x="-10612" y="1263507"/>
                            <a:pt x="-16400" y="1129614"/>
                            <a:pt x="0" y="911336"/>
                          </a:cubicBezTo>
                          <a:cubicBezTo>
                            <a:pt x="-3025" y="688586"/>
                            <a:pt x="-4938" y="621720"/>
                            <a:pt x="0" y="407366"/>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4" name="Hộp Văn bản 107">
              <a:extLst>
                <a:ext uri="{FF2B5EF4-FFF2-40B4-BE49-F238E27FC236}">
                  <a16:creationId xmlns:a16="http://schemas.microsoft.com/office/drawing/2014/main" id="{8EEB8118-A80C-661E-AE40-B7D174828DB8}"/>
                </a:ext>
              </a:extLst>
            </p:cNvPr>
            <p:cNvSpPr txBox="1"/>
            <p:nvPr/>
          </p:nvSpPr>
          <p:spPr>
            <a:xfrm>
              <a:off x="382781" y="1275012"/>
              <a:ext cx="11455561" cy="922044"/>
            </a:xfrm>
            <a:prstGeom prst="rect">
              <a:avLst/>
            </a:prstGeom>
            <a:noFill/>
          </p:spPr>
          <p:txBody>
            <a:bodyPr wrap="square" rtlCol="0" anchor="ctr">
              <a:spAutoFit/>
            </a:bodyPr>
            <a:lstStyle/>
            <a:p>
              <a:pPr marL="0" marR="0" lvl="0" indent="27432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Dựa vào tranh minh hoạ và nội dung bài đọc, nêu cảm nhận của em về nghệ thuật hát quan họ.</a:t>
              </a:r>
            </a:p>
          </p:txBody>
        </p:sp>
      </p:grpSp>
      <p:pic>
        <p:nvPicPr>
          <p:cNvPr id="6" name="Picture 5">
            <a:extLst>
              <a:ext uri="{FF2B5EF4-FFF2-40B4-BE49-F238E27FC236}">
                <a16:creationId xmlns:a16="http://schemas.microsoft.com/office/drawing/2014/main" id="{2B274F12-688F-EA08-2D3E-D7F7DD2E4556}"/>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15158" b="88480" l="5093" r="48424">
                        <a14:foregroundMark x1="47575" y1="38359" x2="47575" y2="38359"/>
                        <a14:foregroundMark x1="48424" y1="42765" x2="48424" y2="42765"/>
                        <a14:foregroundMark x1="29345" y1="87470" x2="29345" y2="87470"/>
                        <a14:foregroundMark x1="24980" y1="88157" x2="24980" y2="88157"/>
                        <a14:foregroundMark x1="29264" y1="88480" x2="29264" y2="88480"/>
                        <a14:foregroundMark x1="24980" y1="88480" x2="24980" y2="88480"/>
                        <a14:backgroundMark x1="9095" y1="20089" x2="27607" y2="18391"/>
                        <a14:backgroundMark x1="10509" y1="24091" x2="13298" y2="23120"/>
                        <a14:backgroundMark x1="13379" y1="23040" x2="13541" y2="22959"/>
                        <a14:backgroundMark x1="30396" y1="20251" x2="31043" y2="20251"/>
                        <a14:backgroundMark x1="31043" y1="20251" x2="31043" y2="20251"/>
                        <a14:backgroundMark x1="8812" y1="28133" x2="5578" y2="34438"/>
                        <a14:backgroundMark x1="5578" y1="34438" x2="5578" y2="34923"/>
                        <a14:backgroundMark x1="26112" y1="21342" x2="6467" y2="23120"/>
                        <a14:backgroundMark x1="3961" y1="26677" x2="6306" y2="35530"/>
                        <a14:backgroundMark x1="11762" y1="23484" x2="12409" y2="24131"/>
                        <a14:backgroundMark x1="29628" y1="20574" x2="28133" y2="20938"/>
                        <a14:backgroundMark x1="32296" y1="20695" x2="28779" y2="21544"/>
                      </a14:backgroundRemoval>
                    </a14:imgEffect>
                  </a14:imgLayer>
                </a14:imgProps>
              </a:ext>
              <a:ext uri="{28A0092B-C50C-407E-A947-70E740481C1C}">
                <a14:useLocalDpi xmlns:a14="http://schemas.microsoft.com/office/drawing/2010/main" val="0"/>
              </a:ext>
            </a:extLst>
          </a:blip>
          <a:srcRect t="19398" r="48594" b="7173"/>
          <a:stretch/>
        </p:blipFill>
        <p:spPr>
          <a:xfrm flipH="1">
            <a:off x="8774706" y="1282699"/>
            <a:ext cx="4030683" cy="5757499"/>
          </a:xfrm>
          <a:prstGeom prst="rect">
            <a:avLst/>
          </a:prstGeom>
          <a:effectLst>
            <a:outerShdw blurRad="63500" sx="102000" sy="102000" algn="ctr" rotWithShape="0">
              <a:prstClr val="black">
                <a:alpha val="40000"/>
              </a:prstClr>
            </a:outerShdw>
          </a:effectLst>
        </p:spPr>
      </p:pic>
      <p:sp>
        <p:nvSpPr>
          <p:cNvPr id="8" name="Oval 7">
            <a:extLst>
              <a:ext uri="{FF2B5EF4-FFF2-40B4-BE49-F238E27FC236}">
                <a16:creationId xmlns:a16="http://schemas.microsoft.com/office/drawing/2014/main" id="{80DE3FA0-CEA6-AFC6-D900-5ED2BA30FDDF}"/>
              </a:ext>
            </a:extLst>
          </p:cNvPr>
          <p:cNvSpPr/>
          <p:nvPr/>
        </p:nvSpPr>
        <p:spPr>
          <a:xfrm>
            <a:off x="114033" y="105920"/>
            <a:ext cx="781871" cy="781871"/>
          </a:xfrm>
          <a:prstGeom prst="ellipse">
            <a:avLst/>
          </a:prstGeom>
          <a:solidFill>
            <a:srgbClr val="FF33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solidFill>
                    <a:prstClr val="white"/>
                  </a:solidFill>
                </a:ln>
                <a:solidFill>
                  <a:prstClr val="white"/>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5</a:t>
            </a:r>
          </a:p>
        </p:txBody>
      </p:sp>
      <p:sp>
        <p:nvSpPr>
          <p:cNvPr id="11" name="Speech Bubble: Rectangle with Corners Rounded 4">
            <a:extLst>
              <a:ext uri="{FF2B5EF4-FFF2-40B4-BE49-F238E27FC236}">
                <a16:creationId xmlns:a16="http://schemas.microsoft.com/office/drawing/2014/main" id="{249E5CAB-0E82-AD99-3A8E-133CB2DD7066}"/>
              </a:ext>
            </a:extLst>
          </p:cNvPr>
          <p:cNvSpPr/>
          <p:nvPr/>
        </p:nvSpPr>
        <p:spPr>
          <a:xfrm>
            <a:off x="290015" y="2341934"/>
            <a:ext cx="9213236" cy="4131862"/>
          </a:xfrm>
          <a:custGeom>
            <a:avLst/>
            <a:gdLst>
              <a:gd name="connsiteX0" fmla="*/ 0 w 8212717"/>
              <a:gd name="connsiteY0" fmla="*/ 677347 h 4063999"/>
              <a:gd name="connsiteX1" fmla="*/ 677347 w 8212717"/>
              <a:gd name="connsiteY1" fmla="*/ 0 h 4063999"/>
              <a:gd name="connsiteX2" fmla="*/ 4790752 w 8212717"/>
              <a:gd name="connsiteY2" fmla="*/ 0 h 4063999"/>
              <a:gd name="connsiteX3" fmla="*/ 4790752 w 8212717"/>
              <a:gd name="connsiteY3" fmla="*/ 0 h 4063999"/>
              <a:gd name="connsiteX4" fmla="*/ 6843931 w 8212717"/>
              <a:gd name="connsiteY4" fmla="*/ 0 h 4063999"/>
              <a:gd name="connsiteX5" fmla="*/ 7535370 w 8212717"/>
              <a:gd name="connsiteY5" fmla="*/ 0 h 4063999"/>
              <a:gd name="connsiteX6" fmla="*/ 8212717 w 8212717"/>
              <a:gd name="connsiteY6" fmla="*/ 677347 h 4063999"/>
              <a:gd name="connsiteX7" fmla="*/ 8212717 w 8212717"/>
              <a:gd name="connsiteY7" fmla="*/ 2370666 h 4063999"/>
              <a:gd name="connsiteX8" fmla="*/ 8763215 w 8212717"/>
              <a:gd name="connsiteY8" fmla="*/ 2039965 h 4063999"/>
              <a:gd name="connsiteX9" fmla="*/ 8212717 w 8212717"/>
              <a:gd name="connsiteY9" fmla="*/ 3386666 h 4063999"/>
              <a:gd name="connsiteX10" fmla="*/ 8212717 w 8212717"/>
              <a:gd name="connsiteY10" fmla="*/ 3386652 h 4063999"/>
              <a:gd name="connsiteX11" fmla="*/ 7535370 w 8212717"/>
              <a:gd name="connsiteY11" fmla="*/ 4063999 h 4063999"/>
              <a:gd name="connsiteX12" fmla="*/ 6843931 w 8212717"/>
              <a:gd name="connsiteY12" fmla="*/ 4063999 h 4063999"/>
              <a:gd name="connsiteX13" fmla="*/ 4790752 w 8212717"/>
              <a:gd name="connsiteY13" fmla="*/ 4063999 h 4063999"/>
              <a:gd name="connsiteX14" fmla="*/ 4790752 w 8212717"/>
              <a:gd name="connsiteY14" fmla="*/ 4063999 h 4063999"/>
              <a:gd name="connsiteX15" fmla="*/ 677347 w 8212717"/>
              <a:gd name="connsiteY15" fmla="*/ 4063999 h 4063999"/>
              <a:gd name="connsiteX16" fmla="*/ 0 w 8212717"/>
              <a:gd name="connsiteY16" fmla="*/ 3386652 h 4063999"/>
              <a:gd name="connsiteX17" fmla="*/ 0 w 8212717"/>
              <a:gd name="connsiteY17" fmla="*/ 3386666 h 4063999"/>
              <a:gd name="connsiteX18" fmla="*/ 0 w 8212717"/>
              <a:gd name="connsiteY18" fmla="*/ 2370666 h 4063999"/>
              <a:gd name="connsiteX19" fmla="*/ 0 w 8212717"/>
              <a:gd name="connsiteY19" fmla="*/ 2370666 h 4063999"/>
              <a:gd name="connsiteX20" fmla="*/ 0 w 8212717"/>
              <a:gd name="connsiteY20" fmla="*/ 677347 h 4063999"/>
              <a:gd name="connsiteX0" fmla="*/ 0 w 8763215"/>
              <a:gd name="connsiteY0" fmla="*/ 677347 h 4063999"/>
              <a:gd name="connsiteX1" fmla="*/ 677347 w 8763215"/>
              <a:gd name="connsiteY1" fmla="*/ 0 h 4063999"/>
              <a:gd name="connsiteX2" fmla="*/ 4790752 w 8763215"/>
              <a:gd name="connsiteY2" fmla="*/ 0 h 4063999"/>
              <a:gd name="connsiteX3" fmla="*/ 4790752 w 8763215"/>
              <a:gd name="connsiteY3" fmla="*/ 0 h 4063999"/>
              <a:gd name="connsiteX4" fmla="*/ 6843931 w 8763215"/>
              <a:gd name="connsiteY4" fmla="*/ 0 h 4063999"/>
              <a:gd name="connsiteX5" fmla="*/ 7535370 w 8763215"/>
              <a:gd name="connsiteY5" fmla="*/ 0 h 4063999"/>
              <a:gd name="connsiteX6" fmla="*/ 8212717 w 8763215"/>
              <a:gd name="connsiteY6" fmla="*/ 677347 h 4063999"/>
              <a:gd name="connsiteX7" fmla="*/ 8212717 w 8763215"/>
              <a:gd name="connsiteY7" fmla="*/ 2370666 h 4063999"/>
              <a:gd name="connsiteX8" fmla="*/ 8763215 w 8763215"/>
              <a:gd name="connsiteY8" fmla="*/ 2039965 h 4063999"/>
              <a:gd name="connsiteX9" fmla="*/ 8212717 w 8763215"/>
              <a:gd name="connsiteY9" fmla="*/ 3386666 h 4063999"/>
              <a:gd name="connsiteX10" fmla="*/ 8195784 w 8763215"/>
              <a:gd name="connsiteY10" fmla="*/ 2988719 h 4063999"/>
              <a:gd name="connsiteX11" fmla="*/ 7535370 w 8763215"/>
              <a:gd name="connsiteY11" fmla="*/ 4063999 h 4063999"/>
              <a:gd name="connsiteX12" fmla="*/ 6843931 w 8763215"/>
              <a:gd name="connsiteY12" fmla="*/ 4063999 h 4063999"/>
              <a:gd name="connsiteX13" fmla="*/ 4790752 w 8763215"/>
              <a:gd name="connsiteY13" fmla="*/ 4063999 h 4063999"/>
              <a:gd name="connsiteX14" fmla="*/ 4790752 w 8763215"/>
              <a:gd name="connsiteY14" fmla="*/ 4063999 h 4063999"/>
              <a:gd name="connsiteX15" fmla="*/ 677347 w 8763215"/>
              <a:gd name="connsiteY15" fmla="*/ 4063999 h 4063999"/>
              <a:gd name="connsiteX16" fmla="*/ 0 w 8763215"/>
              <a:gd name="connsiteY16" fmla="*/ 3386652 h 4063999"/>
              <a:gd name="connsiteX17" fmla="*/ 0 w 8763215"/>
              <a:gd name="connsiteY17" fmla="*/ 3386666 h 4063999"/>
              <a:gd name="connsiteX18" fmla="*/ 0 w 8763215"/>
              <a:gd name="connsiteY18" fmla="*/ 2370666 h 4063999"/>
              <a:gd name="connsiteX19" fmla="*/ 0 w 8763215"/>
              <a:gd name="connsiteY19" fmla="*/ 2370666 h 4063999"/>
              <a:gd name="connsiteX20" fmla="*/ 0 w 8763215"/>
              <a:gd name="connsiteY20" fmla="*/ 677347 h 4063999"/>
              <a:gd name="connsiteX0" fmla="*/ 0 w 8763215"/>
              <a:gd name="connsiteY0" fmla="*/ 677347 h 4063999"/>
              <a:gd name="connsiteX1" fmla="*/ 677347 w 8763215"/>
              <a:gd name="connsiteY1" fmla="*/ 0 h 4063999"/>
              <a:gd name="connsiteX2" fmla="*/ 4790752 w 8763215"/>
              <a:gd name="connsiteY2" fmla="*/ 0 h 4063999"/>
              <a:gd name="connsiteX3" fmla="*/ 4790752 w 8763215"/>
              <a:gd name="connsiteY3" fmla="*/ 0 h 4063999"/>
              <a:gd name="connsiteX4" fmla="*/ 6843931 w 8763215"/>
              <a:gd name="connsiteY4" fmla="*/ 0 h 4063999"/>
              <a:gd name="connsiteX5" fmla="*/ 7535370 w 8763215"/>
              <a:gd name="connsiteY5" fmla="*/ 0 h 4063999"/>
              <a:gd name="connsiteX6" fmla="*/ 8212717 w 8763215"/>
              <a:gd name="connsiteY6" fmla="*/ 677347 h 4063999"/>
              <a:gd name="connsiteX7" fmla="*/ 8212717 w 8763215"/>
              <a:gd name="connsiteY7" fmla="*/ 2370666 h 4063999"/>
              <a:gd name="connsiteX8" fmla="*/ 8763215 w 8763215"/>
              <a:gd name="connsiteY8" fmla="*/ 2039965 h 4063999"/>
              <a:gd name="connsiteX9" fmla="*/ 8212717 w 8763215"/>
              <a:gd name="connsiteY9" fmla="*/ 3386666 h 4063999"/>
              <a:gd name="connsiteX10" fmla="*/ 8195784 w 8763215"/>
              <a:gd name="connsiteY10" fmla="*/ 2988719 h 4063999"/>
              <a:gd name="connsiteX11" fmla="*/ 8048651 w 8763215"/>
              <a:gd name="connsiteY11" fmla="*/ 3759199 h 4063999"/>
              <a:gd name="connsiteX12" fmla="*/ 7535370 w 8763215"/>
              <a:gd name="connsiteY12" fmla="*/ 4063999 h 4063999"/>
              <a:gd name="connsiteX13" fmla="*/ 6843931 w 8763215"/>
              <a:gd name="connsiteY13" fmla="*/ 4063999 h 4063999"/>
              <a:gd name="connsiteX14" fmla="*/ 4790752 w 8763215"/>
              <a:gd name="connsiteY14" fmla="*/ 4063999 h 4063999"/>
              <a:gd name="connsiteX15" fmla="*/ 4790752 w 8763215"/>
              <a:gd name="connsiteY15" fmla="*/ 4063999 h 4063999"/>
              <a:gd name="connsiteX16" fmla="*/ 677347 w 8763215"/>
              <a:gd name="connsiteY16" fmla="*/ 4063999 h 4063999"/>
              <a:gd name="connsiteX17" fmla="*/ 0 w 8763215"/>
              <a:gd name="connsiteY17" fmla="*/ 3386652 h 4063999"/>
              <a:gd name="connsiteX18" fmla="*/ 0 w 8763215"/>
              <a:gd name="connsiteY18" fmla="*/ 3386666 h 4063999"/>
              <a:gd name="connsiteX19" fmla="*/ 0 w 8763215"/>
              <a:gd name="connsiteY19" fmla="*/ 2370666 h 4063999"/>
              <a:gd name="connsiteX20" fmla="*/ 0 w 8763215"/>
              <a:gd name="connsiteY20" fmla="*/ 2370666 h 4063999"/>
              <a:gd name="connsiteX21" fmla="*/ 0 w 8763215"/>
              <a:gd name="connsiteY21" fmla="*/ 677347 h 4063999"/>
              <a:gd name="connsiteX0" fmla="*/ 0 w 8763215"/>
              <a:gd name="connsiteY0" fmla="*/ 677347 h 4063999"/>
              <a:gd name="connsiteX1" fmla="*/ 677347 w 8763215"/>
              <a:gd name="connsiteY1" fmla="*/ 0 h 4063999"/>
              <a:gd name="connsiteX2" fmla="*/ 4790752 w 8763215"/>
              <a:gd name="connsiteY2" fmla="*/ 0 h 4063999"/>
              <a:gd name="connsiteX3" fmla="*/ 4790752 w 8763215"/>
              <a:gd name="connsiteY3" fmla="*/ 0 h 4063999"/>
              <a:gd name="connsiteX4" fmla="*/ 6843931 w 8763215"/>
              <a:gd name="connsiteY4" fmla="*/ 0 h 4063999"/>
              <a:gd name="connsiteX5" fmla="*/ 7535370 w 8763215"/>
              <a:gd name="connsiteY5" fmla="*/ 0 h 4063999"/>
              <a:gd name="connsiteX6" fmla="*/ 8212717 w 8763215"/>
              <a:gd name="connsiteY6" fmla="*/ 677347 h 4063999"/>
              <a:gd name="connsiteX7" fmla="*/ 8212717 w 8763215"/>
              <a:gd name="connsiteY7" fmla="*/ 2370666 h 4063999"/>
              <a:gd name="connsiteX8" fmla="*/ 8763215 w 8763215"/>
              <a:gd name="connsiteY8" fmla="*/ 2039965 h 4063999"/>
              <a:gd name="connsiteX9" fmla="*/ 8373584 w 8763215"/>
              <a:gd name="connsiteY9" fmla="*/ 2641599 h 4063999"/>
              <a:gd name="connsiteX10" fmla="*/ 8195784 w 8763215"/>
              <a:gd name="connsiteY10" fmla="*/ 2988719 h 4063999"/>
              <a:gd name="connsiteX11" fmla="*/ 8048651 w 8763215"/>
              <a:gd name="connsiteY11" fmla="*/ 3759199 h 4063999"/>
              <a:gd name="connsiteX12" fmla="*/ 7535370 w 8763215"/>
              <a:gd name="connsiteY12" fmla="*/ 4063999 h 4063999"/>
              <a:gd name="connsiteX13" fmla="*/ 6843931 w 8763215"/>
              <a:gd name="connsiteY13" fmla="*/ 4063999 h 4063999"/>
              <a:gd name="connsiteX14" fmla="*/ 4790752 w 8763215"/>
              <a:gd name="connsiteY14" fmla="*/ 4063999 h 4063999"/>
              <a:gd name="connsiteX15" fmla="*/ 4790752 w 8763215"/>
              <a:gd name="connsiteY15" fmla="*/ 4063999 h 4063999"/>
              <a:gd name="connsiteX16" fmla="*/ 677347 w 8763215"/>
              <a:gd name="connsiteY16" fmla="*/ 4063999 h 4063999"/>
              <a:gd name="connsiteX17" fmla="*/ 0 w 8763215"/>
              <a:gd name="connsiteY17" fmla="*/ 3386652 h 4063999"/>
              <a:gd name="connsiteX18" fmla="*/ 0 w 8763215"/>
              <a:gd name="connsiteY18" fmla="*/ 3386666 h 4063999"/>
              <a:gd name="connsiteX19" fmla="*/ 0 w 8763215"/>
              <a:gd name="connsiteY19" fmla="*/ 2370666 h 4063999"/>
              <a:gd name="connsiteX20" fmla="*/ 0 w 8763215"/>
              <a:gd name="connsiteY20" fmla="*/ 2370666 h 4063999"/>
              <a:gd name="connsiteX21" fmla="*/ 0 w 8763215"/>
              <a:gd name="connsiteY21" fmla="*/ 677347 h 4063999"/>
              <a:gd name="connsiteX0" fmla="*/ 0 w 8763215"/>
              <a:gd name="connsiteY0" fmla="*/ 677347 h 4063999"/>
              <a:gd name="connsiteX1" fmla="*/ 677347 w 8763215"/>
              <a:gd name="connsiteY1" fmla="*/ 0 h 4063999"/>
              <a:gd name="connsiteX2" fmla="*/ 4790752 w 8763215"/>
              <a:gd name="connsiteY2" fmla="*/ 0 h 4063999"/>
              <a:gd name="connsiteX3" fmla="*/ 4790752 w 8763215"/>
              <a:gd name="connsiteY3" fmla="*/ 0 h 4063999"/>
              <a:gd name="connsiteX4" fmla="*/ 6843931 w 8763215"/>
              <a:gd name="connsiteY4" fmla="*/ 0 h 4063999"/>
              <a:gd name="connsiteX5" fmla="*/ 7535370 w 8763215"/>
              <a:gd name="connsiteY5" fmla="*/ 0 h 4063999"/>
              <a:gd name="connsiteX6" fmla="*/ 8212717 w 8763215"/>
              <a:gd name="connsiteY6" fmla="*/ 677347 h 4063999"/>
              <a:gd name="connsiteX7" fmla="*/ 8212717 w 8763215"/>
              <a:gd name="connsiteY7" fmla="*/ 2370666 h 4063999"/>
              <a:gd name="connsiteX8" fmla="*/ 8763215 w 8763215"/>
              <a:gd name="connsiteY8" fmla="*/ 2039965 h 4063999"/>
              <a:gd name="connsiteX9" fmla="*/ 8373584 w 8763215"/>
              <a:gd name="connsiteY9" fmla="*/ 2641599 h 4063999"/>
              <a:gd name="connsiteX10" fmla="*/ 8195784 w 8763215"/>
              <a:gd name="connsiteY10" fmla="*/ 2988719 h 4063999"/>
              <a:gd name="connsiteX11" fmla="*/ 8167184 w 8763215"/>
              <a:gd name="connsiteY11" fmla="*/ 3435349 h 4063999"/>
              <a:gd name="connsiteX12" fmla="*/ 8048651 w 8763215"/>
              <a:gd name="connsiteY12" fmla="*/ 3759199 h 4063999"/>
              <a:gd name="connsiteX13" fmla="*/ 7535370 w 8763215"/>
              <a:gd name="connsiteY13" fmla="*/ 4063999 h 4063999"/>
              <a:gd name="connsiteX14" fmla="*/ 6843931 w 8763215"/>
              <a:gd name="connsiteY14" fmla="*/ 4063999 h 4063999"/>
              <a:gd name="connsiteX15" fmla="*/ 4790752 w 8763215"/>
              <a:gd name="connsiteY15" fmla="*/ 4063999 h 4063999"/>
              <a:gd name="connsiteX16" fmla="*/ 4790752 w 8763215"/>
              <a:gd name="connsiteY16" fmla="*/ 4063999 h 4063999"/>
              <a:gd name="connsiteX17" fmla="*/ 677347 w 8763215"/>
              <a:gd name="connsiteY17" fmla="*/ 4063999 h 4063999"/>
              <a:gd name="connsiteX18" fmla="*/ 0 w 8763215"/>
              <a:gd name="connsiteY18" fmla="*/ 3386652 h 4063999"/>
              <a:gd name="connsiteX19" fmla="*/ 0 w 8763215"/>
              <a:gd name="connsiteY19" fmla="*/ 3386666 h 4063999"/>
              <a:gd name="connsiteX20" fmla="*/ 0 w 8763215"/>
              <a:gd name="connsiteY20" fmla="*/ 2370666 h 4063999"/>
              <a:gd name="connsiteX21" fmla="*/ 0 w 8763215"/>
              <a:gd name="connsiteY21" fmla="*/ 2370666 h 4063999"/>
              <a:gd name="connsiteX22" fmla="*/ 0 w 8763215"/>
              <a:gd name="connsiteY22" fmla="*/ 677347 h 4063999"/>
              <a:gd name="connsiteX0" fmla="*/ 0 w 8763215"/>
              <a:gd name="connsiteY0" fmla="*/ 677347 h 4063999"/>
              <a:gd name="connsiteX1" fmla="*/ 677347 w 8763215"/>
              <a:gd name="connsiteY1" fmla="*/ 0 h 4063999"/>
              <a:gd name="connsiteX2" fmla="*/ 4790752 w 8763215"/>
              <a:gd name="connsiteY2" fmla="*/ 0 h 4063999"/>
              <a:gd name="connsiteX3" fmla="*/ 4790752 w 8763215"/>
              <a:gd name="connsiteY3" fmla="*/ 0 h 4063999"/>
              <a:gd name="connsiteX4" fmla="*/ 6843931 w 8763215"/>
              <a:gd name="connsiteY4" fmla="*/ 0 h 4063999"/>
              <a:gd name="connsiteX5" fmla="*/ 7535370 w 8763215"/>
              <a:gd name="connsiteY5" fmla="*/ 0 h 4063999"/>
              <a:gd name="connsiteX6" fmla="*/ 8212717 w 8763215"/>
              <a:gd name="connsiteY6" fmla="*/ 677347 h 4063999"/>
              <a:gd name="connsiteX7" fmla="*/ 8212717 w 8763215"/>
              <a:gd name="connsiteY7" fmla="*/ 2370666 h 4063999"/>
              <a:gd name="connsiteX8" fmla="*/ 8763215 w 8763215"/>
              <a:gd name="connsiteY8" fmla="*/ 2039965 h 4063999"/>
              <a:gd name="connsiteX9" fmla="*/ 8373584 w 8763215"/>
              <a:gd name="connsiteY9" fmla="*/ 2641599 h 4063999"/>
              <a:gd name="connsiteX10" fmla="*/ 8170384 w 8763215"/>
              <a:gd name="connsiteY10" fmla="*/ 2976019 h 4063999"/>
              <a:gd name="connsiteX11" fmla="*/ 8167184 w 8763215"/>
              <a:gd name="connsiteY11" fmla="*/ 3435349 h 4063999"/>
              <a:gd name="connsiteX12" fmla="*/ 8048651 w 8763215"/>
              <a:gd name="connsiteY12" fmla="*/ 3759199 h 4063999"/>
              <a:gd name="connsiteX13" fmla="*/ 7535370 w 8763215"/>
              <a:gd name="connsiteY13" fmla="*/ 4063999 h 4063999"/>
              <a:gd name="connsiteX14" fmla="*/ 6843931 w 8763215"/>
              <a:gd name="connsiteY14" fmla="*/ 4063999 h 4063999"/>
              <a:gd name="connsiteX15" fmla="*/ 4790752 w 8763215"/>
              <a:gd name="connsiteY15" fmla="*/ 4063999 h 4063999"/>
              <a:gd name="connsiteX16" fmla="*/ 4790752 w 8763215"/>
              <a:gd name="connsiteY16" fmla="*/ 4063999 h 4063999"/>
              <a:gd name="connsiteX17" fmla="*/ 677347 w 8763215"/>
              <a:gd name="connsiteY17" fmla="*/ 4063999 h 4063999"/>
              <a:gd name="connsiteX18" fmla="*/ 0 w 8763215"/>
              <a:gd name="connsiteY18" fmla="*/ 3386652 h 4063999"/>
              <a:gd name="connsiteX19" fmla="*/ 0 w 8763215"/>
              <a:gd name="connsiteY19" fmla="*/ 3386666 h 4063999"/>
              <a:gd name="connsiteX20" fmla="*/ 0 w 8763215"/>
              <a:gd name="connsiteY20" fmla="*/ 2370666 h 4063999"/>
              <a:gd name="connsiteX21" fmla="*/ 0 w 8763215"/>
              <a:gd name="connsiteY21" fmla="*/ 2370666 h 4063999"/>
              <a:gd name="connsiteX22" fmla="*/ 0 w 8763215"/>
              <a:gd name="connsiteY22" fmla="*/ 677347 h 4063999"/>
              <a:gd name="connsiteX0" fmla="*/ 0 w 8763215"/>
              <a:gd name="connsiteY0" fmla="*/ 677347 h 4063999"/>
              <a:gd name="connsiteX1" fmla="*/ 677347 w 8763215"/>
              <a:gd name="connsiteY1" fmla="*/ 0 h 4063999"/>
              <a:gd name="connsiteX2" fmla="*/ 4790752 w 8763215"/>
              <a:gd name="connsiteY2" fmla="*/ 0 h 4063999"/>
              <a:gd name="connsiteX3" fmla="*/ 4790752 w 8763215"/>
              <a:gd name="connsiteY3" fmla="*/ 0 h 4063999"/>
              <a:gd name="connsiteX4" fmla="*/ 6843931 w 8763215"/>
              <a:gd name="connsiteY4" fmla="*/ 0 h 4063999"/>
              <a:gd name="connsiteX5" fmla="*/ 7535370 w 8763215"/>
              <a:gd name="connsiteY5" fmla="*/ 0 h 4063999"/>
              <a:gd name="connsiteX6" fmla="*/ 8212717 w 8763215"/>
              <a:gd name="connsiteY6" fmla="*/ 677347 h 4063999"/>
              <a:gd name="connsiteX7" fmla="*/ 8212717 w 8763215"/>
              <a:gd name="connsiteY7" fmla="*/ 2370666 h 4063999"/>
              <a:gd name="connsiteX8" fmla="*/ 8763215 w 8763215"/>
              <a:gd name="connsiteY8" fmla="*/ 2039965 h 4063999"/>
              <a:gd name="connsiteX9" fmla="*/ 8373584 w 8763215"/>
              <a:gd name="connsiteY9" fmla="*/ 2641599 h 4063999"/>
              <a:gd name="connsiteX10" fmla="*/ 8170384 w 8763215"/>
              <a:gd name="connsiteY10" fmla="*/ 2976019 h 4063999"/>
              <a:gd name="connsiteX11" fmla="*/ 8167184 w 8763215"/>
              <a:gd name="connsiteY11" fmla="*/ 3435349 h 4063999"/>
              <a:gd name="connsiteX12" fmla="*/ 8048651 w 8763215"/>
              <a:gd name="connsiteY12" fmla="*/ 3759199 h 4063999"/>
              <a:gd name="connsiteX13" fmla="*/ 7900484 w 8763215"/>
              <a:gd name="connsiteY13" fmla="*/ 3936999 h 4063999"/>
              <a:gd name="connsiteX14" fmla="*/ 7535370 w 8763215"/>
              <a:gd name="connsiteY14" fmla="*/ 4063999 h 4063999"/>
              <a:gd name="connsiteX15" fmla="*/ 6843931 w 8763215"/>
              <a:gd name="connsiteY15" fmla="*/ 4063999 h 4063999"/>
              <a:gd name="connsiteX16" fmla="*/ 4790752 w 8763215"/>
              <a:gd name="connsiteY16" fmla="*/ 4063999 h 4063999"/>
              <a:gd name="connsiteX17" fmla="*/ 4790752 w 8763215"/>
              <a:gd name="connsiteY17" fmla="*/ 4063999 h 4063999"/>
              <a:gd name="connsiteX18" fmla="*/ 677347 w 8763215"/>
              <a:gd name="connsiteY18" fmla="*/ 4063999 h 4063999"/>
              <a:gd name="connsiteX19" fmla="*/ 0 w 8763215"/>
              <a:gd name="connsiteY19" fmla="*/ 3386652 h 4063999"/>
              <a:gd name="connsiteX20" fmla="*/ 0 w 8763215"/>
              <a:gd name="connsiteY20" fmla="*/ 3386666 h 4063999"/>
              <a:gd name="connsiteX21" fmla="*/ 0 w 8763215"/>
              <a:gd name="connsiteY21" fmla="*/ 2370666 h 4063999"/>
              <a:gd name="connsiteX22" fmla="*/ 0 w 8763215"/>
              <a:gd name="connsiteY22" fmla="*/ 2370666 h 4063999"/>
              <a:gd name="connsiteX23" fmla="*/ 0 w 8763215"/>
              <a:gd name="connsiteY23" fmla="*/ 677347 h 4063999"/>
              <a:gd name="connsiteX0" fmla="*/ 0 w 8763215"/>
              <a:gd name="connsiteY0" fmla="*/ 677347 h 4063999"/>
              <a:gd name="connsiteX1" fmla="*/ 677347 w 8763215"/>
              <a:gd name="connsiteY1" fmla="*/ 0 h 4063999"/>
              <a:gd name="connsiteX2" fmla="*/ 4790752 w 8763215"/>
              <a:gd name="connsiteY2" fmla="*/ 0 h 4063999"/>
              <a:gd name="connsiteX3" fmla="*/ 4790752 w 8763215"/>
              <a:gd name="connsiteY3" fmla="*/ 0 h 4063999"/>
              <a:gd name="connsiteX4" fmla="*/ 6843931 w 8763215"/>
              <a:gd name="connsiteY4" fmla="*/ 0 h 4063999"/>
              <a:gd name="connsiteX5" fmla="*/ 7535370 w 8763215"/>
              <a:gd name="connsiteY5" fmla="*/ 0 h 4063999"/>
              <a:gd name="connsiteX6" fmla="*/ 8212717 w 8763215"/>
              <a:gd name="connsiteY6" fmla="*/ 677347 h 4063999"/>
              <a:gd name="connsiteX7" fmla="*/ 8212717 w 8763215"/>
              <a:gd name="connsiteY7" fmla="*/ 2370666 h 4063999"/>
              <a:gd name="connsiteX8" fmla="*/ 8763215 w 8763215"/>
              <a:gd name="connsiteY8" fmla="*/ 2039965 h 4063999"/>
              <a:gd name="connsiteX9" fmla="*/ 8373584 w 8763215"/>
              <a:gd name="connsiteY9" fmla="*/ 2641599 h 4063999"/>
              <a:gd name="connsiteX10" fmla="*/ 8170384 w 8763215"/>
              <a:gd name="connsiteY10" fmla="*/ 2976019 h 4063999"/>
              <a:gd name="connsiteX11" fmla="*/ 8167184 w 8763215"/>
              <a:gd name="connsiteY11" fmla="*/ 3435349 h 4063999"/>
              <a:gd name="connsiteX12" fmla="*/ 8067701 w 8763215"/>
              <a:gd name="connsiteY12" fmla="*/ 3759199 h 4063999"/>
              <a:gd name="connsiteX13" fmla="*/ 7900484 w 8763215"/>
              <a:gd name="connsiteY13" fmla="*/ 3936999 h 4063999"/>
              <a:gd name="connsiteX14" fmla="*/ 7535370 w 8763215"/>
              <a:gd name="connsiteY14" fmla="*/ 4063999 h 4063999"/>
              <a:gd name="connsiteX15" fmla="*/ 6843931 w 8763215"/>
              <a:gd name="connsiteY15" fmla="*/ 4063999 h 4063999"/>
              <a:gd name="connsiteX16" fmla="*/ 4790752 w 8763215"/>
              <a:gd name="connsiteY16" fmla="*/ 4063999 h 4063999"/>
              <a:gd name="connsiteX17" fmla="*/ 4790752 w 8763215"/>
              <a:gd name="connsiteY17" fmla="*/ 4063999 h 4063999"/>
              <a:gd name="connsiteX18" fmla="*/ 677347 w 8763215"/>
              <a:gd name="connsiteY18" fmla="*/ 4063999 h 4063999"/>
              <a:gd name="connsiteX19" fmla="*/ 0 w 8763215"/>
              <a:gd name="connsiteY19" fmla="*/ 3386652 h 4063999"/>
              <a:gd name="connsiteX20" fmla="*/ 0 w 8763215"/>
              <a:gd name="connsiteY20" fmla="*/ 3386666 h 4063999"/>
              <a:gd name="connsiteX21" fmla="*/ 0 w 8763215"/>
              <a:gd name="connsiteY21" fmla="*/ 2370666 h 4063999"/>
              <a:gd name="connsiteX22" fmla="*/ 0 w 8763215"/>
              <a:gd name="connsiteY22" fmla="*/ 2370666 h 4063999"/>
              <a:gd name="connsiteX23" fmla="*/ 0 w 8763215"/>
              <a:gd name="connsiteY23" fmla="*/ 677347 h 4063999"/>
              <a:gd name="connsiteX0" fmla="*/ 0 w 8763215"/>
              <a:gd name="connsiteY0" fmla="*/ 677347 h 4063999"/>
              <a:gd name="connsiteX1" fmla="*/ 677347 w 8763215"/>
              <a:gd name="connsiteY1" fmla="*/ 0 h 4063999"/>
              <a:gd name="connsiteX2" fmla="*/ 4790752 w 8763215"/>
              <a:gd name="connsiteY2" fmla="*/ 0 h 4063999"/>
              <a:gd name="connsiteX3" fmla="*/ 4790752 w 8763215"/>
              <a:gd name="connsiteY3" fmla="*/ 0 h 4063999"/>
              <a:gd name="connsiteX4" fmla="*/ 6843931 w 8763215"/>
              <a:gd name="connsiteY4" fmla="*/ 0 h 4063999"/>
              <a:gd name="connsiteX5" fmla="*/ 7535370 w 8763215"/>
              <a:gd name="connsiteY5" fmla="*/ 0 h 4063999"/>
              <a:gd name="connsiteX6" fmla="*/ 8212717 w 8763215"/>
              <a:gd name="connsiteY6" fmla="*/ 677347 h 4063999"/>
              <a:gd name="connsiteX7" fmla="*/ 8212717 w 8763215"/>
              <a:gd name="connsiteY7" fmla="*/ 2370666 h 4063999"/>
              <a:gd name="connsiteX8" fmla="*/ 8763215 w 8763215"/>
              <a:gd name="connsiteY8" fmla="*/ 2039965 h 4063999"/>
              <a:gd name="connsiteX9" fmla="*/ 8373584 w 8763215"/>
              <a:gd name="connsiteY9" fmla="*/ 2641599 h 4063999"/>
              <a:gd name="connsiteX10" fmla="*/ 8170384 w 8763215"/>
              <a:gd name="connsiteY10" fmla="*/ 2976019 h 4063999"/>
              <a:gd name="connsiteX11" fmla="*/ 8154484 w 8763215"/>
              <a:gd name="connsiteY11" fmla="*/ 3473449 h 4063999"/>
              <a:gd name="connsiteX12" fmla="*/ 8067701 w 8763215"/>
              <a:gd name="connsiteY12" fmla="*/ 3759199 h 4063999"/>
              <a:gd name="connsiteX13" fmla="*/ 7900484 w 8763215"/>
              <a:gd name="connsiteY13" fmla="*/ 3936999 h 4063999"/>
              <a:gd name="connsiteX14" fmla="*/ 7535370 w 8763215"/>
              <a:gd name="connsiteY14" fmla="*/ 4063999 h 4063999"/>
              <a:gd name="connsiteX15" fmla="*/ 6843931 w 8763215"/>
              <a:gd name="connsiteY15" fmla="*/ 4063999 h 4063999"/>
              <a:gd name="connsiteX16" fmla="*/ 4790752 w 8763215"/>
              <a:gd name="connsiteY16" fmla="*/ 4063999 h 4063999"/>
              <a:gd name="connsiteX17" fmla="*/ 4790752 w 8763215"/>
              <a:gd name="connsiteY17" fmla="*/ 4063999 h 4063999"/>
              <a:gd name="connsiteX18" fmla="*/ 677347 w 8763215"/>
              <a:gd name="connsiteY18" fmla="*/ 4063999 h 4063999"/>
              <a:gd name="connsiteX19" fmla="*/ 0 w 8763215"/>
              <a:gd name="connsiteY19" fmla="*/ 3386652 h 4063999"/>
              <a:gd name="connsiteX20" fmla="*/ 0 w 8763215"/>
              <a:gd name="connsiteY20" fmla="*/ 3386666 h 4063999"/>
              <a:gd name="connsiteX21" fmla="*/ 0 w 8763215"/>
              <a:gd name="connsiteY21" fmla="*/ 2370666 h 4063999"/>
              <a:gd name="connsiteX22" fmla="*/ 0 w 8763215"/>
              <a:gd name="connsiteY22" fmla="*/ 2370666 h 4063999"/>
              <a:gd name="connsiteX23" fmla="*/ 0 w 8763215"/>
              <a:gd name="connsiteY23" fmla="*/ 677347 h 4063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763215" h="4063999">
                <a:moveTo>
                  <a:pt x="0" y="677347"/>
                </a:moveTo>
                <a:cubicBezTo>
                  <a:pt x="0" y="303259"/>
                  <a:pt x="303259" y="0"/>
                  <a:pt x="677347" y="0"/>
                </a:cubicBezTo>
                <a:lnTo>
                  <a:pt x="4790752" y="0"/>
                </a:lnTo>
                <a:lnTo>
                  <a:pt x="4790752" y="0"/>
                </a:lnTo>
                <a:lnTo>
                  <a:pt x="6843931" y="0"/>
                </a:lnTo>
                <a:lnTo>
                  <a:pt x="7535370" y="0"/>
                </a:lnTo>
                <a:cubicBezTo>
                  <a:pt x="7909458" y="0"/>
                  <a:pt x="8212717" y="303259"/>
                  <a:pt x="8212717" y="677347"/>
                </a:cubicBezTo>
                <a:lnTo>
                  <a:pt x="8212717" y="2370666"/>
                </a:lnTo>
                <a:lnTo>
                  <a:pt x="8763215" y="2039965"/>
                </a:lnTo>
                <a:lnTo>
                  <a:pt x="8373584" y="2641599"/>
                </a:lnTo>
                <a:cubicBezTo>
                  <a:pt x="8373584" y="2641594"/>
                  <a:pt x="8170384" y="2976024"/>
                  <a:pt x="8170384" y="2976019"/>
                </a:cubicBezTo>
                <a:cubicBezTo>
                  <a:pt x="8130692" y="3109369"/>
                  <a:pt x="8179006" y="3345036"/>
                  <a:pt x="8154484" y="3473449"/>
                </a:cubicBezTo>
                <a:cubicBezTo>
                  <a:pt x="8129962" y="3601862"/>
                  <a:pt x="8112151" y="3688291"/>
                  <a:pt x="8067701" y="3759199"/>
                </a:cubicBezTo>
                <a:cubicBezTo>
                  <a:pt x="8023251" y="3830107"/>
                  <a:pt x="7986031" y="3886199"/>
                  <a:pt x="7900484" y="3936999"/>
                </a:cubicBezTo>
                <a:cubicBezTo>
                  <a:pt x="7814937" y="3987799"/>
                  <a:pt x="7711462" y="4030132"/>
                  <a:pt x="7535370" y="4063999"/>
                </a:cubicBezTo>
                <a:lnTo>
                  <a:pt x="6843931" y="4063999"/>
                </a:lnTo>
                <a:lnTo>
                  <a:pt x="4790752" y="4063999"/>
                </a:lnTo>
                <a:lnTo>
                  <a:pt x="4790752" y="4063999"/>
                </a:lnTo>
                <a:lnTo>
                  <a:pt x="677347" y="4063999"/>
                </a:lnTo>
                <a:cubicBezTo>
                  <a:pt x="303259" y="4063999"/>
                  <a:pt x="0" y="3760740"/>
                  <a:pt x="0" y="3386652"/>
                </a:cubicBezTo>
                <a:lnTo>
                  <a:pt x="0" y="3386666"/>
                </a:lnTo>
                <a:lnTo>
                  <a:pt x="0" y="2370666"/>
                </a:lnTo>
                <a:lnTo>
                  <a:pt x="0" y="2370666"/>
                </a:lnTo>
                <a:lnTo>
                  <a:pt x="0" y="677347"/>
                </a:lnTo>
                <a:close/>
              </a:path>
            </a:pathLst>
          </a:custGeom>
          <a:solidFill>
            <a:schemeClr val="bg1"/>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15000"/>
              </a:lnSpc>
              <a:spcBef>
                <a:spcPts val="0"/>
              </a:spcBef>
              <a:spcAft>
                <a:spcPts val="800"/>
              </a:spcAft>
              <a:buClrTx/>
              <a:buSzTx/>
              <a:buFontTx/>
              <a:buNone/>
              <a:tabLst>
                <a:tab pos="2286000" algn="l"/>
              </a:tabLst>
              <a:defRPr/>
            </a:pPr>
            <a:endParaRPr kumimoji="0" lang="vi-VN" sz="32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ACA42DB8-E454-C31D-657E-932D2CF0A385}"/>
              </a:ext>
            </a:extLst>
          </p:cNvPr>
          <p:cNvSpPr txBox="1"/>
          <p:nvPr/>
        </p:nvSpPr>
        <p:spPr>
          <a:xfrm>
            <a:off x="819806" y="2575035"/>
            <a:ext cx="7914291" cy="4008277"/>
          </a:xfrm>
          <a:prstGeom prst="rect">
            <a:avLst/>
          </a:prstGeom>
          <a:noFill/>
        </p:spPr>
        <p:txBody>
          <a:bodyPr wrap="square" rtlCol="0">
            <a:spAutoFit/>
          </a:bodyPr>
          <a:lstStyle/>
          <a:p>
            <a:pPr lvl="0" algn="just">
              <a:lnSpc>
                <a:spcPct val="115000"/>
              </a:lnSpc>
              <a:spcAft>
                <a:spcPts val="800"/>
              </a:spcAft>
              <a:tabLst>
                <a:tab pos="2286000" algn="l"/>
              </a:tabLst>
            </a:pPr>
            <a:r>
              <a:rPr lang="en-US" sz="3200" b="1" dirty="0" err="1">
                <a:solidFill>
                  <a:prstClr val="black"/>
                </a:solidFill>
                <a:latin typeface="Cambria" panose="02040503050406030204" pitchFamily="18" charset="0"/>
                <a:ea typeface="Cambria" panose="02040503050406030204" pitchFamily="18" charset="0"/>
                <a:cs typeface="Calibri" panose="020F0502020204030204" pitchFamily="34" charset="0"/>
              </a:rPr>
              <a:t>Ví</a:t>
            </a:r>
            <a:r>
              <a:rPr lang="en-US" sz="3200" b="1"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en-US" sz="3200" b="1" dirty="0" err="1">
                <a:solidFill>
                  <a:prstClr val="black"/>
                </a:solidFill>
                <a:latin typeface="Cambria" panose="02040503050406030204" pitchFamily="18" charset="0"/>
                <a:ea typeface="Cambria" panose="02040503050406030204" pitchFamily="18" charset="0"/>
                <a:cs typeface="Calibri" panose="020F0502020204030204" pitchFamily="34" charset="0"/>
              </a:rPr>
              <a:t>dụ</a:t>
            </a:r>
            <a:r>
              <a:rPr lang="en-US" sz="3200" b="1"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vi-VN" sz="3200" b="1" dirty="0">
                <a:solidFill>
                  <a:prstClr val="black"/>
                </a:solidFill>
                <a:latin typeface="Cambria" panose="02040503050406030204" pitchFamily="18" charset="0"/>
                <a:ea typeface="Cambria" panose="02040503050406030204" pitchFamily="18" charset="0"/>
                <a:cs typeface="Calibri" panose="020F0502020204030204" pitchFamily="34" charset="0"/>
              </a:rPr>
              <a:t>Dựa vào tranh minh hoạ và nội dung bài đọc, em thấy nghệ thuật hát quan họ rất tỉ mỉ chỉn chu từ quần áo, đầu tóc cho tới cách hát, cách lấy hơi, cách nhả chữ, nhịp điệu, giọng hát,… để hát được một điệu quan họ là một nghệ thuật thực sự.</a:t>
            </a:r>
            <a:endParaRPr kumimoji="0" lang="vi-VN"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225170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BFD9C7D-CD35-EE4C-81B1-E6EF2329CBE3}"/>
              </a:ext>
            </a:extLst>
          </p:cNvPr>
          <p:cNvGrpSpPr/>
          <p:nvPr/>
        </p:nvGrpSpPr>
        <p:grpSpPr>
          <a:xfrm>
            <a:off x="368300" y="2171700"/>
            <a:ext cx="11582400" cy="4577867"/>
            <a:chOff x="290569" y="2617305"/>
            <a:chExt cx="11318737" cy="3852899"/>
          </a:xfrm>
        </p:grpSpPr>
        <p:pic>
          <p:nvPicPr>
            <p:cNvPr id="3" name="Picture 2" descr="A yellow and black half circle&#10;&#10;Description automatically generated">
              <a:extLst>
                <a:ext uri="{FF2B5EF4-FFF2-40B4-BE49-F238E27FC236}">
                  <a16:creationId xmlns:a16="http://schemas.microsoft.com/office/drawing/2014/main" id="{D77A517B-8C35-47B6-92ED-796C7B4FC461}"/>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290569" y="2617305"/>
              <a:ext cx="11318737" cy="3852899"/>
            </a:xfrm>
            <a:prstGeom prst="rect">
              <a:avLst/>
            </a:prstGeom>
            <a:effectLst>
              <a:outerShdw blurRad="63500" sx="102000" sy="102000" algn="ctr" rotWithShape="0">
                <a:prstClr val="black">
                  <a:alpha val="40000"/>
                </a:prstClr>
              </a:outerShdw>
            </a:effectLst>
          </p:spPr>
        </p:pic>
        <p:sp>
          <p:nvSpPr>
            <p:cNvPr id="4" name="TextBox 3">
              <a:extLst>
                <a:ext uri="{FF2B5EF4-FFF2-40B4-BE49-F238E27FC236}">
                  <a16:creationId xmlns:a16="http://schemas.microsoft.com/office/drawing/2014/main" id="{B40FBF50-08EE-5D90-9907-D57D6269A120}"/>
                </a:ext>
              </a:extLst>
            </p:cNvPr>
            <p:cNvSpPr txBox="1"/>
            <p:nvPr/>
          </p:nvSpPr>
          <p:spPr>
            <a:xfrm>
              <a:off x="1997067" y="3384815"/>
              <a:ext cx="7905741" cy="1826966"/>
            </a:xfrm>
            <a:prstGeom prst="rect">
              <a:avLst/>
            </a:prstGeom>
            <a:noFill/>
          </p:spPr>
          <p:txBody>
            <a:bodyPr wrap="square" rtlCol="0">
              <a:prstTxWarp prst="textPlain">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202124"/>
                  </a:solidFill>
                  <a:effectLst/>
                  <a:uLnTx/>
                  <a:uFillTx/>
                  <a:latin typeface="Cambria" panose="02040503050406030204" pitchFamily="18" charset="0"/>
                  <a:ea typeface="Cambria" panose="02040503050406030204" pitchFamily="18" charset="0"/>
                </a:rPr>
                <a:t>Giữ gìn những làn điệu dân ca qian họ là một các để giữ gìn văn hóa truyền thống, nghệ thuật truyền thống của Việt Nam.</a:t>
              </a:r>
            </a:p>
          </p:txBody>
        </p:sp>
      </p:grpSp>
      <p:pic>
        <p:nvPicPr>
          <p:cNvPr id="5" name="Picture 4">
            <a:extLst>
              <a:ext uri="{FF2B5EF4-FFF2-40B4-BE49-F238E27FC236}">
                <a16:creationId xmlns:a16="http://schemas.microsoft.com/office/drawing/2014/main" id="{783069E5-FD84-2A49-4A33-DA9D62BD1B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9082" y="0"/>
            <a:ext cx="10473836" cy="2536156"/>
          </a:xfrm>
          <a:prstGeom prst="rect">
            <a:avLst/>
          </a:prstGeom>
        </p:spPr>
      </p:pic>
    </p:spTree>
    <p:extLst>
      <p:ext uri="{BB962C8B-B14F-4D97-AF65-F5344CB8AC3E}">
        <p14:creationId xmlns:p14="http://schemas.microsoft.com/office/powerpoint/2010/main" val="10742653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1D935FE-0AA1-5C8F-1F32-6A538A73BEF0}"/>
              </a:ext>
            </a:extLst>
          </p:cNvPr>
          <p:cNvSpPr/>
          <p:nvPr/>
        </p:nvSpPr>
        <p:spPr>
          <a:xfrm>
            <a:off x="418532" y="1019910"/>
            <a:ext cx="11338092"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2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Dạo ấy, chúng tôi ngày nào cũng đến nhà bà Trưởng. Trước đây, bà là trưởng bè quan họ nữ nổi tiếng, nên lâu dần người ta gọi bà là bà Trưởng. Đường vào nhà bà cong như cổ ngỗng, hai bên trồng hoa tầm xuân. Trước nhà có hồ rộng thả sen, có vườn trồng táo. Táo cổ thụ um tùm rợp bóng, táo chín vỡ thơm nức trên những phiến đá xanh xếp như bộ xa lông đồ sộ ngoài trời. Trong khung cảnh thơ mộng ấy, chúng tôi được nghe các cô gái tập hát quan họ dưới sự chỉ dẫn của bà Trưởng.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2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Tôi vẫn nhớ những buổi tập hát trong vườn táo mùa xuân. Trời se se, nắng ấm xuyên qua tàng cây rơi lổ đổ xuống thảm lá khô. Các liền chị chít khăn đen, má đỏ hồng, ngồi trên những phiến đá xanh, tập điệu </a:t>
            </a:r>
            <a:r>
              <a:rPr kumimoji="0" lang="vi-VN" sz="2000" b="0" i="1"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Ngỏ lời</a:t>
            </a:r>
            <a:r>
              <a:rPr kumimoji="0" lang="vi-VN" sz="2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Điệu </a:t>
            </a:r>
            <a:r>
              <a:rPr kumimoji="0" lang="vi-VN" sz="2000" b="0" i="1"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Ngỏ lời</a:t>
            </a:r>
            <a:r>
              <a:rPr kumimoji="0" lang="vi-VN" sz="2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phải hát với giọng thẹn thùng, e ấp, tiếng hát phải như nước suối thượng nguồn, róc rách, từ từ, nhưng trong vắt, tinh khôi và hứa hẹn một dòng cuồn cuộn.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2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Sang hè, đêm trắng, gió lùa từ hồ sen trước nhà thổi lên mát rượi. Các chị lại tập điệu </a:t>
            </a:r>
            <a:r>
              <a:rPr kumimoji="0" lang="vi-VN" sz="2000" b="0" i="1"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Thương nhau</a:t>
            </a:r>
            <a:r>
              <a:rPr kumimoji="0" lang="vi-VN" sz="2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Điệu </a:t>
            </a:r>
            <a:r>
              <a:rPr kumimoji="0" lang="vi-VN" sz="2000" b="0" i="1"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Thương nhau</a:t>
            </a:r>
            <a:r>
              <a:rPr kumimoji="0" lang="vi-VN" sz="2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phải hát nồng cháy, thiết tha. Bà Trưởng dạy các chị từ cách lấy hơi, nhả chữ tròn vành rõ tiếng, đến cách ngân rung luyến láy âm thanh. Sau hè đến thu là lúc các chị tập được nhiều điệu nhất. Điệu cuối cùng là </a:t>
            </a:r>
            <a:r>
              <a:rPr kumimoji="0" lang="vi-VN" sz="2000" b="0" i="1"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Giã bạn</a:t>
            </a:r>
            <a:r>
              <a:rPr kumimoji="0" lang="vi-VN" sz="2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Đây là điệu kết thúc hội hát, để mọi người ai về quê ấy. Điệu </a:t>
            </a:r>
            <a:r>
              <a:rPr kumimoji="0" lang="vi-VN" sz="2000" b="0" i="1"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Giã bạn</a:t>
            </a:r>
            <a:r>
              <a:rPr kumimoji="0" lang="vi-VN" sz="2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được các chị hát với giọng lưu luyến, dùng dằng, đau đầu, nghe buồn biết chừng nào!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2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a:t>
            </a:r>
            <a:r>
              <a:rPr kumimoji="0" lang="en-US" sz="2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ừ</a:t>
            </a:r>
            <a:r>
              <a:rPr kumimoji="0" lang="vi-VN" sz="2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nhà bà Trưởng ra về, tâm trí tôi vẫn cứ ngân nga điệp khúc da diết “Quan họ nghỉ, chúng em ra về...” của điệu </a:t>
            </a:r>
            <a:r>
              <a:rPr kumimoji="0" lang="vi-VN" sz="2000" b="0" i="1"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Giã bạn</a:t>
            </a:r>
            <a:r>
              <a:rPr kumimoji="0" lang="vi-VN" sz="2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Tôi vẫn mong ngóng đến ngày, điệp khúc đó sẽ được ngân lên bằng giọng hát của chính tôi, chứ không chỉ vang lên trong tâm trí như khi ấy.</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t>
            </a:r>
            <a:r>
              <a:rPr kumimoji="0" lang="vi-VN" sz="2000" b="0" i="1"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Theo</a:t>
            </a:r>
            <a:r>
              <a:rPr kumimoji="0" lang="vi-VN" sz="2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Nguyễn Phan Hách)</a:t>
            </a:r>
          </a:p>
        </p:txBody>
      </p:sp>
      <p:pic>
        <p:nvPicPr>
          <p:cNvPr id="2" name="Picture 1">
            <a:extLst>
              <a:ext uri="{FF2B5EF4-FFF2-40B4-BE49-F238E27FC236}">
                <a16:creationId xmlns:a16="http://schemas.microsoft.com/office/drawing/2014/main" id="{69843733-CD75-2226-14A1-CE02D0E59C0B}"/>
              </a:ext>
            </a:extLst>
          </p:cNvPr>
          <p:cNvPicPr>
            <a:picLocks noChangeAspect="1"/>
          </p:cNvPicPr>
          <p:nvPr/>
        </p:nvPicPr>
        <p:blipFill>
          <a:blip r:embed="rId2"/>
          <a:stretch>
            <a:fillRect/>
          </a:stretch>
        </p:blipFill>
        <p:spPr>
          <a:xfrm>
            <a:off x="4059762" y="179785"/>
            <a:ext cx="4011516" cy="1072989"/>
          </a:xfrm>
          <a:prstGeom prst="rect">
            <a:avLst/>
          </a:prstGeom>
        </p:spPr>
      </p:pic>
    </p:spTree>
    <p:extLst>
      <p:ext uri="{BB962C8B-B14F-4D97-AF65-F5344CB8AC3E}">
        <p14:creationId xmlns:p14="http://schemas.microsoft.com/office/powerpoint/2010/main" val="9356474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9">
            <a:extLst>
              <a:ext uri="{FF2B5EF4-FFF2-40B4-BE49-F238E27FC236}">
                <a16:creationId xmlns:a16="http://schemas.microsoft.com/office/drawing/2014/main" id="{6D82139A-65B5-54AF-53DC-1A56C52C2A20}"/>
              </a:ext>
            </a:extLst>
          </p:cNvPr>
          <p:cNvGrpSpPr/>
          <p:nvPr/>
        </p:nvGrpSpPr>
        <p:grpSpPr>
          <a:xfrm>
            <a:off x="660400" y="774699"/>
            <a:ext cx="8558644" cy="5473701"/>
            <a:chOff x="692006" y="116442"/>
            <a:chExt cx="11176173" cy="2919244"/>
          </a:xfrm>
        </p:grpSpPr>
        <p:sp>
          <p:nvSpPr>
            <p:cNvPr id="3" name="矩形 16">
              <a:extLst>
                <a:ext uri="{FF2B5EF4-FFF2-40B4-BE49-F238E27FC236}">
                  <a16:creationId xmlns:a16="http://schemas.microsoft.com/office/drawing/2014/main" id="{920FC4D5-681B-053F-83D6-AE6C517FA12F}"/>
                </a:ext>
              </a:extLst>
            </p:cNvPr>
            <p:cNvSpPr/>
            <p:nvPr/>
          </p:nvSpPr>
          <p:spPr>
            <a:xfrm>
              <a:off x="692006" y="116442"/>
              <a:ext cx="11176173" cy="2919244"/>
            </a:xfrm>
            <a:custGeom>
              <a:avLst/>
              <a:gdLst>
                <a:gd name="connsiteX0" fmla="*/ 0 w 10552144"/>
                <a:gd name="connsiteY0" fmla="*/ 0 h 2375014"/>
                <a:gd name="connsiteX1" fmla="*/ 10552144 w 10552144"/>
                <a:gd name="connsiteY1" fmla="*/ 0 h 2375014"/>
                <a:gd name="connsiteX2" fmla="*/ 10552144 w 10552144"/>
                <a:gd name="connsiteY2" fmla="*/ 2375014 h 2375014"/>
                <a:gd name="connsiteX3" fmla="*/ 0 w 10552144"/>
                <a:gd name="connsiteY3" fmla="*/ 2375014 h 2375014"/>
                <a:gd name="connsiteX4" fmla="*/ 0 w 10552144"/>
                <a:gd name="connsiteY4" fmla="*/ 0 h 2375014"/>
                <a:gd name="connsiteX0" fmla="*/ 0 w 10554602"/>
                <a:gd name="connsiteY0" fmla="*/ 161269 h 2536283"/>
                <a:gd name="connsiteX1" fmla="*/ 10552144 w 10554602"/>
                <a:gd name="connsiteY1" fmla="*/ 161269 h 2536283"/>
                <a:gd name="connsiteX2" fmla="*/ 10552144 w 10554602"/>
                <a:gd name="connsiteY2" fmla="*/ 2536283 h 2536283"/>
                <a:gd name="connsiteX3" fmla="*/ 0 w 10554602"/>
                <a:gd name="connsiteY3" fmla="*/ 2536283 h 2536283"/>
                <a:gd name="connsiteX4" fmla="*/ 0 w 10554602"/>
                <a:gd name="connsiteY4" fmla="*/ 161269 h 2536283"/>
                <a:gd name="connsiteX0" fmla="*/ 0 w 10694061"/>
                <a:gd name="connsiteY0" fmla="*/ 161269 h 2536283"/>
                <a:gd name="connsiteX1" fmla="*/ 10552144 w 10694061"/>
                <a:gd name="connsiteY1" fmla="*/ 161269 h 2536283"/>
                <a:gd name="connsiteX2" fmla="*/ 10552144 w 10694061"/>
                <a:gd name="connsiteY2" fmla="*/ 2536283 h 2536283"/>
                <a:gd name="connsiteX3" fmla="*/ 0 w 10694061"/>
                <a:gd name="connsiteY3" fmla="*/ 2536283 h 2536283"/>
                <a:gd name="connsiteX4" fmla="*/ 0 w 10694061"/>
                <a:gd name="connsiteY4" fmla="*/ 161269 h 2536283"/>
                <a:gd name="connsiteX0" fmla="*/ 0 w 10694061"/>
                <a:gd name="connsiteY0" fmla="*/ 438720 h 2813734"/>
                <a:gd name="connsiteX1" fmla="*/ 10552144 w 10694061"/>
                <a:gd name="connsiteY1" fmla="*/ 438720 h 2813734"/>
                <a:gd name="connsiteX2" fmla="*/ 10552144 w 10694061"/>
                <a:gd name="connsiteY2" fmla="*/ 2813734 h 2813734"/>
                <a:gd name="connsiteX3" fmla="*/ 0 w 10694061"/>
                <a:gd name="connsiteY3" fmla="*/ 2813734 h 2813734"/>
                <a:gd name="connsiteX4" fmla="*/ 0 w 10694061"/>
                <a:gd name="connsiteY4" fmla="*/ 438720 h 2813734"/>
                <a:gd name="connsiteX0" fmla="*/ 0 w 10727132"/>
                <a:gd name="connsiteY0" fmla="*/ 334696 h 2709710"/>
                <a:gd name="connsiteX1" fmla="*/ 10595686 w 10727132"/>
                <a:gd name="connsiteY1" fmla="*/ 523382 h 2709710"/>
                <a:gd name="connsiteX2" fmla="*/ 10552144 w 10727132"/>
                <a:gd name="connsiteY2" fmla="*/ 2709710 h 2709710"/>
                <a:gd name="connsiteX3" fmla="*/ 0 w 10727132"/>
                <a:gd name="connsiteY3" fmla="*/ 2709710 h 2709710"/>
                <a:gd name="connsiteX4" fmla="*/ 0 w 10727132"/>
                <a:gd name="connsiteY4" fmla="*/ 334696 h 2709710"/>
                <a:gd name="connsiteX0" fmla="*/ 1319018 w 12046150"/>
                <a:gd name="connsiteY0" fmla="*/ 334696 h 2709710"/>
                <a:gd name="connsiteX1" fmla="*/ 11914704 w 12046150"/>
                <a:gd name="connsiteY1" fmla="*/ 523382 h 2709710"/>
                <a:gd name="connsiteX2" fmla="*/ 11871162 w 12046150"/>
                <a:gd name="connsiteY2" fmla="*/ 2709710 h 2709710"/>
                <a:gd name="connsiteX3" fmla="*/ 1319018 w 12046150"/>
                <a:gd name="connsiteY3" fmla="*/ 2709710 h 2709710"/>
                <a:gd name="connsiteX4" fmla="*/ 1319018 w 12046150"/>
                <a:gd name="connsiteY4" fmla="*/ 334696 h 2709710"/>
                <a:gd name="connsiteX0" fmla="*/ 805284 w 11532416"/>
                <a:gd name="connsiteY0" fmla="*/ 281540 h 2656554"/>
                <a:gd name="connsiteX1" fmla="*/ 11400970 w 11532416"/>
                <a:gd name="connsiteY1" fmla="*/ 470226 h 2656554"/>
                <a:gd name="connsiteX2" fmla="*/ 11357428 w 11532416"/>
                <a:gd name="connsiteY2" fmla="*/ 2656554 h 2656554"/>
                <a:gd name="connsiteX3" fmla="*/ 805284 w 11532416"/>
                <a:gd name="connsiteY3" fmla="*/ 2656554 h 2656554"/>
                <a:gd name="connsiteX4" fmla="*/ 805284 w 11532416"/>
                <a:gd name="connsiteY4" fmla="*/ 281540 h 2656554"/>
                <a:gd name="connsiteX0" fmla="*/ 405887 w 11133019"/>
                <a:gd name="connsiteY0" fmla="*/ 281540 h 2656554"/>
                <a:gd name="connsiteX1" fmla="*/ 11001573 w 11133019"/>
                <a:gd name="connsiteY1" fmla="*/ 470226 h 2656554"/>
                <a:gd name="connsiteX2" fmla="*/ 10958031 w 11133019"/>
                <a:gd name="connsiteY2" fmla="*/ 2656554 h 2656554"/>
                <a:gd name="connsiteX3" fmla="*/ 405887 w 11133019"/>
                <a:gd name="connsiteY3" fmla="*/ 2656554 h 2656554"/>
                <a:gd name="connsiteX4" fmla="*/ 405887 w 11133019"/>
                <a:gd name="connsiteY4" fmla="*/ 281540 h 2656554"/>
                <a:gd name="connsiteX0" fmla="*/ 2033007 w 12760139"/>
                <a:gd name="connsiteY0" fmla="*/ 281540 h 2656554"/>
                <a:gd name="connsiteX1" fmla="*/ 12628693 w 12760139"/>
                <a:gd name="connsiteY1" fmla="*/ 470226 h 2656554"/>
                <a:gd name="connsiteX2" fmla="*/ 12585151 w 12760139"/>
                <a:gd name="connsiteY2" fmla="*/ 2656554 h 2656554"/>
                <a:gd name="connsiteX3" fmla="*/ 2033007 w 12760139"/>
                <a:gd name="connsiteY3" fmla="*/ 2656554 h 2656554"/>
                <a:gd name="connsiteX4" fmla="*/ 2033007 w 12760139"/>
                <a:gd name="connsiteY4" fmla="*/ 281540 h 2656554"/>
                <a:gd name="connsiteX0" fmla="*/ 2033007 w 14234123"/>
                <a:gd name="connsiteY0" fmla="*/ 281540 h 2656554"/>
                <a:gd name="connsiteX1" fmla="*/ 12628693 w 14234123"/>
                <a:gd name="connsiteY1" fmla="*/ 470226 h 2656554"/>
                <a:gd name="connsiteX2" fmla="*/ 12585151 w 14234123"/>
                <a:gd name="connsiteY2" fmla="*/ 2656554 h 2656554"/>
                <a:gd name="connsiteX3" fmla="*/ 2033007 w 14234123"/>
                <a:gd name="connsiteY3" fmla="*/ 2656554 h 2656554"/>
                <a:gd name="connsiteX4" fmla="*/ 2033007 w 14234123"/>
                <a:gd name="connsiteY4" fmla="*/ 281540 h 2656554"/>
                <a:gd name="connsiteX0" fmla="*/ 2033007 w 12979287"/>
                <a:gd name="connsiteY0" fmla="*/ 281540 h 2998446"/>
                <a:gd name="connsiteX1" fmla="*/ 12628693 w 12979287"/>
                <a:gd name="connsiteY1" fmla="*/ 470226 h 2998446"/>
                <a:gd name="connsiteX2" fmla="*/ 12585151 w 12979287"/>
                <a:gd name="connsiteY2" fmla="*/ 2656554 h 2998446"/>
                <a:gd name="connsiteX3" fmla="*/ 2033007 w 12979287"/>
                <a:gd name="connsiteY3" fmla="*/ 2656554 h 2998446"/>
                <a:gd name="connsiteX4" fmla="*/ 2033007 w 12979287"/>
                <a:gd name="connsiteY4" fmla="*/ 281540 h 2998446"/>
                <a:gd name="connsiteX0" fmla="*/ 2033007 w 13028809"/>
                <a:gd name="connsiteY0" fmla="*/ 152857 h 2869763"/>
                <a:gd name="connsiteX1" fmla="*/ 12628693 w 13028809"/>
                <a:gd name="connsiteY1" fmla="*/ 341543 h 2869763"/>
                <a:gd name="connsiteX2" fmla="*/ 12585151 w 13028809"/>
                <a:gd name="connsiteY2" fmla="*/ 2527871 h 2869763"/>
                <a:gd name="connsiteX3" fmla="*/ 2033007 w 13028809"/>
                <a:gd name="connsiteY3" fmla="*/ 2527871 h 2869763"/>
                <a:gd name="connsiteX4" fmla="*/ 2033007 w 13028809"/>
                <a:gd name="connsiteY4" fmla="*/ 152857 h 2869763"/>
                <a:gd name="connsiteX0" fmla="*/ 1604954 w 12600756"/>
                <a:gd name="connsiteY0" fmla="*/ 368251 h 3085157"/>
                <a:gd name="connsiteX1" fmla="*/ 12200640 w 12600756"/>
                <a:gd name="connsiteY1" fmla="*/ 556937 h 3085157"/>
                <a:gd name="connsiteX2" fmla="*/ 12157098 w 12600756"/>
                <a:gd name="connsiteY2" fmla="*/ 2743265 h 3085157"/>
                <a:gd name="connsiteX3" fmla="*/ 1604954 w 12600756"/>
                <a:gd name="connsiteY3" fmla="*/ 2743265 h 3085157"/>
                <a:gd name="connsiteX4" fmla="*/ 1604954 w 12600756"/>
                <a:gd name="connsiteY4" fmla="*/ 368251 h 3085157"/>
                <a:gd name="connsiteX0" fmla="*/ 206217 w 11202019"/>
                <a:gd name="connsiteY0" fmla="*/ 368251 h 3176312"/>
                <a:gd name="connsiteX1" fmla="*/ 10801903 w 11202019"/>
                <a:gd name="connsiteY1" fmla="*/ 556937 h 3176312"/>
                <a:gd name="connsiteX2" fmla="*/ 10758361 w 11202019"/>
                <a:gd name="connsiteY2" fmla="*/ 2743265 h 3176312"/>
                <a:gd name="connsiteX3" fmla="*/ 206217 w 11202019"/>
                <a:gd name="connsiteY3" fmla="*/ 2743265 h 3176312"/>
                <a:gd name="connsiteX4" fmla="*/ 206217 w 11202019"/>
                <a:gd name="connsiteY4" fmla="*/ 368251 h 3176312"/>
                <a:gd name="connsiteX0" fmla="*/ 206217 w 11162019"/>
                <a:gd name="connsiteY0" fmla="*/ 423578 h 3231639"/>
                <a:gd name="connsiteX1" fmla="*/ 10801903 w 11162019"/>
                <a:gd name="connsiteY1" fmla="*/ 612264 h 3231639"/>
                <a:gd name="connsiteX2" fmla="*/ 10758361 w 11162019"/>
                <a:gd name="connsiteY2" fmla="*/ 2798592 h 3231639"/>
                <a:gd name="connsiteX3" fmla="*/ 206217 w 11162019"/>
                <a:gd name="connsiteY3" fmla="*/ 2798592 h 3231639"/>
                <a:gd name="connsiteX4" fmla="*/ 206217 w 11162019"/>
                <a:gd name="connsiteY4" fmla="*/ 423578 h 3231639"/>
                <a:gd name="connsiteX0" fmla="*/ 311930 w 11267732"/>
                <a:gd name="connsiteY0" fmla="*/ 282974 h 3091035"/>
                <a:gd name="connsiteX1" fmla="*/ 10907616 w 11267732"/>
                <a:gd name="connsiteY1" fmla="*/ 471660 h 3091035"/>
                <a:gd name="connsiteX2" fmla="*/ 10864074 w 11267732"/>
                <a:gd name="connsiteY2" fmla="*/ 2657988 h 3091035"/>
                <a:gd name="connsiteX3" fmla="*/ 311930 w 11267732"/>
                <a:gd name="connsiteY3" fmla="*/ 2657988 h 3091035"/>
                <a:gd name="connsiteX4" fmla="*/ 311930 w 11267732"/>
                <a:gd name="connsiteY4" fmla="*/ 282974 h 3091035"/>
                <a:gd name="connsiteX0" fmla="*/ 311930 w 11134849"/>
                <a:gd name="connsiteY0" fmla="*/ 282974 h 2935813"/>
                <a:gd name="connsiteX1" fmla="*/ 10907616 w 11134849"/>
                <a:gd name="connsiteY1" fmla="*/ 471660 h 2935813"/>
                <a:gd name="connsiteX2" fmla="*/ 10864074 w 11134849"/>
                <a:gd name="connsiteY2" fmla="*/ 2657988 h 2935813"/>
                <a:gd name="connsiteX3" fmla="*/ 311930 w 11134849"/>
                <a:gd name="connsiteY3" fmla="*/ 2657988 h 2935813"/>
                <a:gd name="connsiteX4" fmla="*/ 311930 w 11134849"/>
                <a:gd name="connsiteY4" fmla="*/ 282974 h 2935813"/>
                <a:gd name="connsiteX0" fmla="*/ 311930 w 11139774"/>
                <a:gd name="connsiteY0" fmla="*/ 282974 h 2970140"/>
                <a:gd name="connsiteX1" fmla="*/ 10907616 w 11139774"/>
                <a:gd name="connsiteY1" fmla="*/ 471660 h 2970140"/>
                <a:gd name="connsiteX2" fmla="*/ 10864074 w 11139774"/>
                <a:gd name="connsiteY2" fmla="*/ 2657988 h 2970140"/>
                <a:gd name="connsiteX3" fmla="*/ 311930 w 11139774"/>
                <a:gd name="connsiteY3" fmla="*/ 2657988 h 2970140"/>
                <a:gd name="connsiteX4" fmla="*/ 311930 w 11139774"/>
                <a:gd name="connsiteY4" fmla="*/ 282974 h 2970140"/>
                <a:gd name="connsiteX0" fmla="*/ 311930 w 11176173"/>
                <a:gd name="connsiteY0" fmla="*/ 282974 h 2919244"/>
                <a:gd name="connsiteX1" fmla="*/ 10907616 w 11176173"/>
                <a:gd name="connsiteY1" fmla="*/ 471660 h 2919244"/>
                <a:gd name="connsiteX2" fmla="*/ 10864074 w 11176173"/>
                <a:gd name="connsiteY2" fmla="*/ 2657988 h 2919244"/>
                <a:gd name="connsiteX3" fmla="*/ 311930 w 11176173"/>
                <a:gd name="connsiteY3" fmla="*/ 2657988 h 2919244"/>
                <a:gd name="connsiteX4" fmla="*/ 311930 w 11176173"/>
                <a:gd name="connsiteY4" fmla="*/ 282974 h 2919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76173" h="2919244">
                  <a:moveTo>
                    <a:pt x="311930" y="282974"/>
                  </a:moveTo>
                  <a:cubicBezTo>
                    <a:pt x="786106" y="-124957"/>
                    <a:pt x="10559273" y="-116811"/>
                    <a:pt x="10907616" y="471660"/>
                  </a:cubicBezTo>
                  <a:cubicBezTo>
                    <a:pt x="11255959" y="1060131"/>
                    <a:pt x="11289911" y="2309646"/>
                    <a:pt x="10864074" y="2657988"/>
                  </a:cubicBezTo>
                  <a:cubicBezTo>
                    <a:pt x="10438237" y="3006330"/>
                    <a:pt x="665197" y="3006331"/>
                    <a:pt x="311930" y="2657988"/>
                  </a:cubicBezTo>
                  <a:cubicBezTo>
                    <a:pt x="-41337" y="2309645"/>
                    <a:pt x="-162246" y="690905"/>
                    <a:pt x="311930" y="282974"/>
                  </a:cubicBezTo>
                  <a:close/>
                </a:path>
              </a:pathLst>
            </a:custGeom>
            <a:solidFill>
              <a:srgbClr val="F4AB3F"/>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000" b="0" i="0" u="none" strike="noStrike" kern="1200" cap="none" spc="0" normalizeH="0" baseline="0" noProof="0" dirty="0">
                <a:ln>
                  <a:noFill/>
                </a:ln>
                <a:solidFill>
                  <a:srgbClr val="FFFFFF"/>
                </a:solidFill>
                <a:effectLst/>
                <a:uLnTx/>
                <a:uFillTx/>
                <a:latin typeface="Arial" panose="020B0604020202020204" pitchFamily="34" charset="0"/>
                <a:ea typeface="字魂59号-创粗黑"/>
                <a:cs typeface="Arial" panose="020B0604020202020204" pitchFamily="34" charset="0"/>
              </a:endParaRPr>
            </a:p>
          </p:txBody>
        </p:sp>
        <p:sp>
          <p:nvSpPr>
            <p:cNvPr id="4" name="矩形 16">
              <a:extLst>
                <a:ext uri="{FF2B5EF4-FFF2-40B4-BE49-F238E27FC236}">
                  <a16:creationId xmlns:a16="http://schemas.microsoft.com/office/drawing/2014/main" id="{54EC89AB-01FE-5D07-2EA1-EDD2906B3E23}"/>
                </a:ext>
              </a:extLst>
            </p:cNvPr>
            <p:cNvSpPr/>
            <p:nvPr/>
          </p:nvSpPr>
          <p:spPr>
            <a:xfrm>
              <a:off x="790642" y="256970"/>
              <a:ext cx="11077537" cy="2778716"/>
            </a:xfrm>
            <a:custGeom>
              <a:avLst/>
              <a:gdLst>
                <a:gd name="connsiteX0" fmla="*/ 0 w 10552144"/>
                <a:gd name="connsiteY0" fmla="*/ 0 h 2375014"/>
                <a:gd name="connsiteX1" fmla="*/ 10552144 w 10552144"/>
                <a:gd name="connsiteY1" fmla="*/ 0 h 2375014"/>
                <a:gd name="connsiteX2" fmla="*/ 10552144 w 10552144"/>
                <a:gd name="connsiteY2" fmla="*/ 2375014 h 2375014"/>
                <a:gd name="connsiteX3" fmla="*/ 0 w 10552144"/>
                <a:gd name="connsiteY3" fmla="*/ 2375014 h 2375014"/>
                <a:gd name="connsiteX4" fmla="*/ 0 w 10552144"/>
                <a:gd name="connsiteY4" fmla="*/ 0 h 2375014"/>
                <a:gd name="connsiteX0" fmla="*/ 0 w 10554602"/>
                <a:gd name="connsiteY0" fmla="*/ 161269 h 2536283"/>
                <a:gd name="connsiteX1" fmla="*/ 10552144 w 10554602"/>
                <a:gd name="connsiteY1" fmla="*/ 161269 h 2536283"/>
                <a:gd name="connsiteX2" fmla="*/ 10552144 w 10554602"/>
                <a:gd name="connsiteY2" fmla="*/ 2536283 h 2536283"/>
                <a:gd name="connsiteX3" fmla="*/ 0 w 10554602"/>
                <a:gd name="connsiteY3" fmla="*/ 2536283 h 2536283"/>
                <a:gd name="connsiteX4" fmla="*/ 0 w 10554602"/>
                <a:gd name="connsiteY4" fmla="*/ 161269 h 2536283"/>
                <a:gd name="connsiteX0" fmla="*/ 0 w 10694061"/>
                <a:gd name="connsiteY0" fmla="*/ 161269 h 2536283"/>
                <a:gd name="connsiteX1" fmla="*/ 10552144 w 10694061"/>
                <a:gd name="connsiteY1" fmla="*/ 161269 h 2536283"/>
                <a:gd name="connsiteX2" fmla="*/ 10552144 w 10694061"/>
                <a:gd name="connsiteY2" fmla="*/ 2536283 h 2536283"/>
                <a:gd name="connsiteX3" fmla="*/ 0 w 10694061"/>
                <a:gd name="connsiteY3" fmla="*/ 2536283 h 2536283"/>
                <a:gd name="connsiteX4" fmla="*/ 0 w 10694061"/>
                <a:gd name="connsiteY4" fmla="*/ 161269 h 2536283"/>
                <a:gd name="connsiteX0" fmla="*/ 0 w 10694061"/>
                <a:gd name="connsiteY0" fmla="*/ 438720 h 2813734"/>
                <a:gd name="connsiteX1" fmla="*/ 10552144 w 10694061"/>
                <a:gd name="connsiteY1" fmla="*/ 438720 h 2813734"/>
                <a:gd name="connsiteX2" fmla="*/ 10552144 w 10694061"/>
                <a:gd name="connsiteY2" fmla="*/ 2813734 h 2813734"/>
                <a:gd name="connsiteX3" fmla="*/ 0 w 10694061"/>
                <a:gd name="connsiteY3" fmla="*/ 2813734 h 2813734"/>
                <a:gd name="connsiteX4" fmla="*/ 0 w 10694061"/>
                <a:gd name="connsiteY4" fmla="*/ 438720 h 2813734"/>
                <a:gd name="connsiteX0" fmla="*/ 0 w 10727132"/>
                <a:gd name="connsiteY0" fmla="*/ 334696 h 2709710"/>
                <a:gd name="connsiteX1" fmla="*/ 10595686 w 10727132"/>
                <a:gd name="connsiteY1" fmla="*/ 523382 h 2709710"/>
                <a:gd name="connsiteX2" fmla="*/ 10552144 w 10727132"/>
                <a:gd name="connsiteY2" fmla="*/ 2709710 h 2709710"/>
                <a:gd name="connsiteX3" fmla="*/ 0 w 10727132"/>
                <a:gd name="connsiteY3" fmla="*/ 2709710 h 2709710"/>
                <a:gd name="connsiteX4" fmla="*/ 0 w 10727132"/>
                <a:gd name="connsiteY4" fmla="*/ 334696 h 2709710"/>
                <a:gd name="connsiteX0" fmla="*/ 1319018 w 12046150"/>
                <a:gd name="connsiteY0" fmla="*/ 334696 h 2709710"/>
                <a:gd name="connsiteX1" fmla="*/ 11914704 w 12046150"/>
                <a:gd name="connsiteY1" fmla="*/ 523382 h 2709710"/>
                <a:gd name="connsiteX2" fmla="*/ 11871162 w 12046150"/>
                <a:gd name="connsiteY2" fmla="*/ 2709710 h 2709710"/>
                <a:gd name="connsiteX3" fmla="*/ 1319018 w 12046150"/>
                <a:gd name="connsiteY3" fmla="*/ 2709710 h 2709710"/>
                <a:gd name="connsiteX4" fmla="*/ 1319018 w 12046150"/>
                <a:gd name="connsiteY4" fmla="*/ 334696 h 2709710"/>
                <a:gd name="connsiteX0" fmla="*/ 805284 w 11532416"/>
                <a:gd name="connsiteY0" fmla="*/ 281540 h 2656554"/>
                <a:gd name="connsiteX1" fmla="*/ 11400970 w 11532416"/>
                <a:gd name="connsiteY1" fmla="*/ 470226 h 2656554"/>
                <a:gd name="connsiteX2" fmla="*/ 11357428 w 11532416"/>
                <a:gd name="connsiteY2" fmla="*/ 2656554 h 2656554"/>
                <a:gd name="connsiteX3" fmla="*/ 805284 w 11532416"/>
                <a:gd name="connsiteY3" fmla="*/ 2656554 h 2656554"/>
                <a:gd name="connsiteX4" fmla="*/ 805284 w 11532416"/>
                <a:gd name="connsiteY4" fmla="*/ 281540 h 2656554"/>
                <a:gd name="connsiteX0" fmla="*/ 405887 w 11133019"/>
                <a:gd name="connsiteY0" fmla="*/ 281540 h 2656554"/>
                <a:gd name="connsiteX1" fmla="*/ 11001573 w 11133019"/>
                <a:gd name="connsiteY1" fmla="*/ 470226 h 2656554"/>
                <a:gd name="connsiteX2" fmla="*/ 10958031 w 11133019"/>
                <a:gd name="connsiteY2" fmla="*/ 2656554 h 2656554"/>
                <a:gd name="connsiteX3" fmla="*/ 405887 w 11133019"/>
                <a:gd name="connsiteY3" fmla="*/ 2656554 h 2656554"/>
                <a:gd name="connsiteX4" fmla="*/ 405887 w 11133019"/>
                <a:gd name="connsiteY4" fmla="*/ 281540 h 2656554"/>
                <a:gd name="connsiteX0" fmla="*/ 2033007 w 12760139"/>
                <a:gd name="connsiteY0" fmla="*/ 281540 h 2656554"/>
                <a:gd name="connsiteX1" fmla="*/ 12628693 w 12760139"/>
                <a:gd name="connsiteY1" fmla="*/ 470226 h 2656554"/>
                <a:gd name="connsiteX2" fmla="*/ 12585151 w 12760139"/>
                <a:gd name="connsiteY2" fmla="*/ 2656554 h 2656554"/>
                <a:gd name="connsiteX3" fmla="*/ 2033007 w 12760139"/>
                <a:gd name="connsiteY3" fmla="*/ 2656554 h 2656554"/>
                <a:gd name="connsiteX4" fmla="*/ 2033007 w 12760139"/>
                <a:gd name="connsiteY4" fmla="*/ 281540 h 2656554"/>
                <a:gd name="connsiteX0" fmla="*/ 2033007 w 14234123"/>
                <a:gd name="connsiteY0" fmla="*/ 281540 h 2656554"/>
                <a:gd name="connsiteX1" fmla="*/ 12628693 w 14234123"/>
                <a:gd name="connsiteY1" fmla="*/ 470226 h 2656554"/>
                <a:gd name="connsiteX2" fmla="*/ 12585151 w 14234123"/>
                <a:gd name="connsiteY2" fmla="*/ 2656554 h 2656554"/>
                <a:gd name="connsiteX3" fmla="*/ 2033007 w 14234123"/>
                <a:gd name="connsiteY3" fmla="*/ 2656554 h 2656554"/>
                <a:gd name="connsiteX4" fmla="*/ 2033007 w 14234123"/>
                <a:gd name="connsiteY4" fmla="*/ 281540 h 2656554"/>
                <a:gd name="connsiteX0" fmla="*/ 2033007 w 12979287"/>
                <a:gd name="connsiteY0" fmla="*/ 281540 h 2998446"/>
                <a:gd name="connsiteX1" fmla="*/ 12628693 w 12979287"/>
                <a:gd name="connsiteY1" fmla="*/ 470226 h 2998446"/>
                <a:gd name="connsiteX2" fmla="*/ 12585151 w 12979287"/>
                <a:gd name="connsiteY2" fmla="*/ 2656554 h 2998446"/>
                <a:gd name="connsiteX3" fmla="*/ 2033007 w 12979287"/>
                <a:gd name="connsiteY3" fmla="*/ 2656554 h 2998446"/>
                <a:gd name="connsiteX4" fmla="*/ 2033007 w 12979287"/>
                <a:gd name="connsiteY4" fmla="*/ 281540 h 2998446"/>
                <a:gd name="connsiteX0" fmla="*/ 2033007 w 13028809"/>
                <a:gd name="connsiteY0" fmla="*/ 152857 h 2869763"/>
                <a:gd name="connsiteX1" fmla="*/ 12628693 w 13028809"/>
                <a:gd name="connsiteY1" fmla="*/ 341543 h 2869763"/>
                <a:gd name="connsiteX2" fmla="*/ 12585151 w 13028809"/>
                <a:gd name="connsiteY2" fmla="*/ 2527871 h 2869763"/>
                <a:gd name="connsiteX3" fmla="*/ 2033007 w 13028809"/>
                <a:gd name="connsiteY3" fmla="*/ 2527871 h 2869763"/>
                <a:gd name="connsiteX4" fmla="*/ 2033007 w 13028809"/>
                <a:gd name="connsiteY4" fmla="*/ 152857 h 2869763"/>
                <a:gd name="connsiteX0" fmla="*/ 1604954 w 12600756"/>
                <a:gd name="connsiteY0" fmla="*/ 368251 h 3085157"/>
                <a:gd name="connsiteX1" fmla="*/ 12200640 w 12600756"/>
                <a:gd name="connsiteY1" fmla="*/ 556937 h 3085157"/>
                <a:gd name="connsiteX2" fmla="*/ 12157098 w 12600756"/>
                <a:gd name="connsiteY2" fmla="*/ 2743265 h 3085157"/>
                <a:gd name="connsiteX3" fmla="*/ 1604954 w 12600756"/>
                <a:gd name="connsiteY3" fmla="*/ 2743265 h 3085157"/>
                <a:gd name="connsiteX4" fmla="*/ 1604954 w 12600756"/>
                <a:gd name="connsiteY4" fmla="*/ 368251 h 3085157"/>
                <a:gd name="connsiteX0" fmla="*/ 206217 w 11202019"/>
                <a:gd name="connsiteY0" fmla="*/ 368251 h 3176312"/>
                <a:gd name="connsiteX1" fmla="*/ 10801903 w 11202019"/>
                <a:gd name="connsiteY1" fmla="*/ 556937 h 3176312"/>
                <a:gd name="connsiteX2" fmla="*/ 10758361 w 11202019"/>
                <a:gd name="connsiteY2" fmla="*/ 2743265 h 3176312"/>
                <a:gd name="connsiteX3" fmla="*/ 206217 w 11202019"/>
                <a:gd name="connsiteY3" fmla="*/ 2743265 h 3176312"/>
                <a:gd name="connsiteX4" fmla="*/ 206217 w 11202019"/>
                <a:gd name="connsiteY4" fmla="*/ 368251 h 3176312"/>
                <a:gd name="connsiteX0" fmla="*/ 206217 w 11162019"/>
                <a:gd name="connsiteY0" fmla="*/ 423578 h 3231639"/>
                <a:gd name="connsiteX1" fmla="*/ 10801903 w 11162019"/>
                <a:gd name="connsiteY1" fmla="*/ 612264 h 3231639"/>
                <a:gd name="connsiteX2" fmla="*/ 10758361 w 11162019"/>
                <a:gd name="connsiteY2" fmla="*/ 2798592 h 3231639"/>
                <a:gd name="connsiteX3" fmla="*/ 206217 w 11162019"/>
                <a:gd name="connsiteY3" fmla="*/ 2798592 h 3231639"/>
                <a:gd name="connsiteX4" fmla="*/ 206217 w 11162019"/>
                <a:gd name="connsiteY4" fmla="*/ 423578 h 3231639"/>
                <a:gd name="connsiteX0" fmla="*/ 311930 w 11267732"/>
                <a:gd name="connsiteY0" fmla="*/ 282974 h 3091035"/>
                <a:gd name="connsiteX1" fmla="*/ 10907616 w 11267732"/>
                <a:gd name="connsiteY1" fmla="*/ 471660 h 3091035"/>
                <a:gd name="connsiteX2" fmla="*/ 10864074 w 11267732"/>
                <a:gd name="connsiteY2" fmla="*/ 2657988 h 3091035"/>
                <a:gd name="connsiteX3" fmla="*/ 311930 w 11267732"/>
                <a:gd name="connsiteY3" fmla="*/ 2657988 h 3091035"/>
                <a:gd name="connsiteX4" fmla="*/ 311930 w 11267732"/>
                <a:gd name="connsiteY4" fmla="*/ 282974 h 3091035"/>
                <a:gd name="connsiteX0" fmla="*/ 311930 w 11134849"/>
                <a:gd name="connsiteY0" fmla="*/ 282974 h 2935813"/>
                <a:gd name="connsiteX1" fmla="*/ 10907616 w 11134849"/>
                <a:gd name="connsiteY1" fmla="*/ 471660 h 2935813"/>
                <a:gd name="connsiteX2" fmla="*/ 10864074 w 11134849"/>
                <a:gd name="connsiteY2" fmla="*/ 2657988 h 2935813"/>
                <a:gd name="connsiteX3" fmla="*/ 311930 w 11134849"/>
                <a:gd name="connsiteY3" fmla="*/ 2657988 h 2935813"/>
                <a:gd name="connsiteX4" fmla="*/ 311930 w 11134849"/>
                <a:gd name="connsiteY4" fmla="*/ 282974 h 2935813"/>
                <a:gd name="connsiteX0" fmla="*/ 311930 w 11139774"/>
                <a:gd name="connsiteY0" fmla="*/ 282974 h 2970140"/>
                <a:gd name="connsiteX1" fmla="*/ 10907616 w 11139774"/>
                <a:gd name="connsiteY1" fmla="*/ 471660 h 2970140"/>
                <a:gd name="connsiteX2" fmla="*/ 10864074 w 11139774"/>
                <a:gd name="connsiteY2" fmla="*/ 2657988 h 2970140"/>
                <a:gd name="connsiteX3" fmla="*/ 311930 w 11139774"/>
                <a:gd name="connsiteY3" fmla="*/ 2657988 h 2970140"/>
                <a:gd name="connsiteX4" fmla="*/ 311930 w 11139774"/>
                <a:gd name="connsiteY4" fmla="*/ 282974 h 2970140"/>
                <a:gd name="connsiteX0" fmla="*/ 311930 w 11176173"/>
                <a:gd name="connsiteY0" fmla="*/ 282974 h 2919244"/>
                <a:gd name="connsiteX1" fmla="*/ 10907616 w 11176173"/>
                <a:gd name="connsiteY1" fmla="*/ 471660 h 2919244"/>
                <a:gd name="connsiteX2" fmla="*/ 10864074 w 11176173"/>
                <a:gd name="connsiteY2" fmla="*/ 2657988 h 2919244"/>
                <a:gd name="connsiteX3" fmla="*/ 311930 w 11176173"/>
                <a:gd name="connsiteY3" fmla="*/ 2657988 h 2919244"/>
                <a:gd name="connsiteX4" fmla="*/ 311930 w 11176173"/>
                <a:gd name="connsiteY4" fmla="*/ 282974 h 2919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76173" h="2919244">
                  <a:moveTo>
                    <a:pt x="311930" y="282974"/>
                  </a:moveTo>
                  <a:cubicBezTo>
                    <a:pt x="786106" y="-124957"/>
                    <a:pt x="10559273" y="-116811"/>
                    <a:pt x="10907616" y="471660"/>
                  </a:cubicBezTo>
                  <a:cubicBezTo>
                    <a:pt x="11255959" y="1060131"/>
                    <a:pt x="11289911" y="2309646"/>
                    <a:pt x="10864074" y="2657988"/>
                  </a:cubicBezTo>
                  <a:cubicBezTo>
                    <a:pt x="10438237" y="3006330"/>
                    <a:pt x="665197" y="3006331"/>
                    <a:pt x="311930" y="2657988"/>
                  </a:cubicBezTo>
                  <a:cubicBezTo>
                    <a:pt x="-41337" y="2309645"/>
                    <a:pt x="-162246" y="690905"/>
                    <a:pt x="311930" y="282974"/>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000" b="0" i="0" u="none" strike="noStrike" kern="1200" cap="none" spc="0" normalizeH="0" baseline="0" noProof="0" dirty="0">
                <a:ln>
                  <a:noFill/>
                </a:ln>
                <a:solidFill>
                  <a:srgbClr val="FFFFFF"/>
                </a:solidFill>
                <a:effectLst/>
                <a:uLnTx/>
                <a:uFillTx/>
                <a:latin typeface="Arial" panose="020B0604020202020204" pitchFamily="34" charset="0"/>
                <a:ea typeface="字魂59号-创粗黑"/>
                <a:cs typeface="Arial" panose="020B0604020202020204" pitchFamily="34" charset="0"/>
              </a:endParaRPr>
            </a:p>
          </p:txBody>
        </p:sp>
      </p:grpSp>
      <p:sp>
        <p:nvSpPr>
          <p:cNvPr id="5" name="Hộp Văn bản 1">
            <a:extLst>
              <a:ext uri="{FF2B5EF4-FFF2-40B4-BE49-F238E27FC236}">
                <a16:creationId xmlns:a16="http://schemas.microsoft.com/office/drawing/2014/main" id="{C43DC560-AE12-6973-ECD5-BF0146DF10B9}"/>
              </a:ext>
            </a:extLst>
          </p:cNvPr>
          <p:cNvSpPr txBox="1"/>
          <p:nvPr/>
        </p:nvSpPr>
        <p:spPr>
          <a:xfrm>
            <a:off x="831530" y="1383006"/>
            <a:ext cx="8140184"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a:ln w="38100">
                  <a:solidFill>
                    <a:prstClr val="black"/>
                  </a:solidFill>
                </a:ln>
                <a:solidFill>
                  <a:srgbClr val="FF6600"/>
                </a:solidFill>
                <a:effectLst/>
                <a:uLnTx/>
                <a:uFillTx/>
                <a:latin typeface="iCiel Pony" panose="02000000000000000000" pitchFamily="2" charset="0"/>
                <a:ea typeface="+mn-ea"/>
                <a:cs typeface="+mn-cs"/>
              </a:rPr>
              <a:t>HƯỚNG DẪN GIỌNG ĐỌC</a:t>
            </a:r>
            <a:endParaRPr kumimoji="0" lang="en-US" sz="5400" b="1" i="0" u="none" strike="noStrike" kern="1200" cap="none" spc="0" normalizeH="0" baseline="0" noProof="0" dirty="0">
              <a:ln w="38100">
                <a:solidFill>
                  <a:prstClr val="black"/>
                </a:solidFill>
              </a:ln>
              <a:solidFill>
                <a:srgbClr val="FF6600"/>
              </a:solidFill>
              <a:effectLst/>
              <a:uLnTx/>
              <a:uFillTx/>
              <a:latin typeface="iCiel Pony" panose="02000000000000000000" pitchFamily="2" charset="0"/>
              <a:ea typeface="+mn-ea"/>
              <a:cs typeface="+mn-cs"/>
            </a:endParaRPr>
          </a:p>
        </p:txBody>
      </p:sp>
      <p:pic>
        <p:nvPicPr>
          <p:cNvPr id="6" name="Picture 5">
            <a:extLst>
              <a:ext uri="{FF2B5EF4-FFF2-40B4-BE49-F238E27FC236}">
                <a16:creationId xmlns:a16="http://schemas.microsoft.com/office/drawing/2014/main" id="{6322B5AB-9152-4FD6-D144-A945386EB924}"/>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15158" b="88480" l="5093" r="48424">
                        <a14:foregroundMark x1="47575" y1="38359" x2="47575" y2="38359"/>
                        <a14:foregroundMark x1="48424" y1="42765" x2="48424" y2="42765"/>
                        <a14:foregroundMark x1="29345" y1="87470" x2="29345" y2="87470"/>
                        <a14:foregroundMark x1="24980" y1="88157" x2="24980" y2="88157"/>
                        <a14:foregroundMark x1="29264" y1="88480" x2="29264" y2="88480"/>
                        <a14:foregroundMark x1="24980" y1="88480" x2="24980" y2="88480"/>
                        <a14:backgroundMark x1="9095" y1="20089" x2="27607" y2="18391"/>
                        <a14:backgroundMark x1="10509" y1="24091" x2="13298" y2="23120"/>
                        <a14:backgroundMark x1="13379" y1="23040" x2="13541" y2="22959"/>
                        <a14:backgroundMark x1="30396" y1="20251" x2="31043" y2="20251"/>
                        <a14:backgroundMark x1="31043" y1="20251" x2="31043" y2="20251"/>
                        <a14:backgroundMark x1="8812" y1="28133" x2="5578" y2="34438"/>
                        <a14:backgroundMark x1="5578" y1="34438" x2="5578" y2="34923"/>
                        <a14:backgroundMark x1="26112" y1="21342" x2="6467" y2="23120"/>
                        <a14:backgroundMark x1="3961" y1="26677" x2="6306" y2="35530"/>
                        <a14:backgroundMark x1="11762" y1="23484" x2="12409" y2="24131"/>
                        <a14:backgroundMark x1="29628" y1="20574" x2="28133" y2="20938"/>
                        <a14:backgroundMark x1="32296" y1="20695" x2="28779" y2="21544"/>
                      </a14:backgroundRemoval>
                    </a14:imgEffect>
                  </a14:imgLayer>
                </a14:imgProps>
              </a:ext>
              <a:ext uri="{28A0092B-C50C-407E-A947-70E740481C1C}">
                <a14:useLocalDpi xmlns:a14="http://schemas.microsoft.com/office/drawing/2010/main" val="0"/>
              </a:ext>
            </a:extLst>
          </a:blip>
          <a:srcRect t="19398" r="48594" b="7173"/>
          <a:stretch/>
        </p:blipFill>
        <p:spPr>
          <a:xfrm flipH="1">
            <a:off x="8728114" y="1358899"/>
            <a:ext cx="4030683" cy="5757499"/>
          </a:xfrm>
          <a:prstGeom prst="rect">
            <a:avLst/>
          </a:prstGeom>
          <a:effectLst>
            <a:outerShdw blurRad="63500" sx="102000" sy="102000" algn="ctr" rotWithShape="0">
              <a:prstClr val="black">
                <a:alpha val="40000"/>
              </a:prstClr>
            </a:outerShdw>
          </a:effectLst>
        </p:spPr>
      </p:pic>
      <p:sp>
        <p:nvSpPr>
          <p:cNvPr id="7" name="Rectangle 6">
            <a:extLst>
              <a:ext uri="{FF2B5EF4-FFF2-40B4-BE49-F238E27FC236}">
                <a16:creationId xmlns:a16="http://schemas.microsoft.com/office/drawing/2014/main" id="{FC2AF938-8D78-C1B4-FAE7-8025901545C2}"/>
              </a:ext>
            </a:extLst>
          </p:cNvPr>
          <p:cNvSpPr/>
          <p:nvPr/>
        </p:nvSpPr>
        <p:spPr>
          <a:xfrm>
            <a:off x="979645" y="2482877"/>
            <a:ext cx="7920154" cy="2955681"/>
          </a:xfrm>
          <a:prstGeom prst="rect">
            <a:avLst/>
          </a:prstGeom>
        </p:spPr>
        <p:txBody>
          <a:bodyPr wrap="square">
            <a:spAutoFit/>
          </a:bodyPr>
          <a:lstStyle/>
          <a:p>
            <a:pPr marL="457200" lvl="0" indent="-457200" algn="just">
              <a:lnSpc>
                <a:spcPct val="150000"/>
              </a:lnSpc>
              <a:buFont typeface="Arial" panose="020B0604020202020204" pitchFamily="34" charset="0"/>
              <a:buChar char="•"/>
            </a:pPr>
            <a:r>
              <a:rPr lang="vi-VN" sz="3200" dirty="0">
                <a:ln>
                  <a:solidFill>
                    <a:sysClr val="windowText" lastClr="000000"/>
                  </a:solidFill>
                </a:ln>
                <a:solidFill>
                  <a:prstClr val="black"/>
                </a:solidFill>
                <a:latin typeface="Cambria" panose="02040503050406030204" pitchFamily="18" charset="0"/>
                <a:ea typeface="Cambria" panose="02040503050406030204" pitchFamily="18" charset="0"/>
              </a:rPr>
              <a:t>Đọc trôi chảy toàn bài, ngắt nghỉ câu đúng, chú ý câu dài.</a:t>
            </a:r>
            <a:endParaRPr lang="en-US" sz="3200" dirty="0">
              <a:ln>
                <a:solidFill>
                  <a:sysClr val="windowText" lastClr="000000"/>
                </a:solidFill>
              </a:ln>
              <a:solidFill>
                <a:prstClr val="black"/>
              </a:solidFill>
              <a:latin typeface="Cambria" panose="02040503050406030204" pitchFamily="18" charset="0"/>
              <a:ea typeface="Cambria" panose="02040503050406030204" pitchFamily="18" charset="0"/>
            </a:endParaRPr>
          </a:p>
          <a:p>
            <a:pPr marL="457200" lvl="0" indent="-457200" algn="just">
              <a:lnSpc>
                <a:spcPct val="150000"/>
              </a:lnSpc>
              <a:buFont typeface="Arial" panose="020B0604020202020204" pitchFamily="34" charset="0"/>
              <a:buChar char="•"/>
            </a:pPr>
            <a:r>
              <a:rPr lang="vi-VN" sz="3200" dirty="0">
                <a:ln>
                  <a:solidFill>
                    <a:sysClr val="windowText" lastClr="000000"/>
                  </a:solidFill>
                </a:ln>
                <a:solidFill>
                  <a:prstClr val="black"/>
                </a:solidFill>
                <a:latin typeface="Cambria" panose="02040503050406030204" pitchFamily="18" charset="0"/>
                <a:ea typeface="Cambria" panose="02040503050406030204" pitchFamily="18" charset="0"/>
              </a:rPr>
              <a:t>Đọc diễn cảm các từ ngữ thể hiện tâm trạng cảm xúc của nhân vật trong bài thơ.</a:t>
            </a:r>
            <a:endParaRPr kumimoji="0" lang="en-GB" sz="3200" b="0" i="0" u="none" strike="noStrike" kern="1200" cap="none" spc="0" normalizeH="0" baseline="0" noProof="0" dirty="0">
              <a:ln>
                <a:solidFill>
                  <a:sysClr val="windowText" lastClr="000000"/>
                </a:solidFill>
              </a:ln>
              <a:solidFill>
                <a:prstClr val="black"/>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017856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703FF96-FDA8-0939-EC25-5280938205A7}"/>
              </a:ext>
            </a:extLst>
          </p:cNvPr>
          <p:cNvPicPr>
            <a:picLocks noChangeAspect="1"/>
          </p:cNvPicPr>
          <p:nvPr/>
        </p:nvPicPr>
        <p:blipFill>
          <a:blip r:embed="rId2"/>
          <a:stretch>
            <a:fillRect/>
          </a:stretch>
        </p:blipFill>
        <p:spPr>
          <a:xfrm>
            <a:off x="2905530" y="2826247"/>
            <a:ext cx="6380939" cy="3287150"/>
          </a:xfrm>
          <a:prstGeom prst="rect">
            <a:avLst/>
          </a:prstGeom>
        </p:spPr>
      </p:pic>
      <p:pic>
        <p:nvPicPr>
          <p:cNvPr id="4" name="Picture 3">
            <a:extLst>
              <a:ext uri="{FF2B5EF4-FFF2-40B4-BE49-F238E27FC236}">
                <a16:creationId xmlns:a16="http://schemas.microsoft.com/office/drawing/2014/main" id="{F3D80A9D-8556-7747-FCF1-0E18CF2BED2C}"/>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5158" b="88480" l="5093" r="48424">
                        <a14:foregroundMark x1="47575" y1="38359" x2="47575" y2="38359"/>
                        <a14:foregroundMark x1="48424" y1="42765" x2="48424" y2="42765"/>
                        <a14:foregroundMark x1="29345" y1="87470" x2="29345" y2="87470"/>
                        <a14:foregroundMark x1="24980" y1="88157" x2="24980" y2="88157"/>
                        <a14:foregroundMark x1="29264" y1="88480" x2="29264" y2="88480"/>
                        <a14:foregroundMark x1="24980" y1="88480" x2="24980" y2="88480"/>
                        <a14:backgroundMark x1="9095" y1="20089" x2="27607" y2="18391"/>
                        <a14:backgroundMark x1="10509" y1="24091" x2="13298" y2="23120"/>
                        <a14:backgroundMark x1="13379" y1="23040" x2="13541" y2="22959"/>
                        <a14:backgroundMark x1="30396" y1="20251" x2="31043" y2="20251"/>
                        <a14:backgroundMark x1="31043" y1="20251" x2="31043" y2="20251"/>
                        <a14:backgroundMark x1="8812" y1="28133" x2="5578" y2="34438"/>
                        <a14:backgroundMark x1="5578" y1="34438" x2="5578" y2="34923"/>
                        <a14:backgroundMark x1="26112" y1="21342" x2="6467" y2="23120"/>
                        <a14:backgroundMark x1="3961" y1="26677" x2="6306" y2="35530"/>
                        <a14:backgroundMark x1="11762" y1="23484" x2="12409" y2="24131"/>
                        <a14:backgroundMark x1="29628" y1="20574" x2="28133" y2="20938"/>
                        <a14:backgroundMark x1="32296" y1="20695" x2="28779" y2="21544"/>
                      </a14:backgroundRemoval>
                    </a14:imgEffect>
                  </a14:imgLayer>
                </a14:imgProps>
              </a:ext>
              <a:ext uri="{28A0092B-C50C-407E-A947-70E740481C1C}">
                <a14:useLocalDpi xmlns:a14="http://schemas.microsoft.com/office/drawing/2010/main" val="0"/>
              </a:ext>
            </a:extLst>
          </a:blip>
          <a:srcRect t="19398" r="48594" b="7173"/>
          <a:stretch/>
        </p:blipFill>
        <p:spPr>
          <a:xfrm flipH="1">
            <a:off x="8728114" y="1358899"/>
            <a:ext cx="4030683" cy="5757499"/>
          </a:xfrm>
          <a:prstGeom prst="rect">
            <a:avLst/>
          </a:prstGeom>
          <a:effectLst>
            <a:outerShdw blurRad="63500" sx="102000" sy="102000" algn="ctr" rotWithShape="0">
              <a:prstClr val="black">
                <a:alpha val="40000"/>
              </a:prstClr>
            </a:outerShdw>
          </a:effectLst>
        </p:spPr>
      </p:pic>
      <p:pic>
        <p:nvPicPr>
          <p:cNvPr id="5" name="Picture 4">
            <a:extLst>
              <a:ext uri="{FF2B5EF4-FFF2-40B4-BE49-F238E27FC236}">
                <a16:creationId xmlns:a16="http://schemas.microsoft.com/office/drawing/2014/main" id="{0E4FF207-329F-F4C1-FA16-2B09B813F573}"/>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22595" b="88682" l="52749" r="93937">
                        <a14:foregroundMark x1="77728" y1="22595" x2="72797" y2="25667"/>
                        <a14:foregroundMark x1="81973" y1="35651" x2="70857" y2="38399"/>
                        <a14:foregroundMark x1="82458" y1="34600" x2="84074" y2="42118"/>
                        <a14:foregroundMark x1="83670" y1="33589" x2="82943" y2="38076"/>
                        <a14:foregroundMark x1="69887" y1="35974" x2="70210" y2="42118"/>
                        <a14:foregroundMark x1="70210" y1="42118" x2="70210" y2="42118"/>
                        <a14:foregroundMark x1="69402" y1="34681" x2="69321" y2="38723"/>
                        <a14:foregroundMark x1="57437" y1="47858" x2="57437" y2="47858"/>
                        <a14:foregroundMark x1="53112" y1="48262" x2="53112" y2="48262"/>
                        <a14:foregroundMark x1="56265" y1="47292" x2="56265" y2="47292"/>
                        <a14:foregroundMark x1="72474" y1="88682" x2="72474" y2="83994"/>
                        <a14:foregroundMark x1="63177" y1="58812" x2="63177" y2="58812"/>
                        <a14:foregroundMark x1="56063" y1="46888" x2="56063" y2="46888"/>
                        <a14:foregroundMark x1="82983" y1="88601" x2="82983" y2="88601"/>
                      </a14:backgroundRemoval>
                    </a14:imgEffect>
                  </a14:imgLayer>
                </a14:imgProps>
              </a:ext>
              <a:ext uri="{28A0092B-C50C-407E-A947-70E740481C1C}">
                <a14:useLocalDpi xmlns:a14="http://schemas.microsoft.com/office/drawing/2010/main" val="0"/>
              </a:ext>
            </a:extLst>
          </a:blip>
          <a:srcRect l="47677" t="17581" r="917" b="8990"/>
          <a:stretch/>
        </p:blipFill>
        <p:spPr>
          <a:xfrm flipH="1">
            <a:off x="-313120" y="1202321"/>
            <a:ext cx="4030683" cy="5757499"/>
          </a:xfrm>
          <a:prstGeom prst="rect">
            <a:avLst/>
          </a:prstGeom>
          <a:effectLst>
            <a:outerShdw blurRad="63500" sx="102000" sy="102000" algn="ctr" rotWithShape="0">
              <a:prstClr val="black">
                <a:alpha val="40000"/>
              </a:prstClr>
            </a:outerShdw>
          </a:effectLst>
        </p:spPr>
      </p:pic>
      <p:pic>
        <p:nvPicPr>
          <p:cNvPr id="2" name="Picture 1">
            <a:extLst>
              <a:ext uri="{FF2B5EF4-FFF2-40B4-BE49-F238E27FC236}">
                <a16:creationId xmlns:a16="http://schemas.microsoft.com/office/drawing/2014/main" id="{DE08F6BA-89D2-C865-2D9F-751107C196DF}"/>
              </a:ext>
            </a:extLst>
          </p:cNvPr>
          <p:cNvPicPr>
            <a:picLocks noChangeAspect="1"/>
          </p:cNvPicPr>
          <p:nvPr/>
        </p:nvPicPr>
        <p:blipFill>
          <a:blip r:embed="rId7"/>
          <a:stretch>
            <a:fillRect/>
          </a:stretch>
        </p:blipFill>
        <p:spPr>
          <a:xfrm>
            <a:off x="877570" y="552450"/>
            <a:ext cx="12192000" cy="1827424"/>
          </a:xfrm>
          <a:prstGeom prst="rect">
            <a:avLst/>
          </a:prstGeom>
        </p:spPr>
      </p:pic>
    </p:spTree>
    <p:extLst>
      <p:ext uri="{BB962C8B-B14F-4D97-AF65-F5344CB8AC3E}">
        <p14:creationId xmlns:p14="http://schemas.microsoft.com/office/powerpoint/2010/main" val="21029162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B2CAD6A-B4B9-4A95-CC9B-257B1D368412}"/>
              </a:ext>
            </a:extLst>
          </p:cNvPr>
          <p:cNvPicPr>
            <a:picLocks noChangeAspect="1"/>
          </p:cNvPicPr>
          <p:nvPr/>
        </p:nvPicPr>
        <p:blipFill>
          <a:blip r:embed="rId2"/>
          <a:stretch>
            <a:fillRect/>
          </a:stretch>
        </p:blipFill>
        <p:spPr>
          <a:xfrm>
            <a:off x="-91726" y="2553032"/>
            <a:ext cx="6584251" cy="4048095"/>
          </a:xfrm>
          <a:prstGeom prst="rect">
            <a:avLst/>
          </a:prstGeom>
        </p:spPr>
      </p:pic>
      <p:pic>
        <p:nvPicPr>
          <p:cNvPr id="7" name="Picture 6">
            <a:extLst>
              <a:ext uri="{FF2B5EF4-FFF2-40B4-BE49-F238E27FC236}">
                <a16:creationId xmlns:a16="http://schemas.microsoft.com/office/drawing/2014/main" id="{EA01525E-70CD-6A53-533F-37F5E8B102C9}"/>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l="9627" t="27045" r="11531" b="22372"/>
          <a:stretch/>
        </p:blipFill>
        <p:spPr>
          <a:xfrm>
            <a:off x="4634005" y="378373"/>
            <a:ext cx="7660472" cy="4914700"/>
          </a:xfrm>
          <a:prstGeom prst="rect">
            <a:avLst/>
          </a:prstGeom>
        </p:spPr>
      </p:pic>
      <p:sp>
        <p:nvSpPr>
          <p:cNvPr id="8" name="TextBox 7">
            <a:extLst>
              <a:ext uri="{FF2B5EF4-FFF2-40B4-BE49-F238E27FC236}">
                <a16:creationId xmlns:a16="http://schemas.microsoft.com/office/drawing/2014/main" id="{06207061-0C7F-9192-3AE9-BDDBBADE45C0}"/>
              </a:ext>
            </a:extLst>
          </p:cNvPr>
          <p:cNvSpPr txBox="1"/>
          <p:nvPr/>
        </p:nvSpPr>
        <p:spPr>
          <a:xfrm>
            <a:off x="5557520" y="1615440"/>
            <a:ext cx="6106160" cy="2308324"/>
          </a:xfrm>
          <a:prstGeom prst="rect">
            <a:avLst/>
          </a:prstGeom>
          <a:noFill/>
        </p:spPr>
        <p:txBody>
          <a:bodyPr wrap="square" rtlCol="0">
            <a:spAutoFit/>
          </a:bodyPr>
          <a:lstStyle/>
          <a:p>
            <a:pPr algn="just"/>
            <a:r>
              <a:rPr lang="vi-VN" sz="3600" dirty="0">
                <a:latin typeface="Cambria" panose="02040503050406030204" pitchFamily="18" charset="0"/>
                <a:ea typeface="Cambria" panose="02040503050406030204" pitchFamily="18" charset="0"/>
              </a:rPr>
              <a:t>Đây là môn nghệ thuật gì? Nơi biểu diễn, những người tham gia</a:t>
            </a:r>
            <a:r>
              <a:rPr lang="en-US" sz="3600" dirty="0">
                <a:latin typeface="Cambria" panose="02040503050406030204" pitchFamily="18" charset="0"/>
                <a:ea typeface="Cambria" panose="02040503050406030204" pitchFamily="18" charset="0"/>
              </a:rPr>
              <a:t> </a:t>
            </a:r>
            <a:r>
              <a:rPr lang="vi-VN" sz="3600" dirty="0">
                <a:latin typeface="Cambria" panose="02040503050406030204" pitchFamily="18" charset="0"/>
                <a:ea typeface="Cambria" panose="02040503050406030204" pitchFamily="18" charset="0"/>
              </a:rPr>
              <a:t>(trang phục, số lượng,...), các nhạc cụ sử dụng,...</a:t>
            </a:r>
            <a:endParaRPr lang="en-US" sz="36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693079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E8E5BAD-AFB0-27AA-7761-BA1A973D5C0B}"/>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15158" b="88480" l="5093" r="48424">
                        <a14:foregroundMark x1="47575" y1="38359" x2="47575" y2="38359"/>
                        <a14:foregroundMark x1="48424" y1="42765" x2="48424" y2="42765"/>
                        <a14:foregroundMark x1="29345" y1="87470" x2="29345" y2="87470"/>
                        <a14:foregroundMark x1="24980" y1="88157" x2="24980" y2="88157"/>
                        <a14:foregroundMark x1="29264" y1="88480" x2="29264" y2="88480"/>
                        <a14:foregroundMark x1="24980" y1="88480" x2="24980" y2="88480"/>
                        <a14:backgroundMark x1="9095" y1="20089" x2="27607" y2="18391"/>
                        <a14:backgroundMark x1="10509" y1="24091" x2="13298" y2="23120"/>
                        <a14:backgroundMark x1="13379" y1="23040" x2="13541" y2="22959"/>
                        <a14:backgroundMark x1="30396" y1="20251" x2="31043" y2="20251"/>
                        <a14:backgroundMark x1="31043" y1="20251" x2="31043" y2="20251"/>
                        <a14:backgroundMark x1="8812" y1="28133" x2="5578" y2="34438"/>
                        <a14:backgroundMark x1="5578" y1="34438" x2="5578" y2="34923"/>
                        <a14:backgroundMark x1="26112" y1="21342" x2="6467" y2="23120"/>
                        <a14:backgroundMark x1="3961" y1="26677" x2="6306" y2="35530"/>
                        <a14:backgroundMark x1="11762" y1="23484" x2="12409" y2="24131"/>
                        <a14:backgroundMark x1="29628" y1="20574" x2="28133" y2="20938"/>
                        <a14:backgroundMark x1="32296" y1="20695" x2="28779" y2="21544"/>
                      </a14:backgroundRemoval>
                    </a14:imgEffect>
                  </a14:imgLayer>
                </a14:imgProps>
              </a:ext>
              <a:ext uri="{28A0092B-C50C-407E-A947-70E740481C1C}">
                <a14:useLocalDpi xmlns:a14="http://schemas.microsoft.com/office/drawing/2010/main" val="0"/>
              </a:ext>
            </a:extLst>
          </a:blip>
          <a:srcRect t="19398" r="48594" b="7173"/>
          <a:stretch/>
        </p:blipFill>
        <p:spPr>
          <a:xfrm flipH="1">
            <a:off x="8728114" y="1358899"/>
            <a:ext cx="4030683" cy="5757499"/>
          </a:xfrm>
          <a:prstGeom prst="rect">
            <a:avLst/>
          </a:prstGeom>
          <a:effectLst>
            <a:outerShdw blurRad="63500" sx="102000" sy="102000" algn="ctr" rotWithShape="0">
              <a:prstClr val="black">
                <a:alpha val="40000"/>
              </a:prstClr>
            </a:outerShdw>
          </a:effectLst>
        </p:spPr>
      </p:pic>
      <p:pic>
        <p:nvPicPr>
          <p:cNvPr id="5" name="Picture 4">
            <a:extLst>
              <a:ext uri="{FF2B5EF4-FFF2-40B4-BE49-F238E27FC236}">
                <a16:creationId xmlns:a16="http://schemas.microsoft.com/office/drawing/2014/main" id="{70C79209-C99F-C6E7-488A-5C81E2ACE7BD}"/>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22595" b="88682" l="52749" r="93937">
                        <a14:foregroundMark x1="77728" y1="22595" x2="72797" y2="25667"/>
                        <a14:foregroundMark x1="81973" y1="35651" x2="70857" y2="38399"/>
                        <a14:foregroundMark x1="82458" y1="34600" x2="84074" y2="42118"/>
                        <a14:foregroundMark x1="83670" y1="33589" x2="82943" y2="38076"/>
                        <a14:foregroundMark x1="69887" y1="35974" x2="70210" y2="42118"/>
                        <a14:foregroundMark x1="70210" y1="42118" x2="70210" y2="42118"/>
                        <a14:foregroundMark x1="69402" y1="34681" x2="69321" y2="38723"/>
                        <a14:foregroundMark x1="57437" y1="47858" x2="57437" y2="47858"/>
                        <a14:foregroundMark x1="53112" y1="48262" x2="53112" y2="48262"/>
                        <a14:foregroundMark x1="56265" y1="47292" x2="56265" y2="47292"/>
                        <a14:foregroundMark x1="72474" y1="88682" x2="72474" y2="83994"/>
                        <a14:foregroundMark x1="63177" y1="58812" x2="63177" y2="58812"/>
                        <a14:foregroundMark x1="56063" y1="46888" x2="56063" y2="46888"/>
                        <a14:foregroundMark x1="82983" y1="88601" x2="82983" y2="88601"/>
                      </a14:backgroundRemoval>
                    </a14:imgEffect>
                  </a14:imgLayer>
                </a14:imgProps>
              </a:ext>
              <a:ext uri="{28A0092B-C50C-407E-A947-70E740481C1C}">
                <a14:useLocalDpi xmlns:a14="http://schemas.microsoft.com/office/drawing/2010/main" val="0"/>
              </a:ext>
            </a:extLst>
          </a:blip>
          <a:srcRect l="47677" t="17581" r="917" b="8990"/>
          <a:stretch/>
        </p:blipFill>
        <p:spPr>
          <a:xfrm flipH="1">
            <a:off x="-313120" y="1202321"/>
            <a:ext cx="4030683" cy="5757499"/>
          </a:xfrm>
          <a:prstGeom prst="rect">
            <a:avLst/>
          </a:prstGeom>
          <a:effectLst>
            <a:outerShdw blurRad="63500" sx="102000" sy="102000" algn="ctr" rotWithShape="0">
              <a:prstClr val="black">
                <a:alpha val="40000"/>
              </a:prstClr>
            </a:outerShdw>
          </a:effectLst>
        </p:spPr>
      </p:pic>
      <p:pic>
        <p:nvPicPr>
          <p:cNvPr id="3" name="Picture 2">
            <a:extLst>
              <a:ext uri="{FF2B5EF4-FFF2-40B4-BE49-F238E27FC236}">
                <a16:creationId xmlns:a16="http://schemas.microsoft.com/office/drawing/2014/main" id="{564C5CA2-6F60-BEA5-C195-91179EF795EB}"/>
              </a:ext>
            </a:extLst>
          </p:cNvPr>
          <p:cNvPicPr>
            <a:picLocks noChangeAspect="1"/>
          </p:cNvPicPr>
          <p:nvPr/>
        </p:nvPicPr>
        <p:blipFill>
          <a:blip r:embed="rId6"/>
          <a:stretch>
            <a:fillRect/>
          </a:stretch>
        </p:blipFill>
        <p:spPr>
          <a:xfrm>
            <a:off x="1485197" y="484656"/>
            <a:ext cx="12192000" cy="1748485"/>
          </a:xfrm>
          <a:prstGeom prst="rect">
            <a:avLst/>
          </a:prstGeom>
        </p:spPr>
      </p:pic>
      <p:pic>
        <p:nvPicPr>
          <p:cNvPr id="6" name="Picture 5">
            <a:extLst>
              <a:ext uri="{FF2B5EF4-FFF2-40B4-BE49-F238E27FC236}">
                <a16:creationId xmlns:a16="http://schemas.microsoft.com/office/drawing/2014/main" id="{37AA029F-24C1-329F-2E59-548057FE3573}"/>
              </a:ext>
            </a:extLst>
          </p:cNvPr>
          <p:cNvPicPr>
            <a:picLocks noChangeAspect="1"/>
          </p:cNvPicPr>
          <p:nvPr/>
        </p:nvPicPr>
        <p:blipFill>
          <a:blip r:embed="rId7"/>
          <a:stretch>
            <a:fillRect/>
          </a:stretch>
        </p:blipFill>
        <p:spPr>
          <a:xfrm>
            <a:off x="2905530" y="2826247"/>
            <a:ext cx="6380939" cy="3287150"/>
          </a:xfrm>
          <a:prstGeom prst="rect">
            <a:avLst/>
          </a:prstGeom>
        </p:spPr>
      </p:pic>
    </p:spTree>
    <p:extLst>
      <p:ext uri="{BB962C8B-B14F-4D97-AF65-F5344CB8AC3E}">
        <p14:creationId xmlns:p14="http://schemas.microsoft.com/office/powerpoint/2010/main" val="7415461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1154609-6835-DD13-EBEE-025D83FB955B}"/>
              </a:ext>
            </a:extLst>
          </p:cNvPr>
          <p:cNvSpPr txBox="1"/>
          <p:nvPr/>
        </p:nvSpPr>
        <p:spPr>
          <a:xfrm>
            <a:off x="714703" y="388883"/>
            <a:ext cx="10384221" cy="872358"/>
          </a:xfrm>
          <a:prstGeom prst="rect">
            <a:avLst/>
          </a:prstGeom>
          <a:noFill/>
        </p:spPr>
        <p:txBody>
          <a:bodyPr wrap="square" rtlCol="0">
            <a:spAutoFit/>
          </a:bodyPr>
          <a:lstStyle/>
          <a:p>
            <a:endParaRPr lang="en-US" dirty="0"/>
          </a:p>
        </p:txBody>
      </p:sp>
      <p:sp>
        <p:nvSpPr>
          <p:cNvPr id="5" name="TextBox 4">
            <a:extLst>
              <a:ext uri="{FF2B5EF4-FFF2-40B4-BE49-F238E27FC236}">
                <a16:creationId xmlns:a16="http://schemas.microsoft.com/office/drawing/2014/main" id="{DFB80CCB-84A5-C6A7-5D9C-324D4445E238}"/>
              </a:ext>
            </a:extLst>
          </p:cNvPr>
          <p:cNvSpPr txBox="1"/>
          <p:nvPr/>
        </p:nvSpPr>
        <p:spPr>
          <a:xfrm>
            <a:off x="809297" y="346841"/>
            <a:ext cx="10342179" cy="1200329"/>
          </a:xfrm>
          <a:prstGeom prst="rect">
            <a:avLst/>
          </a:prstGeom>
          <a:noFill/>
        </p:spPr>
        <p:txBody>
          <a:bodyPr wrap="square" rtlCol="0">
            <a:spAutoFit/>
          </a:bodyPr>
          <a:lstStyle/>
          <a:p>
            <a:pPr algn="ctr"/>
            <a:r>
              <a:rPr lang="en-US" sz="3600" b="1" i="0" dirty="0">
                <a:solidFill>
                  <a:srgbClr val="002060"/>
                </a:solidFill>
                <a:effectLst/>
                <a:latin typeface="Cambria" panose="02040503050406030204" pitchFamily="18" charset="0"/>
                <a:ea typeface="Cambria" panose="02040503050406030204" pitchFamily="18" charset="0"/>
              </a:rPr>
              <a:t>1. </a:t>
            </a:r>
            <a:r>
              <a:rPr lang="vi-VN" sz="3600" b="1" i="0" dirty="0">
                <a:solidFill>
                  <a:srgbClr val="002060"/>
                </a:solidFill>
                <a:effectLst/>
                <a:latin typeface="Cambria" panose="02040503050406030204" pitchFamily="18" charset="0"/>
                <a:ea typeface="Cambria" panose="02040503050406030204" pitchFamily="18" charset="0"/>
              </a:rPr>
              <a:t>Tìm trong và ngoài bài đọc 2 – 3 từ cho mỗi nhóm dưới đây:</a:t>
            </a:r>
            <a:endParaRPr lang="en-US" sz="3600" b="1" dirty="0">
              <a:solidFill>
                <a:srgbClr val="002060"/>
              </a:solidFill>
              <a:latin typeface="Cambria" panose="02040503050406030204" pitchFamily="18" charset="0"/>
              <a:ea typeface="Cambria" panose="02040503050406030204" pitchFamily="18" charset="0"/>
            </a:endParaRPr>
          </a:p>
        </p:txBody>
      </p:sp>
      <p:pic>
        <p:nvPicPr>
          <p:cNvPr id="7" name="Picture 6">
            <a:extLst>
              <a:ext uri="{FF2B5EF4-FFF2-40B4-BE49-F238E27FC236}">
                <a16:creationId xmlns:a16="http://schemas.microsoft.com/office/drawing/2014/main" id="{3A28972C-5155-241F-8429-66247C52236C}"/>
              </a:ext>
            </a:extLst>
          </p:cNvPr>
          <p:cNvPicPr>
            <a:picLocks noChangeAspect="1"/>
          </p:cNvPicPr>
          <p:nvPr/>
        </p:nvPicPr>
        <p:blipFill>
          <a:blip r:embed="rId2"/>
          <a:stretch>
            <a:fillRect/>
          </a:stretch>
        </p:blipFill>
        <p:spPr>
          <a:xfrm>
            <a:off x="806997" y="2227537"/>
            <a:ext cx="10676219" cy="2439056"/>
          </a:xfrm>
          <a:prstGeom prst="rect">
            <a:avLst/>
          </a:prstGeom>
        </p:spPr>
      </p:pic>
    </p:spTree>
    <p:extLst>
      <p:ext uri="{BB962C8B-B14F-4D97-AF65-F5344CB8AC3E}">
        <p14:creationId xmlns:p14="http://schemas.microsoft.com/office/powerpoint/2010/main" val="2478366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C282A89-456E-9CF7-62FC-8637E29F8A62}"/>
              </a:ext>
            </a:extLst>
          </p:cNvPr>
          <p:cNvPicPr>
            <a:picLocks noChangeAspect="1"/>
          </p:cNvPicPr>
          <p:nvPr/>
        </p:nvPicPr>
        <p:blipFill>
          <a:blip r:embed="rId2"/>
          <a:stretch>
            <a:fillRect/>
          </a:stretch>
        </p:blipFill>
        <p:spPr>
          <a:xfrm>
            <a:off x="768075" y="611242"/>
            <a:ext cx="2962275" cy="1809750"/>
          </a:xfrm>
          <a:prstGeom prst="rect">
            <a:avLst/>
          </a:prstGeom>
        </p:spPr>
      </p:pic>
      <p:sp>
        <p:nvSpPr>
          <p:cNvPr id="4" name="TextBox 3">
            <a:extLst>
              <a:ext uri="{FF2B5EF4-FFF2-40B4-BE49-F238E27FC236}">
                <a16:creationId xmlns:a16="http://schemas.microsoft.com/office/drawing/2014/main" id="{CFD347D2-C408-37B0-826C-6A6C7BD09206}"/>
              </a:ext>
            </a:extLst>
          </p:cNvPr>
          <p:cNvSpPr txBox="1"/>
          <p:nvPr/>
        </p:nvSpPr>
        <p:spPr>
          <a:xfrm>
            <a:off x="294290" y="2669628"/>
            <a:ext cx="3867807" cy="1077218"/>
          </a:xfrm>
          <a:prstGeom prst="rect">
            <a:avLst/>
          </a:prstGeom>
          <a:noFill/>
        </p:spPr>
        <p:txBody>
          <a:bodyPr wrap="square" rtlCol="0">
            <a:spAutoFit/>
          </a:bodyPr>
          <a:lstStyle/>
          <a:p>
            <a:pPr algn="ctr"/>
            <a:r>
              <a:rPr lang="nl-NL" sz="3200" b="1" dirty="0">
                <a:solidFill>
                  <a:srgbClr val="FF0000"/>
                </a:solidFill>
                <a:effectLst/>
                <a:latin typeface="Cambria" panose="02040503050406030204" pitchFamily="18" charset="0"/>
                <a:ea typeface="Cambria" panose="02040503050406030204" pitchFamily="18" charset="0"/>
              </a:rPr>
              <a:t>điêu khắc, hội hoạ, văn học, điện ảnh.</a:t>
            </a:r>
            <a:endParaRPr lang="en-US" sz="3200" b="1" dirty="0">
              <a:solidFill>
                <a:srgbClr val="FF0000"/>
              </a:solidFill>
              <a:effectLst/>
              <a:latin typeface="Cambria" panose="02040503050406030204" pitchFamily="18" charset="0"/>
              <a:ea typeface="Cambria" panose="02040503050406030204" pitchFamily="18" charset="0"/>
            </a:endParaRPr>
          </a:p>
        </p:txBody>
      </p:sp>
      <p:pic>
        <p:nvPicPr>
          <p:cNvPr id="6" name="Picture 5">
            <a:extLst>
              <a:ext uri="{FF2B5EF4-FFF2-40B4-BE49-F238E27FC236}">
                <a16:creationId xmlns:a16="http://schemas.microsoft.com/office/drawing/2014/main" id="{F3574C79-9374-EAE1-E7D3-6A7441D58391}"/>
              </a:ext>
            </a:extLst>
          </p:cNvPr>
          <p:cNvPicPr>
            <a:picLocks noChangeAspect="1"/>
          </p:cNvPicPr>
          <p:nvPr/>
        </p:nvPicPr>
        <p:blipFill>
          <a:blip r:embed="rId3"/>
          <a:stretch>
            <a:fillRect/>
          </a:stretch>
        </p:blipFill>
        <p:spPr>
          <a:xfrm>
            <a:off x="4939534" y="676110"/>
            <a:ext cx="2838450" cy="1743075"/>
          </a:xfrm>
          <a:prstGeom prst="rect">
            <a:avLst/>
          </a:prstGeom>
        </p:spPr>
      </p:pic>
      <p:pic>
        <p:nvPicPr>
          <p:cNvPr id="8" name="Picture 7">
            <a:extLst>
              <a:ext uri="{FF2B5EF4-FFF2-40B4-BE49-F238E27FC236}">
                <a16:creationId xmlns:a16="http://schemas.microsoft.com/office/drawing/2014/main" id="{62B5A234-F816-80EF-0054-CF36BEEC9358}"/>
              </a:ext>
            </a:extLst>
          </p:cNvPr>
          <p:cNvPicPr>
            <a:picLocks noChangeAspect="1"/>
          </p:cNvPicPr>
          <p:nvPr/>
        </p:nvPicPr>
        <p:blipFill>
          <a:blip r:embed="rId4"/>
          <a:stretch>
            <a:fillRect/>
          </a:stretch>
        </p:blipFill>
        <p:spPr>
          <a:xfrm>
            <a:off x="8817029" y="571992"/>
            <a:ext cx="2924175" cy="1762125"/>
          </a:xfrm>
          <a:prstGeom prst="rect">
            <a:avLst/>
          </a:prstGeom>
        </p:spPr>
      </p:pic>
      <p:sp>
        <p:nvSpPr>
          <p:cNvPr id="9" name="TextBox 8">
            <a:extLst>
              <a:ext uri="{FF2B5EF4-FFF2-40B4-BE49-F238E27FC236}">
                <a16:creationId xmlns:a16="http://schemas.microsoft.com/office/drawing/2014/main" id="{D507692B-F901-ABFC-EC16-41341B73E742}"/>
              </a:ext>
            </a:extLst>
          </p:cNvPr>
          <p:cNvSpPr txBox="1"/>
          <p:nvPr/>
        </p:nvSpPr>
        <p:spPr>
          <a:xfrm>
            <a:off x="4372303" y="2711669"/>
            <a:ext cx="4277711" cy="523220"/>
          </a:xfrm>
          <a:prstGeom prst="rect">
            <a:avLst/>
          </a:prstGeom>
          <a:noFill/>
        </p:spPr>
        <p:txBody>
          <a:bodyPr wrap="square" rtlCol="0">
            <a:spAutoFit/>
          </a:bodyPr>
          <a:lstStyle/>
          <a:p>
            <a:pPr algn="ctr"/>
            <a:r>
              <a:rPr lang="nl-NL" sz="2800" b="1" dirty="0">
                <a:solidFill>
                  <a:srgbClr val="FF0000"/>
                </a:solidFill>
                <a:latin typeface="Cambria" panose="02040503050406030204" pitchFamily="18" charset="0"/>
                <a:ea typeface="Cambria" panose="02040503050406030204" pitchFamily="18" charset="0"/>
              </a:rPr>
              <a:t>múa, đàn, thổi sáo, nhảy.</a:t>
            </a:r>
            <a:endParaRPr lang="en-US" sz="2800" b="1" dirty="0">
              <a:solidFill>
                <a:srgbClr val="FF0000"/>
              </a:solidFill>
              <a:effectLst/>
              <a:latin typeface="Cambria" panose="02040503050406030204" pitchFamily="18" charset="0"/>
              <a:ea typeface="Cambria" panose="02040503050406030204" pitchFamily="18" charset="0"/>
            </a:endParaRPr>
          </a:p>
        </p:txBody>
      </p:sp>
      <p:sp>
        <p:nvSpPr>
          <p:cNvPr id="10" name="TextBox 9">
            <a:extLst>
              <a:ext uri="{FF2B5EF4-FFF2-40B4-BE49-F238E27FC236}">
                <a16:creationId xmlns:a16="http://schemas.microsoft.com/office/drawing/2014/main" id="{44A5B329-A3A8-528D-B62C-EE68E799503E}"/>
              </a:ext>
            </a:extLst>
          </p:cNvPr>
          <p:cNvSpPr txBox="1"/>
          <p:nvPr/>
        </p:nvSpPr>
        <p:spPr>
          <a:xfrm>
            <a:off x="8671034" y="2701158"/>
            <a:ext cx="3300249" cy="954107"/>
          </a:xfrm>
          <a:prstGeom prst="rect">
            <a:avLst/>
          </a:prstGeom>
          <a:noFill/>
        </p:spPr>
        <p:txBody>
          <a:bodyPr wrap="square" rtlCol="0">
            <a:spAutoFit/>
          </a:bodyPr>
          <a:lstStyle/>
          <a:p>
            <a:pPr algn="ctr"/>
            <a:r>
              <a:rPr lang="nl-NL" sz="2800" b="1" dirty="0">
                <a:solidFill>
                  <a:srgbClr val="FF0000"/>
                </a:solidFill>
                <a:latin typeface="Cambria" panose="02040503050406030204" pitchFamily="18" charset="0"/>
                <a:ea typeface="Cambria" panose="02040503050406030204" pitchFamily="18" charset="0"/>
              </a:rPr>
              <a:t>diễn viên, danh hài, nghệ sĩ, ca sĩ.</a:t>
            </a:r>
            <a:endParaRPr lang="en-US" sz="2800" b="1" dirty="0">
              <a:solidFill>
                <a:srgbClr val="FF0000"/>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640738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9">
            <a:extLst>
              <a:ext uri="{FF2B5EF4-FFF2-40B4-BE49-F238E27FC236}">
                <a16:creationId xmlns:a16="http://schemas.microsoft.com/office/drawing/2014/main" id="{6D82139A-65B5-54AF-53DC-1A56C52C2A20}"/>
              </a:ext>
            </a:extLst>
          </p:cNvPr>
          <p:cNvGrpSpPr/>
          <p:nvPr/>
        </p:nvGrpSpPr>
        <p:grpSpPr>
          <a:xfrm>
            <a:off x="774700" y="927099"/>
            <a:ext cx="8558644" cy="5003801"/>
            <a:chOff x="692006" y="116442"/>
            <a:chExt cx="11176173" cy="2919244"/>
          </a:xfrm>
        </p:grpSpPr>
        <p:sp>
          <p:nvSpPr>
            <p:cNvPr id="3" name="矩形 16">
              <a:extLst>
                <a:ext uri="{FF2B5EF4-FFF2-40B4-BE49-F238E27FC236}">
                  <a16:creationId xmlns:a16="http://schemas.microsoft.com/office/drawing/2014/main" id="{920FC4D5-681B-053F-83D6-AE6C517FA12F}"/>
                </a:ext>
              </a:extLst>
            </p:cNvPr>
            <p:cNvSpPr/>
            <p:nvPr/>
          </p:nvSpPr>
          <p:spPr>
            <a:xfrm>
              <a:off x="692006" y="116442"/>
              <a:ext cx="11176173" cy="2919244"/>
            </a:xfrm>
            <a:custGeom>
              <a:avLst/>
              <a:gdLst>
                <a:gd name="connsiteX0" fmla="*/ 0 w 10552144"/>
                <a:gd name="connsiteY0" fmla="*/ 0 h 2375014"/>
                <a:gd name="connsiteX1" fmla="*/ 10552144 w 10552144"/>
                <a:gd name="connsiteY1" fmla="*/ 0 h 2375014"/>
                <a:gd name="connsiteX2" fmla="*/ 10552144 w 10552144"/>
                <a:gd name="connsiteY2" fmla="*/ 2375014 h 2375014"/>
                <a:gd name="connsiteX3" fmla="*/ 0 w 10552144"/>
                <a:gd name="connsiteY3" fmla="*/ 2375014 h 2375014"/>
                <a:gd name="connsiteX4" fmla="*/ 0 w 10552144"/>
                <a:gd name="connsiteY4" fmla="*/ 0 h 2375014"/>
                <a:gd name="connsiteX0" fmla="*/ 0 w 10554602"/>
                <a:gd name="connsiteY0" fmla="*/ 161269 h 2536283"/>
                <a:gd name="connsiteX1" fmla="*/ 10552144 w 10554602"/>
                <a:gd name="connsiteY1" fmla="*/ 161269 h 2536283"/>
                <a:gd name="connsiteX2" fmla="*/ 10552144 w 10554602"/>
                <a:gd name="connsiteY2" fmla="*/ 2536283 h 2536283"/>
                <a:gd name="connsiteX3" fmla="*/ 0 w 10554602"/>
                <a:gd name="connsiteY3" fmla="*/ 2536283 h 2536283"/>
                <a:gd name="connsiteX4" fmla="*/ 0 w 10554602"/>
                <a:gd name="connsiteY4" fmla="*/ 161269 h 2536283"/>
                <a:gd name="connsiteX0" fmla="*/ 0 w 10694061"/>
                <a:gd name="connsiteY0" fmla="*/ 161269 h 2536283"/>
                <a:gd name="connsiteX1" fmla="*/ 10552144 w 10694061"/>
                <a:gd name="connsiteY1" fmla="*/ 161269 h 2536283"/>
                <a:gd name="connsiteX2" fmla="*/ 10552144 w 10694061"/>
                <a:gd name="connsiteY2" fmla="*/ 2536283 h 2536283"/>
                <a:gd name="connsiteX3" fmla="*/ 0 w 10694061"/>
                <a:gd name="connsiteY3" fmla="*/ 2536283 h 2536283"/>
                <a:gd name="connsiteX4" fmla="*/ 0 w 10694061"/>
                <a:gd name="connsiteY4" fmla="*/ 161269 h 2536283"/>
                <a:gd name="connsiteX0" fmla="*/ 0 w 10694061"/>
                <a:gd name="connsiteY0" fmla="*/ 438720 h 2813734"/>
                <a:gd name="connsiteX1" fmla="*/ 10552144 w 10694061"/>
                <a:gd name="connsiteY1" fmla="*/ 438720 h 2813734"/>
                <a:gd name="connsiteX2" fmla="*/ 10552144 w 10694061"/>
                <a:gd name="connsiteY2" fmla="*/ 2813734 h 2813734"/>
                <a:gd name="connsiteX3" fmla="*/ 0 w 10694061"/>
                <a:gd name="connsiteY3" fmla="*/ 2813734 h 2813734"/>
                <a:gd name="connsiteX4" fmla="*/ 0 w 10694061"/>
                <a:gd name="connsiteY4" fmla="*/ 438720 h 2813734"/>
                <a:gd name="connsiteX0" fmla="*/ 0 w 10727132"/>
                <a:gd name="connsiteY0" fmla="*/ 334696 h 2709710"/>
                <a:gd name="connsiteX1" fmla="*/ 10595686 w 10727132"/>
                <a:gd name="connsiteY1" fmla="*/ 523382 h 2709710"/>
                <a:gd name="connsiteX2" fmla="*/ 10552144 w 10727132"/>
                <a:gd name="connsiteY2" fmla="*/ 2709710 h 2709710"/>
                <a:gd name="connsiteX3" fmla="*/ 0 w 10727132"/>
                <a:gd name="connsiteY3" fmla="*/ 2709710 h 2709710"/>
                <a:gd name="connsiteX4" fmla="*/ 0 w 10727132"/>
                <a:gd name="connsiteY4" fmla="*/ 334696 h 2709710"/>
                <a:gd name="connsiteX0" fmla="*/ 1319018 w 12046150"/>
                <a:gd name="connsiteY0" fmla="*/ 334696 h 2709710"/>
                <a:gd name="connsiteX1" fmla="*/ 11914704 w 12046150"/>
                <a:gd name="connsiteY1" fmla="*/ 523382 h 2709710"/>
                <a:gd name="connsiteX2" fmla="*/ 11871162 w 12046150"/>
                <a:gd name="connsiteY2" fmla="*/ 2709710 h 2709710"/>
                <a:gd name="connsiteX3" fmla="*/ 1319018 w 12046150"/>
                <a:gd name="connsiteY3" fmla="*/ 2709710 h 2709710"/>
                <a:gd name="connsiteX4" fmla="*/ 1319018 w 12046150"/>
                <a:gd name="connsiteY4" fmla="*/ 334696 h 2709710"/>
                <a:gd name="connsiteX0" fmla="*/ 805284 w 11532416"/>
                <a:gd name="connsiteY0" fmla="*/ 281540 h 2656554"/>
                <a:gd name="connsiteX1" fmla="*/ 11400970 w 11532416"/>
                <a:gd name="connsiteY1" fmla="*/ 470226 h 2656554"/>
                <a:gd name="connsiteX2" fmla="*/ 11357428 w 11532416"/>
                <a:gd name="connsiteY2" fmla="*/ 2656554 h 2656554"/>
                <a:gd name="connsiteX3" fmla="*/ 805284 w 11532416"/>
                <a:gd name="connsiteY3" fmla="*/ 2656554 h 2656554"/>
                <a:gd name="connsiteX4" fmla="*/ 805284 w 11532416"/>
                <a:gd name="connsiteY4" fmla="*/ 281540 h 2656554"/>
                <a:gd name="connsiteX0" fmla="*/ 405887 w 11133019"/>
                <a:gd name="connsiteY0" fmla="*/ 281540 h 2656554"/>
                <a:gd name="connsiteX1" fmla="*/ 11001573 w 11133019"/>
                <a:gd name="connsiteY1" fmla="*/ 470226 h 2656554"/>
                <a:gd name="connsiteX2" fmla="*/ 10958031 w 11133019"/>
                <a:gd name="connsiteY2" fmla="*/ 2656554 h 2656554"/>
                <a:gd name="connsiteX3" fmla="*/ 405887 w 11133019"/>
                <a:gd name="connsiteY3" fmla="*/ 2656554 h 2656554"/>
                <a:gd name="connsiteX4" fmla="*/ 405887 w 11133019"/>
                <a:gd name="connsiteY4" fmla="*/ 281540 h 2656554"/>
                <a:gd name="connsiteX0" fmla="*/ 2033007 w 12760139"/>
                <a:gd name="connsiteY0" fmla="*/ 281540 h 2656554"/>
                <a:gd name="connsiteX1" fmla="*/ 12628693 w 12760139"/>
                <a:gd name="connsiteY1" fmla="*/ 470226 h 2656554"/>
                <a:gd name="connsiteX2" fmla="*/ 12585151 w 12760139"/>
                <a:gd name="connsiteY2" fmla="*/ 2656554 h 2656554"/>
                <a:gd name="connsiteX3" fmla="*/ 2033007 w 12760139"/>
                <a:gd name="connsiteY3" fmla="*/ 2656554 h 2656554"/>
                <a:gd name="connsiteX4" fmla="*/ 2033007 w 12760139"/>
                <a:gd name="connsiteY4" fmla="*/ 281540 h 2656554"/>
                <a:gd name="connsiteX0" fmla="*/ 2033007 w 14234123"/>
                <a:gd name="connsiteY0" fmla="*/ 281540 h 2656554"/>
                <a:gd name="connsiteX1" fmla="*/ 12628693 w 14234123"/>
                <a:gd name="connsiteY1" fmla="*/ 470226 h 2656554"/>
                <a:gd name="connsiteX2" fmla="*/ 12585151 w 14234123"/>
                <a:gd name="connsiteY2" fmla="*/ 2656554 h 2656554"/>
                <a:gd name="connsiteX3" fmla="*/ 2033007 w 14234123"/>
                <a:gd name="connsiteY3" fmla="*/ 2656554 h 2656554"/>
                <a:gd name="connsiteX4" fmla="*/ 2033007 w 14234123"/>
                <a:gd name="connsiteY4" fmla="*/ 281540 h 2656554"/>
                <a:gd name="connsiteX0" fmla="*/ 2033007 w 12979287"/>
                <a:gd name="connsiteY0" fmla="*/ 281540 h 2998446"/>
                <a:gd name="connsiteX1" fmla="*/ 12628693 w 12979287"/>
                <a:gd name="connsiteY1" fmla="*/ 470226 h 2998446"/>
                <a:gd name="connsiteX2" fmla="*/ 12585151 w 12979287"/>
                <a:gd name="connsiteY2" fmla="*/ 2656554 h 2998446"/>
                <a:gd name="connsiteX3" fmla="*/ 2033007 w 12979287"/>
                <a:gd name="connsiteY3" fmla="*/ 2656554 h 2998446"/>
                <a:gd name="connsiteX4" fmla="*/ 2033007 w 12979287"/>
                <a:gd name="connsiteY4" fmla="*/ 281540 h 2998446"/>
                <a:gd name="connsiteX0" fmla="*/ 2033007 w 13028809"/>
                <a:gd name="connsiteY0" fmla="*/ 152857 h 2869763"/>
                <a:gd name="connsiteX1" fmla="*/ 12628693 w 13028809"/>
                <a:gd name="connsiteY1" fmla="*/ 341543 h 2869763"/>
                <a:gd name="connsiteX2" fmla="*/ 12585151 w 13028809"/>
                <a:gd name="connsiteY2" fmla="*/ 2527871 h 2869763"/>
                <a:gd name="connsiteX3" fmla="*/ 2033007 w 13028809"/>
                <a:gd name="connsiteY3" fmla="*/ 2527871 h 2869763"/>
                <a:gd name="connsiteX4" fmla="*/ 2033007 w 13028809"/>
                <a:gd name="connsiteY4" fmla="*/ 152857 h 2869763"/>
                <a:gd name="connsiteX0" fmla="*/ 1604954 w 12600756"/>
                <a:gd name="connsiteY0" fmla="*/ 368251 h 3085157"/>
                <a:gd name="connsiteX1" fmla="*/ 12200640 w 12600756"/>
                <a:gd name="connsiteY1" fmla="*/ 556937 h 3085157"/>
                <a:gd name="connsiteX2" fmla="*/ 12157098 w 12600756"/>
                <a:gd name="connsiteY2" fmla="*/ 2743265 h 3085157"/>
                <a:gd name="connsiteX3" fmla="*/ 1604954 w 12600756"/>
                <a:gd name="connsiteY3" fmla="*/ 2743265 h 3085157"/>
                <a:gd name="connsiteX4" fmla="*/ 1604954 w 12600756"/>
                <a:gd name="connsiteY4" fmla="*/ 368251 h 3085157"/>
                <a:gd name="connsiteX0" fmla="*/ 206217 w 11202019"/>
                <a:gd name="connsiteY0" fmla="*/ 368251 h 3176312"/>
                <a:gd name="connsiteX1" fmla="*/ 10801903 w 11202019"/>
                <a:gd name="connsiteY1" fmla="*/ 556937 h 3176312"/>
                <a:gd name="connsiteX2" fmla="*/ 10758361 w 11202019"/>
                <a:gd name="connsiteY2" fmla="*/ 2743265 h 3176312"/>
                <a:gd name="connsiteX3" fmla="*/ 206217 w 11202019"/>
                <a:gd name="connsiteY3" fmla="*/ 2743265 h 3176312"/>
                <a:gd name="connsiteX4" fmla="*/ 206217 w 11202019"/>
                <a:gd name="connsiteY4" fmla="*/ 368251 h 3176312"/>
                <a:gd name="connsiteX0" fmla="*/ 206217 w 11162019"/>
                <a:gd name="connsiteY0" fmla="*/ 423578 h 3231639"/>
                <a:gd name="connsiteX1" fmla="*/ 10801903 w 11162019"/>
                <a:gd name="connsiteY1" fmla="*/ 612264 h 3231639"/>
                <a:gd name="connsiteX2" fmla="*/ 10758361 w 11162019"/>
                <a:gd name="connsiteY2" fmla="*/ 2798592 h 3231639"/>
                <a:gd name="connsiteX3" fmla="*/ 206217 w 11162019"/>
                <a:gd name="connsiteY3" fmla="*/ 2798592 h 3231639"/>
                <a:gd name="connsiteX4" fmla="*/ 206217 w 11162019"/>
                <a:gd name="connsiteY4" fmla="*/ 423578 h 3231639"/>
                <a:gd name="connsiteX0" fmla="*/ 311930 w 11267732"/>
                <a:gd name="connsiteY0" fmla="*/ 282974 h 3091035"/>
                <a:gd name="connsiteX1" fmla="*/ 10907616 w 11267732"/>
                <a:gd name="connsiteY1" fmla="*/ 471660 h 3091035"/>
                <a:gd name="connsiteX2" fmla="*/ 10864074 w 11267732"/>
                <a:gd name="connsiteY2" fmla="*/ 2657988 h 3091035"/>
                <a:gd name="connsiteX3" fmla="*/ 311930 w 11267732"/>
                <a:gd name="connsiteY3" fmla="*/ 2657988 h 3091035"/>
                <a:gd name="connsiteX4" fmla="*/ 311930 w 11267732"/>
                <a:gd name="connsiteY4" fmla="*/ 282974 h 3091035"/>
                <a:gd name="connsiteX0" fmla="*/ 311930 w 11134849"/>
                <a:gd name="connsiteY0" fmla="*/ 282974 h 2935813"/>
                <a:gd name="connsiteX1" fmla="*/ 10907616 w 11134849"/>
                <a:gd name="connsiteY1" fmla="*/ 471660 h 2935813"/>
                <a:gd name="connsiteX2" fmla="*/ 10864074 w 11134849"/>
                <a:gd name="connsiteY2" fmla="*/ 2657988 h 2935813"/>
                <a:gd name="connsiteX3" fmla="*/ 311930 w 11134849"/>
                <a:gd name="connsiteY3" fmla="*/ 2657988 h 2935813"/>
                <a:gd name="connsiteX4" fmla="*/ 311930 w 11134849"/>
                <a:gd name="connsiteY4" fmla="*/ 282974 h 2935813"/>
                <a:gd name="connsiteX0" fmla="*/ 311930 w 11139774"/>
                <a:gd name="connsiteY0" fmla="*/ 282974 h 2970140"/>
                <a:gd name="connsiteX1" fmla="*/ 10907616 w 11139774"/>
                <a:gd name="connsiteY1" fmla="*/ 471660 h 2970140"/>
                <a:gd name="connsiteX2" fmla="*/ 10864074 w 11139774"/>
                <a:gd name="connsiteY2" fmla="*/ 2657988 h 2970140"/>
                <a:gd name="connsiteX3" fmla="*/ 311930 w 11139774"/>
                <a:gd name="connsiteY3" fmla="*/ 2657988 h 2970140"/>
                <a:gd name="connsiteX4" fmla="*/ 311930 w 11139774"/>
                <a:gd name="connsiteY4" fmla="*/ 282974 h 2970140"/>
                <a:gd name="connsiteX0" fmla="*/ 311930 w 11176173"/>
                <a:gd name="connsiteY0" fmla="*/ 282974 h 2919244"/>
                <a:gd name="connsiteX1" fmla="*/ 10907616 w 11176173"/>
                <a:gd name="connsiteY1" fmla="*/ 471660 h 2919244"/>
                <a:gd name="connsiteX2" fmla="*/ 10864074 w 11176173"/>
                <a:gd name="connsiteY2" fmla="*/ 2657988 h 2919244"/>
                <a:gd name="connsiteX3" fmla="*/ 311930 w 11176173"/>
                <a:gd name="connsiteY3" fmla="*/ 2657988 h 2919244"/>
                <a:gd name="connsiteX4" fmla="*/ 311930 w 11176173"/>
                <a:gd name="connsiteY4" fmla="*/ 282974 h 2919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76173" h="2919244">
                  <a:moveTo>
                    <a:pt x="311930" y="282974"/>
                  </a:moveTo>
                  <a:cubicBezTo>
                    <a:pt x="786106" y="-124957"/>
                    <a:pt x="10559273" y="-116811"/>
                    <a:pt x="10907616" y="471660"/>
                  </a:cubicBezTo>
                  <a:cubicBezTo>
                    <a:pt x="11255959" y="1060131"/>
                    <a:pt x="11289911" y="2309646"/>
                    <a:pt x="10864074" y="2657988"/>
                  </a:cubicBezTo>
                  <a:cubicBezTo>
                    <a:pt x="10438237" y="3006330"/>
                    <a:pt x="665197" y="3006331"/>
                    <a:pt x="311930" y="2657988"/>
                  </a:cubicBezTo>
                  <a:cubicBezTo>
                    <a:pt x="-41337" y="2309645"/>
                    <a:pt x="-162246" y="690905"/>
                    <a:pt x="311930" y="282974"/>
                  </a:cubicBezTo>
                  <a:close/>
                </a:path>
              </a:pathLst>
            </a:custGeom>
            <a:solidFill>
              <a:srgbClr val="F4AB3F"/>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000" b="0" i="0" u="none" strike="noStrike" kern="1200" cap="none" spc="0" normalizeH="0" baseline="0" noProof="0" dirty="0">
                <a:ln>
                  <a:noFill/>
                </a:ln>
                <a:solidFill>
                  <a:srgbClr val="FFFFFF"/>
                </a:solidFill>
                <a:effectLst/>
                <a:uLnTx/>
                <a:uFillTx/>
                <a:latin typeface="Arial" panose="020B0604020202020204" pitchFamily="34" charset="0"/>
                <a:ea typeface="字魂59号-创粗黑"/>
                <a:cs typeface="Arial" panose="020B0604020202020204" pitchFamily="34" charset="0"/>
              </a:endParaRPr>
            </a:p>
          </p:txBody>
        </p:sp>
        <p:sp>
          <p:nvSpPr>
            <p:cNvPr id="4" name="矩形 16">
              <a:extLst>
                <a:ext uri="{FF2B5EF4-FFF2-40B4-BE49-F238E27FC236}">
                  <a16:creationId xmlns:a16="http://schemas.microsoft.com/office/drawing/2014/main" id="{54EC89AB-01FE-5D07-2EA1-EDD2906B3E23}"/>
                </a:ext>
              </a:extLst>
            </p:cNvPr>
            <p:cNvSpPr/>
            <p:nvPr/>
          </p:nvSpPr>
          <p:spPr>
            <a:xfrm>
              <a:off x="790642" y="256970"/>
              <a:ext cx="11077537" cy="2778716"/>
            </a:xfrm>
            <a:custGeom>
              <a:avLst/>
              <a:gdLst>
                <a:gd name="connsiteX0" fmla="*/ 0 w 10552144"/>
                <a:gd name="connsiteY0" fmla="*/ 0 h 2375014"/>
                <a:gd name="connsiteX1" fmla="*/ 10552144 w 10552144"/>
                <a:gd name="connsiteY1" fmla="*/ 0 h 2375014"/>
                <a:gd name="connsiteX2" fmla="*/ 10552144 w 10552144"/>
                <a:gd name="connsiteY2" fmla="*/ 2375014 h 2375014"/>
                <a:gd name="connsiteX3" fmla="*/ 0 w 10552144"/>
                <a:gd name="connsiteY3" fmla="*/ 2375014 h 2375014"/>
                <a:gd name="connsiteX4" fmla="*/ 0 w 10552144"/>
                <a:gd name="connsiteY4" fmla="*/ 0 h 2375014"/>
                <a:gd name="connsiteX0" fmla="*/ 0 w 10554602"/>
                <a:gd name="connsiteY0" fmla="*/ 161269 h 2536283"/>
                <a:gd name="connsiteX1" fmla="*/ 10552144 w 10554602"/>
                <a:gd name="connsiteY1" fmla="*/ 161269 h 2536283"/>
                <a:gd name="connsiteX2" fmla="*/ 10552144 w 10554602"/>
                <a:gd name="connsiteY2" fmla="*/ 2536283 h 2536283"/>
                <a:gd name="connsiteX3" fmla="*/ 0 w 10554602"/>
                <a:gd name="connsiteY3" fmla="*/ 2536283 h 2536283"/>
                <a:gd name="connsiteX4" fmla="*/ 0 w 10554602"/>
                <a:gd name="connsiteY4" fmla="*/ 161269 h 2536283"/>
                <a:gd name="connsiteX0" fmla="*/ 0 w 10694061"/>
                <a:gd name="connsiteY0" fmla="*/ 161269 h 2536283"/>
                <a:gd name="connsiteX1" fmla="*/ 10552144 w 10694061"/>
                <a:gd name="connsiteY1" fmla="*/ 161269 h 2536283"/>
                <a:gd name="connsiteX2" fmla="*/ 10552144 w 10694061"/>
                <a:gd name="connsiteY2" fmla="*/ 2536283 h 2536283"/>
                <a:gd name="connsiteX3" fmla="*/ 0 w 10694061"/>
                <a:gd name="connsiteY3" fmla="*/ 2536283 h 2536283"/>
                <a:gd name="connsiteX4" fmla="*/ 0 w 10694061"/>
                <a:gd name="connsiteY4" fmla="*/ 161269 h 2536283"/>
                <a:gd name="connsiteX0" fmla="*/ 0 w 10694061"/>
                <a:gd name="connsiteY0" fmla="*/ 438720 h 2813734"/>
                <a:gd name="connsiteX1" fmla="*/ 10552144 w 10694061"/>
                <a:gd name="connsiteY1" fmla="*/ 438720 h 2813734"/>
                <a:gd name="connsiteX2" fmla="*/ 10552144 w 10694061"/>
                <a:gd name="connsiteY2" fmla="*/ 2813734 h 2813734"/>
                <a:gd name="connsiteX3" fmla="*/ 0 w 10694061"/>
                <a:gd name="connsiteY3" fmla="*/ 2813734 h 2813734"/>
                <a:gd name="connsiteX4" fmla="*/ 0 w 10694061"/>
                <a:gd name="connsiteY4" fmla="*/ 438720 h 2813734"/>
                <a:gd name="connsiteX0" fmla="*/ 0 w 10727132"/>
                <a:gd name="connsiteY0" fmla="*/ 334696 h 2709710"/>
                <a:gd name="connsiteX1" fmla="*/ 10595686 w 10727132"/>
                <a:gd name="connsiteY1" fmla="*/ 523382 h 2709710"/>
                <a:gd name="connsiteX2" fmla="*/ 10552144 w 10727132"/>
                <a:gd name="connsiteY2" fmla="*/ 2709710 h 2709710"/>
                <a:gd name="connsiteX3" fmla="*/ 0 w 10727132"/>
                <a:gd name="connsiteY3" fmla="*/ 2709710 h 2709710"/>
                <a:gd name="connsiteX4" fmla="*/ 0 w 10727132"/>
                <a:gd name="connsiteY4" fmla="*/ 334696 h 2709710"/>
                <a:gd name="connsiteX0" fmla="*/ 1319018 w 12046150"/>
                <a:gd name="connsiteY0" fmla="*/ 334696 h 2709710"/>
                <a:gd name="connsiteX1" fmla="*/ 11914704 w 12046150"/>
                <a:gd name="connsiteY1" fmla="*/ 523382 h 2709710"/>
                <a:gd name="connsiteX2" fmla="*/ 11871162 w 12046150"/>
                <a:gd name="connsiteY2" fmla="*/ 2709710 h 2709710"/>
                <a:gd name="connsiteX3" fmla="*/ 1319018 w 12046150"/>
                <a:gd name="connsiteY3" fmla="*/ 2709710 h 2709710"/>
                <a:gd name="connsiteX4" fmla="*/ 1319018 w 12046150"/>
                <a:gd name="connsiteY4" fmla="*/ 334696 h 2709710"/>
                <a:gd name="connsiteX0" fmla="*/ 805284 w 11532416"/>
                <a:gd name="connsiteY0" fmla="*/ 281540 h 2656554"/>
                <a:gd name="connsiteX1" fmla="*/ 11400970 w 11532416"/>
                <a:gd name="connsiteY1" fmla="*/ 470226 h 2656554"/>
                <a:gd name="connsiteX2" fmla="*/ 11357428 w 11532416"/>
                <a:gd name="connsiteY2" fmla="*/ 2656554 h 2656554"/>
                <a:gd name="connsiteX3" fmla="*/ 805284 w 11532416"/>
                <a:gd name="connsiteY3" fmla="*/ 2656554 h 2656554"/>
                <a:gd name="connsiteX4" fmla="*/ 805284 w 11532416"/>
                <a:gd name="connsiteY4" fmla="*/ 281540 h 2656554"/>
                <a:gd name="connsiteX0" fmla="*/ 405887 w 11133019"/>
                <a:gd name="connsiteY0" fmla="*/ 281540 h 2656554"/>
                <a:gd name="connsiteX1" fmla="*/ 11001573 w 11133019"/>
                <a:gd name="connsiteY1" fmla="*/ 470226 h 2656554"/>
                <a:gd name="connsiteX2" fmla="*/ 10958031 w 11133019"/>
                <a:gd name="connsiteY2" fmla="*/ 2656554 h 2656554"/>
                <a:gd name="connsiteX3" fmla="*/ 405887 w 11133019"/>
                <a:gd name="connsiteY3" fmla="*/ 2656554 h 2656554"/>
                <a:gd name="connsiteX4" fmla="*/ 405887 w 11133019"/>
                <a:gd name="connsiteY4" fmla="*/ 281540 h 2656554"/>
                <a:gd name="connsiteX0" fmla="*/ 2033007 w 12760139"/>
                <a:gd name="connsiteY0" fmla="*/ 281540 h 2656554"/>
                <a:gd name="connsiteX1" fmla="*/ 12628693 w 12760139"/>
                <a:gd name="connsiteY1" fmla="*/ 470226 h 2656554"/>
                <a:gd name="connsiteX2" fmla="*/ 12585151 w 12760139"/>
                <a:gd name="connsiteY2" fmla="*/ 2656554 h 2656554"/>
                <a:gd name="connsiteX3" fmla="*/ 2033007 w 12760139"/>
                <a:gd name="connsiteY3" fmla="*/ 2656554 h 2656554"/>
                <a:gd name="connsiteX4" fmla="*/ 2033007 w 12760139"/>
                <a:gd name="connsiteY4" fmla="*/ 281540 h 2656554"/>
                <a:gd name="connsiteX0" fmla="*/ 2033007 w 14234123"/>
                <a:gd name="connsiteY0" fmla="*/ 281540 h 2656554"/>
                <a:gd name="connsiteX1" fmla="*/ 12628693 w 14234123"/>
                <a:gd name="connsiteY1" fmla="*/ 470226 h 2656554"/>
                <a:gd name="connsiteX2" fmla="*/ 12585151 w 14234123"/>
                <a:gd name="connsiteY2" fmla="*/ 2656554 h 2656554"/>
                <a:gd name="connsiteX3" fmla="*/ 2033007 w 14234123"/>
                <a:gd name="connsiteY3" fmla="*/ 2656554 h 2656554"/>
                <a:gd name="connsiteX4" fmla="*/ 2033007 w 14234123"/>
                <a:gd name="connsiteY4" fmla="*/ 281540 h 2656554"/>
                <a:gd name="connsiteX0" fmla="*/ 2033007 w 12979287"/>
                <a:gd name="connsiteY0" fmla="*/ 281540 h 2998446"/>
                <a:gd name="connsiteX1" fmla="*/ 12628693 w 12979287"/>
                <a:gd name="connsiteY1" fmla="*/ 470226 h 2998446"/>
                <a:gd name="connsiteX2" fmla="*/ 12585151 w 12979287"/>
                <a:gd name="connsiteY2" fmla="*/ 2656554 h 2998446"/>
                <a:gd name="connsiteX3" fmla="*/ 2033007 w 12979287"/>
                <a:gd name="connsiteY3" fmla="*/ 2656554 h 2998446"/>
                <a:gd name="connsiteX4" fmla="*/ 2033007 w 12979287"/>
                <a:gd name="connsiteY4" fmla="*/ 281540 h 2998446"/>
                <a:gd name="connsiteX0" fmla="*/ 2033007 w 13028809"/>
                <a:gd name="connsiteY0" fmla="*/ 152857 h 2869763"/>
                <a:gd name="connsiteX1" fmla="*/ 12628693 w 13028809"/>
                <a:gd name="connsiteY1" fmla="*/ 341543 h 2869763"/>
                <a:gd name="connsiteX2" fmla="*/ 12585151 w 13028809"/>
                <a:gd name="connsiteY2" fmla="*/ 2527871 h 2869763"/>
                <a:gd name="connsiteX3" fmla="*/ 2033007 w 13028809"/>
                <a:gd name="connsiteY3" fmla="*/ 2527871 h 2869763"/>
                <a:gd name="connsiteX4" fmla="*/ 2033007 w 13028809"/>
                <a:gd name="connsiteY4" fmla="*/ 152857 h 2869763"/>
                <a:gd name="connsiteX0" fmla="*/ 1604954 w 12600756"/>
                <a:gd name="connsiteY0" fmla="*/ 368251 h 3085157"/>
                <a:gd name="connsiteX1" fmla="*/ 12200640 w 12600756"/>
                <a:gd name="connsiteY1" fmla="*/ 556937 h 3085157"/>
                <a:gd name="connsiteX2" fmla="*/ 12157098 w 12600756"/>
                <a:gd name="connsiteY2" fmla="*/ 2743265 h 3085157"/>
                <a:gd name="connsiteX3" fmla="*/ 1604954 w 12600756"/>
                <a:gd name="connsiteY3" fmla="*/ 2743265 h 3085157"/>
                <a:gd name="connsiteX4" fmla="*/ 1604954 w 12600756"/>
                <a:gd name="connsiteY4" fmla="*/ 368251 h 3085157"/>
                <a:gd name="connsiteX0" fmla="*/ 206217 w 11202019"/>
                <a:gd name="connsiteY0" fmla="*/ 368251 h 3176312"/>
                <a:gd name="connsiteX1" fmla="*/ 10801903 w 11202019"/>
                <a:gd name="connsiteY1" fmla="*/ 556937 h 3176312"/>
                <a:gd name="connsiteX2" fmla="*/ 10758361 w 11202019"/>
                <a:gd name="connsiteY2" fmla="*/ 2743265 h 3176312"/>
                <a:gd name="connsiteX3" fmla="*/ 206217 w 11202019"/>
                <a:gd name="connsiteY3" fmla="*/ 2743265 h 3176312"/>
                <a:gd name="connsiteX4" fmla="*/ 206217 w 11202019"/>
                <a:gd name="connsiteY4" fmla="*/ 368251 h 3176312"/>
                <a:gd name="connsiteX0" fmla="*/ 206217 w 11162019"/>
                <a:gd name="connsiteY0" fmla="*/ 423578 h 3231639"/>
                <a:gd name="connsiteX1" fmla="*/ 10801903 w 11162019"/>
                <a:gd name="connsiteY1" fmla="*/ 612264 h 3231639"/>
                <a:gd name="connsiteX2" fmla="*/ 10758361 w 11162019"/>
                <a:gd name="connsiteY2" fmla="*/ 2798592 h 3231639"/>
                <a:gd name="connsiteX3" fmla="*/ 206217 w 11162019"/>
                <a:gd name="connsiteY3" fmla="*/ 2798592 h 3231639"/>
                <a:gd name="connsiteX4" fmla="*/ 206217 w 11162019"/>
                <a:gd name="connsiteY4" fmla="*/ 423578 h 3231639"/>
                <a:gd name="connsiteX0" fmla="*/ 311930 w 11267732"/>
                <a:gd name="connsiteY0" fmla="*/ 282974 h 3091035"/>
                <a:gd name="connsiteX1" fmla="*/ 10907616 w 11267732"/>
                <a:gd name="connsiteY1" fmla="*/ 471660 h 3091035"/>
                <a:gd name="connsiteX2" fmla="*/ 10864074 w 11267732"/>
                <a:gd name="connsiteY2" fmla="*/ 2657988 h 3091035"/>
                <a:gd name="connsiteX3" fmla="*/ 311930 w 11267732"/>
                <a:gd name="connsiteY3" fmla="*/ 2657988 h 3091035"/>
                <a:gd name="connsiteX4" fmla="*/ 311930 w 11267732"/>
                <a:gd name="connsiteY4" fmla="*/ 282974 h 3091035"/>
                <a:gd name="connsiteX0" fmla="*/ 311930 w 11134849"/>
                <a:gd name="connsiteY0" fmla="*/ 282974 h 2935813"/>
                <a:gd name="connsiteX1" fmla="*/ 10907616 w 11134849"/>
                <a:gd name="connsiteY1" fmla="*/ 471660 h 2935813"/>
                <a:gd name="connsiteX2" fmla="*/ 10864074 w 11134849"/>
                <a:gd name="connsiteY2" fmla="*/ 2657988 h 2935813"/>
                <a:gd name="connsiteX3" fmla="*/ 311930 w 11134849"/>
                <a:gd name="connsiteY3" fmla="*/ 2657988 h 2935813"/>
                <a:gd name="connsiteX4" fmla="*/ 311930 w 11134849"/>
                <a:gd name="connsiteY4" fmla="*/ 282974 h 2935813"/>
                <a:gd name="connsiteX0" fmla="*/ 311930 w 11139774"/>
                <a:gd name="connsiteY0" fmla="*/ 282974 h 2970140"/>
                <a:gd name="connsiteX1" fmla="*/ 10907616 w 11139774"/>
                <a:gd name="connsiteY1" fmla="*/ 471660 h 2970140"/>
                <a:gd name="connsiteX2" fmla="*/ 10864074 w 11139774"/>
                <a:gd name="connsiteY2" fmla="*/ 2657988 h 2970140"/>
                <a:gd name="connsiteX3" fmla="*/ 311930 w 11139774"/>
                <a:gd name="connsiteY3" fmla="*/ 2657988 h 2970140"/>
                <a:gd name="connsiteX4" fmla="*/ 311930 w 11139774"/>
                <a:gd name="connsiteY4" fmla="*/ 282974 h 2970140"/>
                <a:gd name="connsiteX0" fmla="*/ 311930 w 11176173"/>
                <a:gd name="connsiteY0" fmla="*/ 282974 h 2919244"/>
                <a:gd name="connsiteX1" fmla="*/ 10907616 w 11176173"/>
                <a:gd name="connsiteY1" fmla="*/ 471660 h 2919244"/>
                <a:gd name="connsiteX2" fmla="*/ 10864074 w 11176173"/>
                <a:gd name="connsiteY2" fmla="*/ 2657988 h 2919244"/>
                <a:gd name="connsiteX3" fmla="*/ 311930 w 11176173"/>
                <a:gd name="connsiteY3" fmla="*/ 2657988 h 2919244"/>
                <a:gd name="connsiteX4" fmla="*/ 311930 w 11176173"/>
                <a:gd name="connsiteY4" fmla="*/ 282974 h 2919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76173" h="2919244">
                  <a:moveTo>
                    <a:pt x="311930" y="282974"/>
                  </a:moveTo>
                  <a:cubicBezTo>
                    <a:pt x="786106" y="-124957"/>
                    <a:pt x="10559273" y="-116811"/>
                    <a:pt x="10907616" y="471660"/>
                  </a:cubicBezTo>
                  <a:cubicBezTo>
                    <a:pt x="11255959" y="1060131"/>
                    <a:pt x="11289911" y="2309646"/>
                    <a:pt x="10864074" y="2657988"/>
                  </a:cubicBezTo>
                  <a:cubicBezTo>
                    <a:pt x="10438237" y="3006330"/>
                    <a:pt x="665197" y="3006331"/>
                    <a:pt x="311930" y="2657988"/>
                  </a:cubicBezTo>
                  <a:cubicBezTo>
                    <a:pt x="-41337" y="2309645"/>
                    <a:pt x="-162246" y="690905"/>
                    <a:pt x="311930" y="282974"/>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000" b="0" i="0" u="none" strike="noStrike" kern="1200" cap="none" spc="0" normalizeH="0" baseline="0" noProof="0" dirty="0">
                <a:ln>
                  <a:noFill/>
                </a:ln>
                <a:solidFill>
                  <a:srgbClr val="FFFFFF"/>
                </a:solidFill>
                <a:effectLst/>
                <a:uLnTx/>
                <a:uFillTx/>
                <a:latin typeface="Arial" panose="020B0604020202020204" pitchFamily="34" charset="0"/>
                <a:ea typeface="字魂59号-创粗黑"/>
                <a:cs typeface="Arial" panose="020B0604020202020204" pitchFamily="34" charset="0"/>
              </a:endParaRPr>
            </a:p>
          </p:txBody>
        </p:sp>
      </p:grpSp>
      <p:pic>
        <p:nvPicPr>
          <p:cNvPr id="6" name="Picture 5">
            <a:extLst>
              <a:ext uri="{FF2B5EF4-FFF2-40B4-BE49-F238E27FC236}">
                <a16:creationId xmlns:a16="http://schemas.microsoft.com/office/drawing/2014/main" id="{6322B5AB-9152-4FD6-D144-A945386EB924}"/>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15158" b="88480" l="5093" r="48424">
                        <a14:foregroundMark x1="47575" y1="38359" x2="47575" y2="38359"/>
                        <a14:foregroundMark x1="48424" y1="42765" x2="48424" y2="42765"/>
                        <a14:foregroundMark x1="29345" y1="87470" x2="29345" y2="87470"/>
                        <a14:foregroundMark x1="24980" y1="88157" x2="24980" y2="88157"/>
                        <a14:foregroundMark x1="29264" y1="88480" x2="29264" y2="88480"/>
                        <a14:foregroundMark x1="24980" y1="88480" x2="24980" y2="88480"/>
                        <a14:backgroundMark x1="9095" y1="20089" x2="27607" y2="18391"/>
                        <a14:backgroundMark x1="10509" y1="24091" x2="13298" y2="23120"/>
                        <a14:backgroundMark x1="13379" y1="23040" x2="13541" y2="22959"/>
                        <a14:backgroundMark x1="30396" y1="20251" x2="31043" y2="20251"/>
                        <a14:backgroundMark x1="31043" y1="20251" x2="31043" y2="20251"/>
                        <a14:backgroundMark x1="8812" y1="28133" x2="5578" y2="34438"/>
                        <a14:backgroundMark x1="5578" y1="34438" x2="5578" y2="34923"/>
                        <a14:backgroundMark x1="26112" y1="21342" x2="6467" y2="23120"/>
                        <a14:backgroundMark x1="3961" y1="26677" x2="6306" y2="35530"/>
                        <a14:backgroundMark x1="11762" y1="23484" x2="12409" y2="24131"/>
                        <a14:backgroundMark x1="29628" y1="20574" x2="28133" y2="20938"/>
                        <a14:backgroundMark x1="32296" y1="20695" x2="28779" y2="21544"/>
                      </a14:backgroundRemoval>
                    </a14:imgEffect>
                  </a14:imgLayer>
                </a14:imgProps>
              </a:ext>
              <a:ext uri="{28A0092B-C50C-407E-A947-70E740481C1C}">
                <a14:useLocalDpi xmlns:a14="http://schemas.microsoft.com/office/drawing/2010/main" val="0"/>
              </a:ext>
            </a:extLst>
          </a:blip>
          <a:srcRect t="19398" r="48594" b="7173"/>
          <a:stretch/>
        </p:blipFill>
        <p:spPr>
          <a:xfrm flipH="1">
            <a:off x="8728114" y="1358899"/>
            <a:ext cx="4030683" cy="5757499"/>
          </a:xfrm>
          <a:prstGeom prst="rect">
            <a:avLst/>
          </a:prstGeom>
          <a:effectLst>
            <a:outerShdw blurRad="63500" sx="102000" sy="102000" algn="ctr" rotWithShape="0">
              <a:prstClr val="black">
                <a:alpha val="40000"/>
              </a:prstClr>
            </a:outerShdw>
          </a:effectLst>
        </p:spPr>
      </p:pic>
      <p:sp>
        <p:nvSpPr>
          <p:cNvPr id="7" name="Rectangle 6">
            <a:extLst>
              <a:ext uri="{FF2B5EF4-FFF2-40B4-BE49-F238E27FC236}">
                <a16:creationId xmlns:a16="http://schemas.microsoft.com/office/drawing/2014/main" id="{FC2AF938-8D78-C1B4-FAE7-8025901545C2}"/>
              </a:ext>
            </a:extLst>
          </p:cNvPr>
          <p:cNvSpPr/>
          <p:nvPr/>
        </p:nvSpPr>
        <p:spPr>
          <a:xfrm>
            <a:off x="951705" y="2269517"/>
            <a:ext cx="7920154" cy="3244030"/>
          </a:xfrm>
          <a:prstGeom prst="rect">
            <a:avLst/>
          </a:prstGeom>
        </p:spPr>
        <p:txBody>
          <a:bodyPr wrap="square">
            <a:spAutoFit/>
          </a:bodyPr>
          <a:lstStyle/>
          <a:p>
            <a:pPr marL="457200" lvl="0" indent="-457200" algn="just">
              <a:lnSpc>
                <a:spcPct val="150000"/>
              </a:lnSpc>
              <a:buFontTx/>
              <a:buChar char="-"/>
            </a:pPr>
            <a:r>
              <a:rPr lang="vi-VN" sz="2800" b="1" dirty="0">
                <a:ln>
                  <a:solidFill>
                    <a:prstClr val="black"/>
                  </a:solidFill>
                </a:ln>
                <a:solidFill>
                  <a:prstClr val="black"/>
                </a:solidFill>
                <a:latin typeface="Cambria" panose="02040503050406030204" pitchFamily="18" charset="0"/>
                <a:ea typeface="Cambria" panose="02040503050406030204" pitchFamily="18" charset="0"/>
              </a:rPr>
              <a:t>Cải lương là môn nghệ thuật kịch hát, có nguồn gốc Nam Bộ. Cải lương có cốt truyện giống kịch. Tùy thuộc vào nội dung của vở diễn mà người nghệ sĩ mặc trang phụ so cho phù hợp.</a:t>
            </a:r>
            <a:endParaRPr kumimoji="0" lang="en-GB" sz="2800" b="1" i="0" u="none" strike="noStrike" kern="1200" cap="none" spc="0" normalizeH="0" baseline="0" noProof="0" dirty="0">
              <a:ln>
                <a:solidFill>
                  <a:prstClr val="black"/>
                </a:solidFill>
              </a:ln>
              <a:solidFill>
                <a:prstClr val="black"/>
              </a:solidFill>
              <a:effectLst/>
              <a:uLnTx/>
              <a:uFillTx/>
              <a:latin typeface="Cambria" panose="02040503050406030204" pitchFamily="18" charset="0"/>
              <a:ea typeface="Cambria" panose="02040503050406030204" pitchFamily="18" charset="0"/>
            </a:endParaRPr>
          </a:p>
        </p:txBody>
      </p:sp>
      <p:pic>
        <p:nvPicPr>
          <p:cNvPr id="8" name="Picture 7">
            <a:extLst>
              <a:ext uri="{FF2B5EF4-FFF2-40B4-BE49-F238E27FC236}">
                <a16:creationId xmlns:a16="http://schemas.microsoft.com/office/drawing/2014/main" id="{E2164D94-DCDD-7B8A-99BF-8B13CD87CEA8}"/>
              </a:ext>
            </a:extLst>
          </p:cNvPr>
          <p:cNvPicPr>
            <a:picLocks noChangeAspect="1"/>
          </p:cNvPicPr>
          <p:nvPr/>
        </p:nvPicPr>
        <p:blipFill>
          <a:blip r:embed="rId4"/>
          <a:stretch>
            <a:fillRect/>
          </a:stretch>
        </p:blipFill>
        <p:spPr>
          <a:xfrm>
            <a:off x="756567" y="1307548"/>
            <a:ext cx="8138865" cy="1012024"/>
          </a:xfrm>
          <a:prstGeom prst="rect">
            <a:avLst/>
          </a:prstGeom>
        </p:spPr>
      </p:pic>
    </p:spTree>
    <p:extLst>
      <p:ext uri="{BB962C8B-B14F-4D97-AF65-F5344CB8AC3E}">
        <p14:creationId xmlns:p14="http://schemas.microsoft.com/office/powerpoint/2010/main" val="4145459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6">
            <a:extLst>
              <a:ext uri="{FF2B5EF4-FFF2-40B4-BE49-F238E27FC236}">
                <a16:creationId xmlns:a16="http://schemas.microsoft.com/office/drawing/2014/main" id="{999CB8C6-1335-5B82-E359-A89F68672295}"/>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Lst>
          </a:blip>
          <a:srcRect t="27678" b="5963"/>
          <a:stretch/>
        </p:blipFill>
        <p:spPr>
          <a:xfrm>
            <a:off x="20" y="1282"/>
            <a:ext cx="12191980" cy="6856718"/>
          </a:xfrm>
          <a:prstGeom prst="rect">
            <a:avLst/>
          </a:prstGeom>
        </p:spPr>
      </p:pic>
      <p:pic>
        <p:nvPicPr>
          <p:cNvPr id="8" name="Picture 7">
            <a:extLst>
              <a:ext uri="{FF2B5EF4-FFF2-40B4-BE49-F238E27FC236}">
                <a16:creationId xmlns:a16="http://schemas.microsoft.com/office/drawing/2014/main" id="{F8C8B246-FD5C-FA83-3C77-45E2D6D93CE5}"/>
              </a:ext>
            </a:extLst>
          </p:cNvPr>
          <p:cNvPicPr>
            <a:picLocks noChangeAspect="1"/>
          </p:cNvPicPr>
          <p:nvPr/>
        </p:nvPicPr>
        <p:blipFill>
          <a:blip r:embed="rId5"/>
          <a:stretch>
            <a:fillRect/>
          </a:stretch>
        </p:blipFill>
        <p:spPr>
          <a:xfrm>
            <a:off x="4940740" y="-672534"/>
            <a:ext cx="3210943" cy="3121094"/>
          </a:xfrm>
          <a:prstGeom prst="rect">
            <a:avLst/>
          </a:prstGeom>
        </p:spPr>
      </p:pic>
      <p:pic>
        <p:nvPicPr>
          <p:cNvPr id="13" name="Picture 12">
            <a:extLst>
              <a:ext uri="{FF2B5EF4-FFF2-40B4-BE49-F238E27FC236}">
                <a16:creationId xmlns:a16="http://schemas.microsoft.com/office/drawing/2014/main" id="{D58AF5C3-07FE-2C55-18F9-619A5B350371}"/>
              </a:ext>
            </a:extLst>
          </p:cNvPr>
          <p:cNvPicPr>
            <a:picLocks noChangeAspect="1"/>
          </p:cNvPicPr>
          <p:nvPr/>
        </p:nvPicPr>
        <p:blipFill>
          <a:blip r:embed="rId6"/>
          <a:stretch>
            <a:fillRect/>
          </a:stretch>
        </p:blipFill>
        <p:spPr>
          <a:xfrm>
            <a:off x="1034853" y="1587938"/>
            <a:ext cx="10406774" cy="1609483"/>
          </a:xfrm>
          <a:prstGeom prst="rect">
            <a:avLst/>
          </a:prstGeom>
        </p:spPr>
      </p:pic>
      <p:pic>
        <p:nvPicPr>
          <p:cNvPr id="15" name="Picture 14">
            <a:extLst>
              <a:ext uri="{FF2B5EF4-FFF2-40B4-BE49-F238E27FC236}">
                <a16:creationId xmlns:a16="http://schemas.microsoft.com/office/drawing/2014/main" id="{9AF8A449-7589-5CB9-3B1B-5C32144EB246}"/>
              </a:ext>
            </a:extLst>
          </p:cNvPr>
          <p:cNvPicPr>
            <a:picLocks noChangeAspect="1"/>
          </p:cNvPicPr>
          <p:nvPr/>
        </p:nvPicPr>
        <p:blipFill>
          <a:blip r:embed="rId7"/>
          <a:stretch>
            <a:fillRect/>
          </a:stretch>
        </p:blipFill>
        <p:spPr>
          <a:xfrm>
            <a:off x="6157835" y="3179042"/>
            <a:ext cx="3249450" cy="499915"/>
          </a:xfrm>
          <a:prstGeom prst="rect">
            <a:avLst/>
          </a:prstGeom>
        </p:spPr>
      </p:pic>
    </p:spTree>
    <p:extLst>
      <p:ext uri="{BB962C8B-B14F-4D97-AF65-F5344CB8AC3E}">
        <p14:creationId xmlns:p14="http://schemas.microsoft.com/office/powerpoint/2010/main" val="410997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 calcmode="lin" valueType="num">
                                      <p:cBhvr>
                                        <p:cTn id="9" dur="500" fill="hold"/>
                                        <p:tgtEl>
                                          <p:spTgt spid="13"/>
                                        </p:tgtEl>
                                        <p:attrNameLst>
                                          <p:attrName>style.rotation</p:attrName>
                                        </p:attrNameLst>
                                      </p:cBhvr>
                                      <p:tavLst>
                                        <p:tav tm="0">
                                          <p:val>
                                            <p:fltVal val="360"/>
                                          </p:val>
                                        </p:tav>
                                        <p:tav tm="100000">
                                          <p:val>
                                            <p:fltVal val="0"/>
                                          </p:val>
                                        </p:tav>
                                      </p:tavLst>
                                    </p:anim>
                                    <p:animEffect transition="in" filter="fade">
                                      <p:cBhvr>
                                        <p:cTn id="10" dur="500"/>
                                        <p:tgtEl>
                                          <p:spTgt spid="13"/>
                                        </p:tgtEl>
                                      </p:cBhvr>
                                    </p:animEffect>
                                  </p:childTnLst>
                                </p:cTn>
                              </p:par>
                              <p:par>
                                <p:cTn id="11" presetID="49" presetClass="entr" presetSubtype="0" decel="10000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 calcmode="lin" valueType="num">
                                      <p:cBhvr>
                                        <p:cTn id="15" dur="500" fill="hold"/>
                                        <p:tgtEl>
                                          <p:spTgt spid="8"/>
                                        </p:tgtEl>
                                        <p:attrNameLst>
                                          <p:attrName>style.rotation</p:attrName>
                                        </p:attrNameLst>
                                      </p:cBhvr>
                                      <p:tavLst>
                                        <p:tav tm="0">
                                          <p:val>
                                            <p:fltVal val="360"/>
                                          </p:val>
                                        </p:tav>
                                        <p:tav tm="100000">
                                          <p:val>
                                            <p:fltVal val="0"/>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barn(inVertical)">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1D935FE-0AA1-5C8F-1F32-6A538A73BEF0}"/>
              </a:ext>
            </a:extLst>
          </p:cNvPr>
          <p:cNvSpPr/>
          <p:nvPr/>
        </p:nvSpPr>
        <p:spPr>
          <a:xfrm>
            <a:off x="418532" y="1019910"/>
            <a:ext cx="11338092" cy="5632311"/>
          </a:xfrm>
          <a:prstGeom prst="rect">
            <a:avLst/>
          </a:prstGeom>
        </p:spPr>
        <p:txBody>
          <a:bodyPr wrap="square">
            <a:spAutoFit/>
          </a:bodyPr>
          <a:lstStyle/>
          <a:p>
            <a:pPr algn="just"/>
            <a:r>
              <a:rPr lang="en-US" sz="2000" b="0" i="0" dirty="0">
                <a:solidFill>
                  <a:srgbClr val="000000"/>
                </a:solidFill>
                <a:effectLst/>
                <a:latin typeface="Cambria" panose="02040503050406030204" pitchFamily="18" charset="0"/>
                <a:ea typeface="Cambria" panose="02040503050406030204" pitchFamily="18" charset="0"/>
              </a:rPr>
              <a:t>   </a:t>
            </a:r>
            <a:r>
              <a:rPr lang="vi-VN" sz="2000" b="0" i="0" dirty="0">
                <a:solidFill>
                  <a:srgbClr val="000000"/>
                </a:solidFill>
                <a:effectLst/>
                <a:latin typeface="Cambria" panose="02040503050406030204" pitchFamily="18" charset="0"/>
                <a:ea typeface="Cambria" panose="02040503050406030204" pitchFamily="18" charset="0"/>
              </a:rPr>
              <a:t>Dạo ấy, chúng tôi ngày nào cũng đến nhà bà Trưởng. Trước đây, bà là trưởng bè quan họ nữ nổi tiếng, nên lâu dần người ta gọi bà là bà Trưởng. Đường vào nhà bà cong như cổ ngỗng, hai bên trồng hoa tầm xuân. Trước nhà có hồ rộng thả sen, có vườn trồng táo. Táo cổ thụ um tùm rợp bóng, táo chín vỡ thơm nức trên những phiến đá xanh xếp như bộ xa lông đồ sộ ngoài trời. Trong khung cảnh thơ mộng ấy, chúng tôi được nghe các cô gái tập hát quan họ dưới sự chỉ dẫn của bà Trưởng.</a:t>
            </a:r>
          </a:p>
          <a:p>
            <a:pPr algn="just"/>
            <a:r>
              <a:rPr lang="en-US" sz="2000" b="0" i="0" dirty="0">
                <a:solidFill>
                  <a:srgbClr val="000000"/>
                </a:solidFill>
                <a:effectLst/>
                <a:latin typeface="Cambria" panose="02040503050406030204" pitchFamily="18" charset="0"/>
                <a:ea typeface="Cambria" panose="02040503050406030204" pitchFamily="18" charset="0"/>
              </a:rPr>
              <a:t>   </a:t>
            </a:r>
            <a:r>
              <a:rPr lang="vi-VN" sz="2000" b="0" i="0" dirty="0">
                <a:solidFill>
                  <a:srgbClr val="000000"/>
                </a:solidFill>
                <a:effectLst/>
                <a:latin typeface="Cambria" panose="02040503050406030204" pitchFamily="18" charset="0"/>
                <a:ea typeface="Cambria" panose="02040503050406030204" pitchFamily="18" charset="0"/>
              </a:rPr>
              <a:t>Tôi vẫn nhớ những buổi tập hát trong vườn táo mùa xuân. Trời se se, nắng ấm xuyên qua tàng cây rơi lổ đổ xuống thảm lá khô. Các liền chị chít khăn đen, má đỏ hồng, ngồi trên những phiến đá xanh, tập điệu </a:t>
            </a:r>
            <a:r>
              <a:rPr lang="vi-VN" sz="2000" b="0" i="1" dirty="0">
                <a:solidFill>
                  <a:srgbClr val="000000"/>
                </a:solidFill>
                <a:effectLst/>
                <a:latin typeface="Cambria" panose="02040503050406030204" pitchFamily="18" charset="0"/>
                <a:ea typeface="Cambria" panose="02040503050406030204" pitchFamily="18" charset="0"/>
              </a:rPr>
              <a:t>Ngỏ lời</a:t>
            </a:r>
            <a:r>
              <a:rPr lang="vi-VN" sz="2000" b="0" i="0" dirty="0">
                <a:solidFill>
                  <a:srgbClr val="000000"/>
                </a:solidFill>
                <a:effectLst/>
                <a:latin typeface="Cambria" panose="02040503050406030204" pitchFamily="18" charset="0"/>
                <a:ea typeface="Cambria" panose="02040503050406030204" pitchFamily="18" charset="0"/>
              </a:rPr>
              <a:t>. Điệu </a:t>
            </a:r>
            <a:r>
              <a:rPr lang="vi-VN" sz="2000" b="0" i="1" dirty="0">
                <a:solidFill>
                  <a:srgbClr val="000000"/>
                </a:solidFill>
                <a:effectLst/>
                <a:latin typeface="Cambria" panose="02040503050406030204" pitchFamily="18" charset="0"/>
                <a:ea typeface="Cambria" panose="02040503050406030204" pitchFamily="18" charset="0"/>
              </a:rPr>
              <a:t>Ngỏ lời</a:t>
            </a:r>
            <a:r>
              <a:rPr lang="vi-VN" sz="2000" b="0" i="0" dirty="0">
                <a:solidFill>
                  <a:srgbClr val="000000"/>
                </a:solidFill>
                <a:effectLst/>
                <a:latin typeface="Cambria" panose="02040503050406030204" pitchFamily="18" charset="0"/>
                <a:ea typeface="Cambria" panose="02040503050406030204" pitchFamily="18" charset="0"/>
              </a:rPr>
              <a:t> phải hát với giọng thẹn thùng, e ấp, tiếng hát phải như nước suối thượng nguồn, róc rách, từ từ, nhưng trong vắt, tinh khôi và hứa hẹn một dòng cuồn cuộn.</a:t>
            </a:r>
          </a:p>
          <a:p>
            <a:pPr algn="just"/>
            <a:r>
              <a:rPr lang="en-US" sz="2000" b="0" i="0" dirty="0">
                <a:solidFill>
                  <a:srgbClr val="000000"/>
                </a:solidFill>
                <a:effectLst/>
                <a:latin typeface="Cambria" panose="02040503050406030204" pitchFamily="18" charset="0"/>
                <a:ea typeface="Cambria" panose="02040503050406030204" pitchFamily="18" charset="0"/>
              </a:rPr>
              <a:t>   </a:t>
            </a:r>
            <a:r>
              <a:rPr lang="vi-VN" sz="2000" b="0" i="0" dirty="0">
                <a:solidFill>
                  <a:srgbClr val="000000"/>
                </a:solidFill>
                <a:effectLst/>
                <a:latin typeface="Cambria" panose="02040503050406030204" pitchFamily="18" charset="0"/>
                <a:ea typeface="Cambria" panose="02040503050406030204" pitchFamily="18" charset="0"/>
              </a:rPr>
              <a:t>Sang hè, đêm trắng, gió lùa từ hồ sen trước nhà thổi lên mát rượi. Các chị lại tập điệu </a:t>
            </a:r>
            <a:r>
              <a:rPr lang="vi-VN" sz="2000" b="0" i="1" dirty="0">
                <a:solidFill>
                  <a:srgbClr val="000000"/>
                </a:solidFill>
                <a:effectLst/>
                <a:latin typeface="Cambria" panose="02040503050406030204" pitchFamily="18" charset="0"/>
                <a:ea typeface="Cambria" panose="02040503050406030204" pitchFamily="18" charset="0"/>
              </a:rPr>
              <a:t>Thương nhau</a:t>
            </a:r>
            <a:r>
              <a:rPr lang="vi-VN" sz="2000" b="0" i="0" dirty="0">
                <a:solidFill>
                  <a:srgbClr val="000000"/>
                </a:solidFill>
                <a:effectLst/>
                <a:latin typeface="Cambria" panose="02040503050406030204" pitchFamily="18" charset="0"/>
                <a:ea typeface="Cambria" panose="02040503050406030204" pitchFamily="18" charset="0"/>
              </a:rPr>
              <a:t>. Điệu </a:t>
            </a:r>
            <a:r>
              <a:rPr lang="vi-VN" sz="2000" b="0" i="1" dirty="0">
                <a:solidFill>
                  <a:srgbClr val="000000"/>
                </a:solidFill>
                <a:effectLst/>
                <a:latin typeface="Cambria" panose="02040503050406030204" pitchFamily="18" charset="0"/>
                <a:ea typeface="Cambria" panose="02040503050406030204" pitchFamily="18" charset="0"/>
              </a:rPr>
              <a:t>Thương nhau</a:t>
            </a:r>
            <a:r>
              <a:rPr lang="vi-VN" sz="2000" b="0" i="0" dirty="0">
                <a:solidFill>
                  <a:srgbClr val="000000"/>
                </a:solidFill>
                <a:effectLst/>
                <a:latin typeface="Cambria" panose="02040503050406030204" pitchFamily="18" charset="0"/>
                <a:ea typeface="Cambria" panose="02040503050406030204" pitchFamily="18" charset="0"/>
              </a:rPr>
              <a:t> phải hát nồng cháy, thiết tha. Bà Trưởng dạy các chị từ cách lấy hơi, nhả chữ tròn vành rõ tiếng, đến cách ngân rung luyến láy âm thanh. Sau hè đến thu là lúc các chị tập được nhiều điệu nhất. Điệu cuối cùng là </a:t>
            </a:r>
            <a:r>
              <a:rPr lang="vi-VN" sz="2000" b="0" i="1" dirty="0">
                <a:solidFill>
                  <a:srgbClr val="000000"/>
                </a:solidFill>
                <a:effectLst/>
                <a:latin typeface="Cambria" panose="02040503050406030204" pitchFamily="18" charset="0"/>
                <a:ea typeface="Cambria" panose="02040503050406030204" pitchFamily="18" charset="0"/>
              </a:rPr>
              <a:t>Giã bạn</a:t>
            </a:r>
            <a:r>
              <a:rPr lang="vi-VN" sz="2000" b="0" i="0" dirty="0">
                <a:solidFill>
                  <a:srgbClr val="000000"/>
                </a:solidFill>
                <a:effectLst/>
                <a:latin typeface="Cambria" panose="02040503050406030204" pitchFamily="18" charset="0"/>
                <a:ea typeface="Cambria" panose="02040503050406030204" pitchFamily="18" charset="0"/>
              </a:rPr>
              <a:t>. Đây là điệu kết thúc hội hát, để mọi người ai về quê ấy. Điệu </a:t>
            </a:r>
            <a:r>
              <a:rPr lang="vi-VN" sz="2000" b="0" i="1" dirty="0">
                <a:solidFill>
                  <a:srgbClr val="000000"/>
                </a:solidFill>
                <a:effectLst/>
                <a:latin typeface="Cambria" panose="02040503050406030204" pitchFamily="18" charset="0"/>
                <a:ea typeface="Cambria" panose="02040503050406030204" pitchFamily="18" charset="0"/>
              </a:rPr>
              <a:t>Giã bạn</a:t>
            </a:r>
            <a:r>
              <a:rPr lang="vi-VN" sz="2000" b="0" i="0" dirty="0">
                <a:solidFill>
                  <a:srgbClr val="000000"/>
                </a:solidFill>
                <a:effectLst/>
                <a:latin typeface="Cambria" panose="02040503050406030204" pitchFamily="18" charset="0"/>
                <a:ea typeface="Cambria" panose="02040503050406030204" pitchFamily="18" charset="0"/>
              </a:rPr>
              <a:t> được các chị hát với giọng lưu luyến, dùng dằng, đau đầu, nghe buồn biết chừng nào!</a:t>
            </a:r>
          </a:p>
          <a:p>
            <a:pPr algn="just"/>
            <a:r>
              <a:rPr lang="en-US" sz="2000" b="0" i="0" dirty="0">
                <a:solidFill>
                  <a:srgbClr val="000000"/>
                </a:solidFill>
                <a:effectLst/>
                <a:latin typeface="Cambria" panose="02040503050406030204" pitchFamily="18" charset="0"/>
                <a:ea typeface="Cambria" panose="02040503050406030204" pitchFamily="18" charset="0"/>
              </a:rPr>
              <a:t>   </a:t>
            </a:r>
            <a:r>
              <a:rPr lang="vi-VN" sz="2000" b="0" i="0" dirty="0">
                <a:solidFill>
                  <a:srgbClr val="000000"/>
                </a:solidFill>
                <a:effectLst/>
                <a:latin typeface="Cambria" panose="02040503050406030204" pitchFamily="18" charset="0"/>
                <a:ea typeface="Cambria" panose="02040503050406030204" pitchFamily="18" charset="0"/>
              </a:rPr>
              <a:t>T</a:t>
            </a:r>
            <a:r>
              <a:rPr lang="en-US" sz="2000" b="0" i="0" dirty="0">
                <a:solidFill>
                  <a:srgbClr val="000000"/>
                </a:solidFill>
                <a:effectLst/>
                <a:latin typeface="Cambria" panose="02040503050406030204" pitchFamily="18" charset="0"/>
                <a:ea typeface="Cambria" panose="02040503050406030204" pitchFamily="18" charset="0"/>
              </a:rPr>
              <a:t>ừ</a:t>
            </a:r>
            <a:r>
              <a:rPr lang="vi-VN" sz="2000" b="0" i="0" dirty="0">
                <a:solidFill>
                  <a:srgbClr val="000000"/>
                </a:solidFill>
                <a:effectLst/>
                <a:latin typeface="Cambria" panose="02040503050406030204" pitchFamily="18" charset="0"/>
                <a:ea typeface="Cambria" panose="02040503050406030204" pitchFamily="18" charset="0"/>
              </a:rPr>
              <a:t> nhà bà Trưởng ra về, tâm trí tôi vẫn cứ ngân nga điệp khúc da diết “Quan họ nghỉ, chúng em ra về...” của điệu </a:t>
            </a:r>
            <a:r>
              <a:rPr lang="vi-VN" sz="2000" b="0" i="1" dirty="0">
                <a:solidFill>
                  <a:srgbClr val="000000"/>
                </a:solidFill>
                <a:effectLst/>
                <a:latin typeface="Cambria" panose="02040503050406030204" pitchFamily="18" charset="0"/>
                <a:ea typeface="Cambria" panose="02040503050406030204" pitchFamily="18" charset="0"/>
              </a:rPr>
              <a:t>Giã bạn</a:t>
            </a:r>
            <a:r>
              <a:rPr lang="vi-VN" sz="2000" b="0" i="0" dirty="0">
                <a:solidFill>
                  <a:srgbClr val="000000"/>
                </a:solidFill>
                <a:effectLst/>
                <a:latin typeface="Cambria" panose="02040503050406030204" pitchFamily="18" charset="0"/>
                <a:ea typeface="Cambria" panose="02040503050406030204" pitchFamily="18" charset="0"/>
              </a:rPr>
              <a:t>. Tôi vẫn mong ngóng đến ngày, điệp khúc đó sẽ được ngân lên bằng giọng hát của chính tôi, chứ không chỉ vang lên trong tâm trí như khi ấy.</a:t>
            </a:r>
          </a:p>
          <a:p>
            <a:pPr algn="r"/>
            <a:r>
              <a:rPr lang="vi-VN" sz="2000" b="0" i="0" dirty="0">
                <a:solidFill>
                  <a:srgbClr val="000000"/>
                </a:solidFill>
                <a:effectLst/>
                <a:latin typeface="Cambria" panose="02040503050406030204" pitchFamily="18" charset="0"/>
                <a:ea typeface="Cambria" panose="02040503050406030204" pitchFamily="18" charset="0"/>
              </a:rPr>
              <a:t>(</a:t>
            </a:r>
            <a:r>
              <a:rPr lang="vi-VN" sz="2000" b="0" i="1" dirty="0">
                <a:solidFill>
                  <a:srgbClr val="000000"/>
                </a:solidFill>
                <a:effectLst/>
                <a:latin typeface="Cambria" panose="02040503050406030204" pitchFamily="18" charset="0"/>
                <a:ea typeface="Cambria" panose="02040503050406030204" pitchFamily="18" charset="0"/>
              </a:rPr>
              <a:t>Theo</a:t>
            </a:r>
            <a:r>
              <a:rPr lang="vi-VN" sz="2000" b="0" i="0" dirty="0">
                <a:solidFill>
                  <a:srgbClr val="000000"/>
                </a:solidFill>
                <a:effectLst/>
                <a:latin typeface="Cambria" panose="02040503050406030204" pitchFamily="18" charset="0"/>
                <a:ea typeface="Cambria" panose="02040503050406030204" pitchFamily="18" charset="0"/>
              </a:rPr>
              <a:t> Nguyễn Phan Hách)</a:t>
            </a:r>
          </a:p>
        </p:txBody>
      </p:sp>
      <p:pic>
        <p:nvPicPr>
          <p:cNvPr id="2" name="Picture 1">
            <a:extLst>
              <a:ext uri="{FF2B5EF4-FFF2-40B4-BE49-F238E27FC236}">
                <a16:creationId xmlns:a16="http://schemas.microsoft.com/office/drawing/2014/main" id="{69843733-CD75-2226-14A1-CE02D0E59C0B}"/>
              </a:ext>
            </a:extLst>
          </p:cNvPr>
          <p:cNvPicPr>
            <a:picLocks noChangeAspect="1"/>
          </p:cNvPicPr>
          <p:nvPr/>
        </p:nvPicPr>
        <p:blipFill>
          <a:blip r:embed="rId2"/>
          <a:stretch>
            <a:fillRect/>
          </a:stretch>
        </p:blipFill>
        <p:spPr>
          <a:xfrm>
            <a:off x="4059762" y="179785"/>
            <a:ext cx="4011516" cy="1072989"/>
          </a:xfrm>
          <a:prstGeom prst="rect">
            <a:avLst/>
          </a:prstGeom>
        </p:spPr>
      </p:pic>
    </p:spTree>
    <p:extLst>
      <p:ext uri="{BB962C8B-B14F-4D97-AF65-F5344CB8AC3E}">
        <p14:creationId xmlns:p14="http://schemas.microsoft.com/office/powerpoint/2010/main" val="3666488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0">
            <a:extLst>
              <a:ext uri="{FF2B5EF4-FFF2-40B4-BE49-F238E27FC236}">
                <a16:creationId xmlns:a16="http://schemas.microsoft.com/office/drawing/2014/main" id="{51B03954-2FB2-F853-E31F-ABE4FCB90FB5}"/>
              </a:ext>
            </a:extLst>
          </p:cNvPr>
          <p:cNvGrpSpPr/>
          <p:nvPr/>
        </p:nvGrpSpPr>
        <p:grpSpPr>
          <a:xfrm>
            <a:off x="601827" y="259197"/>
            <a:ext cx="10945670" cy="1029576"/>
            <a:chOff x="1410430" y="836767"/>
            <a:chExt cx="9348745" cy="1029576"/>
          </a:xfrm>
        </p:grpSpPr>
        <p:sp>
          <p:nvSpPr>
            <p:cNvPr id="3" name="TextBox 2">
              <a:extLst>
                <a:ext uri="{FF2B5EF4-FFF2-40B4-BE49-F238E27FC236}">
                  <a16:creationId xmlns:a16="http://schemas.microsoft.com/office/drawing/2014/main" id="{70EDB342-7529-A10D-B41C-089603922717}"/>
                </a:ext>
              </a:extLst>
            </p:cNvPr>
            <p:cNvSpPr txBox="1"/>
            <p:nvPr/>
          </p:nvSpPr>
          <p:spPr>
            <a:xfrm>
              <a:off x="1861905" y="926145"/>
              <a:ext cx="8897270" cy="919401"/>
            </a:xfrm>
            <a:prstGeom prst="roundRect">
              <a:avLst/>
            </a:prstGeom>
            <a:solidFill>
              <a:srgbClr val="FFFFCC"/>
            </a:solidFill>
            <a:ln w="38100">
              <a:solidFill>
                <a:srgbClr val="FF0000"/>
              </a:solid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FF0000"/>
                  </a:solidFill>
                  <a:effectLst/>
                  <a:uLnTx/>
                  <a:uFillTx/>
                  <a:latin typeface="Calibri" panose="020F0502020204030204"/>
                  <a:ea typeface="Roboto" panose="02000000000000000000" pitchFamily="2" charset="0"/>
                  <a:cs typeface="+mn-cs"/>
                </a:rPr>
                <a:t>   Bài tập đọc được chia làm mấy đoạn?</a:t>
              </a:r>
              <a:endParaRPr kumimoji="0" lang="en-US" sz="4800" b="1" i="0" u="none" strike="noStrike" kern="1200" cap="none" spc="0" normalizeH="0" baseline="0" noProof="0" dirty="0">
                <a:ln>
                  <a:noFill/>
                </a:ln>
                <a:solidFill>
                  <a:srgbClr val="FF0000"/>
                </a:solidFill>
                <a:effectLst/>
                <a:uLnTx/>
                <a:uFillTx/>
                <a:latin typeface="Calibri" panose="020F0502020204030204"/>
                <a:ea typeface="Roboto" panose="02000000000000000000" pitchFamily="2" charset="0"/>
                <a:cs typeface="+mn-cs"/>
              </a:endParaRPr>
            </a:p>
          </p:txBody>
        </p:sp>
        <p:pic>
          <p:nvPicPr>
            <p:cNvPr id="4" name="Picture 19">
              <a:extLst>
                <a:ext uri="{FF2B5EF4-FFF2-40B4-BE49-F238E27FC236}">
                  <a16:creationId xmlns:a16="http://schemas.microsoft.com/office/drawing/2014/main" id="{3016A481-A96F-4AEC-C9A3-F58967AE5A60}"/>
                </a:ext>
              </a:extLst>
            </p:cNvPr>
            <p:cNvPicPr>
              <a:picLocks noChangeAspect="1"/>
            </p:cNvPicPr>
            <p:nvPr/>
          </p:nvPicPr>
          <p:blipFill>
            <a:blip r:embed="rId3"/>
            <a:stretch>
              <a:fillRect/>
            </a:stretch>
          </p:blipFill>
          <p:spPr>
            <a:xfrm>
              <a:off x="1410430" y="836767"/>
              <a:ext cx="902949" cy="1029576"/>
            </a:xfrm>
            <a:prstGeom prst="rect">
              <a:avLst/>
            </a:prstGeom>
          </p:spPr>
        </p:pic>
      </p:grpSp>
      <p:sp>
        <p:nvSpPr>
          <p:cNvPr id="5" name="TextBox 30">
            <a:extLst>
              <a:ext uri="{FF2B5EF4-FFF2-40B4-BE49-F238E27FC236}">
                <a16:creationId xmlns:a16="http://schemas.microsoft.com/office/drawing/2014/main" id="{E0F8EA18-C93F-37E7-4FDE-2766544E7308}"/>
              </a:ext>
            </a:extLst>
          </p:cNvPr>
          <p:cNvSpPr txBox="1"/>
          <p:nvPr/>
        </p:nvSpPr>
        <p:spPr>
          <a:xfrm>
            <a:off x="3552498" y="1725161"/>
            <a:ext cx="6655928" cy="715089"/>
          </a:xfrm>
          <a:prstGeom prst="roundRect">
            <a:avLst/>
          </a:prstGeom>
          <a:solidFill>
            <a:schemeClr val="bg1"/>
          </a:solidFill>
          <a:ln w="38100">
            <a:noFill/>
          </a:ln>
          <a:effectLst>
            <a:glow rad="228600">
              <a:schemeClr val="accent4">
                <a:satMod val="175000"/>
                <a:alpha val="40000"/>
              </a:schemeClr>
            </a:glow>
            <a:outerShdw blurRad="63500" sx="102000" sy="102000" algn="ctr" rotWithShape="0">
              <a:prstClr val="black">
                <a:alpha val="40000"/>
              </a:prstClr>
            </a:outerShdw>
          </a:effectLst>
        </p:spPr>
        <p:txBody>
          <a:bodyPr wrap="square" rtlCol="0" anchor="ctr">
            <a:spAutoFit/>
          </a:bodyPr>
          <a:lstStyle/>
          <a:p>
            <a:pPr lvl="0" algn="ctr"/>
            <a:r>
              <a:rPr lang="vi-VN" sz="3600" b="1" dirty="0">
                <a:solidFill>
                  <a:prstClr val="black"/>
                </a:solidFill>
                <a:latin typeface="Calibri" panose="020F0502020204030204"/>
                <a:ea typeface="Roboto" panose="02000000000000000000" pitchFamily="2" charset="0"/>
              </a:rPr>
              <a:t>Đoạn 1: Dạo ấy ... </a:t>
            </a:r>
            <a:r>
              <a:rPr lang="vi-VN" sz="3600" b="1" i="1" dirty="0">
                <a:solidFill>
                  <a:prstClr val="black"/>
                </a:solidFill>
                <a:latin typeface="Calibri" panose="020F0502020204030204"/>
                <a:ea typeface="Roboto" panose="02000000000000000000" pitchFamily="2" charset="0"/>
              </a:rPr>
              <a:t>của bà Trưởng.</a:t>
            </a:r>
            <a:endParaRPr kumimoji="0" lang="en-US" sz="3600" b="1" i="1"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endParaRPr>
          </a:p>
        </p:txBody>
      </p:sp>
      <p:pic>
        <p:nvPicPr>
          <p:cNvPr id="7" name="Picture 6">
            <a:extLst>
              <a:ext uri="{FF2B5EF4-FFF2-40B4-BE49-F238E27FC236}">
                <a16:creationId xmlns:a16="http://schemas.microsoft.com/office/drawing/2014/main" id="{A06953CB-F1D7-2509-9DFD-3BF4693B5F74}"/>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22595" b="88682" l="52749" r="93937">
                        <a14:foregroundMark x1="77728" y1="22595" x2="72797" y2="25667"/>
                        <a14:foregroundMark x1="81973" y1="35651" x2="70857" y2="38399"/>
                        <a14:foregroundMark x1="82458" y1="34600" x2="84074" y2="42118"/>
                        <a14:foregroundMark x1="83670" y1="33589" x2="82943" y2="38076"/>
                        <a14:foregroundMark x1="69887" y1="35974" x2="70210" y2="42118"/>
                        <a14:foregroundMark x1="70210" y1="42118" x2="70210" y2="42118"/>
                        <a14:foregroundMark x1="69402" y1="34681" x2="69321" y2="38723"/>
                        <a14:foregroundMark x1="57437" y1="47858" x2="57437" y2="47858"/>
                        <a14:foregroundMark x1="53112" y1="48262" x2="53112" y2="48262"/>
                        <a14:foregroundMark x1="56265" y1="47292" x2="56265" y2="47292"/>
                        <a14:foregroundMark x1="72474" y1="88682" x2="72474" y2="83994"/>
                        <a14:foregroundMark x1="63177" y1="58812" x2="63177" y2="58812"/>
                        <a14:foregroundMark x1="56063" y1="46888" x2="56063" y2="46888"/>
                        <a14:foregroundMark x1="82983" y1="88601" x2="82983" y2="88601"/>
                      </a14:backgroundRemoval>
                    </a14:imgEffect>
                  </a14:imgLayer>
                </a14:imgProps>
              </a:ext>
              <a:ext uri="{28A0092B-C50C-407E-A947-70E740481C1C}">
                <a14:useLocalDpi xmlns:a14="http://schemas.microsoft.com/office/drawing/2010/main" val="0"/>
              </a:ext>
            </a:extLst>
          </a:blip>
          <a:srcRect l="47677" t="17581" r="917" b="8990"/>
          <a:stretch/>
        </p:blipFill>
        <p:spPr>
          <a:xfrm flipH="1">
            <a:off x="-313120" y="1202321"/>
            <a:ext cx="4030683" cy="5757499"/>
          </a:xfrm>
          <a:prstGeom prst="rect">
            <a:avLst/>
          </a:prstGeom>
          <a:effectLst>
            <a:outerShdw blurRad="63500" sx="102000" sy="102000" algn="ctr" rotWithShape="0">
              <a:prstClr val="black">
                <a:alpha val="40000"/>
              </a:prstClr>
            </a:outerShdw>
          </a:effectLst>
        </p:spPr>
      </p:pic>
      <p:sp>
        <p:nvSpPr>
          <p:cNvPr id="8" name="TextBox 30">
            <a:extLst>
              <a:ext uri="{FF2B5EF4-FFF2-40B4-BE49-F238E27FC236}">
                <a16:creationId xmlns:a16="http://schemas.microsoft.com/office/drawing/2014/main" id="{A1D14039-A17D-55ED-A865-CEBFF6514FBA}"/>
              </a:ext>
            </a:extLst>
          </p:cNvPr>
          <p:cNvSpPr txBox="1"/>
          <p:nvPr/>
        </p:nvSpPr>
        <p:spPr>
          <a:xfrm>
            <a:off x="3563007" y="2860278"/>
            <a:ext cx="8166537" cy="715089"/>
          </a:xfrm>
          <a:prstGeom prst="roundRect">
            <a:avLst/>
          </a:prstGeom>
          <a:solidFill>
            <a:schemeClr val="bg1"/>
          </a:solidFill>
          <a:ln w="38100">
            <a:noFill/>
          </a:ln>
          <a:effectLst>
            <a:glow rad="228600">
              <a:schemeClr val="accent4">
                <a:satMod val="175000"/>
                <a:alpha val="40000"/>
              </a:schemeClr>
            </a:glow>
            <a:outerShdw blurRad="63500" sx="102000" sy="102000" algn="ctr" rotWithShape="0">
              <a:prstClr val="black">
                <a:alpha val="40000"/>
              </a:prstClr>
            </a:outerShdw>
          </a:effectLst>
        </p:spPr>
        <p:txBody>
          <a:bodyPr wrap="square" rtlCol="0" anchor="ctr">
            <a:spAutoFit/>
          </a:bodyPr>
          <a:lstStyle/>
          <a:p>
            <a:pPr lvl="0"/>
            <a:r>
              <a:rPr lang="vi-VN" sz="3600" b="1" dirty="0">
                <a:solidFill>
                  <a:prstClr val="black"/>
                </a:solidFill>
                <a:latin typeface="Calibri" panose="020F0502020204030204"/>
                <a:ea typeface="Roboto" panose="02000000000000000000" pitchFamily="2" charset="0"/>
              </a:rPr>
              <a:t>Đoạn 2: Tôi vẫn nhớ ... </a:t>
            </a:r>
            <a:r>
              <a:rPr lang="vi-VN" sz="3600" b="1" i="1" dirty="0">
                <a:solidFill>
                  <a:prstClr val="black"/>
                </a:solidFill>
                <a:latin typeface="Calibri" panose="020F0502020204030204"/>
                <a:ea typeface="Roboto" panose="02000000000000000000" pitchFamily="2" charset="0"/>
              </a:rPr>
              <a:t>dòng cuồn cuộn.</a:t>
            </a:r>
            <a:endParaRPr kumimoji="0" lang="en-US" sz="3600" b="1" i="1"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endParaRPr>
          </a:p>
        </p:txBody>
      </p:sp>
      <p:sp>
        <p:nvSpPr>
          <p:cNvPr id="9" name="TextBox 30">
            <a:extLst>
              <a:ext uri="{FF2B5EF4-FFF2-40B4-BE49-F238E27FC236}">
                <a16:creationId xmlns:a16="http://schemas.microsoft.com/office/drawing/2014/main" id="{D49921C6-B904-E61E-C2C5-01A23E4E84CD}"/>
              </a:ext>
            </a:extLst>
          </p:cNvPr>
          <p:cNvSpPr txBox="1"/>
          <p:nvPr/>
        </p:nvSpPr>
        <p:spPr>
          <a:xfrm>
            <a:off x="3489434" y="4089988"/>
            <a:ext cx="7147035" cy="715089"/>
          </a:xfrm>
          <a:prstGeom prst="roundRect">
            <a:avLst/>
          </a:prstGeom>
          <a:solidFill>
            <a:schemeClr val="bg1"/>
          </a:solidFill>
          <a:ln w="38100">
            <a:noFill/>
          </a:ln>
          <a:effectLst>
            <a:glow rad="228600">
              <a:schemeClr val="accent4">
                <a:satMod val="175000"/>
                <a:alpha val="40000"/>
              </a:schemeClr>
            </a:glow>
            <a:outerShdw blurRad="63500" sx="102000" sy="102000" algn="ctr" rotWithShape="0">
              <a:prstClr val="black">
                <a:alpha val="40000"/>
              </a:prstClr>
            </a:outerShdw>
          </a:effectLst>
        </p:spPr>
        <p:txBody>
          <a:bodyPr wrap="square" rtlCol="0" anchor="ctr">
            <a:spAutoFit/>
          </a:bodyPr>
          <a:lstStyle/>
          <a:p>
            <a:pPr lvl="0"/>
            <a:r>
              <a:rPr lang="vi-VN" sz="3600" b="1" dirty="0">
                <a:solidFill>
                  <a:prstClr val="black"/>
                </a:solidFill>
                <a:latin typeface="Calibri" panose="020F0502020204030204"/>
                <a:ea typeface="Roboto" panose="02000000000000000000" pitchFamily="2" charset="0"/>
              </a:rPr>
              <a:t>Đoạn 3: Sang hè...</a:t>
            </a:r>
            <a:r>
              <a:rPr lang="vi-VN" sz="3600" b="1" i="1" dirty="0">
                <a:solidFill>
                  <a:prstClr val="black"/>
                </a:solidFill>
                <a:latin typeface="Calibri" panose="020F0502020204030204"/>
                <a:ea typeface="Roboto" panose="02000000000000000000" pitchFamily="2" charset="0"/>
              </a:rPr>
              <a:t>biết chừng nào!</a:t>
            </a:r>
            <a:endParaRPr kumimoji="0" lang="en-US" sz="3600" b="1" i="1"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endParaRPr>
          </a:p>
        </p:txBody>
      </p:sp>
      <p:sp>
        <p:nvSpPr>
          <p:cNvPr id="10" name="TextBox 30">
            <a:extLst>
              <a:ext uri="{FF2B5EF4-FFF2-40B4-BE49-F238E27FC236}">
                <a16:creationId xmlns:a16="http://schemas.microsoft.com/office/drawing/2014/main" id="{B5341D7E-DCF3-E287-046E-BF05B271A297}"/>
              </a:ext>
            </a:extLst>
          </p:cNvPr>
          <p:cNvSpPr txBox="1"/>
          <p:nvPr/>
        </p:nvSpPr>
        <p:spPr>
          <a:xfrm>
            <a:off x="3510456" y="5309188"/>
            <a:ext cx="3783724" cy="715089"/>
          </a:xfrm>
          <a:prstGeom prst="roundRect">
            <a:avLst/>
          </a:prstGeom>
          <a:solidFill>
            <a:schemeClr val="bg1"/>
          </a:solidFill>
          <a:ln w="38100">
            <a:noFill/>
          </a:ln>
          <a:effectLst>
            <a:glow rad="228600">
              <a:schemeClr val="accent4">
                <a:satMod val="175000"/>
                <a:alpha val="40000"/>
              </a:schemeClr>
            </a:glow>
            <a:outerShdw blurRad="63500" sx="102000" sy="102000" algn="ctr" rotWithShape="0">
              <a:prstClr val="black">
                <a:alpha val="40000"/>
              </a:prstClr>
            </a:outerShdw>
          </a:effectLst>
        </p:spPr>
        <p:txBody>
          <a:bodyPr wrap="square" rtlCol="0" anchor="ctr">
            <a:spAutoFit/>
          </a:bodyPr>
          <a:lstStyle/>
          <a:p>
            <a:pPr lvl="0"/>
            <a:r>
              <a:rPr lang="vi-VN" sz="3600" b="1" dirty="0">
                <a:solidFill>
                  <a:prstClr val="black"/>
                </a:solidFill>
                <a:latin typeface="Calibri" panose="020F0502020204030204"/>
                <a:ea typeface="Roboto" panose="02000000000000000000" pitchFamily="2" charset="0"/>
              </a:rPr>
              <a:t>Đoạn 4: Còn lại.</a:t>
            </a:r>
            <a:endParaRPr kumimoji="0" lang="en-US" sz="3600" b="1" i="1"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endParaRPr>
          </a:p>
        </p:txBody>
      </p:sp>
    </p:spTree>
    <p:extLst>
      <p:ext uri="{BB962C8B-B14F-4D97-AF65-F5344CB8AC3E}">
        <p14:creationId xmlns:p14="http://schemas.microsoft.com/office/powerpoint/2010/main" val="3400822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ppt_x</p:attrName>
                                        </p:attrNameLst>
                                      </p:cBhvr>
                                      <p:tavLst>
                                        <p:tav tm="0">
                                          <p:val>
                                            <p:strVal val="#ppt_x-#ppt_w*1.125000"/>
                                          </p:val>
                                        </p:tav>
                                        <p:tav tm="100000">
                                          <p:val>
                                            <p:strVal val="#ppt_x"/>
                                          </p:val>
                                        </p:tav>
                                      </p:tavLst>
                                    </p:anim>
                                    <p:animEffect transition="in" filter="wipe(right)">
                                      <p:cBhvr>
                                        <p:cTn id="8"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1000"/>
                                        <p:tgtEl>
                                          <p:spTgt spid="10"/>
                                        </p:tgtEl>
                                      </p:cBhvr>
                                    </p:animEffect>
                                    <p:anim calcmode="lin" valueType="num">
                                      <p:cBhvr>
                                        <p:cTn id="35" dur="1000" fill="hold"/>
                                        <p:tgtEl>
                                          <p:spTgt spid="10"/>
                                        </p:tgtEl>
                                        <p:attrNameLst>
                                          <p:attrName>ppt_x</p:attrName>
                                        </p:attrNameLst>
                                      </p:cBhvr>
                                      <p:tavLst>
                                        <p:tav tm="0">
                                          <p:val>
                                            <p:strVal val="#ppt_x"/>
                                          </p:val>
                                        </p:tav>
                                        <p:tav tm="100000">
                                          <p:val>
                                            <p:strVal val="#ppt_x"/>
                                          </p:val>
                                        </p:tav>
                                      </p:tavLst>
                                    </p:anim>
                                    <p:anim calcmode="lin" valueType="num">
                                      <p:cBhvr>
                                        <p:cTn id="3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44">
            <a:extLst>
              <a:ext uri="{FF2B5EF4-FFF2-40B4-BE49-F238E27FC236}">
                <a16:creationId xmlns:a16="http://schemas.microsoft.com/office/drawing/2014/main" id="{021E706A-82B2-BA7C-74C7-5BB1B1A3F2D4}"/>
              </a:ext>
            </a:extLst>
          </p:cNvPr>
          <p:cNvSpPr/>
          <p:nvPr/>
        </p:nvSpPr>
        <p:spPr>
          <a:xfrm>
            <a:off x="795763" y="504746"/>
            <a:ext cx="7511288" cy="5838904"/>
          </a:xfrm>
          <a:custGeom>
            <a:avLst/>
            <a:gdLst>
              <a:gd name="connsiteX0" fmla="*/ 0 w 8460000"/>
              <a:gd name="connsiteY0" fmla="*/ 706633 h 4680000"/>
              <a:gd name="connsiteX1" fmla="*/ 706633 w 8460000"/>
              <a:gd name="connsiteY1" fmla="*/ 0 h 4680000"/>
              <a:gd name="connsiteX2" fmla="*/ 7753367 w 8460000"/>
              <a:gd name="connsiteY2" fmla="*/ 0 h 4680000"/>
              <a:gd name="connsiteX3" fmla="*/ 8460000 w 8460000"/>
              <a:gd name="connsiteY3" fmla="*/ 706633 h 4680000"/>
              <a:gd name="connsiteX4" fmla="*/ 8460000 w 8460000"/>
              <a:gd name="connsiteY4" fmla="*/ 3973367 h 4680000"/>
              <a:gd name="connsiteX5" fmla="*/ 7753367 w 8460000"/>
              <a:gd name="connsiteY5" fmla="*/ 4680000 h 4680000"/>
              <a:gd name="connsiteX6" fmla="*/ 706633 w 8460000"/>
              <a:gd name="connsiteY6" fmla="*/ 4680000 h 4680000"/>
              <a:gd name="connsiteX7" fmla="*/ 0 w 8460000"/>
              <a:gd name="connsiteY7" fmla="*/ 3973367 h 4680000"/>
              <a:gd name="connsiteX8" fmla="*/ 0 w 8460000"/>
              <a:gd name="connsiteY8" fmla="*/ 706633 h 46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60000" h="4680000" fill="none" extrusionOk="0">
                <a:moveTo>
                  <a:pt x="0" y="706633"/>
                </a:moveTo>
                <a:cubicBezTo>
                  <a:pt x="-23390" y="364526"/>
                  <a:pt x="320388" y="36718"/>
                  <a:pt x="706633" y="0"/>
                </a:cubicBezTo>
                <a:cubicBezTo>
                  <a:pt x="4069219" y="148782"/>
                  <a:pt x="5656879" y="129548"/>
                  <a:pt x="7753367" y="0"/>
                </a:cubicBezTo>
                <a:cubicBezTo>
                  <a:pt x="8148226" y="11622"/>
                  <a:pt x="8479045" y="341508"/>
                  <a:pt x="8460000" y="706633"/>
                </a:cubicBezTo>
                <a:cubicBezTo>
                  <a:pt x="8376068" y="1252882"/>
                  <a:pt x="8392594" y="3150936"/>
                  <a:pt x="8460000" y="3973367"/>
                </a:cubicBezTo>
                <a:cubicBezTo>
                  <a:pt x="8501722" y="4407282"/>
                  <a:pt x="8122524" y="4667361"/>
                  <a:pt x="7753367" y="4680000"/>
                </a:cubicBezTo>
                <a:cubicBezTo>
                  <a:pt x="6773715" y="4535639"/>
                  <a:pt x="2038039" y="4666791"/>
                  <a:pt x="706633" y="4680000"/>
                </a:cubicBezTo>
                <a:cubicBezTo>
                  <a:pt x="289342" y="4687203"/>
                  <a:pt x="926" y="4295751"/>
                  <a:pt x="0" y="3973367"/>
                </a:cubicBezTo>
                <a:cubicBezTo>
                  <a:pt x="-18676" y="2734005"/>
                  <a:pt x="-12372" y="1762079"/>
                  <a:pt x="0" y="706633"/>
                </a:cubicBezTo>
                <a:close/>
              </a:path>
              <a:path w="8460000" h="4680000" stroke="0" extrusionOk="0">
                <a:moveTo>
                  <a:pt x="0" y="706633"/>
                </a:moveTo>
                <a:cubicBezTo>
                  <a:pt x="24728" y="326324"/>
                  <a:pt x="314307" y="28722"/>
                  <a:pt x="706633" y="0"/>
                </a:cubicBezTo>
                <a:cubicBezTo>
                  <a:pt x="2778227" y="91329"/>
                  <a:pt x="4318628" y="61632"/>
                  <a:pt x="7753367" y="0"/>
                </a:cubicBezTo>
                <a:cubicBezTo>
                  <a:pt x="8209611" y="-10992"/>
                  <a:pt x="8473491" y="257003"/>
                  <a:pt x="8460000" y="706633"/>
                </a:cubicBezTo>
                <a:cubicBezTo>
                  <a:pt x="8514309" y="1219163"/>
                  <a:pt x="8369283" y="2932220"/>
                  <a:pt x="8460000" y="3973367"/>
                </a:cubicBezTo>
                <a:cubicBezTo>
                  <a:pt x="8534035" y="4377601"/>
                  <a:pt x="8096440" y="4737656"/>
                  <a:pt x="7753367" y="4680000"/>
                </a:cubicBezTo>
                <a:cubicBezTo>
                  <a:pt x="4249060" y="4694144"/>
                  <a:pt x="3887777" y="4659421"/>
                  <a:pt x="706633" y="4680000"/>
                </a:cubicBezTo>
                <a:cubicBezTo>
                  <a:pt x="277539" y="4726589"/>
                  <a:pt x="-22272" y="4338664"/>
                  <a:pt x="0" y="3973367"/>
                </a:cubicBezTo>
                <a:cubicBezTo>
                  <a:pt x="-161588" y="3213557"/>
                  <a:pt x="49457" y="1531236"/>
                  <a:pt x="0" y="706633"/>
                </a:cubicBezTo>
                <a:close/>
              </a:path>
            </a:pathLst>
          </a:custGeom>
          <a:solidFill>
            <a:schemeClr val="bg1">
              <a:alpha val="88000"/>
            </a:schemeClr>
          </a:solidFill>
          <a:ln w="31750" cap="rnd" cmpd="thinThick">
            <a:solidFill>
              <a:srgbClr val="7D4C29"/>
            </a:solidFill>
            <a:prstDash val="sysDash"/>
            <a:round/>
            <a:extLst>
              <a:ext uri="{C807C97D-BFC1-408E-A445-0C87EB9F89A2}">
                <ask:lineSketchStyleProps xmlns:ask="http://schemas.microsoft.com/office/drawing/2018/sketchyshapes" sd="2600172374">
                  <a:custGeom>
                    <a:avLst/>
                    <a:gdLst>
                      <a:gd name="connsiteX0" fmla="*/ 0 w 7511288"/>
                      <a:gd name="connsiteY0" fmla="*/ 881615 h 5838904"/>
                      <a:gd name="connsiteX1" fmla="*/ 627390 w 7511288"/>
                      <a:gd name="connsiteY1" fmla="*/ 0 h 5838904"/>
                      <a:gd name="connsiteX2" fmla="*/ 6883897 w 7511288"/>
                      <a:gd name="connsiteY2" fmla="*/ 0 h 5838904"/>
                      <a:gd name="connsiteX3" fmla="*/ 7511288 w 7511288"/>
                      <a:gd name="connsiteY3" fmla="*/ 881615 h 5838904"/>
                      <a:gd name="connsiteX4" fmla="*/ 7511288 w 7511288"/>
                      <a:gd name="connsiteY4" fmla="*/ 4957288 h 5838904"/>
                      <a:gd name="connsiteX5" fmla="*/ 6883897 w 7511288"/>
                      <a:gd name="connsiteY5" fmla="*/ 5838904 h 5838904"/>
                      <a:gd name="connsiteX6" fmla="*/ 627390 w 7511288"/>
                      <a:gd name="connsiteY6" fmla="*/ 5838904 h 5838904"/>
                      <a:gd name="connsiteX7" fmla="*/ 0 w 7511288"/>
                      <a:gd name="connsiteY7" fmla="*/ 4957288 h 5838904"/>
                      <a:gd name="connsiteX8" fmla="*/ 0 w 7511288"/>
                      <a:gd name="connsiteY8" fmla="*/ 881615 h 5838904"/>
                      <a:gd name="connsiteX0" fmla="*/ 0 w 7511288"/>
                      <a:gd name="connsiteY0" fmla="*/ 881615 h 5838904"/>
                      <a:gd name="connsiteX1" fmla="*/ 627390 w 7511288"/>
                      <a:gd name="connsiteY1" fmla="*/ 0 h 5838904"/>
                      <a:gd name="connsiteX2" fmla="*/ 6883897 w 7511288"/>
                      <a:gd name="connsiteY2" fmla="*/ 0 h 5838904"/>
                      <a:gd name="connsiteX3" fmla="*/ 7511288 w 7511288"/>
                      <a:gd name="connsiteY3" fmla="*/ 881615 h 5838904"/>
                      <a:gd name="connsiteX4" fmla="*/ 7511288 w 7511288"/>
                      <a:gd name="connsiteY4" fmla="*/ 4957288 h 5838904"/>
                      <a:gd name="connsiteX5" fmla="*/ 6883897 w 7511288"/>
                      <a:gd name="connsiteY5" fmla="*/ 5838904 h 5838904"/>
                      <a:gd name="connsiteX6" fmla="*/ 627390 w 7511288"/>
                      <a:gd name="connsiteY6" fmla="*/ 5838904 h 5838904"/>
                      <a:gd name="connsiteX7" fmla="*/ 0 w 7511288"/>
                      <a:gd name="connsiteY7" fmla="*/ 4957288 h 5838904"/>
                      <a:gd name="connsiteX8" fmla="*/ 0 w 7511288"/>
                      <a:gd name="connsiteY8" fmla="*/ 881615 h 5838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11288" h="5838904" fill="none" extrusionOk="0">
                        <a:moveTo>
                          <a:pt x="0" y="881615"/>
                        </a:moveTo>
                        <a:cubicBezTo>
                          <a:pt x="-28770" y="471268"/>
                          <a:pt x="287608" y="74587"/>
                          <a:pt x="627390" y="0"/>
                        </a:cubicBezTo>
                        <a:cubicBezTo>
                          <a:pt x="3539626" y="274335"/>
                          <a:pt x="5127877" y="350023"/>
                          <a:pt x="6883897" y="0"/>
                        </a:cubicBezTo>
                        <a:cubicBezTo>
                          <a:pt x="7245960" y="43539"/>
                          <a:pt x="7559386" y="467243"/>
                          <a:pt x="7511288" y="881615"/>
                        </a:cubicBezTo>
                        <a:cubicBezTo>
                          <a:pt x="7400011" y="1644072"/>
                          <a:pt x="7290839" y="3962467"/>
                          <a:pt x="7511288" y="4957288"/>
                        </a:cubicBezTo>
                        <a:cubicBezTo>
                          <a:pt x="7554691" y="5505307"/>
                          <a:pt x="7201737" y="5817195"/>
                          <a:pt x="6883897" y="5838904"/>
                        </a:cubicBezTo>
                        <a:cubicBezTo>
                          <a:pt x="6147595" y="5797148"/>
                          <a:pt x="1861936" y="5931381"/>
                          <a:pt x="627390" y="5838904"/>
                        </a:cubicBezTo>
                        <a:cubicBezTo>
                          <a:pt x="238598" y="5852766"/>
                          <a:pt x="949" y="5350218"/>
                          <a:pt x="0" y="4957288"/>
                        </a:cubicBezTo>
                        <a:cubicBezTo>
                          <a:pt x="-15456" y="3472392"/>
                          <a:pt x="14564" y="2399327"/>
                          <a:pt x="0" y="881615"/>
                        </a:cubicBezTo>
                        <a:close/>
                      </a:path>
                      <a:path w="7511288" h="5838904" stroke="0" extrusionOk="0">
                        <a:moveTo>
                          <a:pt x="0" y="881615"/>
                        </a:moveTo>
                        <a:cubicBezTo>
                          <a:pt x="15692" y="438627"/>
                          <a:pt x="260670" y="52605"/>
                          <a:pt x="627390" y="0"/>
                        </a:cubicBezTo>
                        <a:cubicBezTo>
                          <a:pt x="2681058" y="131836"/>
                          <a:pt x="4010135" y="217739"/>
                          <a:pt x="6883897" y="0"/>
                        </a:cubicBezTo>
                        <a:cubicBezTo>
                          <a:pt x="7246506" y="-21868"/>
                          <a:pt x="7488418" y="343297"/>
                          <a:pt x="7511288" y="881615"/>
                        </a:cubicBezTo>
                        <a:cubicBezTo>
                          <a:pt x="7690342" y="1416842"/>
                          <a:pt x="7291417" y="3843475"/>
                          <a:pt x="7511288" y="4957288"/>
                        </a:cubicBezTo>
                        <a:cubicBezTo>
                          <a:pt x="7559715" y="5454914"/>
                          <a:pt x="7199891" y="5946799"/>
                          <a:pt x="6883897" y="5838904"/>
                        </a:cubicBezTo>
                        <a:cubicBezTo>
                          <a:pt x="5122104" y="5815007"/>
                          <a:pt x="2314680" y="5911482"/>
                          <a:pt x="627390" y="5838904"/>
                        </a:cubicBezTo>
                        <a:cubicBezTo>
                          <a:pt x="263289" y="5932302"/>
                          <a:pt x="-5395" y="5343173"/>
                          <a:pt x="0" y="4957288"/>
                        </a:cubicBezTo>
                        <a:cubicBezTo>
                          <a:pt x="26205" y="4118235"/>
                          <a:pt x="11192" y="1958336"/>
                          <a:pt x="0" y="881615"/>
                        </a:cubicBezTo>
                        <a:close/>
                      </a:path>
                      <a:path w="7511288" h="5838904" fill="none" stroke="0" extrusionOk="0">
                        <a:moveTo>
                          <a:pt x="0" y="881615"/>
                        </a:moveTo>
                        <a:cubicBezTo>
                          <a:pt x="33886" y="476793"/>
                          <a:pt x="283465" y="59653"/>
                          <a:pt x="627390" y="0"/>
                        </a:cubicBezTo>
                        <a:cubicBezTo>
                          <a:pt x="3682472" y="383012"/>
                          <a:pt x="5255954" y="146638"/>
                          <a:pt x="6883897" y="0"/>
                        </a:cubicBezTo>
                        <a:cubicBezTo>
                          <a:pt x="7284554" y="6156"/>
                          <a:pt x="7543494" y="358763"/>
                          <a:pt x="7511288" y="881615"/>
                        </a:cubicBezTo>
                        <a:cubicBezTo>
                          <a:pt x="7497531" y="1494000"/>
                          <a:pt x="7431425" y="3813704"/>
                          <a:pt x="7511288" y="4957288"/>
                        </a:cubicBezTo>
                        <a:cubicBezTo>
                          <a:pt x="7605691" y="5509477"/>
                          <a:pt x="7185889" y="5854617"/>
                          <a:pt x="6883897" y="5838904"/>
                        </a:cubicBezTo>
                        <a:cubicBezTo>
                          <a:pt x="5920158" y="5760991"/>
                          <a:pt x="1854812" y="5768927"/>
                          <a:pt x="627390" y="5838904"/>
                        </a:cubicBezTo>
                        <a:cubicBezTo>
                          <a:pt x="222438" y="5889231"/>
                          <a:pt x="-21606" y="5334362"/>
                          <a:pt x="0" y="4957288"/>
                        </a:cubicBezTo>
                        <a:cubicBezTo>
                          <a:pt x="47176" y="3499825"/>
                          <a:pt x="2028" y="2206424"/>
                          <a:pt x="0" y="881615"/>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HANH TÂM">
            <a:extLst>
              <a:ext uri="{FF2B5EF4-FFF2-40B4-BE49-F238E27FC236}">
                <a16:creationId xmlns:a16="http://schemas.microsoft.com/office/drawing/2014/main" id="{33A38B73-E5C7-E838-9000-85DB8E05E18B}"/>
              </a:ext>
            </a:extLst>
          </p:cNvPr>
          <p:cNvSpPr txBox="1"/>
          <p:nvPr/>
        </p:nvSpPr>
        <p:spPr>
          <a:xfrm>
            <a:off x="1124607" y="2177126"/>
            <a:ext cx="4961753" cy="76944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a:ln>
                  <a:solidFill>
                    <a:prstClr val="black"/>
                  </a:solidFill>
                </a:ln>
                <a:solidFill>
                  <a:srgbClr val="002060"/>
                </a:solidFill>
                <a:effectLst/>
                <a:uLnTx/>
                <a:uFillTx/>
                <a:latin typeface="Arial" panose="020B0604020202020204" pitchFamily="34" charset="0"/>
                <a:ea typeface="+mn-ea"/>
                <a:cs typeface="+mn-cs"/>
              </a:rPr>
              <a:t>hoa tầm xuân</a:t>
            </a:r>
            <a:endParaRPr kumimoji="0" lang="vi-VN" sz="4400" b="1" i="0" u="none" strike="noStrike" kern="1200" cap="none" spc="0" normalizeH="0" baseline="0" noProof="0" dirty="0">
              <a:ln>
                <a:solidFill>
                  <a:prstClr val="black"/>
                </a:solidFill>
              </a:ln>
              <a:solidFill>
                <a:srgbClr val="002060"/>
              </a:solidFill>
              <a:effectLst/>
              <a:uLnTx/>
              <a:uFillTx/>
              <a:latin typeface="Arial" panose="020B0604020202020204" pitchFamily="34" charset="0"/>
              <a:ea typeface="+mn-ea"/>
              <a:cs typeface="+mn-cs"/>
            </a:endParaRPr>
          </a:p>
        </p:txBody>
      </p:sp>
      <p:sp>
        <p:nvSpPr>
          <p:cNvPr id="4" name="TextBox 3">
            <a:extLst>
              <a:ext uri="{FF2B5EF4-FFF2-40B4-BE49-F238E27FC236}">
                <a16:creationId xmlns:a16="http://schemas.microsoft.com/office/drawing/2014/main" id="{CC76D77F-331F-5C07-9F9B-E4DDD7E31ABD}"/>
              </a:ext>
            </a:extLst>
          </p:cNvPr>
          <p:cNvSpPr txBox="1"/>
          <p:nvPr/>
        </p:nvSpPr>
        <p:spPr>
          <a:xfrm>
            <a:off x="1418897" y="3062136"/>
            <a:ext cx="4667463" cy="76944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solidFill>
                    <a:prstClr val="black"/>
                  </a:solidFill>
                </a:ln>
                <a:solidFill>
                  <a:srgbClr val="002060"/>
                </a:solidFill>
                <a:effectLst/>
                <a:uLnTx/>
                <a:uFillTx/>
                <a:latin typeface="Arial" panose="020B0604020202020204" pitchFamily="34" charset="0"/>
                <a:ea typeface="+mn-ea"/>
                <a:cs typeface="+mn-cs"/>
              </a:rPr>
              <a:t>mát rượi</a:t>
            </a:r>
          </a:p>
        </p:txBody>
      </p:sp>
      <p:pic>
        <p:nvPicPr>
          <p:cNvPr id="5" name="Picture 4">
            <a:extLst>
              <a:ext uri="{FF2B5EF4-FFF2-40B4-BE49-F238E27FC236}">
                <a16:creationId xmlns:a16="http://schemas.microsoft.com/office/drawing/2014/main" id="{3CEB03D3-A689-1F46-E9E3-2467E4F01F6F}"/>
              </a:ext>
            </a:extLst>
          </p:cNvPr>
          <p:cNvPicPr>
            <a:picLocks noChangeAspect="1"/>
          </p:cNvPicPr>
          <p:nvPr/>
        </p:nvPicPr>
        <p:blipFill>
          <a:blip r:embed="rId2"/>
          <a:stretch>
            <a:fillRect/>
          </a:stretch>
        </p:blipFill>
        <p:spPr>
          <a:xfrm>
            <a:off x="1223849" y="610275"/>
            <a:ext cx="6864691" cy="1463167"/>
          </a:xfrm>
          <a:prstGeom prst="rect">
            <a:avLst/>
          </a:prstGeom>
        </p:spPr>
      </p:pic>
      <p:sp>
        <p:nvSpPr>
          <p:cNvPr id="7" name="TextBox 6">
            <a:extLst>
              <a:ext uri="{FF2B5EF4-FFF2-40B4-BE49-F238E27FC236}">
                <a16:creationId xmlns:a16="http://schemas.microsoft.com/office/drawing/2014/main" id="{03B3EF0D-6757-2902-EF3C-293DAED7BCD3}"/>
              </a:ext>
            </a:extLst>
          </p:cNvPr>
          <p:cNvSpPr txBox="1"/>
          <p:nvPr/>
        </p:nvSpPr>
        <p:spPr>
          <a:xfrm>
            <a:off x="1567023" y="3883383"/>
            <a:ext cx="4292306" cy="76944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solidFill>
                    <a:prstClr val="black"/>
                  </a:solidFill>
                </a:ln>
                <a:solidFill>
                  <a:srgbClr val="002060"/>
                </a:solidFill>
                <a:effectLst/>
                <a:uLnTx/>
                <a:uFillTx/>
                <a:latin typeface="Arial" panose="020B0604020202020204" pitchFamily="34" charset="0"/>
                <a:ea typeface="+mn-ea"/>
                <a:cs typeface="+mn-cs"/>
              </a:rPr>
              <a:t>lưu luyến</a:t>
            </a:r>
          </a:p>
        </p:txBody>
      </p:sp>
      <p:pic>
        <p:nvPicPr>
          <p:cNvPr id="8" name="Picture 7">
            <a:extLst>
              <a:ext uri="{FF2B5EF4-FFF2-40B4-BE49-F238E27FC236}">
                <a16:creationId xmlns:a16="http://schemas.microsoft.com/office/drawing/2014/main" id="{4664F5F4-3CAC-DEDD-6A74-B21A12B657DC}"/>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5158" b="88480" l="5093" r="48424">
                        <a14:foregroundMark x1="47575" y1="38359" x2="47575" y2="38359"/>
                        <a14:foregroundMark x1="48424" y1="42765" x2="48424" y2="42765"/>
                        <a14:foregroundMark x1="29345" y1="87470" x2="29345" y2="87470"/>
                        <a14:foregroundMark x1="24980" y1="88157" x2="24980" y2="88157"/>
                        <a14:foregroundMark x1="29264" y1="88480" x2="29264" y2="88480"/>
                        <a14:foregroundMark x1="24980" y1="88480" x2="24980" y2="88480"/>
                        <a14:backgroundMark x1="9095" y1="20089" x2="27607" y2="18391"/>
                        <a14:backgroundMark x1="10509" y1="24091" x2="13298" y2="23120"/>
                        <a14:backgroundMark x1="13379" y1="23040" x2="13541" y2="22959"/>
                        <a14:backgroundMark x1="30396" y1="20251" x2="31043" y2="20251"/>
                        <a14:backgroundMark x1="31043" y1="20251" x2="31043" y2="20251"/>
                        <a14:backgroundMark x1="8812" y1="28133" x2="5578" y2="34438"/>
                        <a14:backgroundMark x1="5578" y1="34438" x2="5578" y2="34923"/>
                        <a14:backgroundMark x1="26112" y1="21342" x2="6467" y2="23120"/>
                        <a14:backgroundMark x1="3961" y1="26677" x2="6306" y2="35530"/>
                        <a14:backgroundMark x1="11762" y1="23484" x2="12409" y2="24131"/>
                        <a14:backgroundMark x1="29628" y1="20574" x2="28133" y2="20938"/>
                        <a14:backgroundMark x1="32296" y1="20695" x2="28779" y2="21544"/>
                      </a14:backgroundRemoval>
                    </a14:imgEffect>
                  </a14:imgLayer>
                </a14:imgProps>
              </a:ext>
              <a:ext uri="{28A0092B-C50C-407E-A947-70E740481C1C}">
                <a14:useLocalDpi xmlns:a14="http://schemas.microsoft.com/office/drawing/2010/main" val="0"/>
              </a:ext>
            </a:extLst>
          </a:blip>
          <a:srcRect t="19398" r="48594" b="7173"/>
          <a:stretch/>
        </p:blipFill>
        <p:spPr>
          <a:xfrm flipH="1">
            <a:off x="8728114" y="1358899"/>
            <a:ext cx="4030683" cy="5757499"/>
          </a:xfrm>
          <a:prstGeom prst="rect">
            <a:avLst/>
          </a:prstGeom>
          <a:effectLst>
            <a:outerShdw blurRad="63500" sx="102000" sy="102000" algn="ctr" rotWithShape="0">
              <a:prstClr val="black">
                <a:alpha val="40000"/>
              </a:prstClr>
            </a:outerShdw>
          </a:effectLst>
        </p:spPr>
      </p:pic>
      <p:sp>
        <p:nvSpPr>
          <p:cNvPr id="9" name="TextBox 8">
            <a:extLst>
              <a:ext uri="{FF2B5EF4-FFF2-40B4-BE49-F238E27FC236}">
                <a16:creationId xmlns:a16="http://schemas.microsoft.com/office/drawing/2014/main" id="{B9BCD7FB-F3C7-B6B5-8105-3703457289A3}"/>
              </a:ext>
            </a:extLst>
          </p:cNvPr>
          <p:cNvSpPr txBox="1"/>
          <p:nvPr/>
        </p:nvSpPr>
        <p:spPr>
          <a:xfrm>
            <a:off x="5483607" y="2178694"/>
            <a:ext cx="3821973" cy="76944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solidFill>
                    <a:prstClr val="black"/>
                  </a:solidFill>
                </a:ln>
                <a:solidFill>
                  <a:srgbClr val="002060"/>
                </a:solidFill>
                <a:effectLst/>
                <a:uLnTx/>
                <a:uFillTx/>
                <a:latin typeface="Arial" panose="020B0604020202020204" pitchFamily="34" charset="0"/>
                <a:ea typeface="+mn-ea"/>
                <a:cs typeface="+mn-cs"/>
              </a:rPr>
              <a:t>g</a:t>
            </a:r>
            <a:r>
              <a:rPr kumimoji="0" lang="vi-VN" sz="4400" b="1" i="0" u="none" strike="noStrike" kern="1200" cap="none" spc="0" normalizeH="0" baseline="0" noProof="0" dirty="0">
                <a:ln>
                  <a:solidFill>
                    <a:prstClr val="black"/>
                  </a:solidFill>
                </a:ln>
                <a:solidFill>
                  <a:srgbClr val="002060"/>
                </a:solidFill>
                <a:effectLst/>
                <a:uLnTx/>
                <a:uFillTx/>
                <a:latin typeface="Arial" panose="020B0604020202020204" pitchFamily="34" charset="0"/>
                <a:ea typeface="+mn-ea"/>
                <a:cs typeface="+mn-cs"/>
              </a:rPr>
              <a:t>iã bạn</a:t>
            </a:r>
          </a:p>
        </p:txBody>
      </p:sp>
      <p:sp>
        <p:nvSpPr>
          <p:cNvPr id="10" name="TextBox 9">
            <a:extLst>
              <a:ext uri="{FF2B5EF4-FFF2-40B4-BE49-F238E27FC236}">
                <a16:creationId xmlns:a16="http://schemas.microsoft.com/office/drawing/2014/main" id="{5D03FB87-F84A-AD9B-16F5-FB38258E133A}"/>
              </a:ext>
            </a:extLst>
          </p:cNvPr>
          <p:cNvSpPr txBox="1"/>
          <p:nvPr/>
        </p:nvSpPr>
        <p:spPr>
          <a:xfrm>
            <a:off x="5171090" y="3052936"/>
            <a:ext cx="4834336" cy="76944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solidFill>
                    <a:prstClr val="black"/>
                  </a:solidFill>
                </a:ln>
                <a:solidFill>
                  <a:srgbClr val="002060"/>
                </a:solidFill>
                <a:effectLst/>
                <a:uLnTx/>
                <a:uFillTx/>
                <a:latin typeface="Arial" panose="020B0604020202020204" pitchFamily="34" charset="0"/>
                <a:ea typeface="+mn-ea"/>
                <a:cs typeface="+mn-cs"/>
              </a:rPr>
              <a:t>dùng dằng</a:t>
            </a:r>
          </a:p>
        </p:txBody>
      </p:sp>
      <p:sp>
        <p:nvSpPr>
          <p:cNvPr id="11" name="TextBox 10">
            <a:extLst>
              <a:ext uri="{FF2B5EF4-FFF2-40B4-BE49-F238E27FC236}">
                <a16:creationId xmlns:a16="http://schemas.microsoft.com/office/drawing/2014/main" id="{031B0B3F-C48D-7092-C72C-78EBEA339931}"/>
              </a:ext>
            </a:extLst>
          </p:cNvPr>
          <p:cNvSpPr txBox="1"/>
          <p:nvPr/>
        </p:nvSpPr>
        <p:spPr>
          <a:xfrm>
            <a:off x="5177992" y="3924114"/>
            <a:ext cx="4292306" cy="76944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solidFill>
                    <a:prstClr val="black"/>
                  </a:solidFill>
                </a:ln>
                <a:solidFill>
                  <a:srgbClr val="002060"/>
                </a:solidFill>
                <a:effectLst/>
                <a:uLnTx/>
                <a:uFillTx/>
                <a:latin typeface="Arial" panose="020B0604020202020204" pitchFamily="34" charset="0"/>
                <a:ea typeface="+mn-ea"/>
                <a:cs typeface="+mn-cs"/>
              </a:rPr>
              <a:t>trong</a:t>
            </a:r>
            <a:r>
              <a:rPr kumimoji="0" lang="en-US" sz="4400" b="1" i="0" u="none" strike="noStrike" kern="1200" cap="none" spc="0" normalizeH="0" baseline="0" noProof="0" dirty="0">
                <a:ln>
                  <a:solidFill>
                    <a:prstClr val="black"/>
                  </a:solidFill>
                </a:ln>
                <a:solidFill>
                  <a:srgbClr val="002060"/>
                </a:solidFill>
                <a:effectLst/>
                <a:uLnTx/>
                <a:uFillTx/>
                <a:latin typeface="Arial" panose="020B0604020202020204" pitchFamily="34" charset="0"/>
                <a:ea typeface="+mn-ea"/>
                <a:cs typeface="+mn-cs"/>
              </a:rPr>
              <a:t> </a:t>
            </a:r>
            <a:r>
              <a:rPr kumimoji="0" lang="en-US" sz="4400" b="1" i="0" u="none" strike="noStrike" kern="1200" cap="none" spc="0" normalizeH="0" baseline="0" noProof="0" dirty="0" err="1">
                <a:ln>
                  <a:solidFill>
                    <a:prstClr val="black"/>
                  </a:solidFill>
                </a:ln>
                <a:solidFill>
                  <a:srgbClr val="002060"/>
                </a:solidFill>
                <a:effectLst/>
                <a:uLnTx/>
                <a:uFillTx/>
                <a:latin typeface="Arial" panose="020B0604020202020204" pitchFamily="34" charset="0"/>
                <a:ea typeface="+mn-ea"/>
                <a:cs typeface="+mn-cs"/>
              </a:rPr>
              <a:t>vắt</a:t>
            </a:r>
            <a:endParaRPr kumimoji="0" lang="vi-VN" sz="4400" b="1" i="0" u="none" strike="noStrike" kern="1200" cap="none" spc="0" normalizeH="0" baseline="0" noProof="0" dirty="0">
              <a:ln>
                <a:solidFill>
                  <a:prstClr val="black"/>
                </a:solidFill>
              </a:ln>
              <a:solidFill>
                <a:srgbClr val="00206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545886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9A6448B-2341-1102-EB43-1E09A6EEF888}"/>
              </a:ext>
            </a:extLst>
          </p:cNvPr>
          <p:cNvPicPr>
            <a:picLocks noChangeAspect="1"/>
          </p:cNvPicPr>
          <p:nvPr/>
        </p:nvPicPr>
        <p:blipFill>
          <a:blip r:embed="rId2"/>
          <a:stretch>
            <a:fillRect/>
          </a:stretch>
        </p:blipFill>
        <p:spPr>
          <a:xfrm>
            <a:off x="3003327" y="2938730"/>
            <a:ext cx="6185346" cy="3451569"/>
          </a:xfrm>
          <a:prstGeom prst="rect">
            <a:avLst/>
          </a:prstGeom>
        </p:spPr>
      </p:pic>
      <p:pic>
        <p:nvPicPr>
          <p:cNvPr id="4" name="Picture 3">
            <a:extLst>
              <a:ext uri="{FF2B5EF4-FFF2-40B4-BE49-F238E27FC236}">
                <a16:creationId xmlns:a16="http://schemas.microsoft.com/office/drawing/2014/main" id="{C7E812F4-4A6F-5147-4053-F5F2F88BF048}"/>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5158" b="88480" l="5093" r="48424">
                        <a14:foregroundMark x1="47575" y1="38359" x2="47575" y2="38359"/>
                        <a14:foregroundMark x1="48424" y1="42765" x2="48424" y2="42765"/>
                        <a14:foregroundMark x1="29345" y1="87470" x2="29345" y2="87470"/>
                        <a14:foregroundMark x1="24980" y1="88157" x2="24980" y2="88157"/>
                        <a14:foregroundMark x1="29264" y1="88480" x2="29264" y2="88480"/>
                        <a14:foregroundMark x1="24980" y1="88480" x2="24980" y2="88480"/>
                        <a14:backgroundMark x1="9095" y1="20089" x2="27607" y2="18391"/>
                        <a14:backgroundMark x1="10509" y1="24091" x2="13298" y2="23120"/>
                        <a14:backgroundMark x1="13379" y1="23040" x2="13541" y2="22959"/>
                        <a14:backgroundMark x1="30396" y1="20251" x2="31043" y2="20251"/>
                        <a14:backgroundMark x1="31043" y1="20251" x2="31043" y2="20251"/>
                        <a14:backgroundMark x1="8812" y1="28133" x2="5578" y2="34438"/>
                        <a14:backgroundMark x1="5578" y1="34438" x2="5578" y2="34923"/>
                        <a14:backgroundMark x1="26112" y1="21342" x2="6467" y2="23120"/>
                        <a14:backgroundMark x1="3961" y1="26677" x2="6306" y2="35530"/>
                        <a14:backgroundMark x1="11762" y1="23484" x2="12409" y2="24131"/>
                        <a14:backgroundMark x1="29628" y1="20574" x2="28133" y2="20938"/>
                        <a14:backgroundMark x1="32296" y1="20695" x2="28779" y2="21544"/>
                      </a14:backgroundRemoval>
                    </a14:imgEffect>
                  </a14:imgLayer>
                </a14:imgProps>
              </a:ext>
              <a:ext uri="{28A0092B-C50C-407E-A947-70E740481C1C}">
                <a14:useLocalDpi xmlns:a14="http://schemas.microsoft.com/office/drawing/2010/main" val="0"/>
              </a:ext>
            </a:extLst>
          </a:blip>
          <a:srcRect t="19398" r="48594" b="7173"/>
          <a:stretch/>
        </p:blipFill>
        <p:spPr>
          <a:xfrm flipH="1">
            <a:off x="8728114" y="1358899"/>
            <a:ext cx="4030683" cy="5757499"/>
          </a:xfrm>
          <a:prstGeom prst="rect">
            <a:avLst/>
          </a:prstGeom>
          <a:effectLst>
            <a:outerShdw blurRad="63500" sx="102000" sy="102000" algn="ctr" rotWithShape="0">
              <a:prstClr val="black">
                <a:alpha val="40000"/>
              </a:prstClr>
            </a:outerShdw>
          </a:effectLst>
        </p:spPr>
      </p:pic>
      <p:pic>
        <p:nvPicPr>
          <p:cNvPr id="5" name="Picture 4">
            <a:extLst>
              <a:ext uri="{FF2B5EF4-FFF2-40B4-BE49-F238E27FC236}">
                <a16:creationId xmlns:a16="http://schemas.microsoft.com/office/drawing/2014/main" id="{F6523516-4BFA-5E55-AF73-3C4E08330FBE}"/>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22595" b="88682" l="52749" r="93937">
                        <a14:foregroundMark x1="77728" y1="22595" x2="72797" y2="25667"/>
                        <a14:foregroundMark x1="81973" y1="35651" x2="70857" y2="38399"/>
                        <a14:foregroundMark x1="82458" y1="34600" x2="84074" y2="42118"/>
                        <a14:foregroundMark x1="83670" y1="33589" x2="82943" y2="38076"/>
                        <a14:foregroundMark x1="69887" y1="35974" x2="70210" y2="42118"/>
                        <a14:foregroundMark x1="70210" y1="42118" x2="70210" y2="42118"/>
                        <a14:foregroundMark x1="69402" y1="34681" x2="69321" y2="38723"/>
                        <a14:foregroundMark x1="57437" y1="47858" x2="57437" y2="47858"/>
                        <a14:foregroundMark x1="53112" y1="48262" x2="53112" y2="48262"/>
                        <a14:foregroundMark x1="56265" y1="47292" x2="56265" y2="47292"/>
                        <a14:foregroundMark x1="72474" y1="88682" x2="72474" y2="83994"/>
                        <a14:foregroundMark x1="63177" y1="58812" x2="63177" y2="58812"/>
                        <a14:foregroundMark x1="56063" y1="46888" x2="56063" y2="46888"/>
                        <a14:foregroundMark x1="82983" y1="88601" x2="82983" y2="88601"/>
                      </a14:backgroundRemoval>
                    </a14:imgEffect>
                  </a14:imgLayer>
                </a14:imgProps>
              </a:ext>
              <a:ext uri="{28A0092B-C50C-407E-A947-70E740481C1C}">
                <a14:useLocalDpi xmlns:a14="http://schemas.microsoft.com/office/drawing/2010/main" val="0"/>
              </a:ext>
            </a:extLst>
          </a:blip>
          <a:srcRect l="47677" t="17581" r="917" b="8990"/>
          <a:stretch/>
        </p:blipFill>
        <p:spPr>
          <a:xfrm flipH="1">
            <a:off x="-313120" y="1202321"/>
            <a:ext cx="4030683" cy="5757499"/>
          </a:xfrm>
          <a:prstGeom prst="rect">
            <a:avLst/>
          </a:prstGeom>
          <a:effectLst>
            <a:outerShdw blurRad="63500" sx="102000" sy="102000" algn="ctr" rotWithShape="0">
              <a:prstClr val="black">
                <a:alpha val="40000"/>
              </a:prstClr>
            </a:outerShdw>
          </a:effectLst>
        </p:spPr>
      </p:pic>
      <p:pic>
        <p:nvPicPr>
          <p:cNvPr id="3" name="Picture 2">
            <a:extLst>
              <a:ext uri="{FF2B5EF4-FFF2-40B4-BE49-F238E27FC236}">
                <a16:creationId xmlns:a16="http://schemas.microsoft.com/office/drawing/2014/main" id="{4F5CA1AD-88DC-599D-C360-27D6B20DC41E}"/>
              </a:ext>
            </a:extLst>
          </p:cNvPr>
          <p:cNvPicPr>
            <a:picLocks noChangeAspect="1"/>
          </p:cNvPicPr>
          <p:nvPr/>
        </p:nvPicPr>
        <p:blipFill>
          <a:blip r:embed="rId7"/>
          <a:stretch>
            <a:fillRect/>
          </a:stretch>
        </p:blipFill>
        <p:spPr>
          <a:xfrm>
            <a:off x="1931859" y="249492"/>
            <a:ext cx="9341145" cy="1963139"/>
          </a:xfrm>
          <a:prstGeom prst="rect">
            <a:avLst/>
          </a:prstGeom>
        </p:spPr>
      </p:pic>
    </p:spTree>
    <p:extLst>
      <p:ext uri="{BB962C8B-B14F-4D97-AF65-F5344CB8AC3E}">
        <p14:creationId xmlns:p14="http://schemas.microsoft.com/office/powerpoint/2010/main" val="42271246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3">
            <a:extLst>
              <a:ext uri="{FF2B5EF4-FFF2-40B4-BE49-F238E27FC236}">
                <a16:creationId xmlns:a16="http://schemas.microsoft.com/office/drawing/2014/main" id="{D1549BC8-1532-585C-7835-853D12F482BD}"/>
              </a:ext>
            </a:extLst>
          </p:cNvPr>
          <p:cNvSpPr/>
          <p:nvPr/>
        </p:nvSpPr>
        <p:spPr>
          <a:xfrm>
            <a:off x="0" y="-160361"/>
            <a:ext cx="12192000" cy="7178722"/>
          </a:xfrm>
          <a:custGeom>
            <a:avLst/>
            <a:gdLst/>
            <a:ahLst/>
            <a:cxnLst/>
            <a:rect l="l" t="t" r="r" b="b"/>
            <a:pathLst>
              <a:path w="4164259" h="2982650">
                <a:moveTo>
                  <a:pt x="0" y="0"/>
                </a:moveTo>
                <a:lnTo>
                  <a:pt x="4164259" y="0"/>
                </a:lnTo>
                <a:lnTo>
                  <a:pt x="4164259" y="2982650"/>
                </a:lnTo>
                <a:lnTo>
                  <a:pt x="0" y="2982650"/>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grpSp>
        <p:nvGrpSpPr>
          <p:cNvPr id="3" name="Group 2">
            <a:extLst>
              <a:ext uri="{FF2B5EF4-FFF2-40B4-BE49-F238E27FC236}">
                <a16:creationId xmlns:a16="http://schemas.microsoft.com/office/drawing/2014/main" id="{71EB09F2-84F9-09A0-E975-CE02F6783D73}"/>
              </a:ext>
            </a:extLst>
          </p:cNvPr>
          <p:cNvGrpSpPr/>
          <p:nvPr/>
        </p:nvGrpSpPr>
        <p:grpSpPr>
          <a:xfrm>
            <a:off x="616128" y="2649240"/>
            <a:ext cx="7586625" cy="3682646"/>
            <a:chOff x="4841104" y="3804755"/>
            <a:chExt cx="5882697" cy="2855537"/>
          </a:xfrm>
        </p:grpSpPr>
        <p:grpSp>
          <p:nvGrpSpPr>
            <p:cNvPr id="4" name="Group 3">
              <a:extLst>
                <a:ext uri="{FF2B5EF4-FFF2-40B4-BE49-F238E27FC236}">
                  <a16:creationId xmlns:a16="http://schemas.microsoft.com/office/drawing/2014/main" id="{0884520C-5EF9-4383-03DA-E81CD9E2D1FF}"/>
                </a:ext>
              </a:extLst>
            </p:cNvPr>
            <p:cNvGrpSpPr/>
            <p:nvPr/>
          </p:nvGrpSpPr>
          <p:grpSpPr>
            <a:xfrm>
              <a:off x="4841104" y="3804755"/>
              <a:ext cx="5882697" cy="2855537"/>
              <a:chOff x="2975204" y="1242806"/>
              <a:chExt cx="5882697" cy="2855537"/>
            </a:xfrm>
          </p:grpSpPr>
          <p:sp>
            <p:nvSpPr>
              <p:cNvPr id="14" name="Rectangle: Rounded Corners 12">
                <a:extLst>
                  <a:ext uri="{FF2B5EF4-FFF2-40B4-BE49-F238E27FC236}">
                    <a16:creationId xmlns:a16="http://schemas.microsoft.com/office/drawing/2014/main" id="{54819DF4-48B1-C8D8-26A9-F705AA11B5FD}"/>
                  </a:ext>
                </a:extLst>
              </p:cNvPr>
              <p:cNvSpPr/>
              <p:nvPr/>
            </p:nvSpPr>
            <p:spPr>
              <a:xfrm>
                <a:off x="2975204" y="1847435"/>
                <a:ext cx="5882697" cy="2250908"/>
              </a:xfrm>
              <a:custGeom>
                <a:avLst/>
                <a:gdLst>
                  <a:gd name="connsiteX0" fmla="*/ 0 w 5882697"/>
                  <a:gd name="connsiteY0" fmla="*/ 454052 h 2250908"/>
                  <a:gd name="connsiteX1" fmla="*/ 398252 w 5882697"/>
                  <a:gd name="connsiteY1" fmla="*/ 0 h 2250908"/>
                  <a:gd name="connsiteX2" fmla="*/ 912522 w 5882697"/>
                  <a:gd name="connsiteY2" fmla="*/ 0 h 2250908"/>
                  <a:gd name="connsiteX3" fmla="*/ 1325069 w 5882697"/>
                  <a:gd name="connsiteY3" fmla="*/ 0 h 2250908"/>
                  <a:gd name="connsiteX4" fmla="*/ 1788478 w 5882697"/>
                  <a:gd name="connsiteY4" fmla="*/ 0 h 2250908"/>
                  <a:gd name="connsiteX5" fmla="*/ 2455333 w 5882697"/>
                  <a:gd name="connsiteY5" fmla="*/ 0 h 2250908"/>
                  <a:gd name="connsiteX6" fmla="*/ 2867880 w 5882697"/>
                  <a:gd name="connsiteY6" fmla="*/ 0 h 2250908"/>
                  <a:gd name="connsiteX7" fmla="*/ 3280428 w 5882697"/>
                  <a:gd name="connsiteY7" fmla="*/ 0 h 2250908"/>
                  <a:gd name="connsiteX8" fmla="*/ 3692974 w 5882697"/>
                  <a:gd name="connsiteY8" fmla="*/ 0 h 2250908"/>
                  <a:gd name="connsiteX9" fmla="*/ 4258106 w 5882697"/>
                  <a:gd name="connsiteY9" fmla="*/ 0 h 2250908"/>
                  <a:gd name="connsiteX10" fmla="*/ 4823238 w 5882697"/>
                  <a:gd name="connsiteY10" fmla="*/ 0 h 2250908"/>
                  <a:gd name="connsiteX11" fmla="*/ 5484443 w 5882697"/>
                  <a:gd name="connsiteY11" fmla="*/ 0 h 2250908"/>
                  <a:gd name="connsiteX12" fmla="*/ 5882697 w 5882697"/>
                  <a:gd name="connsiteY12" fmla="*/ 454052 h 2250908"/>
                  <a:gd name="connsiteX13" fmla="*/ 5882697 w 5882697"/>
                  <a:gd name="connsiteY13" fmla="*/ 874797 h 2250908"/>
                  <a:gd name="connsiteX14" fmla="*/ 5882697 w 5882697"/>
                  <a:gd name="connsiteY14" fmla="*/ 1335825 h 2250908"/>
                  <a:gd name="connsiteX15" fmla="*/ 5882697 w 5882697"/>
                  <a:gd name="connsiteY15" fmla="*/ 1796854 h 2250908"/>
                  <a:gd name="connsiteX16" fmla="*/ 5484443 w 5882697"/>
                  <a:gd name="connsiteY16" fmla="*/ 2250908 h 2250908"/>
                  <a:gd name="connsiteX17" fmla="*/ 4868449 w 5882697"/>
                  <a:gd name="connsiteY17" fmla="*/ 2250908 h 2250908"/>
                  <a:gd name="connsiteX18" fmla="*/ 4354179 w 5882697"/>
                  <a:gd name="connsiteY18" fmla="*/ 2250908 h 2250908"/>
                  <a:gd name="connsiteX19" fmla="*/ 3890770 w 5882697"/>
                  <a:gd name="connsiteY19" fmla="*/ 2250908 h 2250908"/>
                  <a:gd name="connsiteX20" fmla="*/ 3478223 w 5882697"/>
                  <a:gd name="connsiteY20" fmla="*/ 2250908 h 2250908"/>
                  <a:gd name="connsiteX21" fmla="*/ 2811367 w 5882697"/>
                  <a:gd name="connsiteY21" fmla="*/ 2250908 h 2250908"/>
                  <a:gd name="connsiteX22" fmla="*/ 2246235 w 5882697"/>
                  <a:gd name="connsiteY22" fmla="*/ 2250908 h 2250908"/>
                  <a:gd name="connsiteX23" fmla="*/ 1731964 w 5882697"/>
                  <a:gd name="connsiteY23" fmla="*/ 2250908 h 2250908"/>
                  <a:gd name="connsiteX24" fmla="*/ 1115970 w 5882697"/>
                  <a:gd name="connsiteY24" fmla="*/ 2250908 h 2250908"/>
                  <a:gd name="connsiteX25" fmla="*/ 398252 w 5882697"/>
                  <a:gd name="connsiteY25" fmla="*/ 2250908 h 2250908"/>
                  <a:gd name="connsiteX26" fmla="*/ 0 w 5882697"/>
                  <a:gd name="connsiteY26" fmla="*/ 1796854 h 2250908"/>
                  <a:gd name="connsiteX27" fmla="*/ 0 w 5882697"/>
                  <a:gd name="connsiteY27" fmla="*/ 1376110 h 2250908"/>
                  <a:gd name="connsiteX28" fmla="*/ 0 w 5882697"/>
                  <a:gd name="connsiteY28" fmla="*/ 941937 h 2250908"/>
                  <a:gd name="connsiteX29" fmla="*/ 0 w 5882697"/>
                  <a:gd name="connsiteY29" fmla="*/ 454052 h 2250908"/>
                  <a:gd name="connsiteX0" fmla="*/ 0 w 5882697"/>
                  <a:gd name="connsiteY0" fmla="*/ 454052 h 2250908"/>
                  <a:gd name="connsiteX1" fmla="*/ 398252 w 5882697"/>
                  <a:gd name="connsiteY1" fmla="*/ 0 h 2250908"/>
                  <a:gd name="connsiteX2" fmla="*/ 1014246 w 5882697"/>
                  <a:gd name="connsiteY2" fmla="*/ 0 h 2250908"/>
                  <a:gd name="connsiteX3" fmla="*/ 1477655 w 5882697"/>
                  <a:gd name="connsiteY3" fmla="*/ 0 h 2250908"/>
                  <a:gd name="connsiteX4" fmla="*/ 1941063 w 5882697"/>
                  <a:gd name="connsiteY4" fmla="*/ 0 h 2250908"/>
                  <a:gd name="connsiteX5" fmla="*/ 2557058 w 5882697"/>
                  <a:gd name="connsiteY5" fmla="*/ 0 h 2250908"/>
                  <a:gd name="connsiteX6" fmla="*/ 3071329 w 5882697"/>
                  <a:gd name="connsiteY6" fmla="*/ 0 h 2250908"/>
                  <a:gd name="connsiteX7" fmla="*/ 3738184 w 5882697"/>
                  <a:gd name="connsiteY7" fmla="*/ 0 h 2250908"/>
                  <a:gd name="connsiteX8" fmla="*/ 4405040 w 5882697"/>
                  <a:gd name="connsiteY8" fmla="*/ 0 h 2250908"/>
                  <a:gd name="connsiteX9" fmla="*/ 5484443 w 5882697"/>
                  <a:gd name="connsiteY9" fmla="*/ 0 h 2250908"/>
                  <a:gd name="connsiteX10" fmla="*/ 5882697 w 5882697"/>
                  <a:gd name="connsiteY10" fmla="*/ 454052 h 2250908"/>
                  <a:gd name="connsiteX11" fmla="*/ 5882697 w 5882697"/>
                  <a:gd name="connsiteY11" fmla="*/ 901653 h 2250908"/>
                  <a:gd name="connsiteX12" fmla="*/ 5882697 w 5882697"/>
                  <a:gd name="connsiteY12" fmla="*/ 1349254 h 2250908"/>
                  <a:gd name="connsiteX13" fmla="*/ 5882697 w 5882697"/>
                  <a:gd name="connsiteY13" fmla="*/ 1796854 h 2250908"/>
                  <a:gd name="connsiteX14" fmla="*/ 5484443 w 5882697"/>
                  <a:gd name="connsiteY14" fmla="*/ 2250908 h 2250908"/>
                  <a:gd name="connsiteX15" fmla="*/ 4868449 w 5882697"/>
                  <a:gd name="connsiteY15" fmla="*/ 2250908 h 2250908"/>
                  <a:gd name="connsiteX16" fmla="*/ 4354179 w 5882697"/>
                  <a:gd name="connsiteY16" fmla="*/ 2250908 h 2250908"/>
                  <a:gd name="connsiteX17" fmla="*/ 3839909 w 5882697"/>
                  <a:gd name="connsiteY17" fmla="*/ 2250908 h 2250908"/>
                  <a:gd name="connsiteX18" fmla="*/ 3173052 w 5882697"/>
                  <a:gd name="connsiteY18" fmla="*/ 2250908 h 2250908"/>
                  <a:gd name="connsiteX19" fmla="*/ 2557058 w 5882697"/>
                  <a:gd name="connsiteY19" fmla="*/ 2250908 h 2250908"/>
                  <a:gd name="connsiteX20" fmla="*/ 2042787 w 5882697"/>
                  <a:gd name="connsiteY20" fmla="*/ 2250908 h 2250908"/>
                  <a:gd name="connsiteX21" fmla="*/ 1579379 w 5882697"/>
                  <a:gd name="connsiteY21" fmla="*/ 2250908 h 2250908"/>
                  <a:gd name="connsiteX22" fmla="*/ 1115970 w 5882697"/>
                  <a:gd name="connsiteY22" fmla="*/ 2250908 h 2250908"/>
                  <a:gd name="connsiteX23" fmla="*/ 398252 w 5882697"/>
                  <a:gd name="connsiteY23" fmla="*/ 2250908 h 2250908"/>
                  <a:gd name="connsiteX24" fmla="*/ 0 w 5882697"/>
                  <a:gd name="connsiteY24" fmla="*/ 1796854 h 2250908"/>
                  <a:gd name="connsiteX25" fmla="*/ 0 w 5882697"/>
                  <a:gd name="connsiteY25" fmla="*/ 1362682 h 2250908"/>
                  <a:gd name="connsiteX26" fmla="*/ 0 w 5882697"/>
                  <a:gd name="connsiteY26" fmla="*/ 928509 h 2250908"/>
                  <a:gd name="connsiteX27" fmla="*/ 0 w 5882697"/>
                  <a:gd name="connsiteY27" fmla="*/ 454052 h 2250908"/>
                  <a:gd name="connsiteX0" fmla="*/ 0 w 5882697"/>
                  <a:gd name="connsiteY0" fmla="*/ 454052 h 2250908"/>
                  <a:gd name="connsiteX1" fmla="*/ 398252 w 5882697"/>
                  <a:gd name="connsiteY1" fmla="*/ 0 h 2250908"/>
                  <a:gd name="connsiteX2" fmla="*/ 912522 w 5882697"/>
                  <a:gd name="connsiteY2" fmla="*/ 0 h 2250908"/>
                  <a:gd name="connsiteX3" fmla="*/ 1325069 w 5882697"/>
                  <a:gd name="connsiteY3" fmla="*/ 0 h 2250908"/>
                  <a:gd name="connsiteX4" fmla="*/ 1788478 w 5882697"/>
                  <a:gd name="connsiteY4" fmla="*/ 0 h 2250908"/>
                  <a:gd name="connsiteX5" fmla="*/ 2455333 w 5882697"/>
                  <a:gd name="connsiteY5" fmla="*/ 0 h 2250908"/>
                  <a:gd name="connsiteX6" fmla="*/ 2867880 w 5882697"/>
                  <a:gd name="connsiteY6" fmla="*/ 0 h 2250908"/>
                  <a:gd name="connsiteX7" fmla="*/ 3280428 w 5882697"/>
                  <a:gd name="connsiteY7" fmla="*/ 0 h 2250908"/>
                  <a:gd name="connsiteX8" fmla="*/ 3692974 w 5882697"/>
                  <a:gd name="connsiteY8" fmla="*/ 0 h 2250908"/>
                  <a:gd name="connsiteX9" fmla="*/ 4258106 w 5882697"/>
                  <a:gd name="connsiteY9" fmla="*/ 0 h 2250908"/>
                  <a:gd name="connsiteX10" fmla="*/ 4823238 w 5882697"/>
                  <a:gd name="connsiteY10" fmla="*/ 0 h 2250908"/>
                  <a:gd name="connsiteX11" fmla="*/ 5484443 w 5882697"/>
                  <a:gd name="connsiteY11" fmla="*/ 0 h 2250908"/>
                  <a:gd name="connsiteX12" fmla="*/ 5882697 w 5882697"/>
                  <a:gd name="connsiteY12" fmla="*/ 454052 h 2250908"/>
                  <a:gd name="connsiteX13" fmla="*/ 5882697 w 5882697"/>
                  <a:gd name="connsiteY13" fmla="*/ 874797 h 2250908"/>
                  <a:gd name="connsiteX14" fmla="*/ 5882697 w 5882697"/>
                  <a:gd name="connsiteY14" fmla="*/ 1335825 h 2250908"/>
                  <a:gd name="connsiteX15" fmla="*/ 5882697 w 5882697"/>
                  <a:gd name="connsiteY15" fmla="*/ 1796854 h 2250908"/>
                  <a:gd name="connsiteX16" fmla="*/ 5484443 w 5882697"/>
                  <a:gd name="connsiteY16" fmla="*/ 2250908 h 2250908"/>
                  <a:gd name="connsiteX17" fmla="*/ 4868449 w 5882697"/>
                  <a:gd name="connsiteY17" fmla="*/ 2250908 h 2250908"/>
                  <a:gd name="connsiteX18" fmla="*/ 4354179 w 5882697"/>
                  <a:gd name="connsiteY18" fmla="*/ 2250908 h 2250908"/>
                  <a:gd name="connsiteX19" fmla="*/ 3890770 w 5882697"/>
                  <a:gd name="connsiteY19" fmla="*/ 2250908 h 2250908"/>
                  <a:gd name="connsiteX20" fmla="*/ 3478223 w 5882697"/>
                  <a:gd name="connsiteY20" fmla="*/ 2250908 h 2250908"/>
                  <a:gd name="connsiteX21" fmla="*/ 2811367 w 5882697"/>
                  <a:gd name="connsiteY21" fmla="*/ 2250908 h 2250908"/>
                  <a:gd name="connsiteX22" fmla="*/ 2246235 w 5882697"/>
                  <a:gd name="connsiteY22" fmla="*/ 2250908 h 2250908"/>
                  <a:gd name="connsiteX23" fmla="*/ 1731964 w 5882697"/>
                  <a:gd name="connsiteY23" fmla="*/ 2250908 h 2250908"/>
                  <a:gd name="connsiteX24" fmla="*/ 1115970 w 5882697"/>
                  <a:gd name="connsiteY24" fmla="*/ 2250908 h 2250908"/>
                  <a:gd name="connsiteX25" fmla="*/ 398252 w 5882697"/>
                  <a:gd name="connsiteY25" fmla="*/ 2250908 h 2250908"/>
                  <a:gd name="connsiteX26" fmla="*/ 0 w 5882697"/>
                  <a:gd name="connsiteY26" fmla="*/ 1796854 h 2250908"/>
                  <a:gd name="connsiteX27" fmla="*/ 0 w 5882697"/>
                  <a:gd name="connsiteY27" fmla="*/ 1376110 h 2250908"/>
                  <a:gd name="connsiteX28" fmla="*/ 0 w 5882697"/>
                  <a:gd name="connsiteY28" fmla="*/ 941937 h 2250908"/>
                  <a:gd name="connsiteX29" fmla="*/ 0 w 5882697"/>
                  <a:gd name="connsiteY29" fmla="*/ 454052 h 2250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882697" h="2250908" fill="none" extrusionOk="0">
                    <a:moveTo>
                      <a:pt x="0" y="454052"/>
                    </a:moveTo>
                    <a:cubicBezTo>
                      <a:pt x="69545" y="253397"/>
                      <a:pt x="169478" y="22756"/>
                      <a:pt x="398252" y="0"/>
                    </a:cubicBezTo>
                    <a:cubicBezTo>
                      <a:pt x="591608" y="34221"/>
                      <a:pt x="783438" y="-17405"/>
                      <a:pt x="912522" y="0"/>
                    </a:cubicBezTo>
                    <a:cubicBezTo>
                      <a:pt x="1013719" y="-37133"/>
                      <a:pt x="1150091" y="-6674"/>
                      <a:pt x="1325069" y="0"/>
                    </a:cubicBezTo>
                    <a:cubicBezTo>
                      <a:pt x="1521656" y="-4371"/>
                      <a:pt x="1580319" y="1420"/>
                      <a:pt x="1788478" y="0"/>
                    </a:cubicBezTo>
                    <a:cubicBezTo>
                      <a:pt x="2047079" y="72538"/>
                      <a:pt x="2205679" y="41151"/>
                      <a:pt x="2455333" y="0"/>
                    </a:cubicBezTo>
                    <a:cubicBezTo>
                      <a:pt x="2636700" y="-33765"/>
                      <a:pt x="2750746" y="-16659"/>
                      <a:pt x="2867880" y="0"/>
                    </a:cubicBezTo>
                    <a:cubicBezTo>
                      <a:pt x="2927712" y="16205"/>
                      <a:pt x="3128652" y="-36189"/>
                      <a:pt x="3280428" y="0"/>
                    </a:cubicBezTo>
                    <a:cubicBezTo>
                      <a:pt x="3449206" y="22206"/>
                      <a:pt x="3636390" y="-20297"/>
                      <a:pt x="3692974" y="0"/>
                    </a:cubicBezTo>
                    <a:cubicBezTo>
                      <a:pt x="3755129" y="81065"/>
                      <a:pt x="4055358" y="11645"/>
                      <a:pt x="4258106" y="0"/>
                    </a:cubicBezTo>
                    <a:cubicBezTo>
                      <a:pt x="4466129" y="-54371"/>
                      <a:pt x="4613632" y="5169"/>
                      <a:pt x="4823238" y="0"/>
                    </a:cubicBezTo>
                    <a:cubicBezTo>
                      <a:pt x="4968050" y="2778"/>
                      <a:pt x="5369177" y="-46258"/>
                      <a:pt x="5484443" y="0"/>
                    </a:cubicBezTo>
                    <a:cubicBezTo>
                      <a:pt x="5684506" y="34366"/>
                      <a:pt x="5875460" y="187693"/>
                      <a:pt x="5882697" y="454052"/>
                    </a:cubicBezTo>
                    <a:cubicBezTo>
                      <a:pt x="5890858" y="623996"/>
                      <a:pt x="5886982" y="682568"/>
                      <a:pt x="5882697" y="874797"/>
                    </a:cubicBezTo>
                    <a:cubicBezTo>
                      <a:pt x="5862912" y="1019187"/>
                      <a:pt x="5890033" y="1233261"/>
                      <a:pt x="5882697" y="1335825"/>
                    </a:cubicBezTo>
                    <a:cubicBezTo>
                      <a:pt x="5842913" y="1433552"/>
                      <a:pt x="5897558" y="1682099"/>
                      <a:pt x="5882697" y="1796854"/>
                    </a:cubicBezTo>
                    <a:cubicBezTo>
                      <a:pt x="5863744" y="2018618"/>
                      <a:pt x="5747842" y="2240731"/>
                      <a:pt x="5484443" y="2250908"/>
                    </a:cubicBezTo>
                    <a:cubicBezTo>
                      <a:pt x="5377214" y="2302542"/>
                      <a:pt x="5105777" y="2309107"/>
                      <a:pt x="4868449" y="2250908"/>
                    </a:cubicBezTo>
                    <a:cubicBezTo>
                      <a:pt x="4584614" y="2228656"/>
                      <a:pt x="4531034" y="2239517"/>
                      <a:pt x="4354179" y="2250908"/>
                    </a:cubicBezTo>
                    <a:cubicBezTo>
                      <a:pt x="4195147" y="2276972"/>
                      <a:pt x="3984292" y="2279895"/>
                      <a:pt x="3890770" y="2250908"/>
                    </a:cubicBezTo>
                    <a:cubicBezTo>
                      <a:pt x="3799246" y="2254405"/>
                      <a:pt x="3557337" y="2204754"/>
                      <a:pt x="3478223" y="2250908"/>
                    </a:cubicBezTo>
                    <a:cubicBezTo>
                      <a:pt x="3425899" y="2221571"/>
                      <a:pt x="2987316" y="2215452"/>
                      <a:pt x="2811367" y="2250908"/>
                    </a:cubicBezTo>
                    <a:cubicBezTo>
                      <a:pt x="2552230" y="2220253"/>
                      <a:pt x="2437215" y="2248214"/>
                      <a:pt x="2246235" y="2250908"/>
                    </a:cubicBezTo>
                    <a:cubicBezTo>
                      <a:pt x="2062149" y="2285800"/>
                      <a:pt x="1955702" y="2268916"/>
                      <a:pt x="1731964" y="2250908"/>
                    </a:cubicBezTo>
                    <a:cubicBezTo>
                      <a:pt x="1474094" y="2229346"/>
                      <a:pt x="1265383" y="2279804"/>
                      <a:pt x="1115970" y="2250908"/>
                    </a:cubicBezTo>
                    <a:cubicBezTo>
                      <a:pt x="861512" y="2265941"/>
                      <a:pt x="562335" y="2208033"/>
                      <a:pt x="398252" y="2250908"/>
                    </a:cubicBezTo>
                    <a:cubicBezTo>
                      <a:pt x="217201" y="2332719"/>
                      <a:pt x="65571" y="2134756"/>
                      <a:pt x="0" y="1796854"/>
                    </a:cubicBezTo>
                    <a:cubicBezTo>
                      <a:pt x="1580" y="1612352"/>
                      <a:pt x="15566" y="1551968"/>
                      <a:pt x="0" y="1376110"/>
                    </a:cubicBezTo>
                    <a:cubicBezTo>
                      <a:pt x="-30401" y="1214037"/>
                      <a:pt x="691" y="1138625"/>
                      <a:pt x="0" y="941937"/>
                    </a:cubicBezTo>
                    <a:cubicBezTo>
                      <a:pt x="-24546" y="734837"/>
                      <a:pt x="9333" y="651049"/>
                      <a:pt x="0" y="454052"/>
                    </a:cubicBezTo>
                    <a:close/>
                  </a:path>
                  <a:path w="5882697" h="2250908" stroke="0" extrusionOk="0">
                    <a:moveTo>
                      <a:pt x="0" y="454052"/>
                    </a:moveTo>
                    <a:cubicBezTo>
                      <a:pt x="16897" y="186252"/>
                      <a:pt x="204280" y="133591"/>
                      <a:pt x="398252" y="0"/>
                    </a:cubicBezTo>
                    <a:cubicBezTo>
                      <a:pt x="708736" y="-12425"/>
                      <a:pt x="743959" y="16211"/>
                      <a:pt x="1014246" y="0"/>
                    </a:cubicBezTo>
                    <a:cubicBezTo>
                      <a:pt x="1282884" y="-26749"/>
                      <a:pt x="1292035" y="-25859"/>
                      <a:pt x="1477655" y="0"/>
                    </a:cubicBezTo>
                    <a:cubicBezTo>
                      <a:pt x="1691777" y="22986"/>
                      <a:pt x="1773446" y="16325"/>
                      <a:pt x="1941063" y="0"/>
                    </a:cubicBezTo>
                    <a:cubicBezTo>
                      <a:pt x="2014501" y="12481"/>
                      <a:pt x="2343399" y="87372"/>
                      <a:pt x="2557058" y="0"/>
                    </a:cubicBezTo>
                    <a:cubicBezTo>
                      <a:pt x="2755980" y="-51577"/>
                      <a:pt x="2940101" y="-37231"/>
                      <a:pt x="3071329" y="0"/>
                    </a:cubicBezTo>
                    <a:cubicBezTo>
                      <a:pt x="3201844" y="-6934"/>
                      <a:pt x="3632097" y="61682"/>
                      <a:pt x="3738184" y="0"/>
                    </a:cubicBezTo>
                    <a:cubicBezTo>
                      <a:pt x="3902717" y="-99941"/>
                      <a:pt x="4145595" y="-49525"/>
                      <a:pt x="4405040" y="0"/>
                    </a:cubicBezTo>
                    <a:cubicBezTo>
                      <a:pt x="4717600" y="34405"/>
                      <a:pt x="5149737" y="37985"/>
                      <a:pt x="5484443" y="0"/>
                    </a:cubicBezTo>
                    <a:cubicBezTo>
                      <a:pt x="5741128" y="36013"/>
                      <a:pt x="5867124" y="256660"/>
                      <a:pt x="5882697" y="454052"/>
                    </a:cubicBezTo>
                    <a:cubicBezTo>
                      <a:pt x="5881062" y="643816"/>
                      <a:pt x="5858039" y="741135"/>
                      <a:pt x="5882697" y="901653"/>
                    </a:cubicBezTo>
                    <a:cubicBezTo>
                      <a:pt x="5879427" y="1055002"/>
                      <a:pt x="5865232" y="1247068"/>
                      <a:pt x="5882697" y="1349254"/>
                    </a:cubicBezTo>
                    <a:cubicBezTo>
                      <a:pt x="5871386" y="1494212"/>
                      <a:pt x="5907032" y="1594375"/>
                      <a:pt x="5882697" y="1796854"/>
                    </a:cubicBezTo>
                    <a:cubicBezTo>
                      <a:pt x="5957587" y="2042714"/>
                      <a:pt x="5716545" y="2314627"/>
                      <a:pt x="5484443" y="2250908"/>
                    </a:cubicBezTo>
                    <a:cubicBezTo>
                      <a:pt x="5334221" y="2183482"/>
                      <a:pt x="5071512" y="2223616"/>
                      <a:pt x="4868449" y="2250908"/>
                    </a:cubicBezTo>
                    <a:cubicBezTo>
                      <a:pt x="4737178" y="2277019"/>
                      <a:pt x="4506972" y="2201888"/>
                      <a:pt x="4354179" y="2250908"/>
                    </a:cubicBezTo>
                    <a:cubicBezTo>
                      <a:pt x="4153062" y="2232022"/>
                      <a:pt x="4069668" y="2234723"/>
                      <a:pt x="3839909" y="2250908"/>
                    </a:cubicBezTo>
                    <a:cubicBezTo>
                      <a:pt x="3613993" y="2320858"/>
                      <a:pt x="3355019" y="2282837"/>
                      <a:pt x="3173052" y="2250908"/>
                    </a:cubicBezTo>
                    <a:cubicBezTo>
                      <a:pt x="3024818" y="2251419"/>
                      <a:pt x="2766732" y="2141301"/>
                      <a:pt x="2557058" y="2250908"/>
                    </a:cubicBezTo>
                    <a:cubicBezTo>
                      <a:pt x="2391464" y="2232180"/>
                      <a:pt x="2276708" y="2214591"/>
                      <a:pt x="2042787" y="2250908"/>
                    </a:cubicBezTo>
                    <a:cubicBezTo>
                      <a:pt x="1811602" y="2224018"/>
                      <a:pt x="1644731" y="2238362"/>
                      <a:pt x="1579379" y="2250908"/>
                    </a:cubicBezTo>
                    <a:cubicBezTo>
                      <a:pt x="1485684" y="2285860"/>
                      <a:pt x="1201320" y="2209214"/>
                      <a:pt x="1115970" y="2250908"/>
                    </a:cubicBezTo>
                    <a:cubicBezTo>
                      <a:pt x="942493" y="2281151"/>
                      <a:pt x="695368" y="2208318"/>
                      <a:pt x="398252" y="2250908"/>
                    </a:cubicBezTo>
                    <a:cubicBezTo>
                      <a:pt x="254966" y="2292626"/>
                      <a:pt x="54884" y="2111587"/>
                      <a:pt x="0" y="1796854"/>
                    </a:cubicBezTo>
                    <a:cubicBezTo>
                      <a:pt x="-32245" y="1602478"/>
                      <a:pt x="27035" y="1446554"/>
                      <a:pt x="0" y="1362682"/>
                    </a:cubicBezTo>
                    <a:cubicBezTo>
                      <a:pt x="32582" y="1228202"/>
                      <a:pt x="5394" y="1118704"/>
                      <a:pt x="0" y="928509"/>
                    </a:cubicBezTo>
                    <a:cubicBezTo>
                      <a:pt x="-5108" y="802948"/>
                      <a:pt x="-13555" y="557311"/>
                      <a:pt x="0" y="454052"/>
                    </a:cubicBezTo>
                    <a:close/>
                  </a:path>
                  <a:path w="5882697" h="2250908" fill="none" stroke="0" extrusionOk="0">
                    <a:moveTo>
                      <a:pt x="0" y="454052"/>
                    </a:moveTo>
                    <a:cubicBezTo>
                      <a:pt x="200" y="236041"/>
                      <a:pt x="178264" y="30742"/>
                      <a:pt x="398252" y="0"/>
                    </a:cubicBezTo>
                    <a:cubicBezTo>
                      <a:pt x="582810" y="34905"/>
                      <a:pt x="769857" y="12295"/>
                      <a:pt x="912522" y="0"/>
                    </a:cubicBezTo>
                    <a:cubicBezTo>
                      <a:pt x="1056242" y="-26148"/>
                      <a:pt x="1121769" y="8294"/>
                      <a:pt x="1325069" y="0"/>
                    </a:cubicBezTo>
                    <a:cubicBezTo>
                      <a:pt x="1530495" y="-2388"/>
                      <a:pt x="1593677" y="-18292"/>
                      <a:pt x="1788478" y="0"/>
                    </a:cubicBezTo>
                    <a:cubicBezTo>
                      <a:pt x="2022579" y="-14764"/>
                      <a:pt x="2267409" y="-11469"/>
                      <a:pt x="2455333" y="0"/>
                    </a:cubicBezTo>
                    <a:cubicBezTo>
                      <a:pt x="2652545" y="-21266"/>
                      <a:pt x="2765099" y="12870"/>
                      <a:pt x="2867880" y="0"/>
                    </a:cubicBezTo>
                    <a:cubicBezTo>
                      <a:pt x="2966712" y="-9837"/>
                      <a:pt x="3103997" y="-20094"/>
                      <a:pt x="3280428" y="0"/>
                    </a:cubicBezTo>
                    <a:cubicBezTo>
                      <a:pt x="3456134" y="17586"/>
                      <a:pt x="3600536" y="-31680"/>
                      <a:pt x="3692974" y="0"/>
                    </a:cubicBezTo>
                    <a:cubicBezTo>
                      <a:pt x="3720241" y="-24597"/>
                      <a:pt x="4018436" y="-199"/>
                      <a:pt x="4258106" y="0"/>
                    </a:cubicBezTo>
                    <a:cubicBezTo>
                      <a:pt x="4497706" y="-99223"/>
                      <a:pt x="4669161" y="39741"/>
                      <a:pt x="4823238" y="0"/>
                    </a:cubicBezTo>
                    <a:cubicBezTo>
                      <a:pt x="4994352" y="6680"/>
                      <a:pt x="5366982" y="-52322"/>
                      <a:pt x="5484443" y="0"/>
                    </a:cubicBezTo>
                    <a:cubicBezTo>
                      <a:pt x="5741162" y="-74649"/>
                      <a:pt x="5912915" y="152186"/>
                      <a:pt x="5882697" y="454052"/>
                    </a:cubicBezTo>
                    <a:cubicBezTo>
                      <a:pt x="5880363" y="591818"/>
                      <a:pt x="5884933" y="713160"/>
                      <a:pt x="5882697" y="874797"/>
                    </a:cubicBezTo>
                    <a:cubicBezTo>
                      <a:pt x="5849174" y="1064205"/>
                      <a:pt x="5885219" y="1216596"/>
                      <a:pt x="5882697" y="1335825"/>
                    </a:cubicBezTo>
                    <a:cubicBezTo>
                      <a:pt x="5904524" y="1434448"/>
                      <a:pt x="5905166" y="1627712"/>
                      <a:pt x="5882697" y="1796854"/>
                    </a:cubicBezTo>
                    <a:cubicBezTo>
                      <a:pt x="5781951" y="2094460"/>
                      <a:pt x="5710499" y="2212470"/>
                      <a:pt x="5484443" y="2250908"/>
                    </a:cubicBezTo>
                    <a:cubicBezTo>
                      <a:pt x="5346688" y="2295929"/>
                      <a:pt x="5152159" y="2273468"/>
                      <a:pt x="4868449" y="2250908"/>
                    </a:cubicBezTo>
                    <a:cubicBezTo>
                      <a:pt x="4595021" y="2248831"/>
                      <a:pt x="4528831" y="2235725"/>
                      <a:pt x="4354179" y="2250908"/>
                    </a:cubicBezTo>
                    <a:cubicBezTo>
                      <a:pt x="4174661" y="2310673"/>
                      <a:pt x="4008249" y="2231408"/>
                      <a:pt x="3890770" y="2250908"/>
                    </a:cubicBezTo>
                    <a:cubicBezTo>
                      <a:pt x="3772601" y="2253159"/>
                      <a:pt x="3578728" y="2245248"/>
                      <a:pt x="3478223" y="2250908"/>
                    </a:cubicBezTo>
                    <a:cubicBezTo>
                      <a:pt x="3379454" y="2322906"/>
                      <a:pt x="3125877" y="2231083"/>
                      <a:pt x="2811367" y="2250908"/>
                    </a:cubicBezTo>
                    <a:cubicBezTo>
                      <a:pt x="2549148" y="2248969"/>
                      <a:pt x="2456396" y="2297795"/>
                      <a:pt x="2246235" y="2250908"/>
                    </a:cubicBezTo>
                    <a:cubicBezTo>
                      <a:pt x="2069108" y="2238023"/>
                      <a:pt x="1857126" y="2234808"/>
                      <a:pt x="1731964" y="2250908"/>
                    </a:cubicBezTo>
                    <a:cubicBezTo>
                      <a:pt x="1549967" y="2252556"/>
                      <a:pt x="1353508" y="2319977"/>
                      <a:pt x="1115970" y="2250908"/>
                    </a:cubicBezTo>
                    <a:cubicBezTo>
                      <a:pt x="839604" y="2271556"/>
                      <a:pt x="597470" y="2224557"/>
                      <a:pt x="398252" y="2250908"/>
                    </a:cubicBezTo>
                    <a:cubicBezTo>
                      <a:pt x="248574" y="2298877"/>
                      <a:pt x="59683" y="2061454"/>
                      <a:pt x="0" y="1796854"/>
                    </a:cubicBezTo>
                    <a:cubicBezTo>
                      <a:pt x="3252" y="1592842"/>
                      <a:pt x="26051" y="1536245"/>
                      <a:pt x="0" y="1376110"/>
                    </a:cubicBezTo>
                    <a:cubicBezTo>
                      <a:pt x="-17189" y="1200861"/>
                      <a:pt x="-3344" y="1169060"/>
                      <a:pt x="0" y="941937"/>
                    </a:cubicBezTo>
                    <a:cubicBezTo>
                      <a:pt x="15402" y="721430"/>
                      <a:pt x="-8073" y="665692"/>
                      <a:pt x="0" y="454052"/>
                    </a:cubicBezTo>
                    <a:close/>
                  </a:path>
                  <a:path w="5882697" h="2250908" fill="none" stroke="0" extrusionOk="0">
                    <a:moveTo>
                      <a:pt x="0" y="454052"/>
                    </a:moveTo>
                    <a:cubicBezTo>
                      <a:pt x="21784" y="272770"/>
                      <a:pt x="176346" y="60112"/>
                      <a:pt x="398252" y="0"/>
                    </a:cubicBezTo>
                    <a:cubicBezTo>
                      <a:pt x="587554" y="25860"/>
                      <a:pt x="778788" y="-7207"/>
                      <a:pt x="912522" y="0"/>
                    </a:cubicBezTo>
                    <a:cubicBezTo>
                      <a:pt x="1057715" y="-40167"/>
                      <a:pt x="1118473" y="3901"/>
                      <a:pt x="1325069" y="0"/>
                    </a:cubicBezTo>
                    <a:cubicBezTo>
                      <a:pt x="1517469" y="-2518"/>
                      <a:pt x="1586524" y="-4989"/>
                      <a:pt x="1788478" y="0"/>
                    </a:cubicBezTo>
                    <a:cubicBezTo>
                      <a:pt x="2045967" y="38743"/>
                      <a:pt x="2222263" y="30276"/>
                      <a:pt x="2455333" y="0"/>
                    </a:cubicBezTo>
                    <a:cubicBezTo>
                      <a:pt x="2643935" y="-29422"/>
                      <a:pt x="2743595" y="7745"/>
                      <a:pt x="2867880" y="0"/>
                    </a:cubicBezTo>
                    <a:cubicBezTo>
                      <a:pt x="2964677" y="-35010"/>
                      <a:pt x="3133269" y="-5904"/>
                      <a:pt x="3280428" y="0"/>
                    </a:cubicBezTo>
                    <a:cubicBezTo>
                      <a:pt x="3438285" y="21615"/>
                      <a:pt x="3617215" y="-22586"/>
                      <a:pt x="3692974" y="0"/>
                    </a:cubicBezTo>
                    <a:cubicBezTo>
                      <a:pt x="3742479" y="54394"/>
                      <a:pt x="4048796" y="16997"/>
                      <a:pt x="4258106" y="0"/>
                    </a:cubicBezTo>
                    <a:cubicBezTo>
                      <a:pt x="4469873" y="-57760"/>
                      <a:pt x="4633548" y="9368"/>
                      <a:pt x="4823238" y="0"/>
                    </a:cubicBezTo>
                    <a:cubicBezTo>
                      <a:pt x="4963101" y="3941"/>
                      <a:pt x="5362324" y="-41771"/>
                      <a:pt x="5484443" y="0"/>
                    </a:cubicBezTo>
                    <a:cubicBezTo>
                      <a:pt x="5684596" y="8001"/>
                      <a:pt x="5872492" y="211492"/>
                      <a:pt x="5882697" y="454052"/>
                    </a:cubicBezTo>
                    <a:cubicBezTo>
                      <a:pt x="5902658" y="610011"/>
                      <a:pt x="5889016" y="705365"/>
                      <a:pt x="5882697" y="874797"/>
                    </a:cubicBezTo>
                    <a:cubicBezTo>
                      <a:pt x="5854612" y="1046900"/>
                      <a:pt x="5890580" y="1217373"/>
                      <a:pt x="5882697" y="1335825"/>
                    </a:cubicBezTo>
                    <a:cubicBezTo>
                      <a:pt x="5877330" y="1456644"/>
                      <a:pt x="5881767" y="1648974"/>
                      <a:pt x="5882697" y="1796854"/>
                    </a:cubicBezTo>
                    <a:cubicBezTo>
                      <a:pt x="5827257" y="2059696"/>
                      <a:pt x="5742173" y="2213854"/>
                      <a:pt x="5484443" y="2250908"/>
                    </a:cubicBezTo>
                    <a:cubicBezTo>
                      <a:pt x="5332520" y="2306645"/>
                      <a:pt x="5145765" y="2288479"/>
                      <a:pt x="4868449" y="2250908"/>
                    </a:cubicBezTo>
                    <a:cubicBezTo>
                      <a:pt x="4593915" y="2241132"/>
                      <a:pt x="4537160" y="2234979"/>
                      <a:pt x="4354179" y="2250908"/>
                    </a:cubicBezTo>
                    <a:cubicBezTo>
                      <a:pt x="4193919" y="2287061"/>
                      <a:pt x="3970019" y="2253160"/>
                      <a:pt x="3890770" y="2250908"/>
                    </a:cubicBezTo>
                    <a:cubicBezTo>
                      <a:pt x="3784558" y="2277694"/>
                      <a:pt x="3574020" y="2233906"/>
                      <a:pt x="3478223" y="2250908"/>
                    </a:cubicBezTo>
                    <a:cubicBezTo>
                      <a:pt x="3368829" y="2287878"/>
                      <a:pt x="3066792" y="2197509"/>
                      <a:pt x="2811367" y="2250908"/>
                    </a:cubicBezTo>
                    <a:cubicBezTo>
                      <a:pt x="2545861" y="2219064"/>
                      <a:pt x="2443069" y="2264953"/>
                      <a:pt x="2246235" y="2250908"/>
                    </a:cubicBezTo>
                    <a:cubicBezTo>
                      <a:pt x="2052399" y="2279678"/>
                      <a:pt x="1918341" y="2257809"/>
                      <a:pt x="1731964" y="2250908"/>
                    </a:cubicBezTo>
                    <a:cubicBezTo>
                      <a:pt x="1522628" y="2261337"/>
                      <a:pt x="1304160" y="2287072"/>
                      <a:pt x="1115970" y="2250908"/>
                    </a:cubicBezTo>
                    <a:cubicBezTo>
                      <a:pt x="870851" y="2256666"/>
                      <a:pt x="574452" y="2205540"/>
                      <a:pt x="398252" y="2250908"/>
                    </a:cubicBezTo>
                    <a:cubicBezTo>
                      <a:pt x="218147" y="2322247"/>
                      <a:pt x="65917" y="2124279"/>
                      <a:pt x="0" y="1796854"/>
                    </a:cubicBezTo>
                    <a:cubicBezTo>
                      <a:pt x="-4046" y="1597667"/>
                      <a:pt x="20414" y="1547451"/>
                      <a:pt x="0" y="1376110"/>
                    </a:cubicBezTo>
                    <a:cubicBezTo>
                      <a:pt x="-35194" y="1208198"/>
                      <a:pt x="2233" y="1162473"/>
                      <a:pt x="0" y="941937"/>
                    </a:cubicBezTo>
                    <a:cubicBezTo>
                      <a:pt x="203" y="724211"/>
                      <a:pt x="-3834" y="665502"/>
                      <a:pt x="0" y="454052"/>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sd="2129858240">
                      <a:custGeom>
                        <a:avLst/>
                        <a:gdLst>
                          <a:gd name="connsiteX0" fmla="*/ 0 w 7586625"/>
                          <a:gd name="connsiteY0" fmla="*/ 585569 h 2902886"/>
                          <a:gd name="connsiteX1" fmla="*/ 513607 w 7586625"/>
                          <a:gd name="connsiteY1" fmla="*/ 0 h 2902886"/>
                          <a:gd name="connsiteX2" fmla="*/ 1176836 w 7586625"/>
                          <a:gd name="connsiteY2" fmla="*/ 0 h 2902886"/>
                          <a:gd name="connsiteX3" fmla="*/ 1708877 w 7586625"/>
                          <a:gd name="connsiteY3" fmla="*/ 0 h 2902886"/>
                          <a:gd name="connsiteX4" fmla="*/ 2306513 w 7586625"/>
                          <a:gd name="connsiteY4" fmla="*/ 0 h 2902886"/>
                          <a:gd name="connsiteX5" fmla="*/ 3166523 w 7586625"/>
                          <a:gd name="connsiteY5" fmla="*/ 0 h 2902886"/>
                          <a:gd name="connsiteX6" fmla="*/ 3698564 w 7586625"/>
                          <a:gd name="connsiteY6" fmla="*/ 0 h 2902886"/>
                          <a:gd name="connsiteX7" fmla="*/ 4230607 w 7586625"/>
                          <a:gd name="connsiteY7" fmla="*/ 0 h 2902886"/>
                          <a:gd name="connsiteX8" fmla="*/ 4762648 w 7586625"/>
                          <a:gd name="connsiteY8" fmla="*/ 0 h 2902886"/>
                          <a:gd name="connsiteX9" fmla="*/ 5491470 w 7586625"/>
                          <a:gd name="connsiteY9" fmla="*/ 0 h 2902886"/>
                          <a:gd name="connsiteX10" fmla="*/ 6220294 w 7586625"/>
                          <a:gd name="connsiteY10" fmla="*/ 0 h 2902886"/>
                          <a:gd name="connsiteX11" fmla="*/ 7073017 w 7586625"/>
                          <a:gd name="connsiteY11" fmla="*/ 0 h 2902886"/>
                          <a:gd name="connsiteX12" fmla="*/ 7586625 w 7586625"/>
                          <a:gd name="connsiteY12" fmla="*/ 585569 h 2902886"/>
                          <a:gd name="connsiteX13" fmla="*/ 7586625 w 7586625"/>
                          <a:gd name="connsiteY13" fmla="*/ 1128183 h 2902886"/>
                          <a:gd name="connsiteX14" fmla="*/ 7586625 w 7586625"/>
                          <a:gd name="connsiteY14" fmla="*/ 1722749 h 2902886"/>
                          <a:gd name="connsiteX15" fmla="*/ 7586625 w 7586625"/>
                          <a:gd name="connsiteY15" fmla="*/ 2317316 h 2902886"/>
                          <a:gd name="connsiteX16" fmla="*/ 7073017 w 7586625"/>
                          <a:gd name="connsiteY16" fmla="*/ 2902886 h 2902886"/>
                          <a:gd name="connsiteX17" fmla="*/ 6278600 w 7586625"/>
                          <a:gd name="connsiteY17" fmla="*/ 2902886 h 2902886"/>
                          <a:gd name="connsiteX18" fmla="*/ 5615371 w 7586625"/>
                          <a:gd name="connsiteY18" fmla="*/ 2902886 h 2902886"/>
                          <a:gd name="connsiteX19" fmla="*/ 5017735 w 7586625"/>
                          <a:gd name="connsiteY19" fmla="*/ 2902886 h 2902886"/>
                          <a:gd name="connsiteX20" fmla="*/ 4485694 w 7586625"/>
                          <a:gd name="connsiteY20" fmla="*/ 2902886 h 2902886"/>
                          <a:gd name="connsiteX21" fmla="*/ 3625682 w 7586625"/>
                          <a:gd name="connsiteY21" fmla="*/ 2902886 h 2902886"/>
                          <a:gd name="connsiteX22" fmla="*/ 2896860 w 7586625"/>
                          <a:gd name="connsiteY22" fmla="*/ 2902886 h 2902886"/>
                          <a:gd name="connsiteX23" fmla="*/ 2233630 w 7586625"/>
                          <a:gd name="connsiteY23" fmla="*/ 2902886 h 2902886"/>
                          <a:gd name="connsiteX24" fmla="*/ 1439212 w 7586625"/>
                          <a:gd name="connsiteY24" fmla="*/ 2902886 h 2902886"/>
                          <a:gd name="connsiteX25" fmla="*/ 513607 w 7586625"/>
                          <a:gd name="connsiteY25" fmla="*/ 2902886 h 2902886"/>
                          <a:gd name="connsiteX26" fmla="*/ 0 w 7586625"/>
                          <a:gd name="connsiteY26" fmla="*/ 2317316 h 2902886"/>
                          <a:gd name="connsiteX27" fmla="*/ 0 w 7586625"/>
                          <a:gd name="connsiteY27" fmla="*/ 1774702 h 2902886"/>
                          <a:gd name="connsiteX28" fmla="*/ 0 w 7586625"/>
                          <a:gd name="connsiteY28" fmla="*/ 1214771 h 2902886"/>
                          <a:gd name="connsiteX29" fmla="*/ 0 w 7586625"/>
                          <a:gd name="connsiteY29" fmla="*/ 585569 h 2902886"/>
                          <a:gd name="connsiteX0" fmla="*/ 0 w 7586625"/>
                          <a:gd name="connsiteY0" fmla="*/ 585569 h 2902886"/>
                          <a:gd name="connsiteX1" fmla="*/ 513607 w 7586625"/>
                          <a:gd name="connsiteY1" fmla="*/ 0 h 2902886"/>
                          <a:gd name="connsiteX2" fmla="*/ 1308024 w 7586625"/>
                          <a:gd name="connsiteY2" fmla="*/ 0 h 2902886"/>
                          <a:gd name="connsiteX3" fmla="*/ 1905660 w 7586625"/>
                          <a:gd name="connsiteY3" fmla="*/ 0 h 2902886"/>
                          <a:gd name="connsiteX4" fmla="*/ 2503294 w 7586625"/>
                          <a:gd name="connsiteY4" fmla="*/ 0 h 2902886"/>
                          <a:gd name="connsiteX5" fmla="*/ 3297713 w 7586625"/>
                          <a:gd name="connsiteY5" fmla="*/ 0 h 2902886"/>
                          <a:gd name="connsiteX6" fmla="*/ 3960942 w 7586625"/>
                          <a:gd name="connsiteY6" fmla="*/ 0 h 2902886"/>
                          <a:gd name="connsiteX7" fmla="*/ 4820953 w 7586625"/>
                          <a:gd name="connsiteY7" fmla="*/ 0 h 2902886"/>
                          <a:gd name="connsiteX8" fmla="*/ 5680964 w 7586625"/>
                          <a:gd name="connsiteY8" fmla="*/ 0 h 2902886"/>
                          <a:gd name="connsiteX9" fmla="*/ 7073017 w 7586625"/>
                          <a:gd name="connsiteY9" fmla="*/ 0 h 2902886"/>
                          <a:gd name="connsiteX10" fmla="*/ 7586625 w 7586625"/>
                          <a:gd name="connsiteY10" fmla="*/ 585569 h 2902886"/>
                          <a:gd name="connsiteX11" fmla="*/ 7586625 w 7586625"/>
                          <a:gd name="connsiteY11" fmla="*/ 1162818 h 2902886"/>
                          <a:gd name="connsiteX12" fmla="*/ 7586625 w 7586625"/>
                          <a:gd name="connsiteY12" fmla="*/ 1740067 h 2902886"/>
                          <a:gd name="connsiteX13" fmla="*/ 7586625 w 7586625"/>
                          <a:gd name="connsiteY13" fmla="*/ 2317316 h 2902886"/>
                          <a:gd name="connsiteX14" fmla="*/ 7073017 w 7586625"/>
                          <a:gd name="connsiteY14" fmla="*/ 2902886 h 2902886"/>
                          <a:gd name="connsiteX15" fmla="*/ 6278600 w 7586625"/>
                          <a:gd name="connsiteY15" fmla="*/ 2902886 h 2902886"/>
                          <a:gd name="connsiteX16" fmla="*/ 5615371 w 7586625"/>
                          <a:gd name="connsiteY16" fmla="*/ 2902886 h 2902886"/>
                          <a:gd name="connsiteX17" fmla="*/ 4952142 w 7586625"/>
                          <a:gd name="connsiteY17" fmla="*/ 2902886 h 2902886"/>
                          <a:gd name="connsiteX18" fmla="*/ 4092130 w 7586625"/>
                          <a:gd name="connsiteY18" fmla="*/ 2902886 h 2902886"/>
                          <a:gd name="connsiteX19" fmla="*/ 3297713 w 7586625"/>
                          <a:gd name="connsiteY19" fmla="*/ 2902886 h 2902886"/>
                          <a:gd name="connsiteX20" fmla="*/ 2634482 w 7586625"/>
                          <a:gd name="connsiteY20" fmla="*/ 2902886 h 2902886"/>
                          <a:gd name="connsiteX21" fmla="*/ 2036848 w 7586625"/>
                          <a:gd name="connsiteY21" fmla="*/ 2902886 h 2902886"/>
                          <a:gd name="connsiteX22" fmla="*/ 1439212 w 7586625"/>
                          <a:gd name="connsiteY22" fmla="*/ 2902886 h 2902886"/>
                          <a:gd name="connsiteX23" fmla="*/ 513607 w 7586625"/>
                          <a:gd name="connsiteY23" fmla="*/ 2902886 h 2902886"/>
                          <a:gd name="connsiteX24" fmla="*/ 0 w 7586625"/>
                          <a:gd name="connsiteY24" fmla="*/ 2317316 h 2902886"/>
                          <a:gd name="connsiteX25" fmla="*/ 0 w 7586625"/>
                          <a:gd name="connsiteY25" fmla="*/ 1757385 h 2902886"/>
                          <a:gd name="connsiteX26" fmla="*/ 0 w 7586625"/>
                          <a:gd name="connsiteY26" fmla="*/ 1197453 h 2902886"/>
                          <a:gd name="connsiteX27" fmla="*/ 0 w 7586625"/>
                          <a:gd name="connsiteY27" fmla="*/ 585569 h 290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586625" h="2902886" fill="none" extrusionOk="0">
                            <a:moveTo>
                              <a:pt x="0" y="585569"/>
                            </a:moveTo>
                            <a:cubicBezTo>
                              <a:pt x="26020" y="288355"/>
                              <a:pt x="188059" y="7180"/>
                              <a:pt x="513607" y="0"/>
                            </a:cubicBezTo>
                            <a:cubicBezTo>
                              <a:pt x="788216" y="32721"/>
                              <a:pt x="1008174" y="-11865"/>
                              <a:pt x="1176836" y="0"/>
                            </a:cubicBezTo>
                            <a:cubicBezTo>
                              <a:pt x="1334141" y="-34218"/>
                              <a:pt x="1471720" y="-6567"/>
                              <a:pt x="1708877" y="0"/>
                            </a:cubicBezTo>
                            <a:cubicBezTo>
                              <a:pt x="1964166" y="-3788"/>
                              <a:pt x="2038741" y="273"/>
                              <a:pt x="2306513" y="0"/>
                            </a:cubicBezTo>
                            <a:cubicBezTo>
                              <a:pt x="2609607" y="57481"/>
                              <a:pt x="2855318" y="47972"/>
                              <a:pt x="3166523" y="0"/>
                            </a:cubicBezTo>
                            <a:cubicBezTo>
                              <a:pt x="3414803" y="-28332"/>
                              <a:pt x="3553689" y="-8419"/>
                              <a:pt x="3698564" y="0"/>
                            </a:cubicBezTo>
                            <a:cubicBezTo>
                              <a:pt x="3810704" y="-6622"/>
                              <a:pt x="4012999" y="-35070"/>
                              <a:pt x="4230607" y="0"/>
                            </a:cubicBezTo>
                            <a:cubicBezTo>
                              <a:pt x="4456343" y="27342"/>
                              <a:pt x="4673780" y="-25158"/>
                              <a:pt x="4762648" y="0"/>
                            </a:cubicBezTo>
                            <a:cubicBezTo>
                              <a:pt x="4853963" y="70391"/>
                              <a:pt x="5205608" y="33696"/>
                              <a:pt x="5491470" y="0"/>
                            </a:cubicBezTo>
                            <a:cubicBezTo>
                              <a:pt x="5763172" y="-65304"/>
                              <a:pt x="5960662" y="8947"/>
                              <a:pt x="6220294" y="0"/>
                            </a:cubicBezTo>
                            <a:cubicBezTo>
                              <a:pt x="6430140" y="-6874"/>
                              <a:pt x="6915119" y="-48590"/>
                              <a:pt x="7073017" y="0"/>
                            </a:cubicBezTo>
                            <a:cubicBezTo>
                              <a:pt x="7340056" y="27234"/>
                              <a:pt x="7585811" y="216058"/>
                              <a:pt x="7586625" y="585569"/>
                            </a:cubicBezTo>
                            <a:cubicBezTo>
                              <a:pt x="7588964" y="793540"/>
                              <a:pt x="7593734" y="892053"/>
                              <a:pt x="7586625" y="1128183"/>
                            </a:cubicBezTo>
                            <a:cubicBezTo>
                              <a:pt x="7572718" y="1336604"/>
                              <a:pt x="7585362" y="1593694"/>
                              <a:pt x="7586625" y="1722749"/>
                            </a:cubicBezTo>
                            <a:cubicBezTo>
                              <a:pt x="7557408" y="1849340"/>
                              <a:pt x="7601916" y="2157844"/>
                              <a:pt x="7586625" y="2317316"/>
                            </a:cubicBezTo>
                            <a:cubicBezTo>
                              <a:pt x="7543253" y="2638646"/>
                              <a:pt x="7402372" y="2894314"/>
                              <a:pt x="7073017" y="2902886"/>
                            </a:cubicBezTo>
                            <a:cubicBezTo>
                              <a:pt x="6908065" y="2921394"/>
                              <a:pt x="6603606" y="2960215"/>
                              <a:pt x="6278600" y="2902886"/>
                            </a:cubicBezTo>
                            <a:cubicBezTo>
                              <a:pt x="5910174" y="2882961"/>
                              <a:pt x="5844441" y="2881086"/>
                              <a:pt x="5615371" y="2902886"/>
                            </a:cubicBezTo>
                            <a:cubicBezTo>
                              <a:pt x="5401826" y="2934604"/>
                              <a:pt x="5144121" y="2914882"/>
                              <a:pt x="5017735" y="2902886"/>
                            </a:cubicBezTo>
                            <a:cubicBezTo>
                              <a:pt x="4892981" y="2912579"/>
                              <a:pt x="4592711" y="2857552"/>
                              <a:pt x="4485694" y="2902886"/>
                            </a:cubicBezTo>
                            <a:cubicBezTo>
                              <a:pt x="4386186" y="2912514"/>
                              <a:pt x="3904506" y="2874081"/>
                              <a:pt x="3625682" y="2902886"/>
                            </a:cubicBezTo>
                            <a:cubicBezTo>
                              <a:pt x="3292163" y="2888335"/>
                              <a:pt x="3138614" y="2903295"/>
                              <a:pt x="2896860" y="2902886"/>
                            </a:cubicBezTo>
                            <a:cubicBezTo>
                              <a:pt x="2662427" y="2931173"/>
                              <a:pt x="2494091" y="2913457"/>
                              <a:pt x="2233630" y="2902886"/>
                            </a:cubicBezTo>
                            <a:cubicBezTo>
                              <a:pt x="1954812" y="2891584"/>
                              <a:pt x="1690478" y="2942739"/>
                              <a:pt x="1439212" y="2902886"/>
                            </a:cubicBezTo>
                            <a:cubicBezTo>
                              <a:pt x="1126621" y="2881577"/>
                              <a:pt x="771599" y="2878423"/>
                              <a:pt x="513607" y="2902886"/>
                            </a:cubicBezTo>
                            <a:cubicBezTo>
                              <a:pt x="260903" y="2999639"/>
                              <a:pt x="71587" y="2724105"/>
                              <a:pt x="0" y="2317316"/>
                            </a:cubicBezTo>
                            <a:cubicBezTo>
                              <a:pt x="-10516" y="2066683"/>
                              <a:pt x="20181" y="1998116"/>
                              <a:pt x="0" y="1774702"/>
                            </a:cubicBezTo>
                            <a:cubicBezTo>
                              <a:pt x="-33581" y="1564322"/>
                              <a:pt x="-138" y="1475978"/>
                              <a:pt x="0" y="1214771"/>
                            </a:cubicBezTo>
                            <a:cubicBezTo>
                              <a:pt x="-11033" y="942452"/>
                              <a:pt x="8356" y="841725"/>
                              <a:pt x="0" y="585569"/>
                            </a:cubicBezTo>
                            <a:close/>
                          </a:path>
                          <a:path w="7586625" h="2902886" stroke="0" extrusionOk="0">
                            <a:moveTo>
                              <a:pt x="0" y="585569"/>
                            </a:moveTo>
                            <a:cubicBezTo>
                              <a:pt x="8388" y="296159"/>
                              <a:pt x="261896" y="123074"/>
                              <a:pt x="513607" y="0"/>
                            </a:cubicBezTo>
                            <a:cubicBezTo>
                              <a:pt x="909834" y="-22557"/>
                              <a:pt x="960484" y="27962"/>
                              <a:pt x="1308024" y="0"/>
                            </a:cubicBezTo>
                            <a:cubicBezTo>
                              <a:pt x="1654566" y="-34118"/>
                              <a:pt x="1667305" y="-33614"/>
                              <a:pt x="1905660" y="0"/>
                            </a:cubicBezTo>
                            <a:cubicBezTo>
                              <a:pt x="2177686" y="30097"/>
                              <a:pt x="2319608" y="24099"/>
                              <a:pt x="2503294" y="0"/>
                            </a:cubicBezTo>
                            <a:cubicBezTo>
                              <a:pt x="2630929" y="-1017"/>
                              <a:pt x="3044503" y="61641"/>
                              <a:pt x="3297713" y="0"/>
                            </a:cubicBezTo>
                            <a:cubicBezTo>
                              <a:pt x="3545739" y="-48615"/>
                              <a:pt x="3790861" y="-43459"/>
                              <a:pt x="3960942" y="0"/>
                            </a:cubicBezTo>
                            <a:cubicBezTo>
                              <a:pt x="4135096" y="-2075"/>
                              <a:pt x="4665541" y="64714"/>
                              <a:pt x="4820953" y="0"/>
                            </a:cubicBezTo>
                            <a:cubicBezTo>
                              <a:pt x="5027164" y="-105964"/>
                              <a:pt x="5337580" y="-55772"/>
                              <a:pt x="5680964" y="0"/>
                            </a:cubicBezTo>
                            <a:cubicBezTo>
                              <a:pt x="6079553" y="29952"/>
                              <a:pt x="6664030" y="42513"/>
                              <a:pt x="7073017" y="0"/>
                            </a:cubicBezTo>
                            <a:cubicBezTo>
                              <a:pt x="7372163" y="17383"/>
                              <a:pt x="7540680" y="278351"/>
                              <a:pt x="7586625" y="585569"/>
                            </a:cubicBezTo>
                            <a:cubicBezTo>
                              <a:pt x="7581774" y="832469"/>
                              <a:pt x="7574130" y="938953"/>
                              <a:pt x="7586625" y="1162818"/>
                            </a:cubicBezTo>
                            <a:cubicBezTo>
                              <a:pt x="7582968" y="1364941"/>
                              <a:pt x="7577950" y="1597152"/>
                              <a:pt x="7586625" y="1740067"/>
                            </a:cubicBezTo>
                            <a:cubicBezTo>
                              <a:pt x="7577079" y="1904500"/>
                              <a:pt x="7600979" y="2049508"/>
                              <a:pt x="7586625" y="2317316"/>
                            </a:cubicBezTo>
                            <a:cubicBezTo>
                              <a:pt x="7648023" y="2640244"/>
                              <a:pt x="7364833" y="2946718"/>
                              <a:pt x="7073017" y="2902886"/>
                            </a:cubicBezTo>
                            <a:cubicBezTo>
                              <a:pt x="6875031" y="2866518"/>
                              <a:pt x="6534663" y="2868989"/>
                              <a:pt x="6278600" y="2902886"/>
                            </a:cubicBezTo>
                            <a:cubicBezTo>
                              <a:pt x="6070617" y="2935306"/>
                              <a:pt x="5848584" y="2882861"/>
                              <a:pt x="5615371" y="2902886"/>
                            </a:cubicBezTo>
                            <a:cubicBezTo>
                              <a:pt x="5356812" y="2881144"/>
                              <a:pt x="5248241" y="2884593"/>
                              <a:pt x="4952142" y="2902886"/>
                            </a:cubicBezTo>
                            <a:cubicBezTo>
                              <a:pt x="4659247" y="2963289"/>
                              <a:pt x="4334585" y="2933633"/>
                              <a:pt x="4092130" y="2902886"/>
                            </a:cubicBezTo>
                            <a:cubicBezTo>
                              <a:pt x="3857033" y="2904583"/>
                              <a:pt x="3549628" y="2820590"/>
                              <a:pt x="3297713" y="2902886"/>
                            </a:cubicBezTo>
                            <a:cubicBezTo>
                              <a:pt x="3072359" y="2907718"/>
                              <a:pt x="2931793" y="2865860"/>
                              <a:pt x="2634482" y="2902886"/>
                            </a:cubicBezTo>
                            <a:cubicBezTo>
                              <a:pt x="2340314" y="2886284"/>
                              <a:pt x="2142083" y="2882111"/>
                              <a:pt x="2036848" y="2902886"/>
                            </a:cubicBezTo>
                            <a:cubicBezTo>
                              <a:pt x="1905628" y="2935263"/>
                              <a:pt x="1551854" y="2851232"/>
                              <a:pt x="1439212" y="2902886"/>
                            </a:cubicBezTo>
                            <a:cubicBezTo>
                              <a:pt x="1240408" y="2939385"/>
                              <a:pt x="927864" y="2881063"/>
                              <a:pt x="513607" y="2902886"/>
                            </a:cubicBezTo>
                            <a:cubicBezTo>
                              <a:pt x="269167" y="2930168"/>
                              <a:pt x="-5814" y="2689025"/>
                              <a:pt x="0" y="2317316"/>
                            </a:cubicBezTo>
                            <a:cubicBezTo>
                              <a:pt x="-26859" y="2073466"/>
                              <a:pt x="21954" y="1898753"/>
                              <a:pt x="0" y="1757385"/>
                            </a:cubicBezTo>
                            <a:cubicBezTo>
                              <a:pt x="16920" y="1594005"/>
                              <a:pt x="20206" y="1396233"/>
                              <a:pt x="0" y="1197453"/>
                            </a:cubicBezTo>
                            <a:cubicBezTo>
                              <a:pt x="-9945" y="1028277"/>
                              <a:pt x="6175" y="739083"/>
                              <a:pt x="0" y="585569"/>
                            </a:cubicBezTo>
                            <a:close/>
                          </a:path>
                          <a:path w="7586625" h="2902886" fill="none" stroke="0" extrusionOk="0">
                            <a:moveTo>
                              <a:pt x="0" y="585569"/>
                            </a:moveTo>
                            <a:cubicBezTo>
                              <a:pt x="-33701" y="332950"/>
                              <a:pt x="216078" y="67632"/>
                              <a:pt x="513607" y="0"/>
                            </a:cubicBezTo>
                            <a:cubicBezTo>
                              <a:pt x="751116" y="31651"/>
                              <a:pt x="985745" y="34632"/>
                              <a:pt x="1176836" y="0"/>
                            </a:cubicBezTo>
                            <a:cubicBezTo>
                              <a:pt x="1355551" y="-26056"/>
                              <a:pt x="1442727" y="-323"/>
                              <a:pt x="1708877" y="0"/>
                            </a:cubicBezTo>
                            <a:cubicBezTo>
                              <a:pt x="1965720" y="2642"/>
                              <a:pt x="2049628" y="-15966"/>
                              <a:pt x="2306513" y="0"/>
                            </a:cubicBezTo>
                            <a:cubicBezTo>
                              <a:pt x="2609287" y="-88"/>
                              <a:pt x="2919156" y="14959"/>
                              <a:pt x="3166523" y="0"/>
                            </a:cubicBezTo>
                            <a:cubicBezTo>
                              <a:pt x="3419840" y="-24360"/>
                              <a:pt x="3561869" y="28346"/>
                              <a:pt x="3698564" y="0"/>
                            </a:cubicBezTo>
                            <a:cubicBezTo>
                              <a:pt x="3830737" y="-25468"/>
                              <a:pt x="4011991" y="-9718"/>
                              <a:pt x="4230607" y="0"/>
                            </a:cubicBezTo>
                            <a:cubicBezTo>
                              <a:pt x="4456486" y="26077"/>
                              <a:pt x="4632649" y="-34607"/>
                              <a:pt x="4762648" y="0"/>
                            </a:cubicBezTo>
                            <a:cubicBezTo>
                              <a:pt x="4812912" y="23536"/>
                              <a:pt x="5234500" y="12478"/>
                              <a:pt x="5491470" y="0"/>
                            </a:cubicBezTo>
                            <a:cubicBezTo>
                              <a:pt x="5790023" y="-85628"/>
                              <a:pt x="6006900" y="18745"/>
                              <a:pt x="6220294" y="0"/>
                            </a:cubicBezTo>
                            <a:cubicBezTo>
                              <a:pt x="6425691" y="-5968"/>
                              <a:pt x="6893275" y="-60934"/>
                              <a:pt x="7073017" y="0"/>
                            </a:cubicBezTo>
                            <a:cubicBezTo>
                              <a:pt x="7343824" y="-57187"/>
                              <a:pt x="7583195" y="243952"/>
                              <a:pt x="7586625" y="585569"/>
                            </a:cubicBezTo>
                            <a:cubicBezTo>
                              <a:pt x="7580384" y="771142"/>
                              <a:pt x="7597142" y="924539"/>
                              <a:pt x="7586625" y="1128183"/>
                            </a:cubicBezTo>
                            <a:cubicBezTo>
                              <a:pt x="7551111" y="1360139"/>
                              <a:pt x="7590771" y="1573225"/>
                              <a:pt x="7586625" y="1722749"/>
                            </a:cubicBezTo>
                            <a:cubicBezTo>
                              <a:pt x="7599294" y="1858357"/>
                              <a:pt x="7581915" y="2108179"/>
                              <a:pt x="7586625" y="2317316"/>
                            </a:cubicBezTo>
                            <a:cubicBezTo>
                              <a:pt x="7485130" y="2682479"/>
                              <a:pt x="7391472" y="2857247"/>
                              <a:pt x="7073017" y="2902886"/>
                            </a:cubicBezTo>
                            <a:cubicBezTo>
                              <a:pt x="6889517" y="2918485"/>
                              <a:pt x="6668582" y="2912920"/>
                              <a:pt x="6278600" y="2902886"/>
                            </a:cubicBezTo>
                            <a:cubicBezTo>
                              <a:pt x="5918391" y="2892093"/>
                              <a:pt x="5851411" y="2875955"/>
                              <a:pt x="5615371" y="2902886"/>
                            </a:cubicBezTo>
                            <a:cubicBezTo>
                              <a:pt x="5395410" y="2952588"/>
                              <a:pt x="5145427" y="2885164"/>
                              <a:pt x="5017735" y="2902886"/>
                            </a:cubicBezTo>
                            <a:cubicBezTo>
                              <a:pt x="4883689" y="2921423"/>
                              <a:pt x="4605957" y="2884426"/>
                              <a:pt x="4485694" y="2902886"/>
                            </a:cubicBezTo>
                            <a:cubicBezTo>
                              <a:pt x="4354174" y="2949287"/>
                              <a:pt x="4002493" y="2856844"/>
                              <a:pt x="3625682" y="2902886"/>
                            </a:cubicBezTo>
                            <a:cubicBezTo>
                              <a:pt x="3290979" y="2908479"/>
                              <a:pt x="3140302" y="2939757"/>
                              <a:pt x="2896860" y="2902886"/>
                            </a:cubicBezTo>
                            <a:cubicBezTo>
                              <a:pt x="2660281" y="2895323"/>
                              <a:pt x="2411014" y="2893987"/>
                              <a:pt x="2233630" y="2902886"/>
                            </a:cubicBezTo>
                            <a:cubicBezTo>
                              <a:pt x="2014211" y="2926881"/>
                              <a:pt x="1728374" y="2957321"/>
                              <a:pt x="1439212" y="2902886"/>
                            </a:cubicBezTo>
                            <a:cubicBezTo>
                              <a:pt x="1128284" y="2912276"/>
                              <a:pt x="754756" y="2846173"/>
                              <a:pt x="513607" y="2902886"/>
                            </a:cubicBezTo>
                            <a:cubicBezTo>
                              <a:pt x="299592" y="2963099"/>
                              <a:pt x="83312" y="2701747"/>
                              <a:pt x="0" y="2317316"/>
                            </a:cubicBezTo>
                            <a:cubicBezTo>
                              <a:pt x="-1121" y="2049294"/>
                              <a:pt x="35874" y="1982137"/>
                              <a:pt x="0" y="1774702"/>
                            </a:cubicBezTo>
                            <a:cubicBezTo>
                              <a:pt x="-28116" y="1557166"/>
                              <a:pt x="-224" y="1504916"/>
                              <a:pt x="0" y="1214771"/>
                            </a:cubicBezTo>
                            <a:cubicBezTo>
                              <a:pt x="16942" y="927994"/>
                              <a:pt x="-4872" y="854555"/>
                              <a:pt x="0" y="585569"/>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40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1</a:t>
                </a:r>
                <a:r>
                  <a:rPr kumimoji="0" lang="en-US" sz="40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r>
                  <a:rPr kumimoji="0" lang="en-US" sz="4000" b="0"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Đọc</a:t>
                </a:r>
                <a:r>
                  <a:rPr kumimoji="0" lang="en-US" sz="40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r>
                  <a:rPr kumimoji="0" lang="en-US" sz="4000" b="0"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đúng</a:t>
                </a:r>
                <a:r>
                  <a:rPr kumimoji="0" lang="en-US" sz="40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40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2</a:t>
                </a:r>
                <a:r>
                  <a:rPr kumimoji="0" lang="en-US" sz="40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r>
                  <a:rPr kumimoji="0" lang="en-US" sz="4000" b="0"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Đọc</a:t>
                </a:r>
                <a:r>
                  <a:rPr kumimoji="0" lang="en-US" sz="40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to, </a:t>
                </a:r>
                <a:r>
                  <a:rPr kumimoji="0" lang="en-US" sz="4000" b="0"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rõ</a:t>
                </a:r>
                <a:r>
                  <a:rPr kumimoji="0" lang="en-US" sz="40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40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3. Ngắt</a:t>
                </a:r>
                <a:r>
                  <a:rPr kumimoji="0" lang="en-US" sz="40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r>
                  <a:rPr kumimoji="0" lang="en-US" sz="4000" b="0"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nghỉ</a:t>
                </a:r>
                <a:r>
                  <a:rPr kumimoji="0" lang="en-US" sz="40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r>
                  <a:rPr kumimoji="0" lang="en-US" sz="4000" b="0"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đúng</a:t>
                </a:r>
                <a:r>
                  <a:rPr kumimoji="0" lang="en-US" sz="40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r>
                  <a:rPr kumimoji="0" lang="en-US" sz="4000" b="0"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chỗ</a:t>
                </a:r>
                <a:r>
                  <a:rPr kumimoji="0" lang="en-US" sz="40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15" name="Rectangle: Rounded Corners 14">
                <a:extLst>
                  <a:ext uri="{FF2B5EF4-FFF2-40B4-BE49-F238E27FC236}">
                    <a16:creationId xmlns:a16="http://schemas.microsoft.com/office/drawing/2014/main" id="{AE590D3E-7D24-D691-3256-CF3F87C43BDE}"/>
                  </a:ext>
                </a:extLst>
              </p:cNvPr>
              <p:cNvSpPr/>
              <p:nvPr/>
            </p:nvSpPr>
            <p:spPr>
              <a:xfrm>
                <a:off x="3605838" y="1242806"/>
                <a:ext cx="4621427" cy="796835"/>
              </a:xfrm>
              <a:prstGeom prst="roundRect">
                <a:avLst>
                  <a:gd name="adj" fmla="val 50000"/>
                </a:avLst>
              </a:prstGeom>
              <a:solidFill>
                <a:srgbClr val="FFFFCC"/>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pitchFamily="34" charset="0"/>
                    <a:cs typeface="Calibri" panose="020F0502020204030204" pitchFamily="34" charset="0"/>
                  </a:rPr>
                  <a:t>Tiêu</a:t>
                </a:r>
                <a:r>
                  <a:rPr kumimoji="0" lang="en-US" sz="4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pitchFamily="34" charset="0"/>
                    <a:cs typeface="Calibri" panose="020F0502020204030204" pitchFamily="34" charset="0"/>
                  </a:rPr>
                  <a:t> </a:t>
                </a:r>
                <a:r>
                  <a:rPr kumimoji="0" lang="en-US" sz="48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pitchFamily="34" charset="0"/>
                    <a:cs typeface="Calibri" panose="020F0502020204030204" pitchFamily="34" charset="0"/>
                  </a:rPr>
                  <a:t>chí</a:t>
                </a:r>
                <a:r>
                  <a:rPr kumimoji="0" lang="en-US" sz="4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pitchFamily="34" charset="0"/>
                    <a:cs typeface="Calibri" panose="020F0502020204030204" pitchFamily="34" charset="0"/>
                  </a:rPr>
                  <a:t> </a:t>
                </a:r>
                <a:r>
                  <a:rPr kumimoji="0" lang="en-US" sz="48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pitchFamily="34" charset="0"/>
                    <a:cs typeface="Calibri" panose="020F0502020204030204" pitchFamily="34" charset="0"/>
                  </a:rPr>
                  <a:t>đánh</a:t>
                </a:r>
                <a:r>
                  <a:rPr kumimoji="0" lang="en-US" sz="4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pitchFamily="34" charset="0"/>
                    <a:cs typeface="Calibri" panose="020F0502020204030204" pitchFamily="34" charset="0"/>
                  </a:rPr>
                  <a:t> </a:t>
                </a:r>
                <a:r>
                  <a:rPr kumimoji="0" lang="en-US" sz="48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pitchFamily="34" charset="0"/>
                    <a:cs typeface="Calibri" panose="020F0502020204030204" pitchFamily="34" charset="0"/>
                  </a:rPr>
                  <a:t>giá</a:t>
                </a:r>
                <a:endParaRPr kumimoji="0" lang="en-US" sz="4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pitchFamily="34" charset="0"/>
                  <a:cs typeface="Calibri" panose="020F0502020204030204" pitchFamily="34" charset="0"/>
                </a:endParaRPr>
              </a:p>
            </p:txBody>
          </p:sp>
        </p:grpSp>
        <p:pic>
          <p:nvPicPr>
            <p:cNvPr id="5" name="Picture 4">
              <a:extLst>
                <a:ext uri="{FF2B5EF4-FFF2-40B4-BE49-F238E27FC236}">
                  <a16:creationId xmlns:a16="http://schemas.microsoft.com/office/drawing/2014/main" id="{0B19657D-E03A-9914-DDDB-7FEBCC5AB88A}"/>
                </a:ext>
              </a:extLst>
            </p:cNvPr>
            <p:cNvPicPr>
              <a:picLocks noChangeAspect="1"/>
            </p:cNvPicPr>
            <p:nvPr/>
          </p:nvPicPr>
          <p:blipFill>
            <a:blip r:embed="rId3"/>
            <a:stretch>
              <a:fillRect/>
            </a:stretch>
          </p:blipFill>
          <p:spPr>
            <a:xfrm>
              <a:off x="7633212" y="4932419"/>
              <a:ext cx="469963" cy="469963"/>
            </a:xfrm>
            <a:prstGeom prst="rect">
              <a:avLst/>
            </a:prstGeom>
          </p:spPr>
        </p:pic>
        <p:pic>
          <p:nvPicPr>
            <p:cNvPr id="6" name="Picture 5">
              <a:extLst>
                <a:ext uri="{FF2B5EF4-FFF2-40B4-BE49-F238E27FC236}">
                  <a16:creationId xmlns:a16="http://schemas.microsoft.com/office/drawing/2014/main" id="{E43ED552-7DA4-E0E5-A09A-2CBCFFB361B3}"/>
                </a:ext>
              </a:extLst>
            </p:cNvPr>
            <p:cNvPicPr>
              <a:picLocks noChangeAspect="1"/>
            </p:cNvPicPr>
            <p:nvPr/>
          </p:nvPicPr>
          <p:blipFill>
            <a:blip r:embed="rId4"/>
            <a:stretch>
              <a:fillRect/>
            </a:stretch>
          </p:blipFill>
          <p:spPr>
            <a:xfrm>
              <a:off x="7076538" y="4932419"/>
              <a:ext cx="469963" cy="469963"/>
            </a:xfrm>
            <a:prstGeom prst="rect">
              <a:avLst/>
            </a:prstGeom>
          </p:spPr>
        </p:pic>
        <p:pic>
          <p:nvPicPr>
            <p:cNvPr id="7" name="Picture 6">
              <a:extLst>
                <a:ext uri="{FF2B5EF4-FFF2-40B4-BE49-F238E27FC236}">
                  <a16:creationId xmlns:a16="http://schemas.microsoft.com/office/drawing/2014/main" id="{6647709C-1FA7-5890-EAB7-52FB0F92B024}"/>
                </a:ext>
              </a:extLst>
            </p:cNvPr>
            <p:cNvPicPr>
              <a:picLocks noChangeAspect="1"/>
            </p:cNvPicPr>
            <p:nvPr/>
          </p:nvPicPr>
          <p:blipFill>
            <a:blip r:embed="rId5"/>
            <a:stretch>
              <a:fillRect/>
            </a:stretch>
          </p:blipFill>
          <p:spPr>
            <a:xfrm>
              <a:off x="8189886" y="4932419"/>
              <a:ext cx="469963" cy="469963"/>
            </a:xfrm>
            <a:prstGeom prst="rect">
              <a:avLst/>
            </a:prstGeom>
          </p:spPr>
        </p:pic>
        <p:pic>
          <p:nvPicPr>
            <p:cNvPr id="8" name="Picture 7">
              <a:extLst>
                <a:ext uri="{FF2B5EF4-FFF2-40B4-BE49-F238E27FC236}">
                  <a16:creationId xmlns:a16="http://schemas.microsoft.com/office/drawing/2014/main" id="{4191C761-92DD-5805-5C21-5EA811C4733C}"/>
                </a:ext>
              </a:extLst>
            </p:cNvPr>
            <p:cNvPicPr>
              <a:picLocks noChangeAspect="1"/>
            </p:cNvPicPr>
            <p:nvPr/>
          </p:nvPicPr>
          <p:blipFill>
            <a:blip r:embed="rId3"/>
            <a:stretch>
              <a:fillRect/>
            </a:stretch>
          </p:blipFill>
          <p:spPr>
            <a:xfrm>
              <a:off x="7764306" y="5501619"/>
              <a:ext cx="469963" cy="469963"/>
            </a:xfrm>
            <a:prstGeom prst="rect">
              <a:avLst/>
            </a:prstGeom>
          </p:spPr>
        </p:pic>
        <p:pic>
          <p:nvPicPr>
            <p:cNvPr id="9" name="Picture 8">
              <a:extLst>
                <a:ext uri="{FF2B5EF4-FFF2-40B4-BE49-F238E27FC236}">
                  <a16:creationId xmlns:a16="http://schemas.microsoft.com/office/drawing/2014/main" id="{48B1C2F1-AC68-8741-E122-6C71CC783085}"/>
                </a:ext>
              </a:extLst>
            </p:cNvPr>
            <p:cNvPicPr>
              <a:picLocks noChangeAspect="1"/>
            </p:cNvPicPr>
            <p:nvPr/>
          </p:nvPicPr>
          <p:blipFill>
            <a:blip r:embed="rId4"/>
            <a:stretch>
              <a:fillRect/>
            </a:stretch>
          </p:blipFill>
          <p:spPr>
            <a:xfrm>
              <a:off x="7207631" y="5501619"/>
              <a:ext cx="469963" cy="469963"/>
            </a:xfrm>
            <a:prstGeom prst="rect">
              <a:avLst/>
            </a:prstGeom>
          </p:spPr>
        </p:pic>
        <p:pic>
          <p:nvPicPr>
            <p:cNvPr id="10" name="Picture 9">
              <a:extLst>
                <a:ext uri="{FF2B5EF4-FFF2-40B4-BE49-F238E27FC236}">
                  <a16:creationId xmlns:a16="http://schemas.microsoft.com/office/drawing/2014/main" id="{D1302E37-1162-8302-6F64-3D553AD23ACB}"/>
                </a:ext>
              </a:extLst>
            </p:cNvPr>
            <p:cNvPicPr>
              <a:picLocks noChangeAspect="1"/>
            </p:cNvPicPr>
            <p:nvPr/>
          </p:nvPicPr>
          <p:blipFill>
            <a:blip r:embed="rId5"/>
            <a:stretch>
              <a:fillRect/>
            </a:stretch>
          </p:blipFill>
          <p:spPr>
            <a:xfrm>
              <a:off x="8320980" y="5501619"/>
              <a:ext cx="469963" cy="469963"/>
            </a:xfrm>
            <a:prstGeom prst="rect">
              <a:avLst/>
            </a:prstGeom>
          </p:spPr>
        </p:pic>
        <p:pic>
          <p:nvPicPr>
            <p:cNvPr id="11" name="Picture 10">
              <a:extLst>
                <a:ext uri="{FF2B5EF4-FFF2-40B4-BE49-F238E27FC236}">
                  <a16:creationId xmlns:a16="http://schemas.microsoft.com/office/drawing/2014/main" id="{08E0E780-F9D1-F02F-C0D5-D27407CD5EA8}"/>
                </a:ext>
              </a:extLst>
            </p:cNvPr>
            <p:cNvPicPr>
              <a:picLocks noChangeAspect="1"/>
            </p:cNvPicPr>
            <p:nvPr/>
          </p:nvPicPr>
          <p:blipFill>
            <a:blip r:embed="rId3"/>
            <a:stretch>
              <a:fillRect/>
            </a:stretch>
          </p:blipFill>
          <p:spPr>
            <a:xfrm>
              <a:off x="9358937" y="6115541"/>
              <a:ext cx="469963" cy="469963"/>
            </a:xfrm>
            <a:prstGeom prst="rect">
              <a:avLst/>
            </a:prstGeom>
          </p:spPr>
        </p:pic>
        <p:pic>
          <p:nvPicPr>
            <p:cNvPr id="12" name="Picture 11">
              <a:extLst>
                <a:ext uri="{FF2B5EF4-FFF2-40B4-BE49-F238E27FC236}">
                  <a16:creationId xmlns:a16="http://schemas.microsoft.com/office/drawing/2014/main" id="{34A5D20F-D077-7A4F-5ECE-F171329F644C}"/>
                </a:ext>
              </a:extLst>
            </p:cNvPr>
            <p:cNvPicPr>
              <a:picLocks noChangeAspect="1"/>
            </p:cNvPicPr>
            <p:nvPr/>
          </p:nvPicPr>
          <p:blipFill>
            <a:blip r:embed="rId4"/>
            <a:stretch>
              <a:fillRect/>
            </a:stretch>
          </p:blipFill>
          <p:spPr>
            <a:xfrm>
              <a:off x="8802263" y="6115541"/>
              <a:ext cx="469963" cy="469963"/>
            </a:xfrm>
            <a:prstGeom prst="rect">
              <a:avLst/>
            </a:prstGeom>
          </p:spPr>
        </p:pic>
        <p:pic>
          <p:nvPicPr>
            <p:cNvPr id="13" name="Picture 12">
              <a:extLst>
                <a:ext uri="{FF2B5EF4-FFF2-40B4-BE49-F238E27FC236}">
                  <a16:creationId xmlns:a16="http://schemas.microsoft.com/office/drawing/2014/main" id="{FBF34B7F-899F-4B57-6A9A-4096143C41BC}"/>
                </a:ext>
              </a:extLst>
            </p:cNvPr>
            <p:cNvPicPr>
              <a:picLocks noChangeAspect="1"/>
            </p:cNvPicPr>
            <p:nvPr/>
          </p:nvPicPr>
          <p:blipFill>
            <a:blip r:embed="rId5"/>
            <a:stretch>
              <a:fillRect/>
            </a:stretch>
          </p:blipFill>
          <p:spPr>
            <a:xfrm>
              <a:off x="9915612" y="6115541"/>
              <a:ext cx="469963" cy="469963"/>
            </a:xfrm>
            <a:prstGeom prst="rect">
              <a:avLst/>
            </a:prstGeom>
          </p:spPr>
        </p:pic>
      </p:grpSp>
      <p:pic>
        <p:nvPicPr>
          <p:cNvPr id="16" name="Picture 9">
            <a:extLst>
              <a:ext uri="{FF2B5EF4-FFF2-40B4-BE49-F238E27FC236}">
                <a16:creationId xmlns:a16="http://schemas.microsoft.com/office/drawing/2014/main" id="{5AFF074A-9B3A-2205-8260-70529BEF10A6}"/>
              </a:ext>
            </a:extLst>
          </p:cNvPr>
          <p:cNvPicPr>
            <a:picLocks noChangeAspect="1"/>
          </p:cNvPicPr>
          <p:nvPr/>
        </p:nvPicPr>
        <p:blipFill>
          <a:blip r:embed="rId6"/>
          <a:srcRect/>
          <a:stretch>
            <a:fillRect/>
          </a:stretch>
        </p:blipFill>
        <p:spPr>
          <a:xfrm>
            <a:off x="8329241" y="2165477"/>
            <a:ext cx="3281778" cy="4861893"/>
          </a:xfrm>
          <a:prstGeom prst="rect">
            <a:avLst/>
          </a:prstGeom>
        </p:spPr>
      </p:pic>
      <p:pic>
        <p:nvPicPr>
          <p:cNvPr id="17" name="Picture 16">
            <a:extLst>
              <a:ext uri="{FF2B5EF4-FFF2-40B4-BE49-F238E27FC236}">
                <a16:creationId xmlns:a16="http://schemas.microsoft.com/office/drawing/2014/main" id="{081C5FED-1C95-0AE6-636B-2EBEC62B17F6}"/>
              </a:ext>
            </a:extLst>
          </p:cNvPr>
          <p:cNvPicPr>
            <a:picLocks noChangeAspect="1"/>
          </p:cNvPicPr>
          <p:nvPr/>
        </p:nvPicPr>
        <p:blipFill>
          <a:blip r:embed="rId7"/>
          <a:stretch>
            <a:fillRect/>
          </a:stretch>
        </p:blipFill>
        <p:spPr>
          <a:xfrm>
            <a:off x="133067" y="73147"/>
            <a:ext cx="12058933" cy="2261812"/>
          </a:xfrm>
          <a:prstGeom prst="rect">
            <a:avLst/>
          </a:prstGeom>
        </p:spPr>
      </p:pic>
      <p:pic>
        <p:nvPicPr>
          <p:cNvPr id="18" name="Picture 17" descr="A round pink label with white text and a black background&#10;&#10;Description automatically generated">
            <a:extLst>
              <a:ext uri="{FF2B5EF4-FFF2-40B4-BE49-F238E27FC236}">
                <a16:creationId xmlns:a16="http://schemas.microsoft.com/office/drawing/2014/main" id="{65F5B562-5284-8315-4AA0-B715DBB2ACC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84933" y="183342"/>
            <a:ext cx="1698465" cy="1698465"/>
          </a:xfrm>
          <a:prstGeom prst="rect">
            <a:avLst/>
          </a:prstGeom>
        </p:spPr>
      </p:pic>
    </p:spTree>
    <p:extLst>
      <p:ext uri="{BB962C8B-B14F-4D97-AF65-F5344CB8AC3E}">
        <p14:creationId xmlns:p14="http://schemas.microsoft.com/office/powerpoint/2010/main" val="205426812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66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66000">
                                          <p:cBhvr additive="base">
                                            <p:cTn id="7" dur="1000" fill="hold"/>
                                            <p:tgtEl>
                                              <p:spTgt spid="3"/>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TotalTime>
  <Words>1625</Words>
  <Application>Microsoft Office PowerPoint</Application>
  <PresentationFormat>Màn hình rộng</PresentationFormat>
  <Paragraphs>61</Paragraphs>
  <Slides>22</Slides>
  <Notes>1</Notes>
  <HiddenSlides>0</HiddenSlides>
  <MMClips>0</MMClips>
  <ScaleCrop>false</ScaleCrop>
  <HeadingPairs>
    <vt:vector size="6" baseType="variant">
      <vt:variant>
        <vt:lpstr>Phông được Dùng</vt:lpstr>
      </vt:variant>
      <vt:variant>
        <vt:i4>7</vt:i4>
      </vt:variant>
      <vt:variant>
        <vt:lpstr>Chủ đề</vt:lpstr>
      </vt:variant>
      <vt:variant>
        <vt:i4>2</vt:i4>
      </vt:variant>
      <vt:variant>
        <vt:lpstr>Tiêu đề Bản chiếu</vt:lpstr>
      </vt:variant>
      <vt:variant>
        <vt:i4>22</vt:i4>
      </vt:variant>
    </vt:vector>
  </HeadingPairs>
  <TitlesOfParts>
    <vt:vector size="31" baseType="lpstr">
      <vt:lpstr>#9Slide05 SVNClementine</vt:lpstr>
      <vt:lpstr>Arial</vt:lpstr>
      <vt:lpstr>Calibri</vt:lpstr>
      <vt:lpstr>Calibri Light</vt:lpstr>
      <vt:lpstr>Cambria</vt:lpstr>
      <vt:lpstr>iCiel Pony</vt:lpstr>
      <vt:lpstr>Times New Roman</vt:lpstr>
      <vt:lpstr>Office Theme</vt:lpstr>
      <vt:lpstr>1_Office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Windows 10</cp:lastModifiedBy>
  <cp:revision>39</cp:revision>
  <dcterms:created xsi:type="dcterms:W3CDTF">2024-10-09T16:29:54Z</dcterms:created>
  <dcterms:modified xsi:type="dcterms:W3CDTF">2024-12-07T03:00:31Z</dcterms:modified>
</cp:coreProperties>
</file>