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83" r:id="rId3"/>
    <p:sldId id="269" r:id="rId4"/>
    <p:sldId id="291" r:id="rId5"/>
    <p:sldId id="277" r:id="rId6"/>
    <p:sldId id="279" r:id="rId7"/>
    <p:sldId id="280" r:id="rId8"/>
  </p:sldIdLst>
  <p:sldSz cx="12192000" cy="6858000"/>
  <p:notesSz cx="6858000" cy="9144000"/>
  <p:embeddedFontLst>
    <p:embeddedFont>
      <p:font typeface="#9Slide07 SVNDessert Menu Scrip" panose="020B0604020202020204" charset="0"/>
      <p:regular r:id="rId1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6699"/>
    <a:srgbClr val="F2F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ABAD8-C2B5-4023-88C5-14F5D44F969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6A71-B7D5-403C-8AB9-D9D149BA4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2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6A71-B7D5-403C-8AB9-D9D149BA4D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FFD0-8200-BFA2-AA7D-AB693C4E3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C8145-D840-4BE6-1FBA-E90EDC0ED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F4DE9-564C-9D76-50FE-E21112BA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F7BFD-7EB2-73A9-5C19-054FEC9E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F1618-80F1-DFC3-270C-8F967DEF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6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EC15-525E-AFCC-528B-6975789E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BD0A6-F828-1219-A95A-0947184B5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97334-9508-6985-2234-03A00A7C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29E6E-59E7-3D59-2C92-F37D1397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54C44-2A77-5017-5612-5050B979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7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8EF6C-DEF3-2E8E-85AD-21C85500F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3B49D-C078-6013-C3B1-9ED491595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9918-7D53-CF74-596B-6D842970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C23FB-A0B9-999E-137C-D5EE4E10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2AAA7-C680-ACA1-147C-A6A974E9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2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FE045-4985-7D37-925C-6CE67FF0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CE610-2C06-5C49-99CF-27F27445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996A5-E617-6558-8692-AB64E4E4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65FE-33DC-C1CA-BF2A-2FFFA1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D1D06-491D-7C0A-47BF-3EE997A8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cartoon of a field with plants and clouds&#10;&#10;Description automatically generated">
            <a:extLst>
              <a:ext uri="{FF2B5EF4-FFF2-40B4-BE49-F238E27FC236}">
                <a16:creationId xmlns:a16="http://schemas.microsoft.com/office/drawing/2014/main" id="{EC537967-9124-7561-EDD4-5EE16793F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0EE682A3-85E5-8503-EE5A-899CD7FB1131}"/>
              </a:ext>
            </a:extLst>
          </p:cNvPr>
          <p:cNvSpPr/>
          <p:nvPr userDrawn="1"/>
        </p:nvSpPr>
        <p:spPr>
          <a:xfrm>
            <a:off x="262467" y="365125"/>
            <a:ext cx="11667066" cy="6356350"/>
          </a:xfrm>
          <a:custGeom>
            <a:avLst/>
            <a:gdLst>
              <a:gd name="connsiteX0" fmla="*/ 0 w 11667066"/>
              <a:gd name="connsiteY0" fmla="*/ 0 h 6356350"/>
              <a:gd name="connsiteX1" fmla="*/ 695391 w 11667066"/>
              <a:gd name="connsiteY1" fmla="*/ 0 h 6356350"/>
              <a:gd name="connsiteX2" fmla="*/ 1390781 w 11667066"/>
              <a:gd name="connsiteY2" fmla="*/ 0 h 6356350"/>
              <a:gd name="connsiteX3" fmla="*/ 1980095 w 11667066"/>
              <a:gd name="connsiteY3" fmla="*/ 0 h 6356350"/>
              <a:gd name="connsiteX4" fmla="*/ 2357256 w 11667066"/>
              <a:gd name="connsiteY4" fmla="*/ 0 h 6356350"/>
              <a:gd name="connsiteX5" fmla="*/ 2840494 w 11667066"/>
              <a:gd name="connsiteY5" fmla="*/ 0 h 6356350"/>
              <a:gd name="connsiteX6" fmla="*/ 3535884 w 11667066"/>
              <a:gd name="connsiteY6" fmla="*/ 0 h 6356350"/>
              <a:gd name="connsiteX7" fmla="*/ 4125198 w 11667066"/>
              <a:gd name="connsiteY7" fmla="*/ 0 h 6356350"/>
              <a:gd name="connsiteX8" fmla="*/ 4396283 w 11667066"/>
              <a:gd name="connsiteY8" fmla="*/ 0 h 6356350"/>
              <a:gd name="connsiteX9" fmla="*/ 4985597 w 11667066"/>
              <a:gd name="connsiteY9" fmla="*/ 0 h 6356350"/>
              <a:gd name="connsiteX10" fmla="*/ 5787064 w 11667066"/>
              <a:gd name="connsiteY10" fmla="*/ 0 h 6356350"/>
              <a:gd name="connsiteX11" fmla="*/ 6164225 w 11667066"/>
              <a:gd name="connsiteY11" fmla="*/ 0 h 6356350"/>
              <a:gd name="connsiteX12" fmla="*/ 6541386 w 11667066"/>
              <a:gd name="connsiteY12" fmla="*/ 0 h 6356350"/>
              <a:gd name="connsiteX13" fmla="*/ 6812470 w 11667066"/>
              <a:gd name="connsiteY13" fmla="*/ 0 h 6356350"/>
              <a:gd name="connsiteX14" fmla="*/ 7613938 w 11667066"/>
              <a:gd name="connsiteY14" fmla="*/ 0 h 6356350"/>
              <a:gd name="connsiteX15" fmla="*/ 8415405 w 11667066"/>
              <a:gd name="connsiteY15" fmla="*/ 0 h 6356350"/>
              <a:gd name="connsiteX16" fmla="*/ 8686489 w 11667066"/>
              <a:gd name="connsiteY16" fmla="*/ 0 h 6356350"/>
              <a:gd name="connsiteX17" fmla="*/ 9063650 w 11667066"/>
              <a:gd name="connsiteY17" fmla="*/ 0 h 6356350"/>
              <a:gd name="connsiteX18" fmla="*/ 9334735 w 11667066"/>
              <a:gd name="connsiteY18" fmla="*/ 0 h 6356350"/>
              <a:gd name="connsiteX19" fmla="*/ 9605819 w 11667066"/>
              <a:gd name="connsiteY19" fmla="*/ 0 h 6356350"/>
              <a:gd name="connsiteX20" fmla="*/ 9982980 w 11667066"/>
              <a:gd name="connsiteY20" fmla="*/ 0 h 6356350"/>
              <a:gd name="connsiteX21" fmla="*/ 10607653 w 11667066"/>
              <a:gd name="connsiteY21" fmla="*/ 0 h 6356350"/>
              <a:gd name="connsiteX22" fmla="*/ 10950197 w 11667066"/>
              <a:gd name="connsiteY22" fmla="*/ 342544 h 6356350"/>
              <a:gd name="connsiteX23" fmla="*/ 11324522 w 11667066"/>
              <a:gd name="connsiteY23" fmla="*/ 716869 h 6356350"/>
              <a:gd name="connsiteX24" fmla="*/ 11667066 w 11667066"/>
              <a:gd name="connsiteY24" fmla="*/ 1059413 h 6356350"/>
              <a:gd name="connsiteX25" fmla="*/ 11667066 w 11667066"/>
              <a:gd name="connsiteY25" fmla="*/ 1753900 h 6356350"/>
              <a:gd name="connsiteX26" fmla="*/ 11667066 w 11667066"/>
              <a:gd name="connsiteY26" fmla="*/ 2236510 h 6356350"/>
              <a:gd name="connsiteX27" fmla="*/ 11667066 w 11667066"/>
              <a:gd name="connsiteY27" fmla="*/ 2825059 h 6356350"/>
              <a:gd name="connsiteX28" fmla="*/ 11667066 w 11667066"/>
              <a:gd name="connsiteY28" fmla="*/ 3360638 h 6356350"/>
              <a:gd name="connsiteX29" fmla="*/ 11667066 w 11667066"/>
              <a:gd name="connsiteY29" fmla="*/ 3843248 h 6356350"/>
              <a:gd name="connsiteX30" fmla="*/ 11667066 w 11667066"/>
              <a:gd name="connsiteY30" fmla="*/ 4272888 h 6356350"/>
              <a:gd name="connsiteX31" fmla="*/ 11667066 w 11667066"/>
              <a:gd name="connsiteY31" fmla="*/ 4914406 h 6356350"/>
              <a:gd name="connsiteX32" fmla="*/ 11667066 w 11667066"/>
              <a:gd name="connsiteY32" fmla="*/ 5555924 h 6356350"/>
              <a:gd name="connsiteX33" fmla="*/ 11667066 w 11667066"/>
              <a:gd name="connsiteY33" fmla="*/ 6356350 h 6356350"/>
              <a:gd name="connsiteX34" fmla="*/ 10967042 w 11667066"/>
              <a:gd name="connsiteY34" fmla="*/ 6356350 h 6356350"/>
              <a:gd name="connsiteX35" fmla="*/ 10150347 w 11667066"/>
              <a:gd name="connsiteY35" fmla="*/ 6356350 h 6356350"/>
              <a:gd name="connsiteX36" fmla="*/ 9800335 w 11667066"/>
              <a:gd name="connsiteY36" fmla="*/ 6356350 h 6356350"/>
              <a:gd name="connsiteX37" fmla="*/ 9100311 w 11667066"/>
              <a:gd name="connsiteY37" fmla="*/ 6356350 h 6356350"/>
              <a:gd name="connsiteX38" fmla="*/ 8516958 w 11667066"/>
              <a:gd name="connsiteY38" fmla="*/ 6356350 h 6356350"/>
              <a:gd name="connsiteX39" fmla="*/ 8166946 w 11667066"/>
              <a:gd name="connsiteY39" fmla="*/ 6356350 h 6356350"/>
              <a:gd name="connsiteX40" fmla="*/ 7466922 w 11667066"/>
              <a:gd name="connsiteY40" fmla="*/ 6356350 h 6356350"/>
              <a:gd name="connsiteX41" fmla="*/ 6650228 w 11667066"/>
              <a:gd name="connsiteY41" fmla="*/ 6356350 h 6356350"/>
              <a:gd name="connsiteX42" fmla="*/ 5950204 w 11667066"/>
              <a:gd name="connsiteY42" fmla="*/ 6356350 h 6356350"/>
              <a:gd name="connsiteX43" fmla="*/ 5366850 w 11667066"/>
              <a:gd name="connsiteY43" fmla="*/ 6356350 h 6356350"/>
              <a:gd name="connsiteX44" fmla="*/ 5016838 w 11667066"/>
              <a:gd name="connsiteY44" fmla="*/ 6356350 h 6356350"/>
              <a:gd name="connsiteX45" fmla="*/ 4200144 w 11667066"/>
              <a:gd name="connsiteY45" fmla="*/ 6356350 h 6356350"/>
              <a:gd name="connsiteX46" fmla="*/ 3383449 w 11667066"/>
              <a:gd name="connsiteY46" fmla="*/ 6356350 h 6356350"/>
              <a:gd name="connsiteX47" fmla="*/ 2566755 w 11667066"/>
              <a:gd name="connsiteY47" fmla="*/ 6356350 h 6356350"/>
              <a:gd name="connsiteX48" fmla="*/ 1866731 w 11667066"/>
              <a:gd name="connsiteY48" fmla="*/ 6356350 h 6356350"/>
              <a:gd name="connsiteX49" fmla="*/ 1516719 w 11667066"/>
              <a:gd name="connsiteY49" fmla="*/ 6356350 h 6356350"/>
              <a:gd name="connsiteX50" fmla="*/ 1283377 w 11667066"/>
              <a:gd name="connsiteY50" fmla="*/ 6356350 h 6356350"/>
              <a:gd name="connsiteX51" fmla="*/ 583353 w 11667066"/>
              <a:gd name="connsiteY51" fmla="*/ 6356350 h 6356350"/>
              <a:gd name="connsiteX52" fmla="*/ 0 w 11667066"/>
              <a:gd name="connsiteY52" fmla="*/ 6356350 h 6356350"/>
              <a:gd name="connsiteX53" fmla="*/ 0 w 11667066"/>
              <a:gd name="connsiteY53" fmla="*/ 5969191 h 6356350"/>
              <a:gd name="connsiteX54" fmla="*/ 0 w 11667066"/>
              <a:gd name="connsiteY54" fmla="*/ 5264214 h 6356350"/>
              <a:gd name="connsiteX55" fmla="*/ 0 w 11667066"/>
              <a:gd name="connsiteY55" fmla="*/ 4749927 h 6356350"/>
              <a:gd name="connsiteX56" fmla="*/ 0 w 11667066"/>
              <a:gd name="connsiteY56" fmla="*/ 4362767 h 6356350"/>
              <a:gd name="connsiteX57" fmla="*/ 0 w 11667066"/>
              <a:gd name="connsiteY57" fmla="*/ 3657791 h 6356350"/>
              <a:gd name="connsiteX58" fmla="*/ 0 w 11667066"/>
              <a:gd name="connsiteY58" fmla="*/ 3143504 h 6356350"/>
              <a:gd name="connsiteX59" fmla="*/ 0 w 11667066"/>
              <a:gd name="connsiteY59" fmla="*/ 2565654 h 6356350"/>
              <a:gd name="connsiteX60" fmla="*/ 0 w 11667066"/>
              <a:gd name="connsiteY60" fmla="*/ 2051367 h 6356350"/>
              <a:gd name="connsiteX61" fmla="*/ 0 w 11667066"/>
              <a:gd name="connsiteY61" fmla="*/ 1346390 h 6356350"/>
              <a:gd name="connsiteX62" fmla="*/ 0 w 11667066"/>
              <a:gd name="connsiteY62" fmla="*/ 895667 h 6356350"/>
              <a:gd name="connsiteX63" fmla="*/ 0 w 11667066"/>
              <a:gd name="connsiteY63" fmla="*/ 0 h 63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667066" h="6356350" fill="none" extrusionOk="0">
                <a:moveTo>
                  <a:pt x="0" y="0"/>
                </a:moveTo>
                <a:cubicBezTo>
                  <a:pt x="334893" y="-61588"/>
                  <a:pt x="426227" y="27694"/>
                  <a:pt x="695391" y="0"/>
                </a:cubicBezTo>
                <a:cubicBezTo>
                  <a:pt x="964555" y="-27694"/>
                  <a:pt x="1234926" y="14150"/>
                  <a:pt x="1390781" y="0"/>
                </a:cubicBezTo>
                <a:cubicBezTo>
                  <a:pt x="1546636" y="-14150"/>
                  <a:pt x="1769196" y="52804"/>
                  <a:pt x="1980095" y="0"/>
                </a:cubicBezTo>
                <a:cubicBezTo>
                  <a:pt x="2190994" y="-52804"/>
                  <a:pt x="2184646" y="14995"/>
                  <a:pt x="2357256" y="0"/>
                </a:cubicBezTo>
                <a:cubicBezTo>
                  <a:pt x="2529866" y="-14995"/>
                  <a:pt x="2612714" y="13800"/>
                  <a:pt x="2840494" y="0"/>
                </a:cubicBezTo>
                <a:cubicBezTo>
                  <a:pt x="3068274" y="-13800"/>
                  <a:pt x="3376140" y="7267"/>
                  <a:pt x="3535884" y="0"/>
                </a:cubicBezTo>
                <a:cubicBezTo>
                  <a:pt x="3695628" y="-7267"/>
                  <a:pt x="3919547" y="65352"/>
                  <a:pt x="4125198" y="0"/>
                </a:cubicBezTo>
                <a:cubicBezTo>
                  <a:pt x="4330849" y="-65352"/>
                  <a:pt x="4319701" y="32308"/>
                  <a:pt x="4396283" y="0"/>
                </a:cubicBezTo>
                <a:cubicBezTo>
                  <a:pt x="4472865" y="-32308"/>
                  <a:pt x="4762781" y="59857"/>
                  <a:pt x="4985597" y="0"/>
                </a:cubicBezTo>
                <a:cubicBezTo>
                  <a:pt x="5208413" y="-59857"/>
                  <a:pt x="5520600" y="64940"/>
                  <a:pt x="5787064" y="0"/>
                </a:cubicBezTo>
                <a:cubicBezTo>
                  <a:pt x="6053528" y="-64940"/>
                  <a:pt x="6000166" y="41972"/>
                  <a:pt x="6164225" y="0"/>
                </a:cubicBezTo>
                <a:cubicBezTo>
                  <a:pt x="6328284" y="-41972"/>
                  <a:pt x="6401935" y="7691"/>
                  <a:pt x="6541386" y="0"/>
                </a:cubicBezTo>
                <a:cubicBezTo>
                  <a:pt x="6680837" y="-7691"/>
                  <a:pt x="6684584" y="14381"/>
                  <a:pt x="6812470" y="0"/>
                </a:cubicBezTo>
                <a:cubicBezTo>
                  <a:pt x="6940356" y="-14381"/>
                  <a:pt x="7439118" y="17145"/>
                  <a:pt x="7613938" y="0"/>
                </a:cubicBezTo>
                <a:cubicBezTo>
                  <a:pt x="7788758" y="-17145"/>
                  <a:pt x="8122723" y="48661"/>
                  <a:pt x="8415405" y="0"/>
                </a:cubicBezTo>
                <a:cubicBezTo>
                  <a:pt x="8708087" y="-48661"/>
                  <a:pt x="8605083" y="18803"/>
                  <a:pt x="8686489" y="0"/>
                </a:cubicBezTo>
                <a:cubicBezTo>
                  <a:pt x="8767895" y="-18803"/>
                  <a:pt x="8923412" y="2954"/>
                  <a:pt x="9063650" y="0"/>
                </a:cubicBezTo>
                <a:cubicBezTo>
                  <a:pt x="9203888" y="-2954"/>
                  <a:pt x="9233412" y="10453"/>
                  <a:pt x="9334735" y="0"/>
                </a:cubicBezTo>
                <a:cubicBezTo>
                  <a:pt x="9436058" y="-10453"/>
                  <a:pt x="9530876" y="20558"/>
                  <a:pt x="9605819" y="0"/>
                </a:cubicBezTo>
                <a:cubicBezTo>
                  <a:pt x="9680762" y="-20558"/>
                  <a:pt x="9877196" y="6856"/>
                  <a:pt x="9982980" y="0"/>
                </a:cubicBezTo>
                <a:cubicBezTo>
                  <a:pt x="10088764" y="-6856"/>
                  <a:pt x="10428095" y="1477"/>
                  <a:pt x="10607653" y="0"/>
                </a:cubicBezTo>
                <a:cubicBezTo>
                  <a:pt x="10793778" y="120577"/>
                  <a:pt x="10869530" y="262994"/>
                  <a:pt x="10950197" y="342544"/>
                </a:cubicBezTo>
                <a:cubicBezTo>
                  <a:pt x="11030864" y="422094"/>
                  <a:pt x="11192987" y="592319"/>
                  <a:pt x="11324522" y="716869"/>
                </a:cubicBezTo>
                <a:cubicBezTo>
                  <a:pt x="11456057" y="841419"/>
                  <a:pt x="11567464" y="1000558"/>
                  <a:pt x="11667066" y="1059413"/>
                </a:cubicBezTo>
                <a:cubicBezTo>
                  <a:pt x="11678060" y="1310167"/>
                  <a:pt x="11587684" y="1547043"/>
                  <a:pt x="11667066" y="1753900"/>
                </a:cubicBezTo>
                <a:cubicBezTo>
                  <a:pt x="11746448" y="1960757"/>
                  <a:pt x="11632308" y="2122592"/>
                  <a:pt x="11667066" y="2236510"/>
                </a:cubicBezTo>
                <a:cubicBezTo>
                  <a:pt x="11701824" y="2350428"/>
                  <a:pt x="11605500" y="2554188"/>
                  <a:pt x="11667066" y="2825059"/>
                </a:cubicBezTo>
                <a:cubicBezTo>
                  <a:pt x="11728632" y="3095930"/>
                  <a:pt x="11657475" y="3198032"/>
                  <a:pt x="11667066" y="3360638"/>
                </a:cubicBezTo>
                <a:cubicBezTo>
                  <a:pt x="11676657" y="3523244"/>
                  <a:pt x="11649131" y="3721716"/>
                  <a:pt x="11667066" y="3843248"/>
                </a:cubicBezTo>
                <a:cubicBezTo>
                  <a:pt x="11685001" y="3964780"/>
                  <a:pt x="11632397" y="4181482"/>
                  <a:pt x="11667066" y="4272888"/>
                </a:cubicBezTo>
                <a:cubicBezTo>
                  <a:pt x="11701735" y="4364294"/>
                  <a:pt x="11627448" y="4634686"/>
                  <a:pt x="11667066" y="4914406"/>
                </a:cubicBezTo>
                <a:cubicBezTo>
                  <a:pt x="11706684" y="5194126"/>
                  <a:pt x="11595975" y="5254187"/>
                  <a:pt x="11667066" y="5555924"/>
                </a:cubicBezTo>
                <a:cubicBezTo>
                  <a:pt x="11738157" y="5857661"/>
                  <a:pt x="11660744" y="6011363"/>
                  <a:pt x="11667066" y="6356350"/>
                </a:cubicBezTo>
                <a:cubicBezTo>
                  <a:pt x="11508206" y="6383429"/>
                  <a:pt x="11152786" y="6326118"/>
                  <a:pt x="10967042" y="6356350"/>
                </a:cubicBezTo>
                <a:cubicBezTo>
                  <a:pt x="10781298" y="6386582"/>
                  <a:pt x="10345128" y="6304143"/>
                  <a:pt x="10150347" y="6356350"/>
                </a:cubicBezTo>
                <a:cubicBezTo>
                  <a:pt x="9955566" y="6408557"/>
                  <a:pt x="9929340" y="6339017"/>
                  <a:pt x="9800335" y="6356350"/>
                </a:cubicBezTo>
                <a:cubicBezTo>
                  <a:pt x="9671330" y="6373683"/>
                  <a:pt x="9402566" y="6284458"/>
                  <a:pt x="9100311" y="6356350"/>
                </a:cubicBezTo>
                <a:cubicBezTo>
                  <a:pt x="8798056" y="6428242"/>
                  <a:pt x="8720385" y="6287728"/>
                  <a:pt x="8516958" y="6356350"/>
                </a:cubicBezTo>
                <a:cubicBezTo>
                  <a:pt x="8313531" y="6424972"/>
                  <a:pt x="8341292" y="6317305"/>
                  <a:pt x="8166946" y="6356350"/>
                </a:cubicBezTo>
                <a:cubicBezTo>
                  <a:pt x="7992600" y="6395395"/>
                  <a:pt x="7662170" y="6294096"/>
                  <a:pt x="7466922" y="6356350"/>
                </a:cubicBezTo>
                <a:cubicBezTo>
                  <a:pt x="7271674" y="6418604"/>
                  <a:pt x="6991092" y="6283546"/>
                  <a:pt x="6650228" y="6356350"/>
                </a:cubicBezTo>
                <a:cubicBezTo>
                  <a:pt x="6309364" y="6429154"/>
                  <a:pt x="6162238" y="6301719"/>
                  <a:pt x="5950204" y="6356350"/>
                </a:cubicBezTo>
                <a:cubicBezTo>
                  <a:pt x="5738170" y="6410981"/>
                  <a:pt x="5658186" y="6333920"/>
                  <a:pt x="5366850" y="6356350"/>
                </a:cubicBezTo>
                <a:cubicBezTo>
                  <a:pt x="5075514" y="6378780"/>
                  <a:pt x="5144835" y="6316286"/>
                  <a:pt x="5016838" y="6356350"/>
                </a:cubicBezTo>
                <a:cubicBezTo>
                  <a:pt x="4888841" y="6396414"/>
                  <a:pt x="4582515" y="6278603"/>
                  <a:pt x="4200144" y="6356350"/>
                </a:cubicBezTo>
                <a:cubicBezTo>
                  <a:pt x="3817773" y="6434097"/>
                  <a:pt x="3696852" y="6310181"/>
                  <a:pt x="3383449" y="6356350"/>
                </a:cubicBezTo>
                <a:cubicBezTo>
                  <a:pt x="3070047" y="6402519"/>
                  <a:pt x="2946291" y="6318913"/>
                  <a:pt x="2566755" y="6356350"/>
                </a:cubicBezTo>
                <a:cubicBezTo>
                  <a:pt x="2187219" y="6393787"/>
                  <a:pt x="2011320" y="6302092"/>
                  <a:pt x="1866731" y="6356350"/>
                </a:cubicBezTo>
                <a:cubicBezTo>
                  <a:pt x="1722142" y="6410608"/>
                  <a:pt x="1613445" y="6328062"/>
                  <a:pt x="1516719" y="6356350"/>
                </a:cubicBezTo>
                <a:cubicBezTo>
                  <a:pt x="1419993" y="6384638"/>
                  <a:pt x="1334162" y="6341521"/>
                  <a:pt x="1283377" y="6356350"/>
                </a:cubicBezTo>
                <a:cubicBezTo>
                  <a:pt x="1232592" y="6371179"/>
                  <a:pt x="824543" y="6347627"/>
                  <a:pt x="583353" y="6356350"/>
                </a:cubicBezTo>
                <a:cubicBezTo>
                  <a:pt x="342163" y="6365073"/>
                  <a:pt x="263649" y="6323722"/>
                  <a:pt x="0" y="6356350"/>
                </a:cubicBezTo>
                <a:cubicBezTo>
                  <a:pt x="-9924" y="6211959"/>
                  <a:pt x="11676" y="6073440"/>
                  <a:pt x="0" y="5969191"/>
                </a:cubicBezTo>
                <a:cubicBezTo>
                  <a:pt x="-11676" y="5864942"/>
                  <a:pt x="49975" y="5580962"/>
                  <a:pt x="0" y="5264214"/>
                </a:cubicBezTo>
                <a:cubicBezTo>
                  <a:pt x="-49975" y="4947466"/>
                  <a:pt x="56714" y="4993072"/>
                  <a:pt x="0" y="4749927"/>
                </a:cubicBezTo>
                <a:cubicBezTo>
                  <a:pt x="-56714" y="4506782"/>
                  <a:pt x="3990" y="4457427"/>
                  <a:pt x="0" y="4362767"/>
                </a:cubicBezTo>
                <a:cubicBezTo>
                  <a:pt x="-3990" y="4268107"/>
                  <a:pt x="35042" y="3997699"/>
                  <a:pt x="0" y="3657791"/>
                </a:cubicBezTo>
                <a:cubicBezTo>
                  <a:pt x="-35042" y="3317883"/>
                  <a:pt x="48173" y="3301144"/>
                  <a:pt x="0" y="3143504"/>
                </a:cubicBezTo>
                <a:cubicBezTo>
                  <a:pt x="-48173" y="2985864"/>
                  <a:pt x="53339" y="2754541"/>
                  <a:pt x="0" y="2565654"/>
                </a:cubicBezTo>
                <a:cubicBezTo>
                  <a:pt x="-53339" y="2376767"/>
                  <a:pt x="23704" y="2192368"/>
                  <a:pt x="0" y="2051367"/>
                </a:cubicBezTo>
                <a:cubicBezTo>
                  <a:pt x="-23704" y="1910366"/>
                  <a:pt x="73937" y="1504578"/>
                  <a:pt x="0" y="1346390"/>
                </a:cubicBezTo>
                <a:cubicBezTo>
                  <a:pt x="-73937" y="1188202"/>
                  <a:pt x="11902" y="1118917"/>
                  <a:pt x="0" y="895667"/>
                </a:cubicBezTo>
                <a:cubicBezTo>
                  <a:pt x="-11902" y="672417"/>
                  <a:pt x="39860" y="184054"/>
                  <a:pt x="0" y="0"/>
                </a:cubicBezTo>
                <a:close/>
              </a:path>
              <a:path w="11667066" h="6356350" stroke="0" extrusionOk="0">
                <a:moveTo>
                  <a:pt x="0" y="0"/>
                </a:moveTo>
                <a:cubicBezTo>
                  <a:pt x="235339" y="-17440"/>
                  <a:pt x="262463" y="33023"/>
                  <a:pt x="483238" y="0"/>
                </a:cubicBezTo>
                <a:cubicBezTo>
                  <a:pt x="704013" y="-33023"/>
                  <a:pt x="880524" y="57756"/>
                  <a:pt x="1072552" y="0"/>
                </a:cubicBezTo>
                <a:cubicBezTo>
                  <a:pt x="1264580" y="-57756"/>
                  <a:pt x="1413635" y="31351"/>
                  <a:pt x="1555789" y="0"/>
                </a:cubicBezTo>
                <a:cubicBezTo>
                  <a:pt x="1697943" y="-31351"/>
                  <a:pt x="1800303" y="54967"/>
                  <a:pt x="2039027" y="0"/>
                </a:cubicBezTo>
                <a:cubicBezTo>
                  <a:pt x="2277751" y="-54967"/>
                  <a:pt x="2196571" y="21638"/>
                  <a:pt x="2310111" y="0"/>
                </a:cubicBezTo>
                <a:cubicBezTo>
                  <a:pt x="2423651" y="-21638"/>
                  <a:pt x="2767517" y="75562"/>
                  <a:pt x="3111578" y="0"/>
                </a:cubicBezTo>
                <a:cubicBezTo>
                  <a:pt x="3455639" y="-75562"/>
                  <a:pt x="3394005" y="20100"/>
                  <a:pt x="3488739" y="0"/>
                </a:cubicBezTo>
                <a:cubicBezTo>
                  <a:pt x="3583473" y="-20100"/>
                  <a:pt x="3854079" y="73011"/>
                  <a:pt x="4184130" y="0"/>
                </a:cubicBezTo>
                <a:cubicBezTo>
                  <a:pt x="4514181" y="-73011"/>
                  <a:pt x="4549911" y="40783"/>
                  <a:pt x="4773444" y="0"/>
                </a:cubicBezTo>
                <a:cubicBezTo>
                  <a:pt x="4996977" y="-40783"/>
                  <a:pt x="5238160" y="61212"/>
                  <a:pt x="5362758" y="0"/>
                </a:cubicBezTo>
                <a:cubicBezTo>
                  <a:pt x="5487356" y="-61212"/>
                  <a:pt x="5739845" y="39167"/>
                  <a:pt x="5845995" y="0"/>
                </a:cubicBezTo>
                <a:cubicBezTo>
                  <a:pt x="5952145" y="-39167"/>
                  <a:pt x="6174077" y="55876"/>
                  <a:pt x="6329233" y="0"/>
                </a:cubicBezTo>
                <a:cubicBezTo>
                  <a:pt x="6484389" y="-55876"/>
                  <a:pt x="6718396" y="66356"/>
                  <a:pt x="6918547" y="0"/>
                </a:cubicBezTo>
                <a:cubicBezTo>
                  <a:pt x="7118698" y="-66356"/>
                  <a:pt x="7350427" y="61306"/>
                  <a:pt x="7720014" y="0"/>
                </a:cubicBezTo>
                <a:cubicBezTo>
                  <a:pt x="8089601" y="-61306"/>
                  <a:pt x="7995324" y="35021"/>
                  <a:pt x="8097175" y="0"/>
                </a:cubicBezTo>
                <a:cubicBezTo>
                  <a:pt x="8199026" y="-35021"/>
                  <a:pt x="8414341" y="51987"/>
                  <a:pt x="8686489" y="0"/>
                </a:cubicBezTo>
                <a:cubicBezTo>
                  <a:pt x="8958637" y="-51987"/>
                  <a:pt x="8884891" y="37071"/>
                  <a:pt x="9063650" y="0"/>
                </a:cubicBezTo>
                <a:cubicBezTo>
                  <a:pt x="9242409" y="-37071"/>
                  <a:pt x="9492055" y="95843"/>
                  <a:pt x="9865117" y="0"/>
                </a:cubicBezTo>
                <a:cubicBezTo>
                  <a:pt x="10238179" y="-95843"/>
                  <a:pt x="10375898" y="51342"/>
                  <a:pt x="10607653" y="0"/>
                </a:cubicBezTo>
                <a:cubicBezTo>
                  <a:pt x="10731823" y="51749"/>
                  <a:pt x="10806807" y="232667"/>
                  <a:pt x="10929008" y="321355"/>
                </a:cubicBezTo>
                <a:cubicBezTo>
                  <a:pt x="11051209" y="410043"/>
                  <a:pt x="11108521" y="560575"/>
                  <a:pt x="11292740" y="685087"/>
                </a:cubicBezTo>
                <a:cubicBezTo>
                  <a:pt x="11476959" y="809599"/>
                  <a:pt x="11491908" y="948598"/>
                  <a:pt x="11667066" y="1059413"/>
                </a:cubicBezTo>
                <a:cubicBezTo>
                  <a:pt x="11714434" y="1288794"/>
                  <a:pt x="11662924" y="1347155"/>
                  <a:pt x="11667066" y="1542023"/>
                </a:cubicBezTo>
                <a:cubicBezTo>
                  <a:pt x="11671208" y="1736891"/>
                  <a:pt x="11646844" y="1900129"/>
                  <a:pt x="11667066" y="2183541"/>
                </a:cubicBezTo>
                <a:cubicBezTo>
                  <a:pt x="11687288" y="2466953"/>
                  <a:pt x="11647794" y="2474141"/>
                  <a:pt x="11667066" y="2613181"/>
                </a:cubicBezTo>
                <a:cubicBezTo>
                  <a:pt x="11686338" y="2752221"/>
                  <a:pt x="11645056" y="3068840"/>
                  <a:pt x="11667066" y="3254699"/>
                </a:cubicBezTo>
                <a:cubicBezTo>
                  <a:pt x="11689076" y="3440558"/>
                  <a:pt x="11633722" y="3623170"/>
                  <a:pt x="11667066" y="3737309"/>
                </a:cubicBezTo>
                <a:cubicBezTo>
                  <a:pt x="11700410" y="3851448"/>
                  <a:pt x="11626442" y="4142898"/>
                  <a:pt x="11667066" y="4272888"/>
                </a:cubicBezTo>
                <a:cubicBezTo>
                  <a:pt x="11707690" y="4402878"/>
                  <a:pt x="11664675" y="4640327"/>
                  <a:pt x="11667066" y="4808467"/>
                </a:cubicBezTo>
                <a:cubicBezTo>
                  <a:pt x="11669457" y="4976607"/>
                  <a:pt x="11641926" y="5306565"/>
                  <a:pt x="11667066" y="5502955"/>
                </a:cubicBezTo>
                <a:cubicBezTo>
                  <a:pt x="11692206" y="5699345"/>
                  <a:pt x="11650115" y="6135132"/>
                  <a:pt x="11667066" y="6356350"/>
                </a:cubicBezTo>
                <a:cubicBezTo>
                  <a:pt x="11440416" y="6393444"/>
                  <a:pt x="11360751" y="6326939"/>
                  <a:pt x="11200383" y="6356350"/>
                </a:cubicBezTo>
                <a:cubicBezTo>
                  <a:pt x="11040015" y="6385761"/>
                  <a:pt x="10945275" y="6320524"/>
                  <a:pt x="10733701" y="6356350"/>
                </a:cubicBezTo>
                <a:cubicBezTo>
                  <a:pt x="10522127" y="6392176"/>
                  <a:pt x="10570684" y="6340275"/>
                  <a:pt x="10500359" y="6356350"/>
                </a:cubicBezTo>
                <a:cubicBezTo>
                  <a:pt x="10430034" y="6372425"/>
                  <a:pt x="10233752" y="6336254"/>
                  <a:pt x="10033677" y="6356350"/>
                </a:cubicBezTo>
                <a:cubicBezTo>
                  <a:pt x="9833602" y="6376446"/>
                  <a:pt x="9910031" y="6352215"/>
                  <a:pt x="9800335" y="6356350"/>
                </a:cubicBezTo>
                <a:cubicBezTo>
                  <a:pt x="9690639" y="6360485"/>
                  <a:pt x="9682015" y="6340072"/>
                  <a:pt x="9566994" y="6356350"/>
                </a:cubicBezTo>
                <a:cubicBezTo>
                  <a:pt x="9451973" y="6372628"/>
                  <a:pt x="9228666" y="6301371"/>
                  <a:pt x="8983641" y="6356350"/>
                </a:cubicBezTo>
                <a:cubicBezTo>
                  <a:pt x="8738616" y="6411329"/>
                  <a:pt x="8703565" y="6350227"/>
                  <a:pt x="8516958" y="6356350"/>
                </a:cubicBezTo>
                <a:cubicBezTo>
                  <a:pt x="8330351" y="6362473"/>
                  <a:pt x="8185401" y="6305429"/>
                  <a:pt x="8050276" y="6356350"/>
                </a:cubicBezTo>
                <a:cubicBezTo>
                  <a:pt x="7915151" y="6407271"/>
                  <a:pt x="7872063" y="6333405"/>
                  <a:pt x="7700264" y="6356350"/>
                </a:cubicBezTo>
                <a:cubicBezTo>
                  <a:pt x="7528465" y="6379295"/>
                  <a:pt x="7161189" y="6300746"/>
                  <a:pt x="7000240" y="6356350"/>
                </a:cubicBezTo>
                <a:cubicBezTo>
                  <a:pt x="6839291" y="6411954"/>
                  <a:pt x="6848755" y="6331726"/>
                  <a:pt x="6766898" y="6356350"/>
                </a:cubicBezTo>
                <a:cubicBezTo>
                  <a:pt x="6685041" y="6380974"/>
                  <a:pt x="6583192" y="6334699"/>
                  <a:pt x="6416886" y="6356350"/>
                </a:cubicBezTo>
                <a:cubicBezTo>
                  <a:pt x="6250580" y="6378001"/>
                  <a:pt x="6028899" y="6326697"/>
                  <a:pt x="5833533" y="6356350"/>
                </a:cubicBezTo>
                <a:cubicBezTo>
                  <a:pt x="5638167" y="6386003"/>
                  <a:pt x="5521464" y="6353917"/>
                  <a:pt x="5366850" y="6356350"/>
                </a:cubicBezTo>
                <a:cubicBezTo>
                  <a:pt x="5212236" y="6358783"/>
                  <a:pt x="5014556" y="6347583"/>
                  <a:pt x="4900168" y="6356350"/>
                </a:cubicBezTo>
                <a:cubicBezTo>
                  <a:pt x="4785780" y="6365117"/>
                  <a:pt x="4363608" y="6265986"/>
                  <a:pt x="4083473" y="6356350"/>
                </a:cubicBezTo>
                <a:cubicBezTo>
                  <a:pt x="3803338" y="6446714"/>
                  <a:pt x="3656051" y="6291116"/>
                  <a:pt x="3383449" y="6356350"/>
                </a:cubicBezTo>
                <a:cubicBezTo>
                  <a:pt x="3110847" y="6421584"/>
                  <a:pt x="3102193" y="6302572"/>
                  <a:pt x="2916766" y="6356350"/>
                </a:cubicBezTo>
                <a:cubicBezTo>
                  <a:pt x="2731339" y="6410128"/>
                  <a:pt x="2480533" y="6337039"/>
                  <a:pt x="2216743" y="6356350"/>
                </a:cubicBezTo>
                <a:cubicBezTo>
                  <a:pt x="1952953" y="6375661"/>
                  <a:pt x="1865131" y="6315250"/>
                  <a:pt x="1750060" y="6356350"/>
                </a:cubicBezTo>
                <a:cubicBezTo>
                  <a:pt x="1634989" y="6397450"/>
                  <a:pt x="1329884" y="6309045"/>
                  <a:pt x="1166707" y="6356350"/>
                </a:cubicBezTo>
                <a:cubicBezTo>
                  <a:pt x="1003530" y="6403655"/>
                  <a:pt x="1021421" y="6340040"/>
                  <a:pt x="933365" y="6356350"/>
                </a:cubicBezTo>
                <a:cubicBezTo>
                  <a:pt x="845309" y="6372660"/>
                  <a:pt x="395859" y="6341768"/>
                  <a:pt x="0" y="6356350"/>
                </a:cubicBezTo>
                <a:cubicBezTo>
                  <a:pt x="-19372" y="6277254"/>
                  <a:pt x="385" y="6061291"/>
                  <a:pt x="0" y="5969191"/>
                </a:cubicBezTo>
                <a:cubicBezTo>
                  <a:pt x="-385" y="5877091"/>
                  <a:pt x="42804" y="5730588"/>
                  <a:pt x="0" y="5582031"/>
                </a:cubicBezTo>
                <a:cubicBezTo>
                  <a:pt x="-42804" y="5433474"/>
                  <a:pt x="5064" y="5178536"/>
                  <a:pt x="0" y="4940618"/>
                </a:cubicBezTo>
                <a:cubicBezTo>
                  <a:pt x="-5064" y="4702700"/>
                  <a:pt x="63771" y="4645765"/>
                  <a:pt x="0" y="4362768"/>
                </a:cubicBezTo>
                <a:cubicBezTo>
                  <a:pt x="-63771" y="4079771"/>
                  <a:pt x="25028" y="4132060"/>
                  <a:pt x="0" y="3975608"/>
                </a:cubicBezTo>
                <a:cubicBezTo>
                  <a:pt x="-25028" y="3819156"/>
                  <a:pt x="14853" y="3481500"/>
                  <a:pt x="0" y="3334195"/>
                </a:cubicBezTo>
                <a:cubicBezTo>
                  <a:pt x="-14853" y="3186890"/>
                  <a:pt x="35719" y="2928057"/>
                  <a:pt x="0" y="2756345"/>
                </a:cubicBezTo>
                <a:cubicBezTo>
                  <a:pt x="-35719" y="2584633"/>
                  <a:pt x="55188" y="2372408"/>
                  <a:pt x="0" y="2114931"/>
                </a:cubicBezTo>
                <a:cubicBezTo>
                  <a:pt x="-55188" y="1857454"/>
                  <a:pt x="9696" y="1879080"/>
                  <a:pt x="0" y="1727772"/>
                </a:cubicBezTo>
                <a:cubicBezTo>
                  <a:pt x="-9696" y="1576464"/>
                  <a:pt x="53583" y="1276948"/>
                  <a:pt x="0" y="1149922"/>
                </a:cubicBezTo>
                <a:cubicBezTo>
                  <a:pt x="-53583" y="1022896"/>
                  <a:pt x="22903" y="917284"/>
                  <a:pt x="0" y="699198"/>
                </a:cubicBezTo>
                <a:cubicBezTo>
                  <a:pt x="-22903" y="481112"/>
                  <a:pt x="22882" y="2654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2F56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72514949">
                  <a:prstGeom prst="snip1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5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027C-67D6-5AA2-ECBC-4604331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E9150-6ECA-3198-1295-2803D5C1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23CF-6B42-042D-D2B2-9505AA72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C8C26-8172-B6B7-3257-3600C244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D2A6-C4BB-921A-24C6-E26ACF87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2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F16E-6355-5C45-366F-CC31E5F9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A03F7-2199-6745-0370-E62EB8949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666C3-5C70-5F67-1143-99F28DAD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7B1BF-3DD5-85F0-B9C9-56BFA996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FB485-6C10-E254-0665-3C4280BA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AB199-8305-3199-BAA1-9D49ADD9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2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5815-A408-A7A6-DC13-48D013DD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E1E8-26F6-C0DD-860C-E5452C6A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709C3-B079-B9C7-43AC-E78460164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1E7BE-7379-C901-11C8-F8C2B1AE9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378C5-7F0A-B91F-1762-AB6018613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00AD8-9003-4DDA-92D7-DAC5F7A7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BF4C1-2685-55D2-E26D-862EF2C9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F92CC-49EB-308B-D883-F50A6D4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06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99A6-705D-2F63-CEE6-99F8FC71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72537-8937-79DF-9021-80EE43F5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0197E-5D91-B280-11CF-3463B04F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2BAE9-DC43-11B5-BC93-9C54DF2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5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E8DC8-BAAC-540D-3C65-49F290A8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3A86A-89F0-D547-263A-014ED66F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969E2-486F-7159-EB0C-EA37A9B6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91E3-F9B8-81B9-0392-5368FDFD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786E-B77B-74EB-5823-CB444ED2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19E35-B34A-A9EB-FF97-F7634C3A8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A6D05-AE34-11F1-5B53-BF40B251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7AA10-8C00-334B-D832-FBE0372D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F7F8D-B29F-AC4B-C16B-FC52BE0E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7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B70A-0A6C-9F00-BF70-772F14EB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647E1-EFB3-5BCD-094F-47A333B5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159B-F174-9C91-76BF-6AEA7F3F9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5B5A1-B5A7-F220-73B8-24051E30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F8ED2-5D1A-576B-27D3-68931DEB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99173-930A-DE08-395B-35B552D3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0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730A2F-12D9-E23A-CE74-4DD42FE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EA945-4271-125F-DB10-1AFEF109F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00B5-6E49-BBFB-3CA6-AFC94987E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6D7289-88BD-4809-8E95-74F4C292A483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532E1-6A82-AB7F-4B64-C8D571071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7A53A-5AF2-191C-68F7-3EF7015D8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7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8214360">
                <a:moveTo>
                  <a:pt x="0" y="0"/>
                </a:moveTo>
                <a:lnTo>
                  <a:pt x="18288000" y="0"/>
                </a:lnTo>
                <a:lnTo>
                  <a:pt x="18288000" y="8214360"/>
                </a:lnTo>
                <a:lnTo>
                  <a:pt x="0" y="8214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8C827-C79F-CA33-F148-1D65315A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6" y="3413760"/>
            <a:ext cx="3416639" cy="136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E46FE-9BFA-F559-BF0D-E882F3236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743" y="4718119"/>
            <a:ext cx="1054699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00B42FCC-2413-457A-9FF0-09B67E3DDB62}"/>
              </a:ext>
            </a:extLst>
          </p:cNvPr>
          <p:cNvSpPr/>
          <p:nvPr/>
        </p:nvSpPr>
        <p:spPr>
          <a:xfrm>
            <a:off x="3013404" y="5137039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257441A0-3137-2616-AEFE-09AF2C0B529B}"/>
              </a:ext>
            </a:extLst>
          </p:cNvPr>
          <p:cNvSpPr/>
          <p:nvPr/>
        </p:nvSpPr>
        <p:spPr>
          <a:xfrm>
            <a:off x="-1479068" y="5179131"/>
            <a:ext cx="5452893" cy="1885553"/>
          </a:xfrm>
          <a:custGeom>
            <a:avLst/>
            <a:gdLst/>
            <a:ahLst/>
            <a:cxnLst/>
            <a:rect l="l" t="t" r="r" b="b"/>
            <a:pathLst>
              <a:path w="3550941" h="1091914">
                <a:moveTo>
                  <a:pt x="0" y="0"/>
                </a:moveTo>
                <a:lnTo>
                  <a:pt x="3550941" y="0"/>
                </a:lnTo>
                <a:lnTo>
                  <a:pt x="3550941" y="1091915"/>
                </a:lnTo>
                <a:lnTo>
                  <a:pt x="0" y="109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8D7AA0-F1AA-DE67-7895-FC4C5DE2D4C7}"/>
              </a:ext>
            </a:extLst>
          </p:cNvPr>
          <p:cNvSpPr/>
          <p:nvPr/>
        </p:nvSpPr>
        <p:spPr>
          <a:xfrm>
            <a:off x="288798" y="252101"/>
            <a:ext cx="11614404" cy="6353798"/>
          </a:xfrm>
          <a:prstGeom prst="roundRect">
            <a:avLst>
              <a:gd name="adj" fmla="val 11774"/>
            </a:avLst>
          </a:prstGeom>
          <a:solidFill>
            <a:schemeClr val="bg1"/>
          </a:solidFill>
          <a:ln w="38100">
            <a:solidFill>
              <a:srgbClr val="9CDF0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DE6E69F-BC7E-F20B-2CB2-EF60F4BB4F5A}"/>
              </a:ext>
            </a:extLst>
          </p:cNvPr>
          <p:cNvSpPr/>
          <p:nvPr/>
        </p:nvSpPr>
        <p:spPr>
          <a:xfrm>
            <a:off x="173736" y="1984248"/>
            <a:ext cx="7024483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A6992F-761A-0281-F0A2-091B8832754A}"/>
              </a:ext>
            </a:extLst>
          </p:cNvPr>
          <p:cNvSpPr txBox="1"/>
          <p:nvPr/>
        </p:nvSpPr>
        <p:spPr>
          <a:xfrm>
            <a:off x="2561692" y="2211859"/>
            <a:ext cx="2692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Tiêu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chí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08C04F-A24B-2D82-4A70-3CB12D515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47" y="3045789"/>
            <a:ext cx="6888802" cy="22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C9FF3B-E123-3338-08C3-66097F402552}"/>
              </a:ext>
            </a:extLst>
          </p:cNvPr>
          <p:cNvGrpSpPr/>
          <p:nvPr/>
        </p:nvGrpSpPr>
        <p:grpSpPr>
          <a:xfrm>
            <a:off x="477960" y="2206159"/>
            <a:ext cx="6663534" cy="4683846"/>
            <a:chOff x="477960" y="2206159"/>
            <a:chExt cx="6663534" cy="4683846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DBB1AED-92B4-4FCD-CC16-DBB2CEF0C5A6}"/>
                </a:ext>
              </a:extLst>
            </p:cNvPr>
            <p:cNvSpPr/>
            <p:nvPr/>
          </p:nvSpPr>
          <p:spPr>
            <a:xfrm>
              <a:off x="477960" y="2206159"/>
              <a:ext cx="6663534" cy="4683846"/>
            </a:xfrm>
            <a:custGeom>
              <a:avLst/>
              <a:gdLst/>
              <a:ahLst/>
              <a:cxnLst/>
              <a:rect l="l" t="t" r="r" b="b"/>
              <a:pathLst>
                <a:path w="2594113" h="2057400">
                  <a:moveTo>
                    <a:pt x="0" y="0"/>
                  </a:moveTo>
                  <a:lnTo>
                    <a:pt x="2594114" y="0"/>
                  </a:lnTo>
                  <a:lnTo>
                    <a:pt x="2594114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CCB00C-3A3A-C2C2-76EC-75CAE6836848}"/>
                </a:ext>
              </a:extLst>
            </p:cNvPr>
            <p:cNvSpPr txBox="1"/>
            <p:nvPr/>
          </p:nvSpPr>
          <p:spPr>
            <a:xfrm>
              <a:off x="752329" y="3468343"/>
              <a:ext cx="6094476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Khổ luyện: </a:t>
              </a:r>
              <a:r>
                <a:rPr kumimoji="0" lang="vi-VN" sz="4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dày công luyện tập một cách vất vả với quyết tâm cao để đạt được một mục tiêu nào đó</a:t>
              </a:r>
              <a:r>
                <a:rPr kumimoji="0" lang="en-US" sz="4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3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AF1F7A-9F7F-F6DD-B188-6BDF2376C905}"/>
              </a:ext>
            </a:extLst>
          </p:cNvPr>
          <p:cNvSpPr txBox="1"/>
          <p:nvPr/>
        </p:nvSpPr>
        <p:spPr>
          <a:xfrm>
            <a:off x="1111504" y="2600332"/>
            <a:ext cx="9619488" cy="303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</a:pPr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chuyện giúp chúng ta hiểu được muốn đạt được thành công cần phải có sự nỗ lực, cố gắng khổ luyện.</a:t>
            </a:r>
            <a:endParaRPr lang="vi-VN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33BDF-3452-40D8-E78F-90E7A92A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10" y="798514"/>
            <a:ext cx="6602540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AF1F7A-9F7F-F6DD-B188-6BDF2376C905}"/>
              </a:ext>
            </a:extLst>
          </p:cNvPr>
          <p:cNvSpPr txBox="1"/>
          <p:nvPr/>
        </p:nvSpPr>
        <p:spPr>
          <a:xfrm>
            <a:off x="765048" y="2541404"/>
            <a:ext cx="10736072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Đây là văn bản truyện, chú ý đọc để thể hiện được tình cảm, và cảm xúc của mỗi nhân vật qua các lời thoại trong văn bản.</a:t>
            </a:r>
          </a:p>
          <a:p>
            <a:pPr indent="180340" algn="just"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Đọc tốc độ vừa phải, nhấn giọng từ ngữ thể hiện sự biến đổi cảm xúc của nhân vật: không vui, chán nản, do  dự, quyết tâm…</a:t>
            </a:r>
          </a:p>
          <a:p>
            <a:pPr indent="180340" algn="just"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Biết đổi giọng nhân vật, giọng kể chuyện khi đọc lời thoại,… Lưu ý giọng thầy giáo ân cần nhưng nghiêm khắc.</a:t>
            </a:r>
          </a:p>
        </p:txBody>
      </p:sp>
    </p:spTree>
    <p:extLst>
      <p:ext uri="{BB962C8B-B14F-4D97-AF65-F5344CB8AC3E}">
        <p14:creationId xmlns:p14="http://schemas.microsoft.com/office/powerpoint/2010/main" val="14492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11AF418-7DFC-6593-0CA6-A75B7F7684E4}"/>
              </a:ext>
            </a:extLst>
          </p:cNvPr>
          <p:cNvSpPr/>
          <p:nvPr/>
        </p:nvSpPr>
        <p:spPr>
          <a:xfrm>
            <a:off x="573685" y="1984248"/>
            <a:ext cx="6624534" cy="5122529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379342-0C3D-3ACB-A786-87508CAA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62" y="2918910"/>
            <a:ext cx="6631746" cy="2139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641A5D-8F96-68A8-7859-F7C668D485DB}"/>
              </a:ext>
            </a:extLst>
          </p:cNvPr>
          <p:cNvSpPr txBox="1"/>
          <p:nvPr/>
        </p:nvSpPr>
        <p:spPr>
          <a:xfrm>
            <a:off x="2561692" y="2211859"/>
            <a:ext cx="2752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Yêu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161</Words>
  <Application>Microsoft Office PowerPoint</Application>
  <PresentationFormat>Màn hình rộng</PresentationFormat>
  <Paragraphs>9</Paragraphs>
  <Slides>6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4" baseType="lpstr">
      <vt:lpstr>Aptos Display</vt:lpstr>
      <vt:lpstr>Calibri</vt:lpstr>
      <vt:lpstr>Aptos</vt:lpstr>
      <vt:lpstr>Times New Roman</vt:lpstr>
      <vt:lpstr>Arial</vt:lpstr>
      <vt:lpstr>#9Slide07 SVNDessert Menu Scrip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Windows 10</cp:lastModifiedBy>
  <cp:revision>40</cp:revision>
  <dcterms:created xsi:type="dcterms:W3CDTF">2024-08-14T12:29:50Z</dcterms:created>
  <dcterms:modified xsi:type="dcterms:W3CDTF">2024-11-20T08:07:50Z</dcterms:modified>
</cp:coreProperties>
</file>