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3" r:id="rId2"/>
    <p:sldMasterId id="2147483687" r:id="rId3"/>
  </p:sldMasterIdLst>
  <p:notesMasterIdLst>
    <p:notesMasterId r:id="rId32"/>
  </p:notesMasterIdLst>
  <p:sldIdLst>
    <p:sldId id="298" r:id="rId4"/>
    <p:sldId id="273" r:id="rId5"/>
    <p:sldId id="257" r:id="rId6"/>
    <p:sldId id="318" r:id="rId7"/>
    <p:sldId id="266" r:id="rId8"/>
    <p:sldId id="276" r:id="rId9"/>
    <p:sldId id="312" r:id="rId10"/>
    <p:sldId id="278" r:id="rId11"/>
    <p:sldId id="313" r:id="rId12"/>
    <p:sldId id="299" r:id="rId13"/>
    <p:sldId id="315" r:id="rId14"/>
    <p:sldId id="314" r:id="rId15"/>
    <p:sldId id="288" r:id="rId16"/>
    <p:sldId id="301" r:id="rId17"/>
    <p:sldId id="303" r:id="rId18"/>
    <p:sldId id="302" r:id="rId19"/>
    <p:sldId id="264" r:id="rId20"/>
    <p:sldId id="283" r:id="rId21"/>
    <p:sldId id="284" r:id="rId22"/>
    <p:sldId id="290" r:id="rId23"/>
    <p:sldId id="291" r:id="rId24"/>
    <p:sldId id="305" r:id="rId25"/>
    <p:sldId id="306" r:id="rId26"/>
    <p:sldId id="308" r:id="rId27"/>
    <p:sldId id="265" r:id="rId28"/>
    <p:sldId id="319" r:id="rId29"/>
    <p:sldId id="322" r:id="rId30"/>
    <p:sldId id="285"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73CE4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6395" autoAdjust="0"/>
  </p:normalViewPr>
  <p:slideViewPr>
    <p:cSldViewPr snapToGrid="0">
      <p:cViewPr varScale="1">
        <p:scale>
          <a:sx n="63" d="100"/>
          <a:sy n="63" d="100"/>
        </p:scale>
        <p:origin x="1020"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viewProps" Target="view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notesMaster" Target="notesMasters/notes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theme" Target="theme/theme1.xml"/><Relationship Id="rId8"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6A0BF66-A63F-40D2-B433-977E0D9223A2}" type="datetimeFigureOut">
              <a:rPr lang="en-US" smtClean="0"/>
              <a:t>11/12/2024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DA9CEDF-8780-426C-AABB-9187F3BE669B}" type="slidenum">
              <a:rPr lang="en-US" smtClean="0"/>
              <a:t>‹#›</a:t>
            </a:fld>
            <a:endParaRPr lang="en-US"/>
          </a:p>
        </p:txBody>
      </p:sp>
    </p:spTree>
    <p:extLst>
      <p:ext uri="{BB962C8B-B14F-4D97-AF65-F5344CB8AC3E}">
        <p14:creationId xmlns:p14="http://schemas.microsoft.com/office/powerpoint/2010/main" val="30870826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Đây là bức thư Bác Hồ gửi HS cả nước nhân ngày khai giảng đầu tiên, sau khi nước ta giành được độc lập, chấm dứt ách thống trị hơn 80 năm của thực dân Pháp. Các em hãy nghe đọc thư Bác và nêu cảm nhận của mình về tình cảm và niềm tin của Bác Hồ đối với thiếu nhi Việt Nam. </a:t>
            </a:r>
            <a:endParaRPr lang="en-US" dirty="0"/>
          </a:p>
        </p:txBody>
      </p:sp>
      <p:sp>
        <p:nvSpPr>
          <p:cNvPr id="4" name="Slide Number Placeholder 3"/>
          <p:cNvSpPr>
            <a:spLocks noGrp="1"/>
          </p:cNvSpPr>
          <p:nvPr>
            <p:ph type="sldNum" sz="quarter" idx="5"/>
          </p:nvPr>
        </p:nvSpPr>
        <p:spPr/>
        <p:txBody>
          <a:bodyPr/>
          <a:lstStyle/>
          <a:p>
            <a:fld id="{7DA9CEDF-8780-426C-AABB-9187F3BE669B}" type="slidenum">
              <a:rPr lang="en-US" smtClean="0"/>
              <a:t>3</a:t>
            </a:fld>
            <a:endParaRPr lang="en-US"/>
          </a:p>
        </p:txBody>
      </p:sp>
    </p:spTree>
    <p:extLst>
      <p:ext uri="{BB962C8B-B14F-4D97-AF65-F5344CB8AC3E}">
        <p14:creationId xmlns:p14="http://schemas.microsoft.com/office/powerpoint/2010/main" val="8943894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DA9CEDF-8780-426C-AABB-9187F3BE669B}" type="slidenum">
              <a:rPr lang="en-US" smtClean="0"/>
              <a:t>11</a:t>
            </a:fld>
            <a:endParaRPr lang="en-US"/>
          </a:p>
        </p:txBody>
      </p:sp>
    </p:spTree>
    <p:extLst>
      <p:ext uri="{BB962C8B-B14F-4D97-AF65-F5344CB8AC3E}">
        <p14:creationId xmlns:p14="http://schemas.microsoft.com/office/powerpoint/2010/main" val="19894733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1AAE70-4C9E-4221-B509-A8DF5D6B4F9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6536984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269714440"/>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2024/11/12</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3" name="页脚占位符 2"/>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4" name="灯片编号占位符 3"/>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2326207354"/>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2024/11/12</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6" name="页脚占位符 5"/>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7" name="灯片编号占位符 6"/>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3902086217"/>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2024/11/12</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6" name="页脚占位符 5"/>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7" name="灯片编号占位符 6"/>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198263553"/>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a:xfrm>
            <a:off x="838200" y="1825625"/>
            <a:ext cx="10515600" cy="43513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2024/11/12</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2766408886"/>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2024/11/12</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2840299613"/>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56520D1-921D-4F9D-B6DB-96C422901CA6}"/>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8CE3D051-3966-4C0A-B483-4194739D6FAE}"/>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ABB6E4D9-F142-4017-97F7-66E3B99E4A5F}"/>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27208A8-373B-441B-A31C-B12EF66533F8}"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2024/11/12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5AC13060-9558-4CBD-9955-674929D247B2}"/>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54019ED7-F697-4381-952D-EB5D76E7847A}"/>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B44BE9-F512-4336-8A11-DA72AC1FDE7A}"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602211511"/>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2E7C873-B686-4238-9EAA-6BCEEA0DAACC}"/>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E6A7610C-C594-41C1-81BE-65058578614A}"/>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C380A006-39C3-46BE-81DC-A44F4C5CC8E8}"/>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27208A8-373B-441B-A31C-B12EF66533F8}"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2024/11/12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A7B51045-D438-4E89-A1B0-176F9A39A136}"/>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29265BF3-C229-4DEB-AD07-A3EC48D42BC4}"/>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B44BE9-F512-4336-8A11-DA72AC1FDE7A}"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686743024"/>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BC856E2-CF4C-4535-B483-0A61FEB8307B}"/>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BB4858DD-0E21-4922-B3D0-BE0847A44A2B}"/>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7B8C9A48-5656-454E-8E7B-26DE25213334}"/>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27208A8-373B-441B-A31C-B12EF66533F8}"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2024/11/12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DCD9F0C5-2D51-4600-81CC-E35E380C27C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3E3FE357-9504-4CE4-B5DB-3F9A999202F8}"/>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B44BE9-F512-4336-8A11-DA72AC1FDE7A}"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533652295"/>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AD04819-A14F-4A8F-BEBB-3F6D838C9D0B}"/>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4CB23F78-FC90-462F-A4C6-5A6F191BFED7}"/>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168AA4A1-17E2-4676-BF77-C05BC3E8093C}"/>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DE13CFBF-CB34-443B-A48D-FAF1833EE434}"/>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27208A8-373B-441B-A31C-B12EF66533F8}"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2024/11/12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9E289EA5-F6D7-4742-869D-6066F2F478F9}"/>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84C03C02-33FF-46FD-AD59-7208ADA90BBA}"/>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B44BE9-F512-4336-8A11-DA72AC1FDE7A}"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518992729"/>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75D8E00-C7B2-4411-964D-D51157B4AA3B}"/>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C12E2710-3017-4411-B72A-56563DEDFC81}"/>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EB1F52C2-D83E-46C8-899A-A5A67DDC7864}"/>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61C6E07D-3008-4A44-94E3-947630139938}"/>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34D233A5-E9A2-4A9C-A25F-EBD8931D28CE}"/>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F6999A59-6884-49E1-A7B8-E2D19B416F0D}"/>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27208A8-373B-441B-A31C-B12EF66533F8}"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2024/11/12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8" name="页脚占位符 7">
            <a:extLst>
              <a:ext uri="{FF2B5EF4-FFF2-40B4-BE49-F238E27FC236}">
                <a16:creationId xmlns:a16="http://schemas.microsoft.com/office/drawing/2014/main" id="{40A362EF-DA8B-4DF9-B354-15EB9298C687}"/>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9" name="灯片编号占位符 8">
            <a:extLst>
              <a:ext uri="{FF2B5EF4-FFF2-40B4-BE49-F238E27FC236}">
                <a16:creationId xmlns:a16="http://schemas.microsoft.com/office/drawing/2014/main" id="{24DAA920-F086-4213-BBDE-DD2F1F1ACE49}"/>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B44BE9-F512-4336-8A11-DA72AC1FDE7A}"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865635393"/>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2EEC785-8258-4085-BCB6-9C307FB26990}"/>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2483574324"/>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B970BFF-76DB-4C96-9E9A-D4A8DAACCAFE}"/>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47F65DDE-1A4D-4A9D-9177-DEE9C122F72A}"/>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27208A8-373B-441B-A31C-B12EF66533F8}"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2024/11/12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页脚占位符 3">
            <a:extLst>
              <a:ext uri="{FF2B5EF4-FFF2-40B4-BE49-F238E27FC236}">
                <a16:creationId xmlns:a16="http://schemas.microsoft.com/office/drawing/2014/main" id="{5C83B109-8442-42CC-AB74-F24A67F5D77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灯片编号占位符 4">
            <a:extLst>
              <a:ext uri="{FF2B5EF4-FFF2-40B4-BE49-F238E27FC236}">
                <a16:creationId xmlns:a16="http://schemas.microsoft.com/office/drawing/2014/main" id="{87613897-A054-4C8D-9282-CF07802BF849}"/>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B44BE9-F512-4336-8A11-DA72AC1FDE7A}"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599297781"/>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4140E648-58D3-4D27-8115-B91377B4A7B7}"/>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27208A8-373B-441B-A31C-B12EF66533F8}"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2024/11/12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93D51EBB-0BD8-4256-9D00-104B39F693AF}"/>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C2064BFB-F52F-4407-BCEE-EA900E5855EA}"/>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B44BE9-F512-4336-8A11-DA72AC1FDE7A}"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302063201"/>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EC50EB6-B551-47A4-B166-DA199FEAFCB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41E278D2-A5F7-4877-A5CF-70D69E40DAD6}"/>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9CC446B3-FFDB-403D-BF6E-9BBAFDBBDF3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66570845-DD31-42E3-B8B2-EC4A1A0AF529}"/>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27208A8-373B-441B-A31C-B12EF66533F8}"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2024/11/12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E6DECE87-90A1-4C0A-BDD5-C094A5BAA3AC}"/>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7A7CEE85-BE17-4D29-844C-8E8C6C01C43A}"/>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B44BE9-F512-4336-8A11-DA72AC1FDE7A}"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180355226"/>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507CD18-BF87-4C10-9CFB-1F6F84FBE35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DB5E41DC-B8EF-4D37-9394-03560A58DC93}"/>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A121FC71-283C-48CB-91D8-3F445363190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7A88760B-C304-4A19-9D5F-5E5DF57D61B4}"/>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27208A8-373B-441B-A31C-B12EF66533F8}"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2024/11/12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3D457A0C-BEED-4BC8-BE1C-5BDB5FD737A6}"/>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6E4F7030-4489-47BB-A712-7B5F5259D1F1}"/>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B44BE9-F512-4336-8A11-DA72AC1FDE7A}"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952861574"/>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4385B29-9812-4D11-9AEF-F5A35FF5ECD4}"/>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E2528C18-A4AA-48AF-815A-9375C1BA0EF2}"/>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B8A09057-2092-42F3-AF15-26F15B320BD3}"/>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27208A8-373B-441B-A31C-B12EF66533F8}"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2024/11/12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644C419D-11F4-4DDE-B096-61B3EAFE11B7}"/>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62B23AAC-7C31-47F6-A807-AD9C6787A6C7}"/>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B44BE9-F512-4336-8A11-DA72AC1FDE7A}"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964057694"/>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E5BF6D31-5921-4DA2-B54B-5DDCDECD1D7A}"/>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8797254D-A304-461A-88E9-7F1BC20ED0FA}"/>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C2343716-44EE-4BA1-91FA-6DBCDCA03AFB}"/>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27208A8-373B-441B-A31C-B12EF66533F8}"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2024/11/12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27BC004A-1EE9-43EE-B474-BA11F8415C93}"/>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36887A2C-AEAE-4CB9-8D1A-4283044687FD}"/>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B44BE9-F512-4336-8A11-DA72AC1FDE7A}"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845913828"/>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F0B41CE-D07C-417B-86D0-A93AC4887559}" type="datetimeFigureOut">
              <a:rPr lang="en-US" smtClean="0"/>
              <a:pPr/>
              <a:t>11/12/2024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FB3F6C8-6DDA-4B52-AFE0-1E3F2FE073A9}" type="slidenum">
              <a:rPr lang="en-US" smtClean="0"/>
              <a:pPr/>
              <a:t>‹#›</a:t>
            </a:fld>
            <a:endParaRPr lang="en-US"/>
          </a:p>
        </p:txBody>
      </p:sp>
    </p:spTree>
    <p:extLst>
      <p:ext uri="{BB962C8B-B14F-4D97-AF65-F5344CB8AC3E}">
        <p14:creationId xmlns:p14="http://schemas.microsoft.com/office/powerpoint/2010/main" val="38821445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2024/11/12</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2952805580"/>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内容占位符 2"/>
          <p:cNvSpPr>
            <a:spLocks noGrp="1"/>
          </p:cNvSpPr>
          <p:nvPr>
            <p:ph idx="1" hasCustomPrompt="1"/>
          </p:nvPr>
        </p:nvSpPr>
        <p:spPr>
          <a:xfrm>
            <a:off x="838200" y="1825625"/>
            <a:ext cx="10515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2024/11/12</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1725302220"/>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2024/11/12</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3132224925"/>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2024/11/12</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6" name="页脚占位符 5"/>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7" name="灯片编号占位符 6"/>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3392923815"/>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2024/11/12</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8" name="页脚占位符 7"/>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9" name="灯片编号占位符 8"/>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3521378836"/>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2024/11/12</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4" name="页脚占位符 3"/>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5" name="灯片编号占位符 4"/>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1943722949"/>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xml"/><Relationship Id="rId13" Type="http://schemas.openxmlformats.org/officeDocument/2006/relationships/image" Target="../media/image1.png"/><Relationship Id="rId3" Type="http://schemas.openxmlformats.org/officeDocument/2006/relationships/slideLayout" Target="../slideLayouts/slideLayout6.xml"/><Relationship Id="rId7" Type="http://schemas.openxmlformats.org/officeDocument/2006/relationships/slideLayout" Target="../slideLayouts/slideLayout10.xml"/><Relationship Id="rId12" Type="http://schemas.openxmlformats.org/officeDocument/2006/relationships/theme" Target="../theme/theme2.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slideLayout" Target="../slideLayouts/slideLayout14.xml"/><Relationship Id="rId5" Type="http://schemas.openxmlformats.org/officeDocument/2006/relationships/slideLayout" Target="../slideLayouts/slideLayout8.xml"/><Relationship Id="rId10" Type="http://schemas.openxmlformats.org/officeDocument/2006/relationships/slideLayout" Target="../slideLayouts/slideLayout13.xml"/><Relationship Id="rId4" Type="http://schemas.openxmlformats.org/officeDocument/2006/relationships/slideLayout" Target="../slideLayouts/slideLayout7.xml"/><Relationship Id="rId9"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3.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3696646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99" r:id="rId3"/>
  </p:sldLayoutIdLst>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31" name="图片 130"/>
          <p:cNvPicPr>
            <a:picLocks noChangeAspect="1"/>
          </p:cNvPicPr>
          <p:nvPr userDrawn="1"/>
        </p:nvPicPr>
        <p:blipFill rotWithShape="1">
          <a:blip r:embed="rId13" cstate="screen">
            <a:extLst>
              <a:ext uri="{28A0092B-C50C-407E-A947-70E740481C1C}">
                <a14:useLocalDpi xmlns:a14="http://schemas.microsoft.com/office/drawing/2010/main"/>
              </a:ext>
            </a:extLst>
          </a:blip>
          <a:srcRect l="5579" r="5579"/>
          <a:stretch>
            <a:fillRect/>
          </a:stretch>
        </p:blipFill>
        <p:spPr>
          <a:xfrm>
            <a:off x="1270" y="-932"/>
            <a:ext cx="12192000" cy="6858594"/>
          </a:xfrm>
          <a:prstGeom prst="rect">
            <a:avLst/>
          </a:prstGeom>
        </p:spPr>
      </p:pic>
      <p:sp>
        <p:nvSpPr>
          <p:cNvPr id="7" name="文本框 6"/>
          <p:cNvSpPr txBox="1"/>
          <p:nvPr userDrawn="1"/>
        </p:nvSpPr>
        <p:spPr>
          <a:xfrm>
            <a:off x="3878580" y="2419350"/>
            <a:ext cx="4730115" cy="1476375"/>
          </a:xfrm>
          <a:prstGeom prst="rect">
            <a:avLst/>
          </a:prstGeom>
          <a:noFill/>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微软雅黑" panose="020B0503020204020204" charset="-122"/>
                <a:ea typeface="微软雅黑" panose="020B0503020204020204" charset="-122"/>
                <a:cs typeface="+mn-cs"/>
                <a:sym typeface="+mn-ea"/>
              </a:rPr>
              <a:t>感谢您下载包图网平台上提供的</a:t>
            </a:r>
            <a:r>
              <a:rPr kumimoji="0" lang="en-US" altLang="zh-CN" sz="1800" b="0" i="0" u="none" strike="noStrike" kern="1200" cap="none" spc="0" normalizeH="0" baseline="0" noProof="0" dirty="0">
                <a:ln>
                  <a:noFill/>
                </a:ln>
                <a:solidFill>
                  <a:prstClr val="black">
                    <a:lumMod val="75000"/>
                    <a:lumOff val="25000"/>
                    <a:alpha val="0"/>
                  </a:prstClr>
                </a:solidFill>
                <a:effectLst/>
                <a:uLnTx/>
                <a:uFillTx/>
                <a:latin typeface="微软雅黑" panose="020B0503020204020204" charset="-122"/>
                <a:ea typeface="微软雅黑" panose="020B0503020204020204" charset="-122"/>
                <a:cs typeface="+mn-cs"/>
                <a:sym typeface="+mn-ea"/>
              </a:rPr>
              <a:t>PPT</a:t>
            </a: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微软雅黑" panose="020B0503020204020204" charset="-122"/>
                <a:ea typeface="微软雅黑" panose="020B0503020204020204" charset="-122"/>
                <a:cs typeface="+mn-cs"/>
                <a:sym typeface="+mn-ea"/>
              </a:rPr>
              <a:t>作品，</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微软雅黑" panose="020B0503020204020204" charset="-122"/>
                <a:ea typeface="微软雅黑" panose="020B0503020204020204" charset="-122"/>
                <a:cs typeface="+mn-cs"/>
                <a:sym typeface="+mn-ea"/>
              </a:rPr>
              <a:t>为了您和包图网以及原创作者的利益，请</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微软雅黑" panose="020B0503020204020204" charset="-122"/>
                <a:ea typeface="微软雅黑" panose="020B0503020204020204" charset="-122"/>
                <a:cs typeface="+mn-cs"/>
                <a:sym typeface="+mn-ea"/>
              </a:rPr>
              <a:t>勿复制、传播、销售，否则将承担法律责</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微软雅黑" panose="020B0503020204020204" charset="-122"/>
                <a:ea typeface="微软雅黑" panose="020B0503020204020204" charset="-122"/>
                <a:cs typeface="+mn-cs"/>
                <a:sym typeface="+mn-ea"/>
              </a:rPr>
              <a:t>任！包图网将对作品进行维权，按照传播</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微软雅黑" panose="020B0503020204020204" charset="-122"/>
                <a:ea typeface="微软雅黑" panose="020B0503020204020204" charset="-122"/>
                <a:cs typeface="+mn-cs"/>
                <a:sym typeface="+mn-ea"/>
              </a:rPr>
              <a:t>下载次数进行十倍的索取赔偿！</a:t>
            </a:r>
          </a:p>
        </p:txBody>
      </p:sp>
    </p:spTree>
    <p:extLst>
      <p:ext uri="{BB962C8B-B14F-4D97-AF65-F5344CB8AC3E}">
        <p14:creationId xmlns:p14="http://schemas.microsoft.com/office/powerpoint/2010/main" val="1601224935"/>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Lst>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54944646"/>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Lst>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5.xml"/><Relationship Id="rId4" Type="http://schemas.openxmlformats.org/officeDocument/2006/relationships/image" Target="../media/image30.png"/></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0.png"/><Relationship Id="rId1" Type="http://schemas.openxmlformats.org/officeDocument/2006/relationships/slideLayout" Target="../slideLayouts/slideLayout5.xml"/><Relationship Id="rId4" Type="http://schemas.openxmlformats.org/officeDocument/2006/relationships/image" Target="../media/image32.png"/></Relationships>
</file>

<file path=ppt/slides/_rels/slide1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pn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3.pn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5.png"/><Relationship Id="rId1" Type="http://schemas.openxmlformats.org/officeDocument/2006/relationships/slideLayout" Target="../slideLayouts/slideLayout5.xml"/><Relationship Id="rId4" Type="http://schemas.microsoft.com/office/2007/relationships/hdphoto" Target="../media/hdphoto3.wdp"/></Relationships>
</file>

<file path=ppt/slides/_rels/slide1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5.xml"/><Relationship Id="rId5" Type="http://schemas.openxmlformats.org/officeDocument/2006/relationships/image" Target="../media/image39.png"/><Relationship Id="rId4" Type="http://schemas.microsoft.com/office/2007/relationships/hdphoto" Target="../media/hdphoto4.wdp"/></Relationships>
</file>

<file path=ppt/slides/_rels/slide1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5.xml"/><Relationship Id="rId1" Type="http://schemas.openxmlformats.org/officeDocument/2006/relationships/tags" Target="../tags/tag1.xml"/><Relationship Id="rId6" Type="http://schemas.openxmlformats.org/officeDocument/2006/relationships/image" Target="../media/image6.png"/><Relationship Id="rId5" Type="http://schemas.openxmlformats.org/officeDocument/2006/relationships/image" Target="../media/image5.png"/><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image" Target="../media/image12.PNG"/><Relationship Id="rId2" Type="http://schemas.openxmlformats.org/officeDocument/2006/relationships/image" Target="../media/image16.png"/><Relationship Id="rId1" Type="http://schemas.openxmlformats.org/officeDocument/2006/relationships/slideLayout" Target="../slideLayouts/slideLayout5.xml"/><Relationship Id="rId6" Type="http://schemas.openxmlformats.org/officeDocument/2006/relationships/image" Target="../media/image45.png"/><Relationship Id="rId5" Type="http://schemas.openxmlformats.org/officeDocument/2006/relationships/image" Target="../media/image5.png"/><Relationship Id="rId4" Type="http://schemas.openxmlformats.org/officeDocument/2006/relationships/image" Target="../media/image44.emf"/></Relationships>
</file>

<file path=ppt/slides/_rels/slide26.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notesSlide" Target="../notesSlides/notesSlide3.xml"/><Relationship Id="rId1" Type="http://schemas.openxmlformats.org/officeDocument/2006/relationships/slideLayout" Target="../slideLayouts/slideLayout21.xml"/><Relationship Id="rId6" Type="http://schemas.openxmlformats.org/officeDocument/2006/relationships/image" Target="../media/image51.png"/><Relationship Id="rId11" Type="http://schemas.openxmlformats.org/officeDocument/2006/relationships/image" Target="../media/image56.png"/><Relationship Id="rId5" Type="http://schemas.openxmlformats.org/officeDocument/2006/relationships/image" Target="../media/image50.png"/><Relationship Id="rId10" Type="http://schemas.openxmlformats.org/officeDocument/2006/relationships/image" Target="../media/image55.png"/><Relationship Id="rId4" Type="http://schemas.openxmlformats.org/officeDocument/2006/relationships/image" Target="../media/image49.png"/><Relationship Id="rId9" Type="http://schemas.openxmlformats.org/officeDocument/2006/relationships/image" Target="../media/image54.png"/></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7.png"/><Relationship Id="rId7" Type="http://schemas.microsoft.com/office/2007/relationships/hdphoto" Target="../media/hdphoto2.wdp"/><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0.png"/><Relationship Id="rId11" Type="http://schemas.openxmlformats.org/officeDocument/2006/relationships/image" Target="../media/image14.png"/><Relationship Id="rId5" Type="http://schemas.openxmlformats.org/officeDocument/2006/relationships/image" Target="../media/image9.png"/><Relationship Id="rId10" Type="http://schemas.openxmlformats.org/officeDocument/2006/relationships/image" Target="../media/image13.png"/><Relationship Id="rId4" Type="http://schemas.openxmlformats.org/officeDocument/2006/relationships/image" Target="../media/image8.png"/><Relationship Id="rId9"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hyperlink" Target="https://vi.wikipedia.org/wiki/19_th%C3%A1ng_5" TargetMode="External"/><Relationship Id="rId2" Type="http://schemas.openxmlformats.org/officeDocument/2006/relationships/image" Target="../media/image15.jpeg"/><Relationship Id="rId1" Type="http://schemas.openxmlformats.org/officeDocument/2006/relationships/slideLayout" Target="../slideLayouts/slideLayout3.xml"/><Relationship Id="rId5" Type="http://schemas.openxmlformats.org/officeDocument/2006/relationships/hyperlink" Target="https://vi.wikipedia.org/wiki/Sukarno" TargetMode="External"/><Relationship Id="rId4" Type="http://schemas.openxmlformats.org/officeDocument/2006/relationships/hyperlink" Target="https://vi.wikipedia.org/wiki/Vi%E1%BB%87t_B%E1%BA%AFc"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5.xml"/><Relationship Id="rId5" Type="http://schemas.openxmlformats.org/officeDocument/2006/relationships/image" Target="../media/image19.png"/><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0.pn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image" Target="../media/image21.png"/><Relationship Id="rId1" Type="http://schemas.openxmlformats.org/officeDocument/2006/relationships/slideLayout" Target="../slideLayouts/slideLayout5.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0.png"/><Relationship Id="rId1" Type="http://schemas.openxmlformats.org/officeDocument/2006/relationships/slideLayout" Target="../slideLayouts/slideLayout5.xml"/><Relationship Id="rId4"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DC27734-86CE-3240-46CA-F99768CBAB7A}"/>
              </a:ext>
            </a:extLst>
          </p:cNvPr>
          <p:cNvPicPr>
            <a:picLocks noChangeAspect="1"/>
          </p:cNvPicPr>
          <p:nvPr/>
        </p:nvPicPr>
        <p:blipFill>
          <a:blip r:embed="rId2"/>
          <a:stretch>
            <a:fillRect/>
          </a:stretch>
        </p:blipFill>
        <p:spPr>
          <a:xfrm>
            <a:off x="0" y="0"/>
            <a:ext cx="5781040" cy="6903648"/>
          </a:xfrm>
          <a:prstGeom prst="rect">
            <a:avLst/>
          </a:prstGeom>
        </p:spPr>
      </p:pic>
      <p:pic>
        <p:nvPicPr>
          <p:cNvPr id="6" name="Picture 5">
            <a:extLst>
              <a:ext uri="{FF2B5EF4-FFF2-40B4-BE49-F238E27FC236}">
                <a16:creationId xmlns:a16="http://schemas.microsoft.com/office/drawing/2014/main" id="{0419DB9B-68EA-F45F-307B-B10188BEE772}"/>
              </a:ext>
            </a:extLst>
          </p:cNvPr>
          <p:cNvPicPr>
            <a:picLocks noChangeAspect="1"/>
          </p:cNvPicPr>
          <p:nvPr/>
        </p:nvPicPr>
        <p:blipFill>
          <a:blip r:embed="rId3"/>
          <a:stretch>
            <a:fillRect/>
          </a:stretch>
        </p:blipFill>
        <p:spPr>
          <a:xfrm>
            <a:off x="6075400" y="2806115"/>
            <a:ext cx="6462320" cy="1774090"/>
          </a:xfrm>
          <a:prstGeom prst="rect">
            <a:avLst/>
          </a:prstGeom>
        </p:spPr>
      </p:pic>
    </p:spTree>
    <p:extLst>
      <p:ext uri="{BB962C8B-B14F-4D97-AF65-F5344CB8AC3E}">
        <p14:creationId xmlns:p14="http://schemas.microsoft.com/office/powerpoint/2010/main" val="1243289030"/>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14">
            <a:extLst>
              <a:ext uri="{FF2B5EF4-FFF2-40B4-BE49-F238E27FC236}">
                <a16:creationId xmlns:a16="http://schemas.microsoft.com/office/drawing/2014/main" id="{E57A65A8-3DAD-4687-5CC5-CB0FA25DBCE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70163" r="15270" b="54219"/>
          <a:stretch/>
        </p:blipFill>
        <p:spPr>
          <a:xfrm>
            <a:off x="8994802" y="-381000"/>
            <a:ext cx="1841500" cy="2755900"/>
          </a:xfrm>
          <a:custGeom>
            <a:avLst/>
            <a:gdLst>
              <a:gd name="connsiteX0" fmla="*/ 374273 w 1841500"/>
              <a:gd name="connsiteY0" fmla="*/ 0 h 2755900"/>
              <a:gd name="connsiteX1" fmla="*/ 1467228 w 1841500"/>
              <a:gd name="connsiteY1" fmla="*/ 0 h 2755900"/>
              <a:gd name="connsiteX2" fmla="*/ 1571819 w 1841500"/>
              <a:gd name="connsiteY2" fmla="*/ 143429 h 2755900"/>
              <a:gd name="connsiteX3" fmla="*/ 1841500 w 1841500"/>
              <a:gd name="connsiteY3" fmla="*/ 1225550 h 2755900"/>
              <a:gd name="connsiteX4" fmla="*/ 920750 w 1841500"/>
              <a:gd name="connsiteY4" fmla="*/ 2755900 h 2755900"/>
              <a:gd name="connsiteX5" fmla="*/ 0 w 1841500"/>
              <a:gd name="connsiteY5" fmla="*/ 1225550 h 2755900"/>
              <a:gd name="connsiteX6" fmla="*/ 269682 w 1841500"/>
              <a:gd name="connsiteY6" fmla="*/ 143429 h 2755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1500" h="2755900">
                <a:moveTo>
                  <a:pt x="374273" y="0"/>
                </a:moveTo>
                <a:lnTo>
                  <a:pt x="1467228" y="0"/>
                </a:lnTo>
                <a:lnTo>
                  <a:pt x="1571819" y="143429"/>
                </a:lnTo>
                <a:cubicBezTo>
                  <a:pt x="1738442" y="420368"/>
                  <a:pt x="1841500" y="802956"/>
                  <a:pt x="1841500" y="1225550"/>
                </a:cubicBezTo>
                <a:cubicBezTo>
                  <a:pt x="1841500" y="2070739"/>
                  <a:pt x="1429266" y="2755900"/>
                  <a:pt x="920750" y="2755900"/>
                </a:cubicBezTo>
                <a:cubicBezTo>
                  <a:pt x="412234" y="2755900"/>
                  <a:pt x="0" y="2070739"/>
                  <a:pt x="0" y="1225550"/>
                </a:cubicBezTo>
                <a:cubicBezTo>
                  <a:pt x="0" y="802956"/>
                  <a:pt x="103059" y="420368"/>
                  <a:pt x="269682" y="143429"/>
                </a:cubicBezTo>
                <a:close/>
              </a:path>
            </a:pathLst>
          </a:custGeom>
        </p:spPr>
      </p:pic>
      <p:sp>
        <p:nvSpPr>
          <p:cNvPr id="10" name="Rectangle 9">
            <a:extLst>
              <a:ext uri="{FF2B5EF4-FFF2-40B4-BE49-F238E27FC236}">
                <a16:creationId xmlns:a16="http://schemas.microsoft.com/office/drawing/2014/main" id="{D0B1C5F0-FFB9-48A2-4585-4BB5784FD905}"/>
              </a:ext>
            </a:extLst>
          </p:cNvPr>
          <p:cNvSpPr/>
          <p:nvPr/>
        </p:nvSpPr>
        <p:spPr>
          <a:xfrm>
            <a:off x="3987754" y="4655742"/>
            <a:ext cx="2299027" cy="707886"/>
          </a:xfrm>
          <a:prstGeom prst="rect">
            <a:avLst/>
          </a:prstGeom>
          <a:solidFill>
            <a:schemeClr val="accent4">
              <a:lumMod val="40000"/>
              <a:lumOff val="60000"/>
            </a:schemeClr>
          </a:solidFill>
          <a:ln>
            <a:solidFill>
              <a:schemeClr val="tx1"/>
            </a:solidFill>
            <a:prstDash val="lgDash"/>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662A0E"/>
                </a:solidFill>
                <a:effectLst/>
                <a:uLnTx/>
                <a:uFillTx/>
                <a:latin typeface="Cambria" panose="02040503050406030204" pitchFamily="18" charset="0"/>
                <a:ea typeface="Cambria" panose="02040503050406030204" pitchFamily="18" charset="0"/>
                <a:cs typeface="Arial" panose="020B0604020202020204" pitchFamily="34" charset="0"/>
              </a:rPr>
              <a:t>hoàn</a:t>
            </a:r>
            <a:r>
              <a:rPr kumimoji="0" lang="en-US" sz="4000" b="1" i="0" u="none" strike="noStrike" kern="1200" cap="none" spc="0" normalizeH="0" noProof="0" dirty="0">
                <a:ln>
                  <a:noFill/>
                </a:ln>
                <a:solidFill>
                  <a:srgbClr val="662A0E"/>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000" b="1" i="0" u="none" strike="noStrike" kern="1200" cap="none" spc="0" normalizeH="0" noProof="0" dirty="0" err="1">
                <a:ln>
                  <a:noFill/>
                </a:ln>
                <a:solidFill>
                  <a:srgbClr val="662A0E"/>
                </a:solidFill>
                <a:effectLst/>
                <a:uLnTx/>
                <a:uFillTx/>
                <a:latin typeface="Cambria" panose="02040503050406030204" pitchFamily="18" charset="0"/>
                <a:ea typeface="Cambria" panose="02040503050406030204" pitchFamily="18" charset="0"/>
                <a:cs typeface="Arial" panose="020B0604020202020204" pitchFamily="34" charset="0"/>
              </a:rPr>
              <a:t>cầu</a:t>
            </a:r>
            <a:endParaRPr kumimoji="0" lang="en-US" sz="4000" b="1" i="0" u="none" strike="noStrike" kern="1200" cap="none" spc="0" normalizeH="0" baseline="0" noProof="0" dirty="0">
              <a:ln>
                <a:noFill/>
              </a:ln>
              <a:solidFill>
                <a:srgbClr val="662A0E"/>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11" name="Rectangle 10">
            <a:extLst>
              <a:ext uri="{FF2B5EF4-FFF2-40B4-BE49-F238E27FC236}">
                <a16:creationId xmlns:a16="http://schemas.microsoft.com/office/drawing/2014/main" id="{FC9FB95B-4866-59C5-072A-60D354CD4282}"/>
              </a:ext>
            </a:extLst>
          </p:cNvPr>
          <p:cNvSpPr/>
          <p:nvPr/>
        </p:nvSpPr>
        <p:spPr>
          <a:xfrm>
            <a:off x="3987754" y="3249477"/>
            <a:ext cx="1479829" cy="707886"/>
          </a:xfrm>
          <a:prstGeom prst="rect">
            <a:avLst/>
          </a:prstGeom>
          <a:solidFill>
            <a:schemeClr val="accent4">
              <a:lumMod val="40000"/>
              <a:lumOff val="60000"/>
            </a:schemeClr>
          </a:solidFill>
          <a:ln>
            <a:solidFill>
              <a:schemeClr val="tx1"/>
            </a:solidFill>
            <a:prstDash val="lgDash"/>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662A0E"/>
                </a:solidFill>
                <a:effectLst/>
                <a:uLnTx/>
                <a:uFillTx/>
                <a:latin typeface="Cambria" panose="02040503050406030204" pitchFamily="18" charset="0"/>
                <a:ea typeface="Cambria" panose="02040503050406030204" pitchFamily="18" charset="0"/>
                <a:cs typeface="Arial" panose="020B0604020202020204" pitchFamily="34" charset="0"/>
              </a:rPr>
              <a:t>cơ</a:t>
            </a:r>
            <a:r>
              <a:rPr kumimoji="0" lang="en-US" sz="4000" b="1" i="0" u="none" strike="noStrike" kern="1200" cap="none" spc="0" normalizeH="0" noProof="0" dirty="0">
                <a:ln>
                  <a:noFill/>
                </a:ln>
                <a:solidFill>
                  <a:srgbClr val="662A0E"/>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000" b="1" i="0" u="none" strike="noStrike" kern="1200" cap="none" spc="0" normalizeH="0" noProof="0" dirty="0" err="1">
                <a:ln>
                  <a:noFill/>
                </a:ln>
                <a:solidFill>
                  <a:srgbClr val="662A0E"/>
                </a:solidFill>
                <a:effectLst/>
                <a:uLnTx/>
                <a:uFillTx/>
                <a:latin typeface="Cambria" panose="02040503050406030204" pitchFamily="18" charset="0"/>
                <a:ea typeface="Cambria" panose="02040503050406030204" pitchFamily="18" charset="0"/>
                <a:cs typeface="Arial" panose="020B0604020202020204" pitchFamily="34" charset="0"/>
              </a:rPr>
              <a:t>đồ</a:t>
            </a:r>
            <a:endParaRPr kumimoji="0" lang="en-US" sz="4000" b="1" i="0" u="none" strike="noStrike" kern="1200" cap="none" spc="0" normalizeH="0" baseline="0" noProof="0" dirty="0">
              <a:ln>
                <a:noFill/>
              </a:ln>
              <a:solidFill>
                <a:srgbClr val="662A0E"/>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12" name="Rectangle 11">
            <a:extLst>
              <a:ext uri="{FF2B5EF4-FFF2-40B4-BE49-F238E27FC236}">
                <a16:creationId xmlns:a16="http://schemas.microsoft.com/office/drawing/2014/main" id="{6E755435-503A-AD2A-0331-61608979D0D9}"/>
              </a:ext>
            </a:extLst>
          </p:cNvPr>
          <p:cNvSpPr/>
          <p:nvPr/>
        </p:nvSpPr>
        <p:spPr>
          <a:xfrm>
            <a:off x="4010531" y="1991312"/>
            <a:ext cx="6820755" cy="707886"/>
          </a:xfrm>
          <a:prstGeom prst="rect">
            <a:avLst/>
          </a:prstGeom>
          <a:solidFill>
            <a:schemeClr val="accent4">
              <a:lumMod val="40000"/>
              <a:lumOff val="60000"/>
            </a:schemeClr>
          </a:solidFill>
          <a:ln>
            <a:solidFill>
              <a:schemeClr val="tx1"/>
            </a:solidFill>
            <a:prstDash val="lgDash"/>
          </a:ln>
        </p:spPr>
        <p:txBody>
          <a:bodyPr wrap="square">
            <a:spAutoFit/>
          </a:bodyPr>
          <a:lstStyle/>
          <a:p>
            <a:pPr lvl="0">
              <a:defRPr/>
            </a:pPr>
            <a:r>
              <a:rPr lang="en-US" sz="4000" b="1" dirty="0" err="1">
                <a:solidFill>
                  <a:srgbClr val="662A0E"/>
                </a:solidFill>
                <a:latin typeface="Cambria" panose="02040503050406030204" pitchFamily="18" charset="0"/>
                <a:ea typeface="Cambria" panose="02040503050406030204" pitchFamily="18" charset="0"/>
                <a:cs typeface="Arial" panose="020B0604020202020204" pitchFamily="34" charset="0"/>
              </a:rPr>
              <a:t>Việt</a:t>
            </a:r>
            <a:r>
              <a:rPr lang="en-US" sz="4000" b="1" dirty="0">
                <a:solidFill>
                  <a:srgbClr val="662A0E"/>
                </a:solidFill>
                <a:latin typeface="Cambria" panose="02040503050406030204" pitchFamily="18" charset="0"/>
                <a:ea typeface="Cambria" panose="02040503050406030204" pitchFamily="18" charset="0"/>
                <a:cs typeface="Arial" panose="020B0604020202020204" pitchFamily="34" charset="0"/>
              </a:rPr>
              <a:t> Nam </a:t>
            </a:r>
            <a:r>
              <a:rPr lang="en-US" sz="4000" b="1" dirty="0" err="1">
                <a:solidFill>
                  <a:srgbClr val="662A0E"/>
                </a:solidFill>
                <a:latin typeface="Cambria" panose="02040503050406030204" pitchFamily="18" charset="0"/>
                <a:ea typeface="Cambria" panose="02040503050406030204" pitchFamily="18" charset="0"/>
                <a:cs typeface="Arial" panose="020B0604020202020204" pitchFamily="34" charset="0"/>
              </a:rPr>
              <a:t>Dân</a:t>
            </a:r>
            <a:r>
              <a:rPr lang="en-US" sz="4000" b="1" dirty="0">
                <a:solidFill>
                  <a:srgbClr val="662A0E"/>
                </a:solidFill>
                <a:latin typeface="Cambria" panose="02040503050406030204" pitchFamily="18" charset="0"/>
                <a:ea typeface="Cambria" panose="02040503050406030204" pitchFamily="18" charset="0"/>
                <a:cs typeface="Arial" panose="020B0604020202020204" pitchFamily="34" charset="0"/>
              </a:rPr>
              <a:t> </a:t>
            </a:r>
            <a:r>
              <a:rPr lang="en-US" sz="4000" b="1" dirty="0" err="1">
                <a:solidFill>
                  <a:srgbClr val="662A0E"/>
                </a:solidFill>
                <a:latin typeface="Cambria" panose="02040503050406030204" pitchFamily="18" charset="0"/>
                <a:ea typeface="Cambria" panose="02040503050406030204" pitchFamily="18" charset="0"/>
                <a:cs typeface="Arial" panose="020B0604020202020204" pitchFamily="34" charset="0"/>
              </a:rPr>
              <a:t>chủ</a:t>
            </a:r>
            <a:r>
              <a:rPr lang="en-US" sz="4000" b="1" dirty="0">
                <a:solidFill>
                  <a:srgbClr val="662A0E"/>
                </a:solidFill>
                <a:latin typeface="Cambria" panose="02040503050406030204" pitchFamily="18" charset="0"/>
                <a:ea typeface="Cambria" panose="02040503050406030204" pitchFamily="18" charset="0"/>
                <a:cs typeface="Arial" panose="020B0604020202020204" pitchFamily="34" charset="0"/>
              </a:rPr>
              <a:t> </a:t>
            </a:r>
            <a:r>
              <a:rPr lang="en-US" sz="4000" b="1" dirty="0" err="1">
                <a:solidFill>
                  <a:srgbClr val="662A0E"/>
                </a:solidFill>
                <a:latin typeface="Cambria" panose="02040503050406030204" pitchFamily="18" charset="0"/>
                <a:ea typeface="Cambria" panose="02040503050406030204" pitchFamily="18" charset="0"/>
                <a:cs typeface="Arial" panose="020B0604020202020204" pitchFamily="34" charset="0"/>
              </a:rPr>
              <a:t>Cộng</a:t>
            </a:r>
            <a:r>
              <a:rPr lang="en-US" sz="4000" b="1" dirty="0">
                <a:solidFill>
                  <a:srgbClr val="662A0E"/>
                </a:solidFill>
                <a:latin typeface="Cambria" panose="02040503050406030204" pitchFamily="18" charset="0"/>
                <a:ea typeface="Cambria" panose="02040503050406030204" pitchFamily="18" charset="0"/>
                <a:cs typeface="Arial" panose="020B0604020202020204" pitchFamily="34" charset="0"/>
              </a:rPr>
              <a:t> </a:t>
            </a:r>
            <a:r>
              <a:rPr lang="en-US" sz="4000" b="1" dirty="0" err="1">
                <a:solidFill>
                  <a:srgbClr val="662A0E"/>
                </a:solidFill>
                <a:latin typeface="Cambria" panose="02040503050406030204" pitchFamily="18" charset="0"/>
                <a:ea typeface="Cambria" panose="02040503050406030204" pitchFamily="18" charset="0"/>
                <a:cs typeface="Arial" panose="020B0604020202020204" pitchFamily="34" charset="0"/>
              </a:rPr>
              <a:t>hòa</a:t>
            </a:r>
            <a:endParaRPr kumimoji="0" lang="en-US" sz="4000" b="1" i="0" u="none" strike="noStrike" kern="1200" cap="none" spc="0" normalizeH="0" baseline="0" noProof="0" dirty="0">
              <a:ln>
                <a:noFill/>
              </a:ln>
              <a:solidFill>
                <a:srgbClr val="662A0E"/>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13" name="图片 29" descr="卡通人物&#10;&#10;中度可信度描述已自动生成">
            <a:extLst>
              <a:ext uri="{FF2B5EF4-FFF2-40B4-BE49-F238E27FC236}">
                <a16:creationId xmlns:a16="http://schemas.microsoft.com/office/drawing/2014/main" id="{F9804A29-F38F-FA85-1D4C-55A09C6FD4D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74872" y="3040747"/>
            <a:ext cx="4252676" cy="4252676"/>
          </a:xfrm>
          <a:prstGeom prst="rect">
            <a:avLst/>
          </a:prstGeom>
        </p:spPr>
      </p:pic>
      <p:pic>
        <p:nvPicPr>
          <p:cNvPr id="20" name="Picture 19">
            <a:extLst>
              <a:ext uri="{FF2B5EF4-FFF2-40B4-BE49-F238E27FC236}">
                <a16:creationId xmlns:a16="http://schemas.microsoft.com/office/drawing/2014/main" id="{1A15B91E-A6F9-08EA-F5DE-CBA6A0DD8D4D}"/>
              </a:ext>
            </a:extLst>
          </p:cNvPr>
          <p:cNvPicPr>
            <a:picLocks noChangeAspect="1"/>
          </p:cNvPicPr>
          <p:nvPr/>
        </p:nvPicPr>
        <p:blipFill>
          <a:blip r:embed="rId4"/>
          <a:stretch>
            <a:fillRect/>
          </a:stretch>
        </p:blipFill>
        <p:spPr>
          <a:xfrm>
            <a:off x="-748337" y="-356720"/>
            <a:ext cx="6242845" cy="2389839"/>
          </a:xfrm>
          <a:prstGeom prst="rect">
            <a:avLst/>
          </a:prstGeom>
        </p:spPr>
      </p:pic>
    </p:spTree>
    <p:extLst>
      <p:ext uri="{BB962C8B-B14F-4D97-AF65-F5344CB8AC3E}">
        <p14:creationId xmlns:p14="http://schemas.microsoft.com/office/powerpoint/2010/main" val="847306255"/>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3ADF7BE-6919-AB69-99ED-7D5F8F3196B2}"/>
              </a:ext>
            </a:extLst>
          </p:cNvPr>
          <p:cNvPicPr>
            <a:picLocks noChangeAspect="1"/>
          </p:cNvPicPr>
          <p:nvPr/>
        </p:nvPicPr>
        <p:blipFill>
          <a:blip r:embed="rId3"/>
          <a:stretch>
            <a:fillRect/>
          </a:stretch>
        </p:blipFill>
        <p:spPr>
          <a:xfrm>
            <a:off x="-772282" y="-204320"/>
            <a:ext cx="6181880" cy="2389839"/>
          </a:xfrm>
          <a:prstGeom prst="rect">
            <a:avLst/>
          </a:prstGeom>
        </p:spPr>
      </p:pic>
      <p:sp>
        <p:nvSpPr>
          <p:cNvPr id="10" name="Rectangle: Rounded Corners 9">
            <a:extLst>
              <a:ext uri="{FF2B5EF4-FFF2-40B4-BE49-F238E27FC236}">
                <a16:creationId xmlns:a16="http://schemas.microsoft.com/office/drawing/2014/main" id="{A95ECEDB-1677-697D-5892-CC0A16BF3A29}"/>
              </a:ext>
            </a:extLst>
          </p:cNvPr>
          <p:cNvSpPr/>
          <p:nvPr/>
        </p:nvSpPr>
        <p:spPr>
          <a:xfrm>
            <a:off x="990599" y="2111829"/>
            <a:ext cx="10319657" cy="3831771"/>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1" name="TextBox 10">
            <a:extLst>
              <a:ext uri="{FF2B5EF4-FFF2-40B4-BE49-F238E27FC236}">
                <a16:creationId xmlns:a16="http://schemas.microsoft.com/office/drawing/2014/main" id="{0ED40729-9A36-206C-32FF-B5AAFCA00881}"/>
              </a:ext>
            </a:extLst>
          </p:cNvPr>
          <p:cNvSpPr txBox="1"/>
          <p:nvPr/>
        </p:nvSpPr>
        <p:spPr>
          <a:xfrm>
            <a:off x="1393371" y="2525486"/>
            <a:ext cx="9655629" cy="1077218"/>
          </a:xfrm>
          <a:prstGeom prst="rect">
            <a:avLst/>
          </a:prstGeom>
          <a:noFill/>
        </p:spPr>
        <p:txBody>
          <a:bodyPr wrap="square" rtlCol="0">
            <a:spAutoFit/>
          </a:bodyPr>
          <a:lstStyle/>
          <a:p>
            <a:pPr algn="just"/>
            <a:r>
              <a:rPr lang="en-US" sz="3200" i="1" kern="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Tôi</a:t>
            </a:r>
            <a:r>
              <a:rPr lang="en-US" sz="3200" i="1" kern="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kern="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đã</a:t>
            </a:r>
            <a:r>
              <a:rPr lang="en-US" sz="3200" i="1" kern="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kern="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tưởng</a:t>
            </a:r>
            <a:r>
              <a:rPr lang="en-US" sz="3200" i="1" kern="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kern="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tượng</a:t>
            </a:r>
            <a:r>
              <a:rPr lang="en-US" sz="3200" i="1" kern="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kern="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thấy</a:t>
            </a:r>
            <a:r>
              <a:rPr lang="en-US" sz="3200" i="1" kern="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kern="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trước</a:t>
            </a:r>
            <a:r>
              <a:rPr lang="en-US" sz="3200" i="1" kern="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kern="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mắt</a:t>
            </a:r>
            <a:r>
              <a:rPr lang="en-US" sz="3200" i="1" kern="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kern="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cái</a:t>
            </a:r>
            <a:r>
              <a:rPr lang="en-US" sz="3200" i="1" kern="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kern="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cảnh</a:t>
            </a:r>
            <a:r>
              <a:rPr lang="en-US" sz="3200" i="1" kern="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kern="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nhộn</a:t>
            </a:r>
            <a:r>
              <a:rPr lang="en-US" sz="3200" i="1" kern="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kern="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nhịp</a:t>
            </a:r>
            <a:r>
              <a:rPr lang="en-US" sz="3200" i="1" kern="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kern="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tưng</a:t>
            </a:r>
            <a:r>
              <a:rPr lang="en-US" sz="3200" i="1" kern="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kern="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bừng</a:t>
            </a:r>
            <a:r>
              <a:rPr lang="en-US" sz="3200" i="1" kern="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kern="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của</a:t>
            </a:r>
            <a:r>
              <a:rPr lang="en-US" sz="3200" i="1" kern="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kern="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ngày</a:t>
            </a:r>
            <a:r>
              <a:rPr lang="en-US" sz="3200" i="1" kern="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kern="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tựu</a:t>
            </a:r>
            <a:r>
              <a:rPr lang="en-US" sz="3200" i="1" kern="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kern="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trường</a:t>
            </a:r>
            <a:r>
              <a:rPr lang="en-US" sz="3200" i="1" kern="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ở </a:t>
            </a:r>
            <a:r>
              <a:rPr lang="en-US" sz="3200" i="1" kern="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khắp</a:t>
            </a:r>
            <a:r>
              <a:rPr lang="en-US" sz="3200" i="1" kern="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kern="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các</a:t>
            </a:r>
            <a:r>
              <a:rPr lang="en-US" sz="3200" i="1" kern="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kern="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nơi</a:t>
            </a:r>
            <a:r>
              <a:rPr lang="en-US" sz="3200" i="1" kern="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endParaRPr lang="en-US" sz="3200" dirty="0">
              <a:latin typeface="Cambria" panose="02040503050406030204" pitchFamily="18" charset="0"/>
              <a:ea typeface="Cambria" panose="02040503050406030204" pitchFamily="18" charset="0"/>
            </a:endParaRPr>
          </a:p>
        </p:txBody>
      </p:sp>
      <p:sp>
        <p:nvSpPr>
          <p:cNvPr id="12" name="TextBox 11">
            <a:extLst>
              <a:ext uri="{FF2B5EF4-FFF2-40B4-BE49-F238E27FC236}">
                <a16:creationId xmlns:a16="http://schemas.microsoft.com/office/drawing/2014/main" id="{2105B55A-A492-3A3C-E2E8-DC1FF5DBA066}"/>
              </a:ext>
            </a:extLst>
          </p:cNvPr>
          <p:cNvSpPr txBox="1"/>
          <p:nvPr/>
        </p:nvSpPr>
        <p:spPr>
          <a:xfrm>
            <a:off x="1371599" y="3897086"/>
            <a:ext cx="9655629" cy="1569660"/>
          </a:xfrm>
          <a:prstGeom prst="rect">
            <a:avLst/>
          </a:prstGeom>
          <a:noFill/>
        </p:spPr>
        <p:txBody>
          <a:bodyPr wrap="square" rtlCol="0">
            <a:spAutoFit/>
          </a:bodyPr>
          <a:lstStyle/>
          <a:p>
            <a:pPr algn="just"/>
            <a:r>
              <a:rPr lang="vi-VN" sz="3200" i="1" kern="0" dirty="0">
                <a:solidFill>
                  <a:srgbClr val="000000"/>
                </a:solidFill>
                <a:latin typeface="Cambria" panose="02040503050406030204" pitchFamily="18" charset="0"/>
                <a:ea typeface="Cambria" panose="02040503050406030204" pitchFamily="18" charset="0"/>
                <a:cs typeface="Times New Roman" panose="02020603050405020304" pitchFamily="18" charset="0"/>
              </a:rPr>
              <a:t>Các em hết thảy đều vui vẻ vì sau mấy tháng giời nghỉ học, sau bao nhiêu cuộc chuyển biến khác thường</a:t>
            </a:r>
            <a:r>
              <a:rPr lang="vi-VN" sz="3200" i="1" kern="0" dirty="0">
                <a:latin typeface="Cambria" panose="02040503050406030204" pitchFamily="18" charset="0"/>
                <a:ea typeface="Cambria" panose="02040503050406030204" pitchFamily="18" charset="0"/>
                <a:cs typeface="Times New Roman" panose="02020603050405020304" pitchFamily="18" charset="0"/>
              </a:rPr>
              <a:t>,</a:t>
            </a:r>
            <a:r>
              <a:rPr lang="vi-VN" sz="3200" i="1" kern="0" dirty="0">
                <a:solidFill>
                  <a:srgbClr val="000000"/>
                </a:solidFill>
                <a:latin typeface="Cambria" panose="02040503050406030204" pitchFamily="18" charset="0"/>
                <a:ea typeface="Cambria" panose="02040503050406030204" pitchFamily="18" charset="0"/>
                <a:cs typeface="Times New Roman" panose="02020603050405020304" pitchFamily="18" charset="0"/>
              </a:rPr>
              <a:t> các em lại được gặp thầy gặp bạn. </a:t>
            </a:r>
            <a:endParaRPr lang="en-US" sz="3200" dirty="0">
              <a:latin typeface="Cambria" panose="02040503050406030204" pitchFamily="18" charset="0"/>
              <a:ea typeface="Cambria" panose="02040503050406030204" pitchFamily="18" charset="0"/>
            </a:endParaRPr>
          </a:p>
        </p:txBody>
      </p:sp>
      <p:cxnSp>
        <p:nvCxnSpPr>
          <p:cNvPr id="3" name="Straight Connector 2"/>
          <p:cNvCxnSpPr/>
          <p:nvPr/>
        </p:nvCxnSpPr>
        <p:spPr>
          <a:xfrm flipH="1">
            <a:off x="5688419" y="2647507"/>
            <a:ext cx="191386" cy="393796"/>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13" name="Straight Connector 12"/>
          <p:cNvCxnSpPr/>
          <p:nvPr/>
        </p:nvCxnSpPr>
        <p:spPr>
          <a:xfrm flipH="1">
            <a:off x="6124986" y="3995815"/>
            <a:ext cx="191386" cy="393796"/>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14" name="Straight Connector 13"/>
          <p:cNvCxnSpPr/>
          <p:nvPr/>
        </p:nvCxnSpPr>
        <p:spPr>
          <a:xfrm flipH="1">
            <a:off x="5000847" y="4963007"/>
            <a:ext cx="191386" cy="393796"/>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15" name="Straight Connector 14"/>
          <p:cNvCxnSpPr/>
          <p:nvPr/>
        </p:nvCxnSpPr>
        <p:spPr>
          <a:xfrm flipH="1">
            <a:off x="3239508" y="3141481"/>
            <a:ext cx="191386" cy="393796"/>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1027596410"/>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圆角 7"/>
          <p:cNvSpPr/>
          <p:nvPr/>
        </p:nvSpPr>
        <p:spPr>
          <a:xfrm>
            <a:off x="712177" y="747346"/>
            <a:ext cx="11037277" cy="5817822"/>
          </a:xfrm>
          <a:prstGeom prst="roundRect">
            <a:avLst/>
          </a:prstGeom>
          <a:noFill/>
          <a:ln w="38100">
            <a:solidFill>
              <a:srgbClr val="11AFB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1">
              <a:ln>
                <a:noFill/>
              </a:ln>
              <a:solidFill>
                <a:prstClr val="white"/>
              </a:solidFill>
              <a:effectLst/>
              <a:uLnTx/>
              <a:uFillTx/>
              <a:latin typeface="等线"/>
              <a:cs typeface="+mn-ea"/>
              <a:sym typeface="+mn-lt"/>
            </a:endParaRPr>
          </a:p>
        </p:txBody>
      </p:sp>
      <p:sp>
        <p:nvSpPr>
          <p:cNvPr id="5" name="Rectangle 4"/>
          <p:cNvSpPr/>
          <p:nvPr/>
        </p:nvSpPr>
        <p:spPr>
          <a:xfrm>
            <a:off x="904240" y="1032844"/>
            <a:ext cx="10576559" cy="5355312"/>
          </a:xfrm>
          <a:prstGeom prst="rect">
            <a:avLst/>
          </a:prstGeom>
        </p:spPr>
        <p:txBody>
          <a:bodyPr wrap="square">
            <a:spAutoFit/>
          </a:bodyPr>
          <a:lstStyle/>
          <a:p>
            <a:pPr algn="just"/>
            <a:r>
              <a:rPr lang="en-US"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a:t>
            </a:r>
            <a:r>
              <a:rPr lang="vi-VN"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Các em học sinh,</a:t>
            </a:r>
          </a:p>
          <a:p>
            <a:pPr algn="just"/>
            <a:r>
              <a:rPr lang="en-US"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a:t>
            </a:r>
            <a:r>
              <a:rPr lang="vi-VN"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Ngày hôm nay là ngày khai trường đầu tiên ở nước Việt Nam Dân chủ Cộng hoà. Tôi đã tưởng tượng thấy trước mắt cái cảnh nhộn nhịp tưng bừng của ngày tựu trường ở khắp các nơi. Các em hết thảy đều vui vẻ vì sau mấy tháng giời nghỉ học, sau bao nhiêu cuộc chuyển biến khác thường, các em lại được gặp thầy gặp bạn. Nhưng sung sướng hơn nữa, từ giờ phút này giở đi, các em bắt đầu được nhận một nền giáo dục hoàn toàn Việt Nam. [...]</a:t>
            </a:r>
          </a:p>
          <a:p>
            <a:pPr algn="just"/>
            <a:r>
              <a:rPr lang="en-US"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a:t>
            </a:r>
            <a:r>
              <a:rPr lang="vi-VN"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Các em được hưởng sự may mắn đó là nhờ sự hi sinh của biết bao nhiêu đồng bào các em. Vậy các em nghĩ sao? [...]</a:t>
            </a:r>
          </a:p>
          <a:p>
            <a:pPr algn="just"/>
            <a:r>
              <a:rPr lang="en-US"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a:t>
            </a:r>
            <a:r>
              <a:rPr lang="vi-VN"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Trong năm học tới đây, các em hãy cố gắng, siêng năng học tập, ngoan ngoãn, nghe thầy, yêu bạn. Sau 80 năm giời nô lệ làm cho nước nhà bị yếu hèn, ngày nay chúng ta cần phải xây dựng lại cơ đồ mà tổ tiên đã để lại cho chúng ta, làm sao cho chúng ta theo kịp các nước khác trên </a:t>
            </a:r>
            <a:r>
              <a:rPr lang="en-US" dirty="0">
                <a:solidFill>
                  <a:srgbClr val="000000"/>
                </a:solidFill>
                <a:latin typeface="Cambria" panose="02040503050406030204" pitchFamily="18" charset="0"/>
                <a:ea typeface="Cambria" panose="02040503050406030204" pitchFamily="18" charset="0"/>
                <a:cs typeface="Calibri" panose="020F0502020204030204" pitchFamily="34" charset="0"/>
              </a:rPr>
              <a:t>h</a:t>
            </a:r>
            <a:r>
              <a:rPr lang="vi-VN"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oàn cầu. Trong công cuộc kiến thiết đó, nước nhà trông mong chờ đợi ở các em rất nhiều. Non sông Việt Nam có trở nên tươi đẹp hay không, dân tộc Việt Nam có bước tới đài vinh quang để sánh vai với các cường quốc năm châu được hay không, chính là nhờ một phần lớn ở công học tập của các em. [...]</a:t>
            </a:r>
          </a:p>
          <a:p>
            <a:pPr algn="just"/>
            <a:r>
              <a:rPr lang="en-US"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a:t>
            </a:r>
            <a:r>
              <a:rPr lang="vi-VN"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Ngày hôm nay, nhân buổi tựu trường của các em, tôi chỉ biết chúc các em một năm đầy vui vẻ và đầy kết quả tốt đẹp.</a:t>
            </a:r>
          </a:p>
          <a:p>
            <a:pPr algn="r"/>
            <a:r>
              <a:rPr lang="vi-VN"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Chào các em thân yêu</a:t>
            </a:r>
          </a:p>
          <a:p>
            <a:pPr algn="r"/>
            <a:r>
              <a:rPr lang="vi-VN"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Hồ Chí Minh</a:t>
            </a:r>
          </a:p>
          <a:p>
            <a:pPr algn="r"/>
            <a:r>
              <a:rPr lang="vi-VN"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(Theo Hồ Chí Minh toàn tập)</a:t>
            </a:r>
          </a:p>
        </p:txBody>
      </p:sp>
      <p:pic>
        <p:nvPicPr>
          <p:cNvPr id="2" name="Picture 1">
            <a:extLst>
              <a:ext uri="{FF2B5EF4-FFF2-40B4-BE49-F238E27FC236}">
                <a16:creationId xmlns:a16="http://schemas.microsoft.com/office/drawing/2014/main" id="{97DB7F11-4430-568F-E6C6-5E665D42C053}"/>
              </a:ext>
            </a:extLst>
          </p:cNvPr>
          <p:cNvPicPr>
            <a:picLocks noChangeAspect="1"/>
          </p:cNvPicPr>
          <p:nvPr/>
        </p:nvPicPr>
        <p:blipFill>
          <a:blip r:embed="rId2"/>
          <a:stretch>
            <a:fillRect/>
          </a:stretch>
        </p:blipFill>
        <p:spPr>
          <a:xfrm>
            <a:off x="2986765" y="-134165"/>
            <a:ext cx="6340390" cy="1213209"/>
          </a:xfrm>
          <a:prstGeom prst="rect">
            <a:avLst/>
          </a:prstGeom>
        </p:spPr>
      </p:pic>
      <p:pic>
        <p:nvPicPr>
          <p:cNvPr id="8" name="Picture 7">
            <a:extLst>
              <a:ext uri="{FF2B5EF4-FFF2-40B4-BE49-F238E27FC236}">
                <a16:creationId xmlns:a16="http://schemas.microsoft.com/office/drawing/2014/main" id="{0B5C5874-529A-61E9-E9D4-0D4DB030EC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06637" y="5196532"/>
            <a:ext cx="2966403" cy="1889750"/>
          </a:xfrm>
          <a:prstGeom prst="rect">
            <a:avLst/>
          </a:prstGeom>
        </p:spPr>
      </p:pic>
      <p:pic>
        <p:nvPicPr>
          <p:cNvPr id="7" name="Picture 6">
            <a:extLst>
              <a:ext uri="{FF2B5EF4-FFF2-40B4-BE49-F238E27FC236}">
                <a16:creationId xmlns:a16="http://schemas.microsoft.com/office/drawing/2014/main" id="{76E7A94F-9940-4A81-BA61-9A5870CDA2BD}"/>
              </a:ext>
            </a:extLst>
          </p:cNvPr>
          <p:cNvPicPr>
            <a:picLocks noChangeAspect="1"/>
          </p:cNvPicPr>
          <p:nvPr/>
        </p:nvPicPr>
        <p:blipFill>
          <a:blip r:embed="rId4"/>
          <a:stretch>
            <a:fillRect/>
          </a:stretch>
        </p:blipFill>
        <p:spPr>
          <a:xfrm>
            <a:off x="5747625" y="6179651"/>
            <a:ext cx="4090771" cy="890093"/>
          </a:xfrm>
          <a:prstGeom prst="rect">
            <a:avLst/>
          </a:prstGeom>
        </p:spPr>
      </p:pic>
    </p:spTree>
    <p:extLst>
      <p:ext uri="{BB962C8B-B14F-4D97-AF65-F5344CB8AC3E}">
        <p14:creationId xmlns:p14="http://schemas.microsoft.com/office/powerpoint/2010/main" val="1489732162"/>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randombar(horizontal)">
                                      <p:cBhvr>
                                        <p:cTn id="2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6B3592C-9E60-797D-1997-5C69327F874A}"/>
              </a:ext>
            </a:extLst>
          </p:cNvPr>
          <p:cNvPicPr>
            <a:picLocks noChangeAspect="1"/>
          </p:cNvPicPr>
          <p:nvPr/>
        </p:nvPicPr>
        <p:blipFill>
          <a:blip r:embed="rId2"/>
          <a:stretch>
            <a:fillRect/>
          </a:stretch>
        </p:blipFill>
        <p:spPr>
          <a:xfrm>
            <a:off x="3751418" y="129715"/>
            <a:ext cx="5407621" cy="981541"/>
          </a:xfrm>
          <a:prstGeom prst="rect">
            <a:avLst/>
          </a:prstGeom>
        </p:spPr>
      </p:pic>
      <p:sp>
        <p:nvSpPr>
          <p:cNvPr id="10" name="TextBox 9">
            <a:extLst>
              <a:ext uri="{FF2B5EF4-FFF2-40B4-BE49-F238E27FC236}">
                <a16:creationId xmlns:a16="http://schemas.microsoft.com/office/drawing/2014/main" id="{1CF0E696-E068-A7A5-97D6-908C2728EC9C}"/>
              </a:ext>
            </a:extLst>
          </p:cNvPr>
          <p:cNvSpPr txBox="1"/>
          <p:nvPr/>
        </p:nvSpPr>
        <p:spPr>
          <a:xfrm>
            <a:off x="424543" y="1628023"/>
            <a:ext cx="3003959" cy="954107"/>
          </a:xfrm>
          <a:prstGeom prst="rect">
            <a:avLst/>
          </a:prstGeom>
          <a:solidFill>
            <a:schemeClr val="accent4">
              <a:lumMod val="40000"/>
              <a:lumOff val="60000"/>
            </a:schemeClr>
          </a:solidFill>
          <a:ln w="28575">
            <a:solidFill>
              <a:srgbClr val="662A0E"/>
            </a:solidFill>
            <a:prstDash val="dashDot"/>
          </a:ln>
        </p:spPr>
        <p:txBody>
          <a:bodyPr wrap="square" rtlCol="0">
            <a:spAutoFit/>
          </a:bodyPr>
          <a:lstStyle/>
          <a:p>
            <a:pPr lvl="0">
              <a:defRPr/>
            </a:pPr>
            <a:r>
              <a:rPr lang="en-US" sz="2800" dirty="0" err="1">
                <a:solidFill>
                  <a:prstClr val="black"/>
                </a:solidFill>
                <a:latin typeface="Cambria" panose="02040503050406030204" pitchFamily="18" charset="0"/>
                <a:ea typeface="Cambria" panose="02040503050406030204" pitchFamily="18" charset="0"/>
                <a:cs typeface="Arial" panose="020B0604020202020204" pitchFamily="34" charset="0"/>
              </a:rPr>
              <a:t>Việt</a:t>
            </a:r>
            <a:r>
              <a:rPr lang="en-US" sz="2800" dirty="0">
                <a:solidFill>
                  <a:prstClr val="black"/>
                </a:solidFill>
                <a:latin typeface="Cambria" panose="02040503050406030204" pitchFamily="18" charset="0"/>
                <a:ea typeface="Cambria" panose="02040503050406030204" pitchFamily="18" charset="0"/>
                <a:cs typeface="Arial" panose="020B0604020202020204" pitchFamily="34" charset="0"/>
              </a:rPr>
              <a:t> Nam </a:t>
            </a:r>
            <a:r>
              <a:rPr lang="en-US" sz="2800" dirty="0" err="1">
                <a:solidFill>
                  <a:prstClr val="black"/>
                </a:solidFill>
                <a:latin typeface="Cambria" panose="02040503050406030204" pitchFamily="18" charset="0"/>
                <a:ea typeface="Cambria" panose="02040503050406030204" pitchFamily="18" charset="0"/>
                <a:cs typeface="Arial" panose="020B0604020202020204" pitchFamily="34" charset="0"/>
              </a:rPr>
              <a:t>Dân</a:t>
            </a:r>
            <a:r>
              <a:rPr lang="en-US" sz="2800"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2800" dirty="0" err="1">
                <a:solidFill>
                  <a:prstClr val="black"/>
                </a:solidFill>
                <a:latin typeface="Cambria" panose="02040503050406030204" pitchFamily="18" charset="0"/>
                <a:ea typeface="Cambria" panose="02040503050406030204" pitchFamily="18" charset="0"/>
                <a:cs typeface="Arial" panose="020B0604020202020204" pitchFamily="34" charset="0"/>
              </a:rPr>
              <a:t>chủ</a:t>
            </a:r>
            <a:r>
              <a:rPr lang="en-US" sz="2800"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2800" dirty="0" err="1">
                <a:solidFill>
                  <a:prstClr val="black"/>
                </a:solidFill>
                <a:latin typeface="Cambria" panose="02040503050406030204" pitchFamily="18" charset="0"/>
                <a:ea typeface="Cambria" panose="02040503050406030204" pitchFamily="18" charset="0"/>
                <a:cs typeface="Arial" panose="020B0604020202020204" pitchFamily="34" charset="0"/>
              </a:rPr>
              <a:t>Cộng</a:t>
            </a:r>
            <a:r>
              <a:rPr lang="en-US" sz="2800"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2800" dirty="0" err="1">
                <a:solidFill>
                  <a:prstClr val="black"/>
                </a:solidFill>
                <a:latin typeface="Cambria" panose="02040503050406030204" pitchFamily="18" charset="0"/>
                <a:ea typeface="Cambria" panose="02040503050406030204" pitchFamily="18" charset="0"/>
                <a:cs typeface="Arial" panose="020B0604020202020204" pitchFamily="34" charset="0"/>
              </a:rPr>
              <a:t>hòa</a:t>
            </a:r>
            <a:r>
              <a:rPr lang="en-US" sz="2800" dirty="0">
                <a:solidFill>
                  <a:prstClr val="black"/>
                </a:solidFill>
                <a:latin typeface="Cambria" panose="02040503050406030204" pitchFamily="18" charset="0"/>
                <a:ea typeface="Cambria" panose="02040503050406030204" pitchFamily="18" charset="0"/>
                <a:cs typeface="Arial" panose="020B0604020202020204" pitchFamily="34" charset="0"/>
              </a:rPr>
              <a:t>: </a:t>
            </a:r>
            <a:endPar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13" name="Rectangle 12">
            <a:extLst>
              <a:ext uri="{FF2B5EF4-FFF2-40B4-BE49-F238E27FC236}">
                <a16:creationId xmlns:a16="http://schemas.microsoft.com/office/drawing/2014/main" id="{0D0DDDBD-2EC4-E4E7-DDA6-EFB2299F61BD}"/>
              </a:ext>
            </a:extLst>
          </p:cNvPr>
          <p:cNvSpPr/>
          <p:nvPr/>
        </p:nvSpPr>
        <p:spPr>
          <a:xfrm>
            <a:off x="4101016" y="1445538"/>
            <a:ext cx="7470498" cy="1323439"/>
          </a:xfrm>
          <a:prstGeom prst="rect">
            <a:avLst/>
          </a:prstGeom>
          <a:solidFill>
            <a:schemeClr val="bg1"/>
          </a:solidFill>
          <a:ln w="28575">
            <a:solidFill>
              <a:srgbClr val="662A0E"/>
            </a:solidFill>
            <a:prstDash val="dashDot"/>
          </a:ln>
        </p:spPr>
        <p:txBody>
          <a:bodyPr wrap="square">
            <a:spAutoFit/>
          </a:bodyPr>
          <a:lstStyle/>
          <a:p>
            <a:pPr lvl="0" algn="just">
              <a:defRPr/>
            </a:pPr>
            <a:r>
              <a:rPr lang="vi-VN" sz="4000" dirty="0">
                <a:solidFill>
                  <a:srgbClr val="202122"/>
                </a:solidFill>
                <a:latin typeface="Cambria" panose="02040503050406030204" pitchFamily="18" charset="0"/>
                <a:ea typeface="Cambria" panose="02040503050406030204" pitchFamily="18" charset="0"/>
                <a:cs typeface="Arial" panose="020B0604020202020204" pitchFamily="34" charset="0"/>
              </a:rPr>
              <a:t>tên nước ta từ 2/9/1945 đến 2/7/1976. </a:t>
            </a:r>
            <a:endPar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2050" name="Picture 2" descr="Nước Việt Nam Dân chủ Cộng hòa ra đời (2/9/1945) - Biểu tượng của khát vọng  hòa bình, độc lập, tự do">
            <a:extLst>
              <a:ext uri="{FF2B5EF4-FFF2-40B4-BE49-F238E27FC236}">
                <a16:creationId xmlns:a16="http://schemas.microsoft.com/office/drawing/2014/main" id="{9DC6544A-68E2-50BB-E08C-E49370C4030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18745" y="3037114"/>
            <a:ext cx="5504769" cy="36872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47013575"/>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arn(inVertical)">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050"/>
                                        </p:tgtEl>
                                        <p:attrNameLst>
                                          <p:attrName>style.visibility</p:attrName>
                                        </p:attrNameLst>
                                      </p:cBhvr>
                                      <p:to>
                                        <p:strVal val="visible"/>
                                      </p:to>
                                    </p:set>
                                    <p:animEffect transition="in" filter="fade">
                                      <p:cBhvr>
                                        <p:cTn id="15"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6B3592C-9E60-797D-1997-5C69327F874A}"/>
              </a:ext>
            </a:extLst>
          </p:cNvPr>
          <p:cNvPicPr>
            <a:picLocks noChangeAspect="1"/>
          </p:cNvPicPr>
          <p:nvPr/>
        </p:nvPicPr>
        <p:blipFill>
          <a:blip r:embed="rId2"/>
          <a:stretch>
            <a:fillRect/>
          </a:stretch>
        </p:blipFill>
        <p:spPr>
          <a:xfrm>
            <a:off x="3751418" y="129715"/>
            <a:ext cx="5407621" cy="981541"/>
          </a:xfrm>
          <a:prstGeom prst="rect">
            <a:avLst/>
          </a:prstGeom>
        </p:spPr>
      </p:pic>
      <p:sp>
        <p:nvSpPr>
          <p:cNvPr id="10" name="TextBox 9">
            <a:extLst>
              <a:ext uri="{FF2B5EF4-FFF2-40B4-BE49-F238E27FC236}">
                <a16:creationId xmlns:a16="http://schemas.microsoft.com/office/drawing/2014/main" id="{1CF0E696-E068-A7A5-97D6-908C2728EC9C}"/>
              </a:ext>
            </a:extLst>
          </p:cNvPr>
          <p:cNvSpPr txBox="1"/>
          <p:nvPr/>
        </p:nvSpPr>
        <p:spPr>
          <a:xfrm>
            <a:off x="424544" y="1628023"/>
            <a:ext cx="2547256" cy="646331"/>
          </a:xfrm>
          <a:prstGeom prst="rect">
            <a:avLst/>
          </a:prstGeom>
          <a:solidFill>
            <a:schemeClr val="accent4">
              <a:lumMod val="40000"/>
              <a:lumOff val="60000"/>
            </a:schemeClr>
          </a:solidFill>
          <a:ln w="28575">
            <a:solidFill>
              <a:srgbClr val="662A0E"/>
            </a:solidFill>
            <a:prstDash val="dashDot"/>
          </a:ln>
        </p:spPr>
        <p:txBody>
          <a:bodyPr wrap="square" rtlCol="0">
            <a:spAutoFit/>
          </a:bodyPr>
          <a:lstStyle/>
          <a:p>
            <a:pPr lvl="0">
              <a:defRPr/>
            </a:pPr>
            <a:r>
              <a:rPr lang="vi-VN" sz="3600" dirty="0">
                <a:solidFill>
                  <a:prstClr val="black"/>
                </a:solidFill>
                <a:latin typeface="Cambria" panose="02040503050406030204" pitchFamily="18" charset="0"/>
                <a:ea typeface="Cambria" panose="02040503050406030204" pitchFamily="18" charset="0"/>
                <a:cs typeface="Arial" panose="020B0604020202020204" pitchFamily="34" charset="0"/>
              </a:rPr>
              <a:t>tựu trường: </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13" name="Rectangle 12">
            <a:extLst>
              <a:ext uri="{FF2B5EF4-FFF2-40B4-BE49-F238E27FC236}">
                <a16:creationId xmlns:a16="http://schemas.microsoft.com/office/drawing/2014/main" id="{0D0DDDBD-2EC4-E4E7-DDA6-EFB2299F61BD}"/>
              </a:ext>
            </a:extLst>
          </p:cNvPr>
          <p:cNvSpPr/>
          <p:nvPr/>
        </p:nvSpPr>
        <p:spPr>
          <a:xfrm>
            <a:off x="3287486" y="1325795"/>
            <a:ext cx="8284028" cy="1323439"/>
          </a:xfrm>
          <a:prstGeom prst="rect">
            <a:avLst/>
          </a:prstGeom>
          <a:solidFill>
            <a:schemeClr val="bg1"/>
          </a:solidFill>
          <a:ln w="28575">
            <a:solidFill>
              <a:srgbClr val="662A0E"/>
            </a:solidFill>
            <a:prstDash val="dashDot"/>
          </a:ln>
        </p:spPr>
        <p:txBody>
          <a:bodyPr wrap="square">
            <a:spAutoFit/>
          </a:bodyPr>
          <a:lstStyle/>
          <a:p>
            <a:pPr lvl="0" algn="just">
              <a:defRPr/>
            </a:pPr>
            <a:r>
              <a:rPr lang="en-US" sz="4000">
                <a:solidFill>
                  <a:srgbClr val="202122"/>
                </a:solidFill>
                <a:latin typeface="Cambria" panose="02040503050406030204" pitchFamily="18" charset="0"/>
                <a:ea typeface="Cambria" panose="02040503050406030204" pitchFamily="18" charset="0"/>
                <a:cs typeface="Arial" panose="020B0604020202020204" pitchFamily="34" charset="0"/>
              </a:rPr>
              <a:t>(</a:t>
            </a:r>
            <a:r>
              <a:rPr lang="vi-VN" sz="4000">
                <a:solidFill>
                  <a:srgbClr val="202122"/>
                </a:solidFill>
                <a:latin typeface="Cambria" panose="02040503050406030204" pitchFamily="18" charset="0"/>
                <a:ea typeface="Cambria" panose="02040503050406030204" pitchFamily="18" charset="0"/>
                <a:cs typeface="Arial" panose="020B0604020202020204" pitchFamily="34" charset="0"/>
              </a:rPr>
              <a:t>học sinh) tập trung tại trường để chuẩn bị cho năm học mới. </a:t>
            </a:r>
            <a:endPar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5122" name="Picture 2" descr="19 tỉnh, thành phố công bố lịch tựu trường và khai giảng">
            <a:extLst>
              <a:ext uri="{FF2B5EF4-FFF2-40B4-BE49-F238E27FC236}">
                <a16:creationId xmlns:a16="http://schemas.microsoft.com/office/drawing/2014/main" id="{DAF4F15A-3A10-4920-1AB6-9F2A7DBA85A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7200" y="2969361"/>
            <a:ext cx="5162550" cy="34389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407207"/>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arn(inVertical)">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5122"/>
                                        </p:tgtEl>
                                        <p:attrNameLst>
                                          <p:attrName>style.visibility</p:attrName>
                                        </p:attrNameLst>
                                      </p:cBhvr>
                                      <p:to>
                                        <p:strVal val="visible"/>
                                      </p:to>
                                    </p:set>
                                    <p:animEffect transition="in" filter="wipe(down)">
                                      <p:cBhvr>
                                        <p:cTn id="15" dur="5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6B3592C-9E60-797D-1997-5C69327F874A}"/>
              </a:ext>
            </a:extLst>
          </p:cNvPr>
          <p:cNvPicPr>
            <a:picLocks noChangeAspect="1"/>
          </p:cNvPicPr>
          <p:nvPr/>
        </p:nvPicPr>
        <p:blipFill>
          <a:blip r:embed="rId2"/>
          <a:stretch>
            <a:fillRect/>
          </a:stretch>
        </p:blipFill>
        <p:spPr>
          <a:xfrm>
            <a:off x="3751418" y="129715"/>
            <a:ext cx="5407621" cy="981541"/>
          </a:xfrm>
          <a:prstGeom prst="rect">
            <a:avLst/>
          </a:prstGeom>
        </p:spPr>
      </p:pic>
      <p:sp>
        <p:nvSpPr>
          <p:cNvPr id="10" name="TextBox 9">
            <a:extLst>
              <a:ext uri="{FF2B5EF4-FFF2-40B4-BE49-F238E27FC236}">
                <a16:creationId xmlns:a16="http://schemas.microsoft.com/office/drawing/2014/main" id="{1CF0E696-E068-A7A5-97D6-908C2728EC9C}"/>
              </a:ext>
            </a:extLst>
          </p:cNvPr>
          <p:cNvSpPr txBox="1"/>
          <p:nvPr/>
        </p:nvSpPr>
        <p:spPr>
          <a:xfrm>
            <a:off x="119743" y="1628023"/>
            <a:ext cx="3712029" cy="954107"/>
          </a:xfrm>
          <a:prstGeom prst="rect">
            <a:avLst/>
          </a:prstGeom>
          <a:solidFill>
            <a:schemeClr val="accent4">
              <a:lumMod val="40000"/>
              <a:lumOff val="60000"/>
            </a:schemeClr>
          </a:solidFill>
          <a:ln w="28575">
            <a:solidFill>
              <a:srgbClr val="662A0E"/>
            </a:solidFill>
            <a:prstDash val="dashDot"/>
          </a:ln>
        </p:spPr>
        <p:txBody>
          <a:bodyPr wrap="square" rtlCol="0">
            <a:spAutoFit/>
          </a:bodyPr>
          <a:lstStyle/>
          <a:p>
            <a:pPr lvl="0" algn="just">
              <a:defRPr/>
            </a:pPr>
            <a:r>
              <a:rPr lang="vi-VN" sz="2800">
                <a:solidFill>
                  <a:prstClr val="black"/>
                </a:solidFill>
                <a:latin typeface="Cambria" panose="02040503050406030204" pitchFamily="18" charset="0"/>
                <a:ea typeface="Cambria" panose="02040503050406030204" pitchFamily="18" charset="0"/>
                <a:cs typeface="Arial" panose="020B0604020202020204" pitchFamily="34" charset="0"/>
              </a:rPr>
              <a:t>bao nhiêu cuộc chuyển biến khác thường</a:t>
            </a:r>
            <a:endPar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13" name="Rectangle 12">
            <a:extLst>
              <a:ext uri="{FF2B5EF4-FFF2-40B4-BE49-F238E27FC236}">
                <a16:creationId xmlns:a16="http://schemas.microsoft.com/office/drawing/2014/main" id="{0D0DDDBD-2EC4-E4E7-DDA6-EFB2299F61BD}"/>
              </a:ext>
            </a:extLst>
          </p:cNvPr>
          <p:cNvSpPr/>
          <p:nvPr/>
        </p:nvSpPr>
        <p:spPr>
          <a:xfrm>
            <a:off x="4101015" y="1445538"/>
            <a:ext cx="7916813" cy="2308324"/>
          </a:xfrm>
          <a:prstGeom prst="rect">
            <a:avLst/>
          </a:prstGeom>
          <a:solidFill>
            <a:schemeClr val="bg1"/>
          </a:solidFill>
          <a:ln w="28575">
            <a:solidFill>
              <a:srgbClr val="662A0E"/>
            </a:solidFill>
            <a:prstDash val="dashDot"/>
          </a:ln>
        </p:spPr>
        <p:txBody>
          <a:bodyPr wrap="square">
            <a:spAutoFit/>
          </a:bodyPr>
          <a:lstStyle/>
          <a:p>
            <a:pPr lvl="0" algn="just">
              <a:defRPr/>
            </a:pPr>
            <a:r>
              <a:rPr lang="vi-VN" sz="3600" dirty="0">
                <a:solidFill>
                  <a:srgbClr val="202122"/>
                </a:solidFill>
                <a:latin typeface="Cambria" panose="02040503050406030204" pitchFamily="18" charset="0"/>
                <a:ea typeface="Cambria" panose="02040503050406030204" pitchFamily="18" charset="0"/>
                <a:cs typeface="Arial" panose="020B0604020202020204" pitchFamily="34" charset="0"/>
              </a:rPr>
              <a:t>ý nói những sự kiện lớn từ giữa năm 1945 đến ngày khai giảng, nổi bật là cuộc Cách mạng tháng Tám và sự ra đời của nước Việt Nam Dân chủ Cộng hòa.</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2" name="TextBox 1">
            <a:extLst>
              <a:ext uri="{FF2B5EF4-FFF2-40B4-BE49-F238E27FC236}">
                <a16:creationId xmlns:a16="http://schemas.microsoft.com/office/drawing/2014/main" id="{6AAABBDE-2D19-2AF8-20CA-B7F217C53D5D}"/>
              </a:ext>
            </a:extLst>
          </p:cNvPr>
          <p:cNvSpPr txBox="1"/>
          <p:nvPr/>
        </p:nvSpPr>
        <p:spPr>
          <a:xfrm>
            <a:off x="511629" y="4904623"/>
            <a:ext cx="3080658" cy="523220"/>
          </a:xfrm>
          <a:prstGeom prst="rect">
            <a:avLst/>
          </a:prstGeom>
          <a:solidFill>
            <a:schemeClr val="accent4">
              <a:lumMod val="40000"/>
              <a:lumOff val="60000"/>
            </a:schemeClr>
          </a:solidFill>
          <a:ln w="28575">
            <a:solidFill>
              <a:srgbClr val="662A0E"/>
            </a:solidFill>
            <a:prstDash val="dashDot"/>
          </a:ln>
        </p:spPr>
        <p:txBody>
          <a:bodyPr wrap="square" rtlCol="0">
            <a:spAutoFit/>
          </a:bodyPr>
          <a:lstStyle/>
          <a:p>
            <a:pPr lvl="0" algn="just">
              <a:defRPr/>
            </a:pPr>
            <a:r>
              <a:rPr lang="vi-VN" sz="2800" dirty="0">
                <a:solidFill>
                  <a:prstClr val="black"/>
                </a:solidFill>
                <a:latin typeface="Cambria" panose="02040503050406030204" pitchFamily="18" charset="0"/>
                <a:ea typeface="Cambria" panose="02040503050406030204" pitchFamily="18" charset="0"/>
                <a:cs typeface="Arial" panose="020B0604020202020204" pitchFamily="34" charset="0"/>
              </a:rPr>
              <a:t>80 năm giời nô lệ</a:t>
            </a:r>
            <a:endPar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4" name="Rectangle 3">
            <a:extLst>
              <a:ext uri="{FF2B5EF4-FFF2-40B4-BE49-F238E27FC236}">
                <a16:creationId xmlns:a16="http://schemas.microsoft.com/office/drawing/2014/main" id="{AFBBC19F-FEA4-FAC8-D729-7DD2F8CCB55A}"/>
              </a:ext>
            </a:extLst>
          </p:cNvPr>
          <p:cNvSpPr/>
          <p:nvPr/>
        </p:nvSpPr>
        <p:spPr>
          <a:xfrm>
            <a:off x="4101014" y="4667709"/>
            <a:ext cx="7916813" cy="1200329"/>
          </a:xfrm>
          <a:prstGeom prst="rect">
            <a:avLst/>
          </a:prstGeom>
          <a:solidFill>
            <a:schemeClr val="bg1"/>
          </a:solidFill>
          <a:ln w="28575">
            <a:solidFill>
              <a:srgbClr val="662A0E"/>
            </a:solidFill>
            <a:prstDash val="dashDot"/>
          </a:ln>
        </p:spPr>
        <p:txBody>
          <a:bodyPr wrap="square">
            <a:spAutoFit/>
          </a:bodyPr>
          <a:lstStyle/>
          <a:p>
            <a:pPr lvl="0" algn="just">
              <a:defRPr/>
            </a:pPr>
            <a:r>
              <a:rPr lang="vi-VN" sz="3600" dirty="0">
                <a:solidFill>
                  <a:srgbClr val="202122"/>
                </a:solidFill>
                <a:latin typeface="Cambria" panose="02040503050406030204" pitchFamily="18" charset="0"/>
                <a:ea typeface="Cambria" panose="02040503050406030204" pitchFamily="18" charset="0"/>
                <a:cs typeface="Arial" panose="020B0604020202020204" pitchFamily="34" charset="0"/>
              </a:rPr>
              <a:t>80 năm nước ta  bị thực dân Pháp đô hộ. </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Tree>
    <p:extLst>
      <p:ext uri="{BB962C8B-B14F-4D97-AF65-F5344CB8AC3E}">
        <p14:creationId xmlns:p14="http://schemas.microsoft.com/office/powerpoint/2010/main" val="3654570905"/>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arn(inVertical)">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arn(inVertical)">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3" grpId="0" animBg="1"/>
      <p:bldP spid="2" grpId="0" animBg="1"/>
      <p:bldP spid="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6B3592C-9E60-797D-1997-5C69327F874A}"/>
              </a:ext>
            </a:extLst>
          </p:cNvPr>
          <p:cNvPicPr>
            <a:picLocks noChangeAspect="1"/>
          </p:cNvPicPr>
          <p:nvPr/>
        </p:nvPicPr>
        <p:blipFill>
          <a:blip r:embed="rId2"/>
          <a:stretch>
            <a:fillRect/>
          </a:stretch>
        </p:blipFill>
        <p:spPr>
          <a:xfrm>
            <a:off x="3751418" y="129715"/>
            <a:ext cx="5407621" cy="981541"/>
          </a:xfrm>
          <a:prstGeom prst="rect">
            <a:avLst/>
          </a:prstGeom>
        </p:spPr>
      </p:pic>
      <p:sp>
        <p:nvSpPr>
          <p:cNvPr id="10" name="TextBox 9">
            <a:extLst>
              <a:ext uri="{FF2B5EF4-FFF2-40B4-BE49-F238E27FC236}">
                <a16:creationId xmlns:a16="http://schemas.microsoft.com/office/drawing/2014/main" id="{1CF0E696-E068-A7A5-97D6-908C2728EC9C}"/>
              </a:ext>
            </a:extLst>
          </p:cNvPr>
          <p:cNvSpPr txBox="1"/>
          <p:nvPr/>
        </p:nvSpPr>
        <p:spPr>
          <a:xfrm>
            <a:off x="1001486" y="1628023"/>
            <a:ext cx="1970314" cy="646331"/>
          </a:xfrm>
          <a:prstGeom prst="rect">
            <a:avLst/>
          </a:prstGeom>
          <a:solidFill>
            <a:schemeClr val="accent4">
              <a:lumMod val="40000"/>
              <a:lumOff val="60000"/>
            </a:schemeClr>
          </a:solidFill>
          <a:ln w="28575">
            <a:solidFill>
              <a:srgbClr val="662A0E"/>
            </a:solidFill>
            <a:prstDash val="dashDot"/>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Cơ</a:t>
            </a:r>
            <a:r>
              <a:rPr kumimoji="0" lang="en-US" sz="36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6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đồ</a:t>
            </a:r>
            <a:r>
              <a:rPr kumimoji="0" lang="en-US" sz="36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13" name="Rectangle 12">
            <a:extLst>
              <a:ext uri="{FF2B5EF4-FFF2-40B4-BE49-F238E27FC236}">
                <a16:creationId xmlns:a16="http://schemas.microsoft.com/office/drawing/2014/main" id="{0D0DDDBD-2EC4-E4E7-DDA6-EFB2299F61BD}"/>
              </a:ext>
            </a:extLst>
          </p:cNvPr>
          <p:cNvSpPr/>
          <p:nvPr/>
        </p:nvSpPr>
        <p:spPr>
          <a:xfrm>
            <a:off x="3287486" y="1325795"/>
            <a:ext cx="8284028" cy="1323439"/>
          </a:xfrm>
          <a:prstGeom prst="rect">
            <a:avLst/>
          </a:prstGeom>
          <a:solidFill>
            <a:schemeClr val="bg1"/>
          </a:solidFill>
          <a:ln w="28575">
            <a:solidFill>
              <a:srgbClr val="662A0E"/>
            </a:solidFill>
            <a:prstDash val="dashDot"/>
          </a:ln>
        </p:spPr>
        <p:txBody>
          <a:bodyPr wrap="square">
            <a:spAutoFit/>
          </a:bodyPr>
          <a:lstStyle/>
          <a:p>
            <a:pPr lvl="0" algn="just">
              <a:defRPr/>
            </a:pPr>
            <a:r>
              <a:rPr lang="vi-VN" sz="4000" dirty="0">
                <a:solidFill>
                  <a:srgbClr val="202122"/>
                </a:solidFill>
                <a:latin typeface="Cambria" panose="02040503050406030204" pitchFamily="18" charset="0"/>
                <a:ea typeface="Cambria" panose="02040503050406030204" pitchFamily="18" charset="0"/>
                <a:cs typeface="Arial" panose="020B0604020202020204" pitchFamily="34" charset="0"/>
              </a:rPr>
              <a:t>sự nghiệp lớn; ở đây có nghĩa là đất nước, giang sơn. </a:t>
            </a:r>
            <a:endPar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2" name="TextBox 1">
            <a:extLst>
              <a:ext uri="{FF2B5EF4-FFF2-40B4-BE49-F238E27FC236}">
                <a16:creationId xmlns:a16="http://schemas.microsoft.com/office/drawing/2014/main" id="{2A8846BA-D9A9-9859-00E0-811F853661E3}"/>
              </a:ext>
            </a:extLst>
          </p:cNvPr>
          <p:cNvSpPr txBox="1"/>
          <p:nvPr/>
        </p:nvSpPr>
        <p:spPr>
          <a:xfrm>
            <a:off x="838200" y="3380623"/>
            <a:ext cx="2133600" cy="646331"/>
          </a:xfrm>
          <a:prstGeom prst="rect">
            <a:avLst/>
          </a:prstGeom>
          <a:solidFill>
            <a:schemeClr val="accent4">
              <a:lumMod val="40000"/>
              <a:lumOff val="60000"/>
            </a:schemeClr>
          </a:solidFill>
          <a:ln w="28575">
            <a:solidFill>
              <a:srgbClr val="662A0E"/>
            </a:solidFill>
            <a:prstDash val="dashDot"/>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Hoàn</a:t>
            </a:r>
            <a:r>
              <a:rPr kumimoji="0" lang="en-US" sz="36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6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cầu</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4" name="Rectangle 3">
            <a:extLst>
              <a:ext uri="{FF2B5EF4-FFF2-40B4-BE49-F238E27FC236}">
                <a16:creationId xmlns:a16="http://schemas.microsoft.com/office/drawing/2014/main" id="{C4526F16-1707-FF75-E752-A6D95BBFBDDB}"/>
              </a:ext>
            </a:extLst>
          </p:cNvPr>
          <p:cNvSpPr/>
          <p:nvPr/>
        </p:nvSpPr>
        <p:spPr>
          <a:xfrm>
            <a:off x="3396343" y="3372309"/>
            <a:ext cx="2917371" cy="707886"/>
          </a:xfrm>
          <a:prstGeom prst="rect">
            <a:avLst/>
          </a:prstGeom>
          <a:solidFill>
            <a:schemeClr val="bg1"/>
          </a:solidFill>
          <a:ln w="28575">
            <a:solidFill>
              <a:srgbClr val="662A0E"/>
            </a:solidFill>
            <a:prstDash val="dashDot"/>
          </a:ln>
        </p:spPr>
        <p:txBody>
          <a:bodyPr wrap="square">
            <a:spAutoFit/>
          </a:bodyPr>
          <a:lstStyle/>
          <a:p>
            <a:pPr lvl="0" algn="just">
              <a:defRPr/>
            </a:pPr>
            <a:r>
              <a:rPr lang="vi-VN" sz="4000" dirty="0">
                <a:solidFill>
                  <a:srgbClr val="202122"/>
                </a:solidFill>
                <a:latin typeface="Cambria" panose="02040503050406030204" pitchFamily="18" charset="0"/>
                <a:ea typeface="Cambria" panose="02040503050406030204" pitchFamily="18" charset="0"/>
                <a:cs typeface="Arial" panose="020B0604020202020204" pitchFamily="34" charset="0"/>
              </a:rPr>
              <a:t>thế giới.</a:t>
            </a:r>
            <a:endPar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5" name="TextBox 4">
            <a:extLst>
              <a:ext uri="{FF2B5EF4-FFF2-40B4-BE49-F238E27FC236}">
                <a16:creationId xmlns:a16="http://schemas.microsoft.com/office/drawing/2014/main" id="{907C184C-B9D9-D4A1-64E1-99A5671E7910}"/>
              </a:ext>
            </a:extLst>
          </p:cNvPr>
          <p:cNvSpPr txBox="1"/>
          <p:nvPr/>
        </p:nvSpPr>
        <p:spPr>
          <a:xfrm>
            <a:off x="838199" y="4763108"/>
            <a:ext cx="3777343" cy="1200329"/>
          </a:xfrm>
          <a:prstGeom prst="rect">
            <a:avLst/>
          </a:prstGeom>
          <a:solidFill>
            <a:schemeClr val="accent4">
              <a:lumMod val="40000"/>
              <a:lumOff val="60000"/>
            </a:schemeClr>
          </a:solidFill>
          <a:ln w="28575">
            <a:solidFill>
              <a:srgbClr val="662A0E"/>
            </a:solidFill>
            <a:prstDash val="dashDot"/>
          </a:ln>
        </p:spPr>
        <p:txBody>
          <a:bodyPr wrap="square" rtlCol="0">
            <a:spAutoFit/>
          </a:bodyPr>
          <a:lstStyle/>
          <a:p>
            <a:pPr lvl="0">
              <a:defRPr/>
            </a:pPr>
            <a:r>
              <a:rPr lang="vi-VN" sz="3600" dirty="0">
                <a:solidFill>
                  <a:prstClr val="black"/>
                </a:solidFill>
                <a:latin typeface="Cambria" panose="02040503050406030204" pitchFamily="18" charset="0"/>
                <a:ea typeface="Cambria" panose="02040503050406030204" pitchFamily="18" charset="0"/>
                <a:cs typeface="Arial" panose="020B0604020202020204" pitchFamily="34" charset="0"/>
              </a:rPr>
              <a:t>các cường quốc năm châu</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6" name="Rectangle 5">
            <a:extLst>
              <a:ext uri="{FF2B5EF4-FFF2-40B4-BE49-F238E27FC236}">
                <a16:creationId xmlns:a16="http://schemas.microsoft.com/office/drawing/2014/main" id="{41F4FB67-2D8A-A275-8A4C-ADC9F41B2178}"/>
              </a:ext>
            </a:extLst>
          </p:cNvPr>
          <p:cNvSpPr/>
          <p:nvPr/>
        </p:nvSpPr>
        <p:spPr>
          <a:xfrm>
            <a:off x="4789714" y="4994280"/>
            <a:ext cx="7195457" cy="646331"/>
          </a:xfrm>
          <a:prstGeom prst="rect">
            <a:avLst/>
          </a:prstGeom>
          <a:solidFill>
            <a:schemeClr val="bg1"/>
          </a:solidFill>
          <a:ln w="28575">
            <a:solidFill>
              <a:srgbClr val="662A0E"/>
            </a:solidFill>
            <a:prstDash val="dashDot"/>
          </a:ln>
        </p:spPr>
        <p:txBody>
          <a:bodyPr wrap="square">
            <a:spAutoFit/>
          </a:bodyPr>
          <a:lstStyle/>
          <a:p>
            <a:pPr lvl="0" algn="just">
              <a:defRPr/>
            </a:pPr>
            <a:r>
              <a:rPr lang="vi-VN" sz="3600" dirty="0">
                <a:solidFill>
                  <a:srgbClr val="202122"/>
                </a:solidFill>
                <a:latin typeface="Cambria" panose="02040503050406030204" pitchFamily="18" charset="0"/>
                <a:ea typeface="Cambria" panose="02040503050406030204" pitchFamily="18" charset="0"/>
                <a:cs typeface="Arial" panose="020B0604020202020204" pitchFamily="34" charset="0"/>
              </a:rPr>
              <a:t>các nước giàu mạnh trên thế giới. </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Tree>
    <p:extLst>
      <p:ext uri="{BB962C8B-B14F-4D97-AF65-F5344CB8AC3E}">
        <p14:creationId xmlns:p14="http://schemas.microsoft.com/office/powerpoint/2010/main" val="3270173386"/>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arn(inVertical)">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arn(inVertical)">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barn(inVertical)">
                                      <p:cBhvr>
                                        <p:cTn id="23" dur="500"/>
                                        <p:tgtEl>
                                          <p:spTgt spid="5"/>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barn(inVertical)">
                                      <p:cBhvr>
                                        <p:cTn id="2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3" grpId="0" animBg="1"/>
      <p:bldP spid="2" grpId="0" animBg="1"/>
      <p:bldP spid="4" grpId="0" animBg="1"/>
      <p:bldP spid="5" grpId="0" animBg="1"/>
      <p:bldP spid="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 name="矩形: 圆角 7"/>
          <p:cNvSpPr/>
          <p:nvPr/>
        </p:nvSpPr>
        <p:spPr>
          <a:xfrm>
            <a:off x="392113" y="484188"/>
            <a:ext cx="11190288" cy="5957888"/>
          </a:xfrm>
          <a:prstGeom prst="roundRect">
            <a:avLst/>
          </a:prstGeom>
          <a:noFill/>
          <a:ln w="38100">
            <a:solidFill>
              <a:srgbClr val="11AFB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1">
              <a:ln>
                <a:noFill/>
              </a:ln>
              <a:solidFill>
                <a:prstClr val="white"/>
              </a:solidFill>
              <a:effectLst/>
              <a:uLnTx/>
              <a:uFillTx/>
              <a:latin typeface="等线"/>
              <a:cs typeface="+mn-ea"/>
              <a:sym typeface="+mn-lt"/>
            </a:endParaRPr>
          </a:p>
        </p:txBody>
      </p:sp>
      <p:pic>
        <p:nvPicPr>
          <p:cNvPr id="9" name="图片 8" descr="4ef6b7c9486052b6069210c143670dcb"/>
          <p:cNvPicPr>
            <a:picLocks noChangeAspect="1"/>
          </p:cNvPicPr>
          <p:nvPr/>
        </p:nvPicPr>
        <p:blipFill rotWithShape="1">
          <a:blip r:embed="rId2" cstate="screen">
            <a:extLst>
              <a:ext uri="{28A0092B-C50C-407E-A947-70E740481C1C}">
                <a14:useLocalDpi xmlns:a14="http://schemas.microsoft.com/office/drawing/2010/main"/>
              </a:ext>
            </a:extLst>
          </a:blip>
          <a:srcRect t="-4082"/>
          <a:stretch>
            <a:fillRect/>
          </a:stretch>
        </p:blipFill>
        <p:spPr>
          <a:xfrm>
            <a:off x="420317" y="414782"/>
            <a:ext cx="4796016" cy="1878330"/>
          </a:xfrm>
          <a:prstGeom prst="rect">
            <a:avLst/>
          </a:prstGeom>
        </p:spPr>
      </p:pic>
      <p:grpSp>
        <p:nvGrpSpPr>
          <p:cNvPr id="26" name="Group 25"/>
          <p:cNvGrpSpPr/>
          <p:nvPr/>
        </p:nvGrpSpPr>
        <p:grpSpPr>
          <a:xfrm>
            <a:off x="611248" y="2014556"/>
            <a:ext cx="4709160" cy="4671786"/>
            <a:chOff x="0" y="2252543"/>
            <a:chExt cx="4800600" cy="4762500"/>
          </a:xfrm>
        </p:grpSpPr>
        <p:pic>
          <p:nvPicPr>
            <p:cNvPr id="27" name="Picture 26"/>
            <p:cNvPicPr>
              <a:picLocks noChangeAspect="1"/>
            </p:cNvPicPr>
            <p:nvPr/>
          </p:nvPicPr>
          <p:blipFill rotWithShape="1">
            <a:blip r:embed="rId3">
              <a:extLst>
                <a:ext uri="{BEBA8EAE-BF5A-486C-A8C5-ECC9F3942E4B}">
                  <a14:imgProps xmlns:a14="http://schemas.microsoft.com/office/drawing/2010/main">
                    <a14:imgLayer r:embed="rId4">
                      <a14:imgEffect>
                        <a14:backgroundRemoval t="4800" b="96600" l="9744" r="89776"/>
                      </a14:imgEffect>
                    </a14:imgLayer>
                  </a14:imgProps>
                </a:ext>
              </a:extLst>
            </a:blip>
            <a:srcRect l="3797" r="15692"/>
            <a:stretch/>
          </p:blipFill>
          <p:spPr>
            <a:xfrm>
              <a:off x="0" y="2252543"/>
              <a:ext cx="4800600" cy="4762500"/>
            </a:xfrm>
            <a:prstGeom prst="rect">
              <a:avLst/>
            </a:prstGeom>
          </p:spPr>
        </p:pic>
        <p:sp>
          <p:nvSpPr>
            <p:cNvPr id="28" name="Rounded Rectangle 27"/>
            <p:cNvSpPr/>
            <p:nvPr/>
          </p:nvSpPr>
          <p:spPr>
            <a:xfrm rot="21360263">
              <a:off x="365133" y="2746133"/>
              <a:ext cx="3769600" cy="1806824"/>
            </a:xfrm>
            <a:prstGeom prst="roundRect">
              <a:avLst/>
            </a:prstGeom>
            <a:ln w="57150">
              <a:solidFill>
                <a:schemeClr val="accent2">
                  <a:lumMod val="50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3200" dirty="0">
                <a:solidFill>
                  <a:srgbClr val="4CB9D0"/>
                </a:solidFill>
              </a:endParaRPr>
            </a:p>
          </p:txBody>
        </p:sp>
        <p:sp>
          <p:nvSpPr>
            <p:cNvPr id="29" name="TextBox 28">
              <a:extLst>
                <a:ext uri="{FF2B5EF4-FFF2-40B4-BE49-F238E27FC236}">
                  <a16:creationId xmlns:a16="http://schemas.microsoft.com/office/drawing/2014/main" id="{EA368E21-218A-4A03-83BE-069CA1E4855A}"/>
                </a:ext>
              </a:extLst>
            </p:cNvPr>
            <p:cNvSpPr txBox="1"/>
            <p:nvPr/>
          </p:nvSpPr>
          <p:spPr>
            <a:xfrm rot="21340447">
              <a:off x="332564" y="3106811"/>
              <a:ext cx="3728222" cy="919401"/>
            </a:xfrm>
            <a:prstGeom prst="roundRect">
              <a:avLst/>
            </a:prstGeom>
            <a:noFill/>
            <a:ln>
              <a:noFill/>
            </a:ln>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en-US" sz="4800" dirty="0">
                  <a:solidFill>
                    <a:srgbClr val="FF0000"/>
                  </a:solidFill>
                  <a:effectLst>
                    <a:outerShdw dist="50800" dir="3600000" algn="t" rotWithShape="0">
                      <a:schemeClr val="bg1"/>
                    </a:outerShdw>
                  </a:effectLst>
                  <a:latin typeface="iCiel Cadena" panose="02000503000000020004" pitchFamily="50" charset="0"/>
                </a:rPr>
                <a:t>GIỌNG ĐỌC</a:t>
              </a:r>
            </a:p>
          </p:txBody>
        </p:sp>
      </p:grpSp>
      <p:sp>
        <p:nvSpPr>
          <p:cNvPr id="30" name="Rectangle 29"/>
          <p:cNvSpPr/>
          <p:nvPr/>
        </p:nvSpPr>
        <p:spPr>
          <a:xfrm>
            <a:off x="5410925" y="2180323"/>
            <a:ext cx="6201955" cy="1825756"/>
          </a:xfrm>
          <a:prstGeom prst="rect">
            <a:avLst/>
          </a:prstGeom>
        </p:spPr>
        <p:txBody>
          <a:bodyPr wrap="square">
            <a:spAutoFit/>
          </a:bodyPr>
          <a:lstStyle/>
          <a:p>
            <a:pPr marL="457200" indent="-457200" algn="just">
              <a:lnSpc>
                <a:spcPct val="120000"/>
              </a:lnSpc>
              <a:spcBef>
                <a:spcPts val="1200"/>
              </a:spcBef>
              <a:spcAft>
                <a:spcPts val="1200"/>
              </a:spcAft>
              <a:buFont typeface="Wingdings" panose="05000000000000000000" pitchFamily="2" charset="2"/>
              <a:buChar char="ü"/>
            </a:pPr>
            <a:r>
              <a:rPr lang="en-US" sz="3200" dirty="0" err="1">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Giọng</a:t>
            </a:r>
            <a:r>
              <a:rPr lang="en-US" sz="3200" dirty="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đọc</a:t>
            </a:r>
            <a:r>
              <a:rPr lang="en-US" sz="3200" dirty="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ôn</a:t>
            </a:r>
            <a:r>
              <a:rPr lang="en-US" sz="3200" dirty="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tồn</a:t>
            </a:r>
            <a:r>
              <a:rPr lang="en-US" sz="3200" dirty="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sâu</a:t>
            </a:r>
            <a:r>
              <a:rPr lang="en-US" sz="3200" dirty="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lắng</a:t>
            </a:r>
            <a:r>
              <a:rPr lang="en-US" sz="3200" dirty="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ngắt</a:t>
            </a:r>
            <a:r>
              <a:rPr lang="en-US" sz="3200" dirty="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nghỉ</a:t>
            </a:r>
            <a:r>
              <a:rPr lang="en-US" sz="3200" dirty="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đúng</a:t>
            </a:r>
            <a:r>
              <a:rPr lang="en-US" sz="3200" dirty="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chỗ</a:t>
            </a:r>
            <a:r>
              <a:rPr lang="en-US" sz="3200" dirty="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biết</a:t>
            </a:r>
            <a:r>
              <a:rPr lang="en-US" sz="3200" dirty="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nhấn</a:t>
            </a:r>
            <a:r>
              <a:rPr lang="en-US" sz="3200" dirty="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mạnh</a:t>
            </a:r>
            <a:r>
              <a:rPr lang="en-US" sz="3200" dirty="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vào</a:t>
            </a:r>
            <a:r>
              <a:rPr lang="en-US" sz="3200" dirty="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những</a:t>
            </a:r>
            <a:r>
              <a:rPr lang="en-US" sz="3200" dirty="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từ</a:t>
            </a:r>
            <a:r>
              <a:rPr lang="en-US" sz="3200" dirty="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ngữ</a:t>
            </a:r>
            <a:r>
              <a:rPr lang="en-US" sz="3200" dirty="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quan</a:t>
            </a:r>
            <a:r>
              <a:rPr lang="en-US" sz="3200" dirty="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trọng</a:t>
            </a:r>
            <a:r>
              <a:rPr lang="en-US" sz="3200" dirty="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 </a:t>
            </a:r>
          </a:p>
        </p:txBody>
      </p:sp>
    </p:spTree>
    <p:extLst>
      <p:ext uri="{BB962C8B-B14F-4D97-AF65-F5344CB8AC3E}">
        <p14:creationId xmlns:p14="http://schemas.microsoft.com/office/powerpoint/2010/main" val="2398999684"/>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ppt_x"/>
                                          </p:val>
                                        </p:tav>
                                        <p:tav tm="100000">
                                          <p:val>
                                            <p:strVal val="#ppt_x"/>
                                          </p:val>
                                        </p:tav>
                                      </p:tavLst>
                                    </p:anim>
                                    <p:anim calcmode="lin" valueType="num">
                                      <p:cBhvr additive="base">
                                        <p:cTn id="8"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30">
                                            <p:txEl>
                                              <p:pRg st="0" end="0"/>
                                            </p:txEl>
                                          </p:spTgt>
                                        </p:tgtEl>
                                        <p:attrNameLst>
                                          <p:attrName>style.visibility</p:attrName>
                                        </p:attrNameLst>
                                      </p:cBhvr>
                                      <p:to>
                                        <p:strVal val="visible"/>
                                      </p:to>
                                    </p:set>
                                    <p:animEffect transition="in" filter="wipe(left)">
                                      <p:cBhvr>
                                        <p:cTn id="13" dur="500"/>
                                        <p:tgtEl>
                                          <p:spTgt spid="3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434684" y="257035"/>
            <a:ext cx="5404973" cy="668878"/>
            <a:chOff x="434684" y="257035"/>
            <a:chExt cx="5404973" cy="668878"/>
          </a:xfrm>
        </p:grpSpPr>
        <p:sp>
          <p:nvSpPr>
            <p:cNvPr id="4" name="Google Shape;1244;p45"/>
            <p:cNvSpPr/>
            <p:nvPr/>
          </p:nvSpPr>
          <p:spPr>
            <a:xfrm>
              <a:off x="893635" y="257035"/>
              <a:ext cx="4464750" cy="668878"/>
            </a:xfrm>
            <a:prstGeom prst="hexagon">
              <a:avLst>
                <a:gd name="adj" fmla="val 25000"/>
                <a:gd name="vf" fmla="val 115470"/>
              </a:avLst>
            </a:prstGeom>
            <a:solidFill>
              <a:srgbClr val="00B0F0">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 name="TextBox 4">
              <a:extLst>
                <a:ext uri="{FF2B5EF4-FFF2-40B4-BE49-F238E27FC236}">
                  <a16:creationId xmlns:a16="http://schemas.microsoft.com/office/drawing/2014/main" id="{C25133DE-CDA0-45CC-8B57-DA29957F6AEF}"/>
                </a:ext>
              </a:extLst>
            </p:cNvPr>
            <p:cNvSpPr txBox="1"/>
            <p:nvPr/>
          </p:nvSpPr>
          <p:spPr>
            <a:xfrm>
              <a:off x="434684" y="374257"/>
              <a:ext cx="540497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Coiny" panose="02000903060500060000" pitchFamily="2" charset="0"/>
                  <a:ea typeface="+mn-ea"/>
                  <a:cs typeface="+mn-cs"/>
                </a:rPr>
                <a:t>LUYỆN ĐỌC NHÓM</a:t>
              </a:r>
            </a:p>
          </p:txBody>
        </p:sp>
      </p:grpSp>
      <p:pic>
        <p:nvPicPr>
          <p:cNvPr id="7" name="Picture 6"/>
          <p:cNvPicPr>
            <a:picLocks noChangeAspect="1"/>
          </p:cNvPicPr>
          <p:nvPr/>
        </p:nvPicPr>
        <p:blipFill>
          <a:blip r:embed="rId2"/>
          <a:stretch>
            <a:fillRect/>
          </a:stretch>
        </p:blipFill>
        <p:spPr>
          <a:xfrm>
            <a:off x="6760842" y="1488135"/>
            <a:ext cx="5065398" cy="2548381"/>
          </a:xfrm>
          <a:prstGeom prst="rect">
            <a:avLst/>
          </a:prstGeom>
        </p:spPr>
      </p:pic>
      <p:pic>
        <p:nvPicPr>
          <p:cNvPr id="8" name="Picture 7"/>
          <p:cNvPicPr>
            <a:picLocks noChangeAspect="1"/>
          </p:cNvPicPr>
          <p:nvPr/>
        </p:nvPicPr>
        <p:blipFill>
          <a:blip r:embed="rId3">
            <a:extLst>
              <a:ext uri="{BEBA8EAE-BF5A-486C-A8C5-ECC9F3942E4B}">
                <a14:imgProps xmlns:a14="http://schemas.microsoft.com/office/drawing/2010/main">
                  <a14:imgLayer r:embed="rId4">
                    <a14:imgEffect>
                      <a14:backgroundRemoval t="9607" b="100000" l="0" r="100000">
                        <a14:foregroundMark x1="3250" y1="68996" x2="3625" y2="70742"/>
                        <a14:foregroundMark x1="2875" y1="68122" x2="3125" y2="69432"/>
                        <a14:foregroundMark x1="34375" y1="37336" x2="43250" y2="51528"/>
                        <a14:foregroundMark x1="42375" y1="62009" x2="45250" y2="58734"/>
                        <a14:foregroundMark x1="45625" y1="60699" x2="47250" y2="58515"/>
                        <a14:foregroundMark x1="47000" y1="59389" x2="47625" y2="61572"/>
                        <a14:backgroundMark x1="42750" y1="58515" x2="45375" y2="54803"/>
                        <a14:backgroundMark x1="56375" y1="69214" x2="61875" y2="69651"/>
                        <a14:backgroundMark x1="77000" y1="78821" x2="80500" y2="82969"/>
                        <a14:backgroundMark x1="6625" y1="75764" x2="7625" y2="77511"/>
                      </a14:backgroundRemoval>
                    </a14:imgEffect>
                  </a14:imgLayer>
                </a14:imgProps>
              </a:ext>
            </a:extLst>
          </a:blip>
          <a:stretch>
            <a:fillRect/>
          </a:stretch>
        </p:blipFill>
        <p:spPr>
          <a:xfrm>
            <a:off x="3412440" y="3662570"/>
            <a:ext cx="5581537" cy="3195430"/>
          </a:xfrm>
          <a:prstGeom prst="rect">
            <a:avLst/>
          </a:prstGeom>
        </p:spPr>
      </p:pic>
      <p:pic>
        <p:nvPicPr>
          <p:cNvPr id="3" name="Picture 2"/>
          <p:cNvPicPr>
            <a:picLocks noChangeAspect="1"/>
          </p:cNvPicPr>
          <p:nvPr/>
        </p:nvPicPr>
        <p:blipFill>
          <a:blip r:embed="rId5"/>
          <a:stretch>
            <a:fillRect/>
          </a:stretch>
        </p:blipFill>
        <p:spPr>
          <a:xfrm>
            <a:off x="580177" y="1296110"/>
            <a:ext cx="5785605" cy="2932430"/>
          </a:xfrm>
          <a:prstGeom prst="rect">
            <a:avLst/>
          </a:prstGeom>
        </p:spPr>
      </p:pic>
    </p:spTree>
    <p:extLst>
      <p:ext uri="{BB962C8B-B14F-4D97-AF65-F5344CB8AC3E}">
        <p14:creationId xmlns:p14="http://schemas.microsoft.com/office/powerpoint/2010/main" val="1811774038"/>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up)">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up)">
                                      <p:cBhvr>
                                        <p:cTn id="17" dur="500"/>
                                        <p:tgtEl>
                                          <p:spTgt spid="7"/>
                                        </p:tgtEl>
                                      </p:cBhvr>
                                    </p:animEffect>
                                  </p:childTnLst>
                                </p:cTn>
                              </p:par>
                            </p:childTnLst>
                          </p:cTn>
                        </p:par>
                        <p:par>
                          <p:cTn id="18" fill="hold">
                            <p:stCondLst>
                              <p:cond delay="500"/>
                            </p:stCondLst>
                            <p:childTnLst>
                              <p:par>
                                <p:cTn id="19" presetID="53" presetClass="entr" presetSubtype="16" fill="hold" nodeType="after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p:cTn id="21" dur="500" fill="hold"/>
                                        <p:tgtEl>
                                          <p:spTgt spid="8"/>
                                        </p:tgtEl>
                                        <p:attrNameLst>
                                          <p:attrName>ppt_w</p:attrName>
                                        </p:attrNameLst>
                                      </p:cBhvr>
                                      <p:tavLst>
                                        <p:tav tm="0">
                                          <p:val>
                                            <p:fltVal val="0"/>
                                          </p:val>
                                        </p:tav>
                                        <p:tav tm="100000">
                                          <p:val>
                                            <p:strVal val="#ppt_w"/>
                                          </p:val>
                                        </p:tav>
                                      </p:tavLst>
                                    </p:anim>
                                    <p:anim calcmode="lin" valueType="num">
                                      <p:cBhvr>
                                        <p:cTn id="22" dur="500" fill="hold"/>
                                        <p:tgtEl>
                                          <p:spTgt spid="8"/>
                                        </p:tgtEl>
                                        <p:attrNameLst>
                                          <p:attrName>ppt_h</p:attrName>
                                        </p:attrNameLst>
                                      </p:cBhvr>
                                      <p:tavLst>
                                        <p:tav tm="0">
                                          <p:val>
                                            <p:fltVal val="0"/>
                                          </p:val>
                                        </p:tav>
                                        <p:tav tm="100000">
                                          <p:val>
                                            <p:strVal val="#ppt_h"/>
                                          </p:val>
                                        </p:tav>
                                      </p:tavLst>
                                    </p:anim>
                                    <p:animEffect transition="in" filter="fade">
                                      <p:cBhvr>
                                        <p:cTn id="2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186723" y="89773"/>
            <a:ext cx="5404973" cy="668878"/>
            <a:chOff x="-186723" y="89773"/>
            <a:chExt cx="5404973" cy="668878"/>
          </a:xfrm>
        </p:grpSpPr>
        <p:sp>
          <p:nvSpPr>
            <p:cNvPr id="2" name="Google Shape;1244;p45"/>
            <p:cNvSpPr/>
            <p:nvPr/>
          </p:nvSpPr>
          <p:spPr>
            <a:xfrm>
              <a:off x="81324" y="89773"/>
              <a:ext cx="4802431" cy="668878"/>
            </a:xfrm>
            <a:prstGeom prst="hexagon">
              <a:avLst>
                <a:gd name="adj" fmla="val 25000"/>
                <a:gd name="vf" fmla="val 115470"/>
              </a:avLst>
            </a:prstGeom>
            <a:solidFill>
              <a:srgbClr val="00B0F0">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 name="TextBox 2">
              <a:extLst>
                <a:ext uri="{FF2B5EF4-FFF2-40B4-BE49-F238E27FC236}">
                  <a16:creationId xmlns:a16="http://schemas.microsoft.com/office/drawing/2014/main" id="{C25133DE-CDA0-45CC-8B57-DA29957F6AEF}"/>
                </a:ext>
              </a:extLst>
            </p:cNvPr>
            <p:cNvSpPr txBox="1"/>
            <p:nvPr/>
          </p:nvSpPr>
          <p:spPr>
            <a:xfrm>
              <a:off x="-186723" y="223252"/>
              <a:ext cx="540497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Coiny" panose="02000903060500060000" pitchFamily="2" charset="0"/>
                  <a:ea typeface="+mn-ea"/>
                  <a:cs typeface="+mn-cs"/>
                </a:rPr>
                <a:t>LUYỆN ĐỌC TRƯỚC LỚP</a:t>
              </a:r>
            </a:p>
          </p:txBody>
        </p:sp>
      </p:grpSp>
      <p:pic>
        <p:nvPicPr>
          <p:cNvPr id="19" name="图片 7"/>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423467" y="4049558"/>
            <a:ext cx="3974407" cy="2913808"/>
          </a:xfrm>
          <a:prstGeom prst="rect">
            <a:avLst/>
          </a:prstGeom>
        </p:spPr>
      </p:pic>
      <p:pic>
        <p:nvPicPr>
          <p:cNvPr id="4" name="Picture 3"/>
          <p:cNvPicPr>
            <a:picLocks noChangeAspect="1"/>
          </p:cNvPicPr>
          <p:nvPr/>
        </p:nvPicPr>
        <p:blipFill>
          <a:blip r:embed="rId3"/>
          <a:stretch>
            <a:fillRect/>
          </a:stretch>
        </p:blipFill>
        <p:spPr>
          <a:xfrm>
            <a:off x="2261275" y="1023957"/>
            <a:ext cx="7870618" cy="3932261"/>
          </a:xfrm>
          <a:prstGeom prst="rect">
            <a:avLst/>
          </a:prstGeom>
        </p:spPr>
      </p:pic>
    </p:spTree>
    <p:extLst>
      <p:ext uri="{BB962C8B-B14F-4D97-AF65-F5344CB8AC3E}">
        <p14:creationId xmlns:p14="http://schemas.microsoft.com/office/powerpoint/2010/main" val="1520135928"/>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836417" y="3734478"/>
            <a:ext cx="3510467" cy="3002803"/>
            <a:chOff x="2442281" y="800017"/>
            <a:chExt cx="2943177" cy="2440364"/>
          </a:xfrm>
        </p:grpSpPr>
        <p:sp>
          <p:nvSpPr>
            <p:cNvPr id="5" name="Cloud 4">
              <a:extLst>
                <a:ext uri="{FF2B5EF4-FFF2-40B4-BE49-F238E27FC236}">
                  <a16:creationId xmlns:a16="http://schemas.microsoft.com/office/drawing/2014/main" id="{DB402F56-D1AA-4B4C-A9F3-5A1A473A263F}"/>
                </a:ext>
              </a:extLst>
            </p:cNvPr>
            <p:cNvSpPr/>
            <p:nvPr/>
          </p:nvSpPr>
          <p:spPr>
            <a:xfrm rot="554997">
              <a:off x="2442281" y="800017"/>
              <a:ext cx="2943177" cy="2440364"/>
            </a:xfrm>
            <a:prstGeom prst="cloud">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8F2BA4D9-C279-446E-ABE4-F0153E208B8F}"/>
                </a:ext>
              </a:extLst>
            </p:cNvPr>
            <p:cNvSpPr txBox="1"/>
            <p:nvPr/>
          </p:nvSpPr>
          <p:spPr>
            <a:xfrm>
              <a:off x="3175525" y="2156390"/>
              <a:ext cx="1476687" cy="707886"/>
            </a:xfrm>
            <a:prstGeom prst="rect">
              <a:avLst/>
            </a:prstGeom>
            <a:noFill/>
          </p:spPr>
          <p:txBody>
            <a:bodyPr wrap="none" rtlCol="0">
              <a:spAutoFit/>
            </a:bodyPr>
            <a:lstStyle/>
            <a:p>
              <a:pPr algn="ctr"/>
              <a:r>
                <a:rPr lang="en-US" sz="2000" dirty="0">
                  <a:solidFill>
                    <a:schemeClr val="accent2"/>
                  </a:solidFill>
                  <a:latin typeface="iCiel Cadena" panose="02000503000000020004" pitchFamily="50" charset="0"/>
                </a:rPr>
                <a:t>THẢO LUẬN</a:t>
              </a:r>
              <a:br>
                <a:rPr lang="en-US" sz="2000" dirty="0">
                  <a:solidFill>
                    <a:schemeClr val="accent2"/>
                  </a:solidFill>
                  <a:latin typeface="iCiel Cadena" panose="02000503000000020004" pitchFamily="50" charset="0"/>
                </a:rPr>
              </a:br>
              <a:r>
                <a:rPr lang="en-US" sz="2000" dirty="0">
                  <a:solidFill>
                    <a:schemeClr val="accent2"/>
                  </a:solidFill>
                  <a:latin typeface="iCiel Cadena" panose="02000503000000020004" pitchFamily="50" charset="0"/>
                </a:rPr>
                <a:t>NHÓM ĐÔI</a:t>
              </a:r>
            </a:p>
          </p:txBody>
        </p:sp>
        <p:pic>
          <p:nvPicPr>
            <p:cNvPr id="7" name="Picture 6"/>
            <p:cNvPicPr>
              <a:picLocks noChangeAspect="1"/>
            </p:cNvPicPr>
            <p:nvPr/>
          </p:nvPicPr>
          <p:blipFill>
            <a:blip r:embed="rId3">
              <a:extLst>
                <a:ext uri="{BEBA8EAE-BF5A-486C-A8C5-ECC9F3942E4B}">
                  <a14:imgProps xmlns:a14="http://schemas.microsoft.com/office/drawing/2010/main">
                    <a14:imgLayer r:embed="rId4">
                      <a14:imgEffect>
                        <a14:backgroundRemoval t="10000" b="100000" l="0" r="93770">
                          <a14:foregroundMark x1="30511" y1="45800" x2="11022" y2="55600"/>
                          <a14:foregroundMark x1="29872" y1="83200" x2="33387" y2="85400"/>
                          <a14:foregroundMark x1="37540" y1="76600" x2="44728" y2="82200"/>
                          <a14:foregroundMark x1="44728" y1="82200" x2="44728" y2="82200"/>
                          <a14:foregroundMark x1="28594" y1="86200" x2="29712" y2="92600"/>
                          <a14:foregroundMark x1="64696" y1="52400" x2="65335" y2="60400"/>
                          <a14:foregroundMark x1="67252" y1="72400" x2="64537" y2="83400"/>
                          <a14:foregroundMark x1="58307" y1="73400" x2="55911" y2="82000"/>
                          <a14:foregroundMark x1="71086" y1="72200" x2="72204" y2="80200"/>
                          <a14:foregroundMark x1="75399" y1="76400" x2="78275" y2="90600"/>
                          <a14:backgroundMark x1="36422" y1="12800" x2="34824" y2="28400"/>
                          <a14:backgroundMark x1="42013" y1="27000" x2="45687" y2="38400"/>
                          <a14:backgroundMark x1="48722" y1="40400" x2="49840" y2="48400"/>
                          <a14:backgroundMark x1="50639" y1="50000" x2="48722" y2="59200"/>
                          <a14:backgroundMark x1="47923" y1="65800" x2="48882" y2="80200"/>
                          <a14:backgroundMark x1="16773" y1="74800" x2="24121" y2="77000"/>
                          <a14:backgroundMark x1="23003" y1="16000" x2="30831" y2="22200"/>
                          <a14:backgroundMark x1="24760" y1="23400" x2="19489" y2="29400"/>
                          <a14:backgroundMark x1="48722" y1="60000" x2="50639" y2="73200"/>
                          <a14:backgroundMark x1="52556" y1="66600" x2="54473" y2="74400"/>
                          <a14:backgroundMark x1="50160" y1="81600" x2="49361" y2="93200"/>
                          <a14:backgroundMark x1="20607" y1="77400" x2="21885" y2="84000"/>
                          <a14:backgroundMark x1="23802" y1="73800" x2="27476" y2="75400"/>
                          <a14:backgroundMark x1="77316" y1="66800" x2="89457" y2="67200"/>
                        </a14:backgroundRemoval>
                      </a14:imgEffect>
                    </a14:imgLayer>
                  </a14:imgProps>
                </a:ext>
              </a:extLst>
            </a:blip>
            <a:stretch>
              <a:fillRect/>
            </a:stretch>
          </p:blipFill>
          <p:spPr>
            <a:xfrm>
              <a:off x="3041493" y="816711"/>
              <a:ext cx="1744754" cy="1393574"/>
            </a:xfrm>
            <a:prstGeom prst="rect">
              <a:avLst/>
            </a:prstGeom>
          </p:spPr>
        </p:pic>
      </p:grpSp>
      <p:pic>
        <p:nvPicPr>
          <p:cNvPr id="17" name="图片 8" descr="4ef6b7c9486052b6069210c143670dcb"/>
          <p:cNvPicPr>
            <a:picLocks noChangeAspect="1"/>
          </p:cNvPicPr>
          <p:nvPr/>
        </p:nvPicPr>
        <p:blipFill rotWithShape="1">
          <a:blip r:embed="rId5" cstate="screen">
            <a:extLst>
              <a:ext uri="{28A0092B-C50C-407E-A947-70E740481C1C}">
                <a14:useLocalDpi xmlns:a14="http://schemas.microsoft.com/office/drawing/2010/main"/>
              </a:ext>
            </a:extLst>
          </a:blip>
          <a:srcRect t="-4082"/>
          <a:stretch>
            <a:fillRect/>
          </a:stretch>
        </p:blipFill>
        <p:spPr>
          <a:xfrm>
            <a:off x="0" y="246185"/>
            <a:ext cx="4796016" cy="1878330"/>
          </a:xfrm>
          <a:prstGeom prst="rect">
            <a:avLst/>
          </a:prstGeom>
        </p:spPr>
      </p:pic>
      <p:pic>
        <p:nvPicPr>
          <p:cNvPr id="2" name="PA_图片 4">
            <a:extLst>
              <a:ext uri="{FF2B5EF4-FFF2-40B4-BE49-F238E27FC236}">
                <a16:creationId xmlns:a16="http://schemas.microsoft.com/office/drawing/2014/main" id="{B69F4D7D-C114-16E0-EC41-8CE81CDC86A3}"/>
              </a:ext>
            </a:extLst>
          </p:cNvPr>
          <p:cNvPicPr>
            <a:picLocks noChangeAspect="1"/>
          </p:cNvPicPr>
          <p:nvPr>
            <p:custDataLst>
              <p:tags r:id="rId1"/>
            </p:custDataLst>
          </p:nvPr>
        </p:nvPicPr>
        <p:blipFill>
          <a:blip r:embed="rId6" cstate="print">
            <a:extLst>
              <a:ext uri="{28A0092B-C50C-407E-A947-70E740481C1C}">
                <a14:useLocalDpi xmlns:a14="http://schemas.microsoft.com/office/drawing/2010/main" val="0"/>
              </a:ext>
            </a:extLst>
          </a:blip>
          <a:stretch>
            <a:fillRect/>
          </a:stretch>
        </p:blipFill>
        <p:spPr>
          <a:xfrm>
            <a:off x="4022633" y="809625"/>
            <a:ext cx="7131142" cy="3552825"/>
          </a:xfrm>
          <a:prstGeom prst="rect">
            <a:avLst/>
          </a:prstGeom>
        </p:spPr>
      </p:pic>
      <p:sp>
        <p:nvSpPr>
          <p:cNvPr id="3" name="TextBox 2">
            <a:extLst>
              <a:ext uri="{FF2B5EF4-FFF2-40B4-BE49-F238E27FC236}">
                <a16:creationId xmlns:a16="http://schemas.microsoft.com/office/drawing/2014/main" id="{8E9F9D0A-2276-98F6-655C-F57441E65B4B}"/>
              </a:ext>
            </a:extLst>
          </p:cNvPr>
          <p:cNvSpPr txBox="1"/>
          <p:nvPr/>
        </p:nvSpPr>
        <p:spPr>
          <a:xfrm flipH="1">
            <a:off x="4533900" y="1933575"/>
            <a:ext cx="6096000" cy="1754326"/>
          </a:xfrm>
          <a:prstGeom prst="rect">
            <a:avLst/>
          </a:prstGeom>
          <a:noFill/>
        </p:spPr>
        <p:txBody>
          <a:bodyPr wrap="square" rtlCol="0">
            <a:spAutoFit/>
          </a:bodyPr>
          <a:lstStyle/>
          <a:p>
            <a:pPr lvl="0" algn="ctr">
              <a:defRPr/>
            </a:pPr>
            <a:r>
              <a:rPr lang="vi-VN" sz="3600" dirty="0">
                <a:solidFill>
                  <a:srgbClr val="FF0000"/>
                </a:solidFill>
                <a:latin typeface="Calibri"/>
              </a:rPr>
              <a:t>Em hãy kể một ngày lễ khai giảng đã để lại cho em nhiều ấn tượng và đáng nhớ nhất.</a:t>
            </a:r>
            <a:endParaRPr kumimoji="0" lang="en-US" sz="3600" b="0" i="0" u="none" strike="noStrike" kern="1200" cap="none" spc="0" normalizeH="0" baseline="0" noProof="0" dirty="0">
              <a:ln>
                <a:noFill/>
              </a:ln>
              <a:solidFill>
                <a:srgbClr val="FF0000"/>
              </a:solidFill>
              <a:effectLst/>
              <a:uLnTx/>
              <a:uFillTx/>
              <a:latin typeface="Calibri"/>
            </a:endParaRPr>
          </a:p>
        </p:txBody>
      </p:sp>
    </p:spTree>
    <p:extLst>
      <p:ext uri="{BB962C8B-B14F-4D97-AF65-F5344CB8AC3E}">
        <p14:creationId xmlns:p14="http://schemas.microsoft.com/office/powerpoint/2010/main" val="3278878806"/>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p:cTn id="15" dur="500" fill="hold"/>
                                        <p:tgtEl>
                                          <p:spTgt spid="3"/>
                                        </p:tgtEl>
                                        <p:attrNameLst>
                                          <p:attrName>ppt_w</p:attrName>
                                        </p:attrNameLst>
                                      </p:cBhvr>
                                      <p:tavLst>
                                        <p:tav tm="0">
                                          <p:val>
                                            <p:fltVal val="0"/>
                                          </p:val>
                                        </p:tav>
                                        <p:tav tm="100000">
                                          <p:val>
                                            <p:strVal val="#ppt_w"/>
                                          </p:val>
                                        </p:tav>
                                      </p:tavLst>
                                    </p:anim>
                                    <p:anim calcmode="lin" valueType="num">
                                      <p:cBhvr>
                                        <p:cTn id="16" dur="500" fill="hold"/>
                                        <p:tgtEl>
                                          <p:spTgt spid="3"/>
                                        </p:tgtEl>
                                        <p:attrNameLst>
                                          <p:attrName>ppt_h</p:attrName>
                                        </p:attrNameLst>
                                      </p:cBhvr>
                                      <p:tavLst>
                                        <p:tav tm="0">
                                          <p:val>
                                            <p:fltVal val="0"/>
                                          </p:val>
                                        </p:tav>
                                        <p:tav tm="100000">
                                          <p:val>
                                            <p:strVal val="#ppt_h"/>
                                          </p:val>
                                        </p:tav>
                                      </p:tavLst>
                                    </p:anim>
                                    <p:animEffect transition="in" filter="fade">
                                      <p:cBhvr>
                                        <p:cTn id="17" dur="500"/>
                                        <p:tgtEl>
                                          <p:spTgt spid="3"/>
                                        </p:tgtEl>
                                      </p:cBhvr>
                                    </p:animEffect>
                                  </p:childTnLst>
                                </p:cTn>
                              </p:par>
                              <p:par>
                                <p:cTn id="18" presetID="53" presetClass="entr" presetSubtype="16" fill="hold" nodeType="withEffect">
                                  <p:stCondLst>
                                    <p:cond delay="0"/>
                                  </p:stCondLst>
                                  <p:childTnLst>
                                    <p:set>
                                      <p:cBhvr>
                                        <p:cTn id="19" dur="1" fill="hold">
                                          <p:stCondLst>
                                            <p:cond delay="0"/>
                                          </p:stCondLst>
                                        </p:cTn>
                                        <p:tgtEl>
                                          <p:spTgt spid="2"/>
                                        </p:tgtEl>
                                        <p:attrNameLst>
                                          <p:attrName>style.visibility</p:attrName>
                                        </p:attrNameLst>
                                      </p:cBhvr>
                                      <p:to>
                                        <p:strVal val="visible"/>
                                      </p:to>
                                    </p:set>
                                    <p:anim calcmode="lin" valueType="num">
                                      <p:cBhvr>
                                        <p:cTn id="20" dur="500" fill="hold"/>
                                        <p:tgtEl>
                                          <p:spTgt spid="2"/>
                                        </p:tgtEl>
                                        <p:attrNameLst>
                                          <p:attrName>ppt_w</p:attrName>
                                        </p:attrNameLst>
                                      </p:cBhvr>
                                      <p:tavLst>
                                        <p:tav tm="0">
                                          <p:val>
                                            <p:fltVal val="0"/>
                                          </p:val>
                                        </p:tav>
                                        <p:tav tm="100000">
                                          <p:val>
                                            <p:strVal val="#ppt_w"/>
                                          </p:val>
                                        </p:tav>
                                      </p:tavLst>
                                    </p:anim>
                                    <p:anim calcmode="lin" valueType="num">
                                      <p:cBhvr>
                                        <p:cTn id="21" dur="500" fill="hold"/>
                                        <p:tgtEl>
                                          <p:spTgt spid="2"/>
                                        </p:tgtEl>
                                        <p:attrNameLst>
                                          <p:attrName>ppt_h</p:attrName>
                                        </p:attrNameLst>
                                      </p:cBhvr>
                                      <p:tavLst>
                                        <p:tav tm="0">
                                          <p:val>
                                            <p:fltVal val="0"/>
                                          </p:val>
                                        </p:tav>
                                        <p:tav tm="100000">
                                          <p:val>
                                            <p:strVal val="#ppt_h"/>
                                          </p:val>
                                        </p:tav>
                                      </p:tavLst>
                                    </p:anim>
                                    <p:animEffect transition="in" filter="fade">
                                      <p:cBhvr>
                                        <p:cTn id="2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269291" y="1121786"/>
            <a:ext cx="11922709" cy="1219821"/>
            <a:chOff x="175307" y="1014864"/>
            <a:chExt cx="11886569" cy="809967"/>
          </a:xfrm>
        </p:grpSpPr>
        <p:sp>
          <p:nvSpPr>
            <p:cNvPr id="7" name="Rectangle 6"/>
            <p:cNvSpPr/>
            <p:nvPr/>
          </p:nvSpPr>
          <p:spPr>
            <a:xfrm>
              <a:off x="871604" y="1014864"/>
              <a:ext cx="11190272" cy="809967"/>
            </a:xfrm>
            <a:prstGeom prst="rect">
              <a:avLst/>
            </a:prstGeom>
          </p:spPr>
          <p:txBody>
            <a:bodyPr wrap="square">
              <a:spAutoFit/>
            </a:bodyPr>
            <a:lstStyle/>
            <a:p>
              <a:pPr marL="0" marR="0" algn="just">
                <a:lnSpc>
                  <a:spcPct val="120000"/>
                </a:lnSpc>
                <a:spcBef>
                  <a:spcPts val="0"/>
                </a:spcBef>
                <a:spcAft>
                  <a:spcPts val="0"/>
                </a:spcAft>
              </a:pPr>
              <a:r>
                <a:rPr lang="en-US" sz="3200" b="1" dirty="0" err="1">
                  <a:effectLst/>
                  <a:latin typeface="Cambria" panose="02040503050406030204" pitchFamily="18" charset="0"/>
                  <a:ea typeface="Cambria" panose="02040503050406030204" pitchFamily="18" charset="0"/>
                </a:rPr>
                <a:t>Câu</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nào</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trong</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thư</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của</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Bác</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Hồ</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cho</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thấy</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ngày</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khai</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trường</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tháng</a:t>
              </a:r>
              <a:r>
                <a:rPr lang="en-US" sz="3200" b="1" dirty="0">
                  <a:effectLst/>
                  <a:latin typeface="Cambria" panose="02040503050406030204" pitchFamily="18" charset="0"/>
                  <a:ea typeface="Cambria" panose="02040503050406030204" pitchFamily="18" charset="0"/>
                </a:rPr>
                <a:t> 9 </a:t>
              </a:r>
              <a:r>
                <a:rPr lang="en-US" sz="3200" b="1" dirty="0" err="1">
                  <a:effectLst/>
                  <a:latin typeface="Cambria" panose="02040503050406030204" pitchFamily="18" charset="0"/>
                  <a:ea typeface="Cambria" panose="02040503050406030204" pitchFamily="18" charset="0"/>
                </a:rPr>
                <a:t>năm</a:t>
              </a:r>
              <a:r>
                <a:rPr lang="en-US" sz="3200" b="1" dirty="0">
                  <a:effectLst/>
                  <a:latin typeface="Cambria" panose="02040503050406030204" pitchFamily="18" charset="0"/>
                  <a:ea typeface="Cambria" panose="02040503050406030204" pitchFamily="18" charset="0"/>
                </a:rPr>
                <a:t> 1945 </a:t>
              </a:r>
              <a:r>
                <a:rPr lang="en-US" sz="3200" b="1" dirty="0" err="1">
                  <a:effectLst/>
                  <a:latin typeface="Cambria" panose="02040503050406030204" pitchFamily="18" charset="0"/>
                  <a:ea typeface="Cambria" panose="02040503050406030204" pitchFamily="18" charset="0"/>
                </a:rPr>
                <a:t>rất</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đặc</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biệt</a:t>
              </a:r>
              <a:r>
                <a:rPr lang="en-US" sz="3200" b="1" dirty="0">
                  <a:effectLst/>
                  <a:latin typeface="Cambria" panose="02040503050406030204" pitchFamily="18" charset="0"/>
                  <a:ea typeface="Cambria" panose="02040503050406030204" pitchFamily="18" charset="0"/>
                </a:rPr>
                <a:t>?</a:t>
              </a:r>
            </a:p>
          </p:txBody>
        </p:sp>
        <p:sp>
          <p:nvSpPr>
            <p:cNvPr id="8" name="Oval 7"/>
            <p:cNvSpPr/>
            <p:nvPr/>
          </p:nvSpPr>
          <p:spPr>
            <a:xfrm>
              <a:off x="175307" y="1145970"/>
              <a:ext cx="643345" cy="406425"/>
            </a:xfrm>
            <a:prstGeom prst="ellipse">
              <a:avLst/>
            </a:prstGeom>
            <a:ln>
              <a:solidFill>
                <a:srgbClr val="FFC000"/>
              </a:solidFill>
            </a:ln>
          </p:spPr>
          <p:style>
            <a:lnRef idx="2">
              <a:schemeClr val="accent4"/>
            </a:lnRef>
            <a:fillRef idx="1">
              <a:schemeClr val="lt1"/>
            </a:fillRef>
            <a:effectRef idx="0">
              <a:schemeClr val="accent4"/>
            </a:effectRef>
            <a:fontRef idx="minor">
              <a:schemeClr val="dk1"/>
            </a:fontRef>
          </p:style>
          <p:txBody>
            <a:bodyPr rtlCol="0" anchor="ctr"/>
            <a:lstStyle/>
            <a:p>
              <a:pPr algn="ctr"/>
              <a:r>
                <a:rPr lang="en-US" sz="3200" dirty="0">
                  <a:solidFill>
                    <a:srgbClr val="4CB9D0"/>
                  </a:solidFill>
                  <a:latin typeface="iCiel Pony" panose="02000000000000000000" pitchFamily="2" charset="0"/>
                </a:rPr>
                <a:t>1</a:t>
              </a:r>
            </a:p>
          </p:txBody>
        </p:sp>
      </p:grpSp>
      <p:sp>
        <p:nvSpPr>
          <p:cNvPr id="15" name="Text Box 3">
            <a:extLst>
              <a:ext uri="{FF2B5EF4-FFF2-40B4-BE49-F238E27FC236}">
                <a16:creationId xmlns:a16="http://schemas.microsoft.com/office/drawing/2014/main" id="{9F91CA37-73A1-4A19-B0E1-C7F38EF2BF05}"/>
              </a:ext>
            </a:extLst>
          </p:cNvPr>
          <p:cNvSpPr txBox="1">
            <a:spLocks noChangeArrowheads="1"/>
          </p:cNvSpPr>
          <p:nvPr/>
        </p:nvSpPr>
        <p:spPr bwMode="auto">
          <a:xfrm>
            <a:off x="548832" y="2896106"/>
            <a:ext cx="11185968"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VNI-Times" pitchFamily="2" charset="0"/>
              </a:defRPr>
            </a:lvl1pPr>
            <a:lvl2pPr marL="742950" indent="-285750" eaLnBrk="0" hangingPunct="0">
              <a:defRPr sz="2400">
                <a:solidFill>
                  <a:schemeClr val="tx1"/>
                </a:solidFill>
                <a:latin typeface="VNI-Times" pitchFamily="2" charset="0"/>
              </a:defRPr>
            </a:lvl2pPr>
            <a:lvl3pPr marL="1143000" indent="-228600" eaLnBrk="0" hangingPunct="0">
              <a:defRPr sz="2400">
                <a:solidFill>
                  <a:schemeClr val="tx1"/>
                </a:solidFill>
                <a:latin typeface="VNI-Times" pitchFamily="2" charset="0"/>
              </a:defRPr>
            </a:lvl3pPr>
            <a:lvl4pPr marL="1600200" indent="-228600" eaLnBrk="0" hangingPunct="0">
              <a:defRPr sz="2400">
                <a:solidFill>
                  <a:schemeClr val="tx1"/>
                </a:solidFill>
                <a:latin typeface="VNI-Times" pitchFamily="2" charset="0"/>
              </a:defRPr>
            </a:lvl4pPr>
            <a:lvl5pPr marL="2057400" indent="-228600" eaLnBrk="0" hangingPunct="0">
              <a:defRPr sz="2400">
                <a:solidFill>
                  <a:schemeClr val="tx1"/>
                </a:solidFill>
                <a:latin typeface="VNI-Times" pitchFamily="2" charset="0"/>
              </a:defRPr>
            </a:lvl5pPr>
            <a:lvl6pPr marL="2514600" indent="-228600" eaLnBrk="0" fontAlgn="base" hangingPunct="0">
              <a:spcBef>
                <a:spcPct val="0"/>
              </a:spcBef>
              <a:spcAft>
                <a:spcPct val="0"/>
              </a:spcAft>
              <a:defRPr sz="2400">
                <a:solidFill>
                  <a:schemeClr val="tx1"/>
                </a:solidFill>
                <a:latin typeface="VNI-Times" pitchFamily="2" charset="0"/>
              </a:defRPr>
            </a:lvl6pPr>
            <a:lvl7pPr marL="2971800" indent="-228600" eaLnBrk="0" fontAlgn="base" hangingPunct="0">
              <a:spcBef>
                <a:spcPct val="0"/>
              </a:spcBef>
              <a:spcAft>
                <a:spcPct val="0"/>
              </a:spcAft>
              <a:defRPr sz="2400">
                <a:solidFill>
                  <a:schemeClr val="tx1"/>
                </a:solidFill>
                <a:latin typeface="VNI-Times" pitchFamily="2" charset="0"/>
              </a:defRPr>
            </a:lvl7pPr>
            <a:lvl8pPr marL="3429000" indent="-228600" eaLnBrk="0" fontAlgn="base" hangingPunct="0">
              <a:spcBef>
                <a:spcPct val="0"/>
              </a:spcBef>
              <a:spcAft>
                <a:spcPct val="0"/>
              </a:spcAft>
              <a:defRPr sz="2400">
                <a:solidFill>
                  <a:schemeClr val="tx1"/>
                </a:solidFill>
                <a:latin typeface="VNI-Times" pitchFamily="2" charset="0"/>
              </a:defRPr>
            </a:lvl8pPr>
            <a:lvl9pPr marL="3886200" indent="-228600" eaLnBrk="0" fontAlgn="base" hangingPunct="0">
              <a:spcBef>
                <a:spcPct val="0"/>
              </a:spcBef>
              <a:spcAft>
                <a:spcPct val="0"/>
              </a:spcAft>
              <a:defRPr sz="2400">
                <a:solidFill>
                  <a:schemeClr val="tx1"/>
                </a:solidFill>
                <a:latin typeface="VNI-Times" pitchFamily="2" charset="0"/>
              </a:defRPr>
            </a:lvl9pPr>
          </a:lstStyle>
          <a:p>
            <a:pPr algn="just" eaLnBrk="1" hangingPunct="1">
              <a:spcBef>
                <a:spcPct val="20000"/>
              </a:spcBef>
            </a:pPr>
            <a:r>
              <a:rPr lang="en-US" altLang="en-US" sz="3200"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vi-VN" altLang="en-US" sz="3200" dirty="0">
                <a:solidFill>
                  <a:srgbClr val="FF0000"/>
                </a:solidFill>
                <a:latin typeface="Cambria" panose="02040503050406030204" pitchFamily="18" charset="0"/>
                <a:ea typeface="Cambria" panose="02040503050406030204" pitchFamily="18" charset="0"/>
                <a:cs typeface="Calibri" panose="020F0502020204030204" pitchFamily="34" charset="0"/>
              </a:rPr>
              <a:t>Bác Hồ đã viết trong thư “Ngày hôm nay là ngày khai trường đầu tiên ở nước Việt Nam Dân chủ Cộng hòa”. Bác muốn HS cả nước cảm nhận được ý nghĩa của ngày khai trường đầu tiên sau khi nước ta giành được độc lập sau 80 năm bị thực dân Pháp đô hộ. Từ ngày khai trường này, các em HS bắt đầu được hưởng một nền giáo dục hoàn toàn Việt Nam. </a:t>
            </a:r>
            <a:endParaRPr lang="en-US" altLang="en-US" sz="4400" b="1" dirty="0">
              <a:solidFill>
                <a:srgbClr val="FF0000"/>
              </a:solidFill>
              <a:latin typeface="Cambria" panose="02040503050406030204" pitchFamily="18" charset="0"/>
              <a:ea typeface="Cambria" panose="02040503050406030204" pitchFamily="18" charset="0"/>
              <a:cs typeface="Calibri" panose="020F0502020204030204" pitchFamily="34" charset="0"/>
            </a:endParaRPr>
          </a:p>
        </p:txBody>
      </p:sp>
      <p:sp>
        <p:nvSpPr>
          <p:cNvPr id="16" name="Rounded Rectangle 15"/>
          <p:cNvSpPr/>
          <p:nvPr/>
        </p:nvSpPr>
        <p:spPr>
          <a:xfrm>
            <a:off x="293013" y="2877214"/>
            <a:ext cx="11384635" cy="3033729"/>
          </a:xfrm>
          <a:prstGeom prst="roundRect">
            <a:avLst/>
          </a:prstGeom>
          <a:noFill/>
          <a:ln w="38100">
            <a:solidFill>
              <a:srgbClr val="00B050"/>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3200" dirty="0">
              <a:solidFill>
                <a:srgbClr val="00B050"/>
              </a:solidFill>
            </a:endParaRPr>
          </a:p>
        </p:txBody>
      </p:sp>
      <p:pic>
        <p:nvPicPr>
          <p:cNvPr id="2" name="Picture 1">
            <a:extLst>
              <a:ext uri="{FF2B5EF4-FFF2-40B4-BE49-F238E27FC236}">
                <a16:creationId xmlns:a16="http://schemas.microsoft.com/office/drawing/2014/main" id="{62C03AA9-E702-39A5-BD82-FF586122C168}"/>
              </a:ext>
            </a:extLst>
          </p:cNvPr>
          <p:cNvPicPr>
            <a:picLocks noChangeAspect="1"/>
          </p:cNvPicPr>
          <p:nvPr/>
        </p:nvPicPr>
        <p:blipFill>
          <a:blip r:embed="rId2"/>
          <a:stretch>
            <a:fillRect/>
          </a:stretch>
        </p:blipFill>
        <p:spPr>
          <a:xfrm>
            <a:off x="3612953" y="133210"/>
            <a:ext cx="5401524" cy="713294"/>
          </a:xfrm>
          <a:prstGeom prst="rect">
            <a:avLst/>
          </a:prstGeom>
        </p:spPr>
      </p:pic>
      <p:sp>
        <p:nvSpPr>
          <p:cNvPr id="3" name="Rectangles 9"/>
          <p:cNvSpPr/>
          <p:nvPr/>
        </p:nvSpPr>
        <p:spPr>
          <a:xfrm>
            <a:off x="5522825" y="2945031"/>
            <a:ext cx="6070461" cy="516890"/>
          </a:xfrm>
          <a:prstGeom prst="rect">
            <a:avLst/>
          </a:prstGeom>
          <a:solidFill>
            <a:srgbClr val="FFFF00">
              <a:alpha val="5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s 9">
            <a:extLst>
              <a:ext uri="{FF2B5EF4-FFF2-40B4-BE49-F238E27FC236}">
                <a16:creationId xmlns:a16="http://schemas.microsoft.com/office/drawing/2014/main" id="{6E2CD3BA-9446-CD65-D3E9-F53D391D0061}"/>
              </a:ext>
            </a:extLst>
          </p:cNvPr>
          <p:cNvSpPr/>
          <p:nvPr/>
        </p:nvSpPr>
        <p:spPr>
          <a:xfrm>
            <a:off x="656911" y="3402231"/>
            <a:ext cx="8008118" cy="516890"/>
          </a:xfrm>
          <a:prstGeom prst="rect">
            <a:avLst/>
          </a:prstGeom>
          <a:solidFill>
            <a:srgbClr val="FFFF00">
              <a:alpha val="5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74828387"/>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left)">
                                      <p:cBhvr>
                                        <p:cTn id="12" dur="500"/>
                                        <p:tgtEl>
                                          <p:spTgt spid="15"/>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wipe(left)">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wipe(left)">
                                      <p:cBhvr>
                                        <p:cTn id="20" dur="500"/>
                                        <p:tgtEl>
                                          <p:spTgt spid="3"/>
                                        </p:tgtEl>
                                      </p:cBhvr>
                                    </p:animEffect>
                                  </p:childTnLst>
                                </p:cTn>
                              </p:par>
                            </p:childTnLst>
                          </p:cTn>
                        </p:par>
                        <p:par>
                          <p:cTn id="21" fill="hold">
                            <p:stCondLst>
                              <p:cond delay="500"/>
                            </p:stCondLst>
                            <p:childTnLst>
                              <p:par>
                                <p:cTn id="22" presetID="22" presetClass="entr" presetSubtype="8" fill="hold" grpId="0" nodeType="after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ipe(left)">
                                      <p:cBhvr>
                                        <p:cTn id="2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animBg="1"/>
      <p:bldP spid="3" grpId="0" bldLvl="0" animBg="1"/>
      <p:bldP spid="3" grpId="1" animBg="1"/>
      <p:bldP spid="9" grpId="0" bldLvl="0" animBg="1"/>
      <p:bldP spid="9" grpId="1"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427564" y="1227113"/>
            <a:ext cx="10535409" cy="1219821"/>
            <a:chOff x="156606" y="1102439"/>
            <a:chExt cx="10503474" cy="809968"/>
          </a:xfrm>
        </p:grpSpPr>
        <p:sp>
          <p:nvSpPr>
            <p:cNvPr id="10" name="Rectangle 9"/>
            <p:cNvSpPr/>
            <p:nvPr/>
          </p:nvSpPr>
          <p:spPr>
            <a:xfrm>
              <a:off x="793649" y="1102439"/>
              <a:ext cx="9866431" cy="809968"/>
            </a:xfrm>
            <a:prstGeom prst="rect">
              <a:avLst/>
            </a:prstGeom>
          </p:spPr>
          <p:txBody>
            <a:bodyPr wrap="square">
              <a:spAutoFit/>
            </a:bodyPr>
            <a:lstStyle/>
            <a:p>
              <a:pPr marL="0" marR="0" algn="just">
                <a:lnSpc>
                  <a:spcPct val="120000"/>
                </a:lnSpc>
                <a:spcBef>
                  <a:spcPts val="0"/>
                </a:spcBef>
                <a:spcAft>
                  <a:spcPts val="0"/>
                </a:spcAft>
              </a:pPr>
              <a:r>
                <a:rPr lang="en-US" sz="3200" b="1" dirty="0">
                  <a:effectLst/>
                  <a:latin typeface="Cambria" panose="02040503050406030204" pitchFamily="18" charset="0"/>
                  <a:ea typeface="Cambria" panose="02040503050406030204" pitchFamily="18" charset="0"/>
                </a:rPr>
                <a:t>Chi </a:t>
              </a:r>
              <a:r>
                <a:rPr lang="en-US" sz="3200" b="1" dirty="0" err="1">
                  <a:effectLst/>
                  <a:latin typeface="Cambria" panose="02040503050406030204" pitchFamily="18" charset="0"/>
                  <a:ea typeface="Cambria" panose="02040503050406030204" pitchFamily="18" charset="0"/>
                </a:rPr>
                <a:t>tiết</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nào</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trong</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bức</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thư</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cho</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thấy</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bác</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vui</a:t>
              </a:r>
              <a:r>
                <a:rPr lang="en-US" sz="3200" b="1" dirty="0">
                  <a:effectLst/>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cùng</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niềm</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vui</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của</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học</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sinh</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nhân</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ngày</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khai</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trường</a:t>
              </a:r>
              <a:r>
                <a:rPr lang="en-US" sz="3200" b="1" dirty="0">
                  <a:effectLst/>
                  <a:latin typeface="Cambria" panose="02040503050406030204" pitchFamily="18" charset="0"/>
                  <a:ea typeface="Cambria" panose="02040503050406030204" pitchFamily="18" charset="0"/>
                </a:rPr>
                <a:t>?</a:t>
              </a:r>
            </a:p>
          </p:txBody>
        </p:sp>
        <p:sp>
          <p:nvSpPr>
            <p:cNvPr id="11" name="Oval 10"/>
            <p:cNvSpPr/>
            <p:nvPr/>
          </p:nvSpPr>
          <p:spPr>
            <a:xfrm>
              <a:off x="156606" y="1234456"/>
              <a:ext cx="637043" cy="409864"/>
            </a:xfrm>
            <a:prstGeom prst="ellipse">
              <a:avLst/>
            </a:prstGeom>
            <a:ln>
              <a:solidFill>
                <a:srgbClr val="FFC000"/>
              </a:solidFill>
            </a:ln>
          </p:spPr>
          <p:style>
            <a:lnRef idx="2">
              <a:schemeClr val="accent4"/>
            </a:lnRef>
            <a:fillRef idx="1">
              <a:schemeClr val="lt1"/>
            </a:fillRef>
            <a:effectRef idx="0">
              <a:schemeClr val="accent4"/>
            </a:effectRef>
            <a:fontRef idx="minor">
              <a:schemeClr val="dk1"/>
            </a:fontRef>
          </p:style>
          <p:txBody>
            <a:bodyPr rtlCol="0" anchor="ctr"/>
            <a:lstStyle/>
            <a:p>
              <a:pPr algn="just"/>
              <a:r>
                <a:rPr lang="en-US" sz="3200" dirty="0">
                  <a:solidFill>
                    <a:srgbClr val="4CB9D0"/>
                  </a:solidFill>
                  <a:latin typeface="iCiel Pony" panose="02000000000000000000" pitchFamily="2" charset="0"/>
                </a:rPr>
                <a:t>2</a:t>
              </a:r>
            </a:p>
          </p:txBody>
        </p:sp>
      </p:grpSp>
      <p:sp>
        <p:nvSpPr>
          <p:cNvPr id="15" name="Text Box 4">
            <a:extLst>
              <a:ext uri="{FF2B5EF4-FFF2-40B4-BE49-F238E27FC236}">
                <a16:creationId xmlns:a16="http://schemas.microsoft.com/office/drawing/2014/main" id="{50176821-313D-4EE2-B791-346D55C44E02}"/>
              </a:ext>
            </a:extLst>
          </p:cNvPr>
          <p:cNvSpPr txBox="1">
            <a:spLocks noChangeArrowheads="1"/>
          </p:cNvSpPr>
          <p:nvPr/>
        </p:nvSpPr>
        <p:spPr bwMode="auto">
          <a:xfrm>
            <a:off x="474911" y="3001228"/>
            <a:ext cx="11177587" cy="2062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VNI-Times" pitchFamily="2" charset="0"/>
              </a:defRPr>
            </a:lvl1pPr>
            <a:lvl2pPr marL="742950" indent="-285750" eaLnBrk="0" hangingPunct="0">
              <a:defRPr sz="2400">
                <a:solidFill>
                  <a:schemeClr val="tx1"/>
                </a:solidFill>
                <a:latin typeface="VNI-Times" pitchFamily="2" charset="0"/>
              </a:defRPr>
            </a:lvl2pPr>
            <a:lvl3pPr marL="1143000" indent="-228600" eaLnBrk="0" hangingPunct="0">
              <a:defRPr sz="2400">
                <a:solidFill>
                  <a:schemeClr val="tx1"/>
                </a:solidFill>
                <a:latin typeface="VNI-Times" pitchFamily="2" charset="0"/>
              </a:defRPr>
            </a:lvl3pPr>
            <a:lvl4pPr marL="1600200" indent="-228600" eaLnBrk="0" hangingPunct="0">
              <a:defRPr sz="2400">
                <a:solidFill>
                  <a:schemeClr val="tx1"/>
                </a:solidFill>
                <a:latin typeface="VNI-Times" pitchFamily="2" charset="0"/>
              </a:defRPr>
            </a:lvl4pPr>
            <a:lvl5pPr marL="2057400" indent="-228600" eaLnBrk="0" hangingPunct="0">
              <a:defRPr sz="2400">
                <a:solidFill>
                  <a:schemeClr val="tx1"/>
                </a:solidFill>
                <a:latin typeface="VNI-Times" pitchFamily="2" charset="0"/>
              </a:defRPr>
            </a:lvl5pPr>
            <a:lvl6pPr marL="2514600" indent="-228600" eaLnBrk="0" fontAlgn="base" hangingPunct="0">
              <a:spcBef>
                <a:spcPct val="0"/>
              </a:spcBef>
              <a:spcAft>
                <a:spcPct val="0"/>
              </a:spcAft>
              <a:defRPr sz="2400">
                <a:solidFill>
                  <a:schemeClr val="tx1"/>
                </a:solidFill>
                <a:latin typeface="VNI-Times" pitchFamily="2" charset="0"/>
              </a:defRPr>
            </a:lvl6pPr>
            <a:lvl7pPr marL="2971800" indent="-228600" eaLnBrk="0" fontAlgn="base" hangingPunct="0">
              <a:spcBef>
                <a:spcPct val="0"/>
              </a:spcBef>
              <a:spcAft>
                <a:spcPct val="0"/>
              </a:spcAft>
              <a:defRPr sz="2400">
                <a:solidFill>
                  <a:schemeClr val="tx1"/>
                </a:solidFill>
                <a:latin typeface="VNI-Times" pitchFamily="2" charset="0"/>
              </a:defRPr>
            </a:lvl7pPr>
            <a:lvl8pPr marL="3429000" indent="-228600" eaLnBrk="0" fontAlgn="base" hangingPunct="0">
              <a:spcBef>
                <a:spcPct val="0"/>
              </a:spcBef>
              <a:spcAft>
                <a:spcPct val="0"/>
              </a:spcAft>
              <a:defRPr sz="2400">
                <a:solidFill>
                  <a:schemeClr val="tx1"/>
                </a:solidFill>
                <a:latin typeface="VNI-Times" pitchFamily="2" charset="0"/>
              </a:defRPr>
            </a:lvl8pPr>
            <a:lvl9pPr marL="3886200" indent="-228600" eaLnBrk="0" fontAlgn="base" hangingPunct="0">
              <a:spcBef>
                <a:spcPct val="0"/>
              </a:spcBef>
              <a:spcAft>
                <a:spcPct val="0"/>
              </a:spcAft>
              <a:defRPr sz="2400">
                <a:solidFill>
                  <a:schemeClr val="tx1"/>
                </a:solidFill>
                <a:latin typeface="VNI-Times" pitchFamily="2" charset="0"/>
              </a:defRPr>
            </a:lvl9pPr>
          </a:lstStyle>
          <a:p>
            <a:pPr algn="just" eaLnBrk="1" hangingPunct="1">
              <a:spcBef>
                <a:spcPct val="20000"/>
              </a:spcBef>
            </a:pPr>
            <a:r>
              <a:rPr lang="en-US" altLang="en-US" sz="3200"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vi-VN" altLang="en-US" sz="3200" b="1" dirty="0">
                <a:solidFill>
                  <a:srgbClr val="FF0000"/>
                </a:solidFill>
                <a:latin typeface="Cambria" panose="02040503050406030204" pitchFamily="18" charset="0"/>
                <a:ea typeface="Cambria" panose="02040503050406030204" pitchFamily="18" charset="0"/>
                <a:cs typeface="Calibri" panose="020F0502020204030204" pitchFamily="34" charset="0"/>
              </a:rPr>
              <a:t>Bác viết thư gửi các HS nhân ngày khai trường. Bác tưởng tượng thấy cảnh nhộn nhịp tưng bừng của ngày tựu trường. Bác hình dung thấy các em hết thảy đều vui vẻ. Bác chúc các em có một năm học đầy vui vẻ, đầy kết quả tốt đẹp. </a:t>
            </a:r>
            <a:endParaRPr lang="en-US" altLang="en-US" sz="3600" b="1" dirty="0">
              <a:solidFill>
                <a:srgbClr val="FF0000"/>
              </a:solidFill>
              <a:latin typeface="Cambria" panose="02040503050406030204" pitchFamily="18" charset="0"/>
              <a:ea typeface="Cambria" panose="02040503050406030204" pitchFamily="18" charset="0"/>
              <a:cs typeface="Calibri" panose="020F0502020204030204" pitchFamily="34" charset="0"/>
            </a:endParaRPr>
          </a:p>
        </p:txBody>
      </p:sp>
      <p:sp>
        <p:nvSpPr>
          <p:cNvPr id="16" name="Rounded Rectangle 15"/>
          <p:cNvSpPr/>
          <p:nvPr/>
        </p:nvSpPr>
        <p:spPr>
          <a:xfrm>
            <a:off x="367170" y="2856018"/>
            <a:ext cx="11476265" cy="2939925"/>
          </a:xfrm>
          <a:prstGeom prst="roundRect">
            <a:avLst/>
          </a:prstGeom>
          <a:noFill/>
          <a:ln w="38100">
            <a:solidFill>
              <a:srgbClr val="00B0F0"/>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3200" dirty="0">
              <a:solidFill>
                <a:srgbClr val="00B050"/>
              </a:solidFill>
            </a:endParaRPr>
          </a:p>
        </p:txBody>
      </p:sp>
      <p:pic>
        <p:nvPicPr>
          <p:cNvPr id="2" name="Picture 1">
            <a:extLst>
              <a:ext uri="{FF2B5EF4-FFF2-40B4-BE49-F238E27FC236}">
                <a16:creationId xmlns:a16="http://schemas.microsoft.com/office/drawing/2014/main" id="{EF21C5CB-6D55-060C-41D0-6546948991E5}"/>
              </a:ext>
            </a:extLst>
          </p:cNvPr>
          <p:cNvPicPr>
            <a:picLocks noChangeAspect="1"/>
          </p:cNvPicPr>
          <p:nvPr/>
        </p:nvPicPr>
        <p:blipFill>
          <a:blip r:embed="rId2"/>
          <a:stretch>
            <a:fillRect/>
          </a:stretch>
        </p:blipFill>
        <p:spPr>
          <a:xfrm>
            <a:off x="3612953" y="133210"/>
            <a:ext cx="5401524" cy="713294"/>
          </a:xfrm>
          <a:prstGeom prst="rect">
            <a:avLst/>
          </a:prstGeom>
        </p:spPr>
      </p:pic>
    </p:spTree>
    <p:extLst>
      <p:ext uri="{BB962C8B-B14F-4D97-AF65-F5344CB8AC3E}">
        <p14:creationId xmlns:p14="http://schemas.microsoft.com/office/powerpoint/2010/main" val="695440951"/>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left)">
                                      <p:cBhvr>
                                        <p:cTn id="12" dur="500"/>
                                        <p:tgtEl>
                                          <p:spTgt spid="16"/>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wipe(left)">
                                      <p:cBhvr>
                                        <p:cTn id="1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427564" y="1227113"/>
            <a:ext cx="10535409" cy="1219821"/>
            <a:chOff x="156606" y="1102439"/>
            <a:chExt cx="10503474" cy="809968"/>
          </a:xfrm>
        </p:grpSpPr>
        <p:sp>
          <p:nvSpPr>
            <p:cNvPr id="10" name="Rectangle 9"/>
            <p:cNvSpPr/>
            <p:nvPr/>
          </p:nvSpPr>
          <p:spPr>
            <a:xfrm>
              <a:off x="793649" y="1102439"/>
              <a:ext cx="9866431" cy="809968"/>
            </a:xfrm>
            <a:prstGeom prst="rect">
              <a:avLst/>
            </a:prstGeom>
          </p:spPr>
          <p:txBody>
            <a:bodyPr wrap="square">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Bác nhắc học sinh nhớ đến ai, nghĩ đến điều gì trong giờ phút hạnh phúc của ngày tựu trường? </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1" name="Oval 10"/>
            <p:cNvSpPr/>
            <p:nvPr/>
          </p:nvSpPr>
          <p:spPr>
            <a:xfrm>
              <a:off x="156606" y="1234456"/>
              <a:ext cx="637043" cy="409864"/>
            </a:xfrm>
            <a:prstGeom prst="ellipse">
              <a:avLst/>
            </a:prstGeom>
            <a:ln>
              <a:solidFill>
                <a:srgbClr val="FFC000"/>
              </a:solidFill>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4CB9D0"/>
                  </a:solidFill>
                  <a:effectLst/>
                  <a:uLnTx/>
                  <a:uFillTx/>
                  <a:latin typeface="iCiel Pony" panose="02000000000000000000" pitchFamily="2" charset="0"/>
                  <a:ea typeface="+mn-ea"/>
                  <a:cs typeface="+mn-cs"/>
                </a:rPr>
                <a:t>3</a:t>
              </a:r>
            </a:p>
          </p:txBody>
        </p:sp>
      </p:grpSp>
      <p:sp>
        <p:nvSpPr>
          <p:cNvPr id="15" name="Text Box 4">
            <a:extLst>
              <a:ext uri="{FF2B5EF4-FFF2-40B4-BE49-F238E27FC236}">
                <a16:creationId xmlns:a16="http://schemas.microsoft.com/office/drawing/2014/main" id="{50176821-313D-4EE2-B791-346D55C44E02}"/>
              </a:ext>
            </a:extLst>
          </p:cNvPr>
          <p:cNvSpPr txBox="1">
            <a:spLocks noChangeArrowheads="1"/>
          </p:cNvSpPr>
          <p:nvPr/>
        </p:nvSpPr>
        <p:spPr bwMode="auto">
          <a:xfrm>
            <a:off x="474911" y="3056983"/>
            <a:ext cx="11177587" cy="3194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VNI-Times" pitchFamily="2" charset="0"/>
              </a:defRPr>
            </a:lvl1pPr>
            <a:lvl2pPr marL="742950" indent="-285750" eaLnBrk="0" hangingPunct="0">
              <a:defRPr sz="2400">
                <a:solidFill>
                  <a:schemeClr val="tx1"/>
                </a:solidFill>
                <a:latin typeface="VNI-Times" pitchFamily="2" charset="0"/>
              </a:defRPr>
            </a:lvl2pPr>
            <a:lvl3pPr marL="1143000" indent="-228600" eaLnBrk="0" hangingPunct="0">
              <a:defRPr sz="2400">
                <a:solidFill>
                  <a:schemeClr val="tx1"/>
                </a:solidFill>
                <a:latin typeface="VNI-Times" pitchFamily="2" charset="0"/>
              </a:defRPr>
            </a:lvl3pPr>
            <a:lvl4pPr marL="1600200" indent="-228600" eaLnBrk="0" hangingPunct="0">
              <a:defRPr sz="2400">
                <a:solidFill>
                  <a:schemeClr val="tx1"/>
                </a:solidFill>
                <a:latin typeface="VNI-Times" pitchFamily="2" charset="0"/>
              </a:defRPr>
            </a:lvl4pPr>
            <a:lvl5pPr marL="2057400" indent="-228600" eaLnBrk="0" hangingPunct="0">
              <a:defRPr sz="2400">
                <a:solidFill>
                  <a:schemeClr val="tx1"/>
                </a:solidFill>
                <a:latin typeface="VNI-Times" pitchFamily="2" charset="0"/>
              </a:defRPr>
            </a:lvl5pPr>
            <a:lvl6pPr marL="2514600" indent="-228600" eaLnBrk="0" fontAlgn="base" hangingPunct="0">
              <a:spcBef>
                <a:spcPct val="0"/>
              </a:spcBef>
              <a:spcAft>
                <a:spcPct val="0"/>
              </a:spcAft>
              <a:defRPr sz="2400">
                <a:solidFill>
                  <a:schemeClr val="tx1"/>
                </a:solidFill>
                <a:latin typeface="VNI-Times" pitchFamily="2" charset="0"/>
              </a:defRPr>
            </a:lvl6pPr>
            <a:lvl7pPr marL="2971800" indent="-228600" eaLnBrk="0" fontAlgn="base" hangingPunct="0">
              <a:spcBef>
                <a:spcPct val="0"/>
              </a:spcBef>
              <a:spcAft>
                <a:spcPct val="0"/>
              </a:spcAft>
              <a:defRPr sz="2400">
                <a:solidFill>
                  <a:schemeClr val="tx1"/>
                </a:solidFill>
                <a:latin typeface="VNI-Times" pitchFamily="2" charset="0"/>
              </a:defRPr>
            </a:lvl7pPr>
            <a:lvl8pPr marL="3429000" indent="-228600" eaLnBrk="0" fontAlgn="base" hangingPunct="0">
              <a:spcBef>
                <a:spcPct val="0"/>
              </a:spcBef>
              <a:spcAft>
                <a:spcPct val="0"/>
              </a:spcAft>
              <a:defRPr sz="2400">
                <a:solidFill>
                  <a:schemeClr val="tx1"/>
                </a:solidFill>
                <a:latin typeface="VNI-Times" pitchFamily="2" charset="0"/>
              </a:defRPr>
            </a:lvl8pPr>
            <a:lvl9pPr marL="3886200" indent="-228600" eaLnBrk="0" fontAlgn="base" hangingPunct="0">
              <a:spcBef>
                <a:spcPct val="0"/>
              </a:spcBef>
              <a:spcAft>
                <a:spcPct val="0"/>
              </a:spcAft>
              <a:defRPr sz="2400">
                <a:solidFill>
                  <a:schemeClr val="tx1"/>
                </a:solidFill>
                <a:latin typeface="VNI-Times" pitchFamily="2" charset="0"/>
              </a:defRPr>
            </a:lvl9pPr>
          </a:lstStyle>
          <a:p>
            <a:pPr marL="342900" lvl="0" indent="-342900" algn="just" eaLnBrk="1" hangingPunct="1">
              <a:spcBef>
                <a:spcPct val="20000"/>
              </a:spcBef>
              <a:buFont typeface="Arial" panose="020B0604020202020204" pitchFamily="34" charset="0"/>
              <a:buChar char="•"/>
            </a:pPr>
            <a:r>
              <a:rPr lang="vi-VN" altLang="en-US" b="1" dirty="0">
                <a:solidFill>
                  <a:srgbClr val="FF0000"/>
                </a:solidFill>
                <a:latin typeface="Cambria" panose="02040503050406030204" pitchFamily="18" charset="0"/>
                <a:ea typeface="Cambria" panose="02040503050406030204" pitchFamily="18" charset="0"/>
                <a:cs typeface="Calibri" panose="020F0502020204030204" pitchFamily="34" charset="0"/>
              </a:rPr>
              <a:t>Bác nhắc HS nhớ đến công ơn biết bao đồng bào đã chiến đấu, hi sinh để giành lại độc lập, tự do cho dân tộc, đất nước: </a:t>
            </a:r>
            <a:r>
              <a:rPr lang="vi-VN" altLang="en-US" dirty="0">
                <a:latin typeface="Cambria" panose="02040503050406030204" pitchFamily="18" charset="0"/>
                <a:ea typeface="Cambria" panose="02040503050406030204" pitchFamily="18" charset="0"/>
                <a:cs typeface="Calibri" panose="020F0502020204030204" pitchFamily="34" charset="0"/>
              </a:rPr>
              <a:t>Các em được hưởng sự may mắn đó là nhờ sự hi sinh của biết bao nhiêu đồng bào các em. </a:t>
            </a:r>
          </a:p>
          <a:p>
            <a:pPr marL="342900" lvl="0" indent="-342900" algn="just" eaLnBrk="1" hangingPunct="1">
              <a:spcBef>
                <a:spcPct val="20000"/>
              </a:spcBef>
              <a:buFont typeface="Arial" panose="020B0604020202020204" pitchFamily="34" charset="0"/>
              <a:buChar char="•"/>
            </a:pPr>
            <a:r>
              <a:rPr lang="vi-VN" altLang="en-US" b="1" dirty="0">
                <a:solidFill>
                  <a:srgbClr val="FF0000"/>
                </a:solidFill>
                <a:latin typeface="Cambria" panose="02040503050406030204" pitchFamily="18" charset="0"/>
                <a:ea typeface="Cambria" panose="02040503050406030204" pitchFamily="18" charset="0"/>
                <a:cs typeface="Calibri" panose="020F0502020204030204" pitchFamily="34" charset="0"/>
              </a:rPr>
              <a:t>Bác nhắc HS nghĩ đến trách nhiệm của người HS: </a:t>
            </a:r>
            <a:r>
              <a:rPr lang="vi-VN" altLang="en-US" dirty="0">
                <a:latin typeface="Cambria" panose="02040503050406030204" pitchFamily="18" charset="0"/>
                <a:ea typeface="Cambria" panose="02040503050406030204" pitchFamily="18" charset="0"/>
                <a:cs typeface="Calibri" panose="020F0502020204030204" pitchFamily="34" charset="0"/>
              </a:rPr>
              <a:t>Trong năm học tới đây, các em hãy cố gắng, siêng năng học tập, ngoan ngoãn, nghe thầy, yêu bạn. </a:t>
            </a:r>
          </a:p>
          <a:p>
            <a:pPr marL="342900" lvl="0" indent="-342900" algn="just" eaLnBrk="1" hangingPunct="1">
              <a:spcBef>
                <a:spcPct val="20000"/>
              </a:spcBef>
              <a:buFont typeface="Arial" panose="020B0604020202020204" pitchFamily="34" charset="0"/>
              <a:buChar char="•"/>
            </a:pPr>
            <a:r>
              <a:rPr lang="vi-VN" altLang="en-US" b="1" dirty="0">
                <a:solidFill>
                  <a:srgbClr val="FF0000"/>
                </a:solidFill>
                <a:latin typeface="Cambria" panose="02040503050406030204" pitchFamily="18" charset="0"/>
                <a:ea typeface="Cambria" panose="02040503050406030204" pitchFamily="18" charset="0"/>
                <a:cs typeface="Calibri" panose="020F0502020204030204" pitchFamily="34" charset="0"/>
              </a:rPr>
              <a:t>Bác nhắc HS nghĩ đến nhiệm vụ của toàn dân, đó là công cuộc xây dựng lại cơ đồ mà tổ tiên đã để lại: </a:t>
            </a:r>
            <a:r>
              <a:rPr lang="vi-VN" altLang="en-US" dirty="0">
                <a:latin typeface="Cambria" panose="02040503050406030204" pitchFamily="18" charset="0"/>
                <a:ea typeface="Cambria" panose="02040503050406030204" pitchFamily="18" charset="0"/>
                <a:cs typeface="Calibri" panose="020F0502020204030204" pitchFamily="34" charset="0"/>
              </a:rPr>
              <a:t>Sau 80 năm giời nô lệ làm cho nước nhà bị yếu hèn … làm sao cho chúng ta theo kịp các nước khác trên hoàn cầu</a:t>
            </a:r>
            <a:r>
              <a:rPr lang="vi-VN" altLang="en-US" dirty="0">
                <a:solidFill>
                  <a:srgbClr val="FF0000"/>
                </a:solidFill>
                <a:latin typeface="Cambria" panose="02040503050406030204" pitchFamily="18" charset="0"/>
                <a:ea typeface="Cambria" panose="02040503050406030204" pitchFamily="18" charset="0"/>
                <a:cs typeface="Calibri" panose="020F0502020204030204" pitchFamily="34" charset="0"/>
              </a:rPr>
              <a:t>.</a:t>
            </a:r>
          </a:p>
        </p:txBody>
      </p:sp>
      <p:sp>
        <p:nvSpPr>
          <p:cNvPr id="16" name="Rounded Rectangle 15"/>
          <p:cNvSpPr/>
          <p:nvPr/>
        </p:nvSpPr>
        <p:spPr>
          <a:xfrm>
            <a:off x="367170" y="2827543"/>
            <a:ext cx="11476265" cy="3725657"/>
          </a:xfrm>
          <a:prstGeom prst="roundRect">
            <a:avLst/>
          </a:prstGeom>
          <a:noFill/>
          <a:ln w="38100">
            <a:solidFill>
              <a:srgbClr val="00B0F0"/>
            </a:solidFill>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00B050"/>
              </a:solidFill>
              <a:effectLst/>
              <a:uLnTx/>
              <a:uFillTx/>
              <a:latin typeface="等线"/>
              <a:ea typeface="+mn-ea"/>
              <a:cs typeface="+mn-cs"/>
            </a:endParaRPr>
          </a:p>
        </p:txBody>
      </p:sp>
      <p:pic>
        <p:nvPicPr>
          <p:cNvPr id="2" name="Picture 1">
            <a:extLst>
              <a:ext uri="{FF2B5EF4-FFF2-40B4-BE49-F238E27FC236}">
                <a16:creationId xmlns:a16="http://schemas.microsoft.com/office/drawing/2014/main" id="{EF21C5CB-6D55-060C-41D0-6546948991E5}"/>
              </a:ext>
            </a:extLst>
          </p:cNvPr>
          <p:cNvPicPr>
            <a:picLocks noChangeAspect="1"/>
          </p:cNvPicPr>
          <p:nvPr/>
        </p:nvPicPr>
        <p:blipFill>
          <a:blip r:embed="rId2"/>
          <a:stretch>
            <a:fillRect/>
          </a:stretch>
        </p:blipFill>
        <p:spPr>
          <a:xfrm>
            <a:off x="3612953" y="133210"/>
            <a:ext cx="5401524" cy="713294"/>
          </a:xfrm>
          <a:prstGeom prst="rect">
            <a:avLst/>
          </a:prstGeom>
        </p:spPr>
      </p:pic>
    </p:spTree>
    <p:extLst>
      <p:ext uri="{BB962C8B-B14F-4D97-AF65-F5344CB8AC3E}">
        <p14:creationId xmlns:p14="http://schemas.microsoft.com/office/powerpoint/2010/main" val="2361468594"/>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left)">
                                      <p:cBhvr>
                                        <p:cTn id="12" dur="500"/>
                                        <p:tgtEl>
                                          <p:spTgt spid="16"/>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wipe(left)">
                                      <p:cBhvr>
                                        <p:cTn id="1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427564" y="1227113"/>
            <a:ext cx="10535409" cy="1219821"/>
            <a:chOff x="156606" y="1102439"/>
            <a:chExt cx="10503474" cy="809968"/>
          </a:xfrm>
        </p:grpSpPr>
        <p:sp>
          <p:nvSpPr>
            <p:cNvPr id="10" name="Rectangle 9"/>
            <p:cNvSpPr/>
            <p:nvPr/>
          </p:nvSpPr>
          <p:spPr>
            <a:xfrm>
              <a:off x="793649" y="1102439"/>
              <a:ext cx="9866431" cy="809968"/>
            </a:xfrm>
            <a:prstGeom prst="rect">
              <a:avLst/>
            </a:prstGeom>
          </p:spPr>
          <p:txBody>
            <a:bodyPr wrap="square">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Vì</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sao</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Bác</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khuyên</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các</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em</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học</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sinh</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phải</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cố</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gắng</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siêng</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năng</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học</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tập</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trong</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những</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năm</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học</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tới</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p>
          </p:txBody>
        </p:sp>
        <p:sp>
          <p:nvSpPr>
            <p:cNvPr id="11" name="Oval 10"/>
            <p:cNvSpPr/>
            <p:nvPr/>
          </p:nvSpPr>
          <p:spPr>
            <a:xfrm>
              <a:off x="156606" y="1234456"/>
              <a:ext cx="637043" cy="409864"/>
            </a:xfrm>
            <a:prstGeom prst="ellipse">
              <a:avLst/>
            </a:prstGeom>
            <a:ln>
              <a:solidFill>
                <a:srgbClr val="FFC000"/>
              </a:solidFill>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4CB9D0"/>
                  </a:solidFill>
                  <a:effectLst/>
                  <a:uLnTx/>
                  <a:uFillTx/>
                  <a:latin typeface="iCiel Pony" panose="02000000000000000000" pitchFamily="2" charset="0"/>
                  <a:ea typeface="+mn-ea"/>
                  <a:cs typeface="+mn-cs"/>
                </a:rPr>
                <a:t>4</a:t>
              </a:r>
            </a:p>
          </p:txBody>
        </p:sp>
      </p:grpSp>
      <p:sp>
        <p:nvSpPr>
          <p:cNvPr id="15" name="Text Box 4">
            <a:extLst>
              <a:ext uri="{FF2B5EF4-FFF2-40B4-BE49-F238E27FC236}">
                <a16:creationId xmlns:a16="http://schemas.microsoft.com/office/drawing/2014/main" id="{50176821-313D-4EE2-B791-346D55C44E02}"/>
              </a:ext>
            </a:extLst>
          </p:cNvPr>
          <p:cNvSpPr txBox="1">
            <a:spLocks noChangeArrowheads="1"/>
          </p:cNvSpPr>
          <p:nvPr/>
        </p:nvSpPr>
        <p:spPr bwMode="auto">
          <a:xfrm>
            <a:off x="474911" y="3056983"/>
            <a:ext cx="11177587"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VNI-Times" pitchFamily="2" charset="0"/>
              </a:defRPr>
            </a:lvl1pPr>
            <a:lvl2pPr marL="742950" indent="-285750" eaLnBrk="0" hangingPunct="0">
              <a:defRPr sz="2400">
                <a:solidFill>
                  <a:schemeClr val="tx1"/>
                </a:solidFill>
                <a:latin typeface="VNI-Times" pitchFamily="2" charset="0"/>
              </a:defRPr>
            </a:lvl2pPr>
            <a:lvl3pPr marL="1143000" indent="-228600" eaLnBrk="0" hangingPunct="0">
              <a:defRPr sz="2400">
                <a:solidFill>
                  <a:schemeClr val="tx1"/>
                </a:solidFill>
                <a:latin typeface="VNI-Times" pitchFamily="2" charset="0"/>
              </a:defRPr>
            </a:lvl3pPr>
            <a:lvl4pPr marL="1600200" indent="-228600" eaLnBrk="0" hangingPunct="0">
              <a:defRPr sz="2400">
                <a:solidFill>
                  <a:schemeClr val="tx1"/>
                </a:solidFill>
                <a:latin typeface="VNI-Times" pitchFamily="2" charset="0"/>
              </a:defRPr>
            </a:lvl4pPr>
            <a:lvl5pPr marL="2057400" indent="-228600" eaLnBrk="0" hangingPunct="0">
              <a:defRPr sz="2400">
                <a:solidFill>
                  <a:schemeClr val="tx1"/>
                </a:solidFill>
                <a:latin typeface="VNI-Times" pitchFamily="2" charset="0"/>
              </a:defRPr>
            </a:lvl5pPr>
            <a:lvl6pPr marL="2514600" indent="-228600" eaLnBrk="0" fontAlgn="base" hangingPunct="0">
              <a:spcBef>
                <a:spcPct val="0"/>
              </a:spcBef>
              <a:spcAft>
                <a:spcPct val="0"/>
              </a:spcAft>
              <a:defRPr sz="2400">
                <a:solidFill>
                  <a:schemeClr val="tx1"/>
                </a:solidFill>
                <a:latin typeface="VNI-Times" pitchFamily="2" charset="0"/>
              </a:defRPr>
            </a:lvl6pPr>
            <a:lvl7pPr marL="2971800" indent="-228600" eaLnBrk="0" fontAlgn="base" hangingPunct="0">
              <a:spcBef>
                <a:spcPct val="0"/>
              </a:spcBef>
              <a:spcAft>
                <a:spcPct val="0"/>
              </a:spcAft>
              <a:defRPr sz="2400">
                <a:solidFill>
                  <a:schemeClr val="tx1"/>
                </a:solidFill>
                <a:latin typeface="VNI-Times" pitchFamily="2" charset="0"/>
              </a:defRPr>
            </a:lvl7pPr>
            <a:lvl8pPr marL="3429000" indent="-228600" eaLnBrk="0" fontAlgn="base" hangingPunct="0">
              <a:spcBef>
                <a:spcPct val="0"/>
              </a:spcBef>
              <a:spcAft>
                <a:spcPct val="0"/>
              </a:spcAft>
              <a:defRPr sz="2400">
                <a:solidFill>
                  <a:schemeClr val="tx1"/>
                </a:solidFill>
                <a:latin typeface="VNI-Times" pitchFamily="2" charset="0"/>
              </a:defRPr>
            </a:lvl8pPr>
            <a:lvl9pPr marL="3886200" indent="-228600" eaLnBrk="0" fontAlgn="base" hangingPunct="0">
              <a:spcBef>
                <a:spcPct val="0"/>
              </a:spcBef>
              <a:spcAft>
                <a:spcPct val="0"/>
              </a:spcAft>
              <a:defRPr sz="2400">
                <a:solidFill>
                  <a:schemeClr val="tx1"/>
                </a:solidFill>
                <a:latin typeface="VNI-Times" pitchFamily="2" charset="0"/>
              </a:defRPr>
            </a:lvl9pPr>
          </a:lstStyle>
          <a:p>
            <a:pPr lvl="0" algn="just" eaLnBrk="1" hangingPunct="1">
              <a:spcBef>
                <a:spcPct val="20000"/>
              </a:spcBef>
            </a:pPr>
            <a:r>
              <a:rPr lang="en-US" altLang="en-US" sz="3200"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vi-VN" altLang="en-US" sz="3200" b="1" dirty="0">
                <a:solidFill>
                  <a:srgbClr val="FF0000"/>
                </a:solidFill>
                <a:latin typeface="Cambria" panose="02040503050406030204" pitchFamily="18" charset="0"/>
                <a:ea typeface="Cambria" panose="02040503050406030204" pitchFamily="18" charset="0"/>
                <a:cs typeface="Calibri" panose="020F0502020204030204" pitchFamily="34" charset="0"/>
              </a:rPr>
              <a:t>Bác khuyên các em học sinh phải cố gắng, siêng năng học tập,… trong những năm học tới bởi vì chỉ bằng con đường học tập, chúng ta mới có thể thoát khỏi yếu hèn sau 80 năm trời bị áp bức, bóc lột, bằng con đường học tập mới có thể có kiến thức, có hiểu biết để đưa đất nước tiến lên, sánh vai các cường quốc năm châu,… </a:t>
            </a:r>
            <a:endParaRPr kumimoji="0" lang="en-US" alt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16" name="Rounded Rectangle 15"/>
          <p:cNvSpPr/>
          <p:nvPr/>
        </p:nvSpPr>
        <p:spPr>
          <a:xfrm>
            <a:off x="367170" y="2956377"/>
            <a:ext cx="11476265" cy="3313793"/>
          </a:xfrm>
          <a:prstGeom prst="roundRect">
            <a:avLst/>
          </a:prstGeom>
          <a:noFill/>
          <a:ln w="38100">
            <a:solidFill>
              <a:srgbClr val="00B0F0"/>
            </a:solidFill>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00B050"/>
              </a:solidFill>
              <a:effectLst/>
              <a:uLnTx/>
              <a:uFillTx/>
              <a:latin typeface="等线"/>
              <a:ea typeface="+mn-ea"/>
              <a:cs typeface="+mn-cs"/>
            </a:endParaRPr>
          </a:p>
        </p:txBody>
      </p:sp>
      <p:pic>
        <p:nvPicPr>
          <p:cNvPr id="2" name="Picture 1">
            <a:extLst>
              <a:ext uri="{FF2B5EF4-FFF2-40B4-BE49-F238E27FC236}">
                <a16:creationId xmlns:a16="http://schemas.microsoft.com/office/drawing/2014/main" id="{EF21C5CB-6D55-060C-41D0-6546948991E5}"/>
              </a:ext>
            </a:extLst>
          </p:cNvPr>
          <p:cNvPicPr>
            <a:picLocks noChangeAspect="1"/>
          </p:cNvPicPr>
          <p:nvPr/>
        </p:nvPicPr>
        <p:blipFill>
          <a:blip r:embed="rId2"/>
          <a:stretch>
            <a:fillRect/>
          </a:stretch>
        </p:blipFill>
        <p:spPr>
          <a:xfrm>
            <a:off x="3612953" y="133210"/>
            <a:ext cx="5401524" cy="713294"/>
          </a:xfrm>
          <a:prstGeom prst="rect">
            <a:avLst/>
          </a:prstGeom>
        </p:spPr>
      </p:pic>
    </p:spTree>
    <p:extLst>
      <p:ext uri="{BB962C8B-B14F-4D97-AF65-F5344CB8AC3E}">
        <p14:creationId xmlns:p14="http://schemas.microsoft.com/office/powerpoint/2010/main" val="803270495"/>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left)">
                                      <p:cBhvr>
                                        <p:cTn id="12" dur="500"/>
                                        <p:tgtEl>
                                          <p:spTgt spid="16"/>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wipe(left)">
                                      <p:cBhvr>
                                        <p:cTn id="1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351363" y="1161799"/>
            <a:ext cx="12232523" cy="707222"/>
            <a:chOff x="-103860" y="1167493"/>
            <a:chExt cx="12195444" cy="469599"/>
          </a:xfrm>
        </p:grpSpPr>
        <p:sp>
          <p:nvSpPr>
            <p:cNvPr id="10" name="Rectangle 9"/>
            <p:cNvSpPr/>
            <p:nvPr/>
          </p:nvSpPr>
          <p:spPr>
            <a:xfrm>
              <a:off x="696230" y="1167493"/>
              <a:ext cx="11395354" cy="437384"/>
            </a:xfrm>
            <a:prstGeom prst="rect">
              <a:avLst/>
            </a:prstGeom>
          </p:spPr>
          <p:txBody>
            <a:bodyPr wrap="square">
              <a:spAutoFit/>
            </a:bodyPr>
            <a:lstStyle/>
            <a:p>
              <a:pPr marL="0" marR="0" algn="just">
                <a:lnSpc>
                  <a:spcPct val="150000"/>
                </a:lnSpc>
                <a:spcBef>
                  <a:spcPts val="0"/>
                </a:spcBef>
                <a:spcAft>
                  <a:spcPts val="0"/>
                </a:spcAft>
              </a:pPr>
              <a:r>
                <a:rPr lang="en-US" sz="2800" b="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Nêu</a:t>
              </a:r>
              <a:r>
                <a:rPr lang="en-US" sz="2800" b="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cảm</a:t>
              </a:r>
              <a:r>
                <a:rPr lang="en-US" sz="2800" b="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nghĩ</a:t>
              </a:r>
              <a:r>
                <a:rPr lang="en-US" sz="2800" b="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của</a:t>
              </a:r>
              <a:r>
                <a:rPr lang="en-US" sz="2800" b="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em</a:t>
              </a:r>
              <a:r>
                <a:rPr lang="en-US" sz="2800" b="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sau</a:t>
              </a:r>
              <a:r>
                <a:rPr lang="en-US" sz="2800" b="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khi</a:t>
              </a:r>
              <a:r>
                <a:rPr lang="en-US" sz="2800" b="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đọc</a:t>
              </a:r>
              <a:r>
                <a:rPr lang="en-US" sz="2800" b="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thư</a:t>
              </a:r>
              <a:r>
                <a:rPr lang="en-US" sz="2800" b="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Bác</a:t>
              </a:r>
              <a:r>
                <a:rPr lang="en-US" sz="2800" b="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Hồ</a:t>
              </a:r>
              <a:r>
                <a:rPr lang="en-US" sz="2800" b="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gửi</a:t>
              </a:r>
              <a:r>
                <a:rPr lang="en-US" sz="2800" b="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các</a:t>
              </a:r>
              <a:r>
                <a:rPr lang="en-US" sz="2800" b="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học</a:t>
              </a:r>
              <a:r>
                <a:rPr lang="en-US" sz="2800" b="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sinh</a:t>
              </a:r>
              <a:r>
                <a:rPr lang="en-US" sz="2800" b="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endParaRPr lang="en-US" sz="2800" b="1" dirty="0">
                <a:effectLst/>
                <a:latin typeface="Cambria" panose="02040503050406030204" pitchFamily="18" charset="0"/>
                <a:ea typeface="Cambria" panose="02040503050406030204" pitchFamily="18" charset="0"/>
                <a:cs typeface="Times New Roman" panose="02020603050405020304" pitchFamily="18" charset="0"/>
              </a:endParaRPr>
            </a:p>
          </p:txBody>
        </p:sp>
        <p:sp>
          <p:nvSpPr>
            <p:cNvPr id="11" name="Oval 10"/>
            <p:cNvSpPr/>
            <p:nvPr/>
          </p:nvSpPr>
          <p:spPr>
            <a:xfrm>
              <a:off x="-103860" y="1227228"/>
              <a:ext cx="637043" cy="409864"/>
            </a:xfrm>
            <a:prstGeom prst="ellipse">
              <a:avLst/>
            </a:prstGeom>
            <a:ln>
              <a:solidFill>
                <a:srgbClr val="FFC000"/>
              </a:solidFill>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4CB9D0"/>
                  </a:solidFill>
                  <a:effectLst/>
                  <a:uLnTx/>
                  <a:uFillTx/>
                  <a:latin typeface="iCiel Pony" panose="02000000000000000000" pitchFamily="2" charset="0"/>
                  <a:ea typeface="+mn-ea"/>
                  <a:cs typeface="+mn-cs"/>
                </a:rPr>
                <a:t>5</a:t>
              </a:r>
            </a:p>
          </p:txBody>
        </p:sp>
      </p:grpSp>
      <p:sp>
        <p:nvSpPr>
          <p:cNvPr id="15" name="Text Box 4">
            <a:extLst>
              <a:ext uri="{FF2B5EF4-FFF2-40B4-BE49-F238E27FC236}">
                <a16:creationId xmlns:a16="http://schemas.microsoft.com/office/drawing/2014/main" id="{50176821-313D-4EE2-B791-346D55C44E02}"/>
              </a:ext>
            </a:extLst>
          </p:cNvPr>
          <p:cNvSpPr txBox="1">
            <a:spLocks noChangeArrowheads="1"/>
          </p:cNvSpPr>
          <p:nvPr/>
        </p:nvSpPr>
        <p:spPr bwMode="auto">
          <a:xfrm>
            <a:off x="540226" y="2643326"/>
            <a:ext cx="11177587" cy="3539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VNI-Times" pitchFamily="2" charset="0"/>
              </a:defRPr>
            </a:lvl1pPr>
            <a:lvl2pPr marL="742950" indent="-285750" eaLnBrk="0" hangingPunct="0">
              <a:defRPr sz="2400">
                <a:solidFill>
                  <a:schemeClr val="tx1"/>
                </a:solidFill>
                <a:latin typeface="VNI-Times" pitchFamily="2" charset="0"/>
              </a:defRPr>
            </a:lvl2pPr>
            <a:lvl3pPr marL="1143000" indent="-228600" eaLnBrk="0" hangingPunct="0">
              <a:defRPr sz="2400">
                <a:solidFill>
                  <a:schemeClr val="tx1"/>
                </a:solidFill>
                <a:latin typeface="VNI-Times" pitchFamily="2" charset="0"/>
              </a:defRPr>
            </a:lvl3pPr>
            <a:lvl4pPr marL="1600200" indent="-228600" eaLnBrk="0" hangingPunct="0">
              <a:defRPr sz="2400">
                <a:solidFill>
                  <a:schemeClr val="tx1"/>
                </a:solidFill>
                <a:latin typeface="VNI-Times" pitchFamily="2" charset="0"/>
              </a:defRPr>
            </a:lvl4pPr>
            <a:lvl5pPr marL="2057400" indent="-228600" eaLnBrk="0" hangingPunct="0">
              <a:defRPr sz="2400">
                <a:solidFill>
                  <a:schemeClr val="tx1"/>
                </a:solidFill>
                <a:latin typeface="VNI-Times" pitchFamily="2" charset="0"/>
              </a:defRPr>
            </a:lvl5pPr>
            <a:lvl6pPr marL="2514600" indent="-228600" eaLnBrk="0" fontAlgn="base" hangingPunct="0">
              <a:spcBef>
                <a:spcPct val="0"/>
              </a:spcBef>
              <a:spcAft>
                <a:spcPct val="0"/>
              </a:spcAft>
              <a:defRPr sz="2400">
                <a:solidFill>
                  <a:schemeClr val="tx1"/>
                </a:solidFill>
                <a:latin typeface="VNI-Times" pitchFamily="2" charset="0"/>
              </a:defRPr>
            </a:lvl6pPr>
            <a:lvl7pPr marL="2971800" indent="-228600" eaLnBrk="0" fontAlgn="base" hangingPunct="0">
              <a:spcBef>
                <a:spcPct val="0"/>
              </a:spcBef>
              <a:spcAft>
                <a:spcPct val="0"/>
              </a:spcAft>
              <a:defRPr sz="2400">
                <a:solidFill>
                  <a:schemeClr val="tx1"/>
                </a:solidFill>
                <a:latin typeface="VNI-Times" pitchFamily="2" charset="0"/>
              </a:defRPr>
            </a:lvl7pPr>
            <a:lvl8pPr marL="3429000" indent="-228600" eaLnBrk="0" fontAlgn="base" hangingPunct="0">
              <a:spcBef>
                <a:spcPct val="0"/>
              </a:spcBef>
              <a:spcAft>
                <a:spcPct val="0"/>
              </a:spcAft>
              <a:defRPr sz="2400">
                <a:solidFill>
                  <a:schemeClr val="tx1"/>
                </a:solidFill>
                <a:latin typeface="VNI-Times" pitchFamily="2" charset="0"/>
              </a:defRPr>
            </a:lvl8pPr>
            <a:lvl9pPr marL="3886200" indent="-228600" eaLnBrk="0" fontAlgn="base" hangingPunct="0">
              <a:spcBef>
                <a:spcPct val="0"/>
              </a:spcBef>
              <a:spcAft>
                <a:spcPct val="0"/>
              </a:spcAft>
              <a:defRPr sz="2400">
                <a:solidFill>
                  <a:schemeClr val="tx1"/>
                </a:solidFill>
                <a:latin typeface="VNI-Times" pitchFamily="2" charset="0"/>
              </a:defRPr>
            </a:lvl9pPr>
          </a:lstStyle>
          <a:p>
            <a:pPr lvl="0" algn="just" eaLnBrk="1" hangingPunct="1">
              <a:spcBef>
                <a:spcPct val="20000"/>
              </a:spcBef>
            </a:pPr>
            <a:r>
              <a:rPr lang="en-US" altLang="en-US" sz="3200"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vi-VN" altLang="en-US" sz="3200" b="1" dirty="0">
                <a:solidFill>
                  <a:srgbClr val="FF0000"/>
                </a:solidFill>
                <a:latin typeface="Cambria" panose="02040503050406030204" pitchFamily="18" charset="0"/>
                <a:ea typeface="Cambria" panose="02040503050406030204" pitchFamily="18" charset="0"/>
                <a:cs typeface="Calibri" panose="020F0502020204030204" pitchFamily="34" charset="0"/>
              </a:rPr>
              <a:t>Sau khi đọc thư Bác Hồ gửi các học sinh, em có cảm nghĩ Bác rất vui mừng vì Việt Nam có một nền giáo dục dân chủ, riêng Việt Nam. Bác rất thương yêu và lo lắng cho học sinh, sự nghiệp giáo dục nước nhà. Kì vọng của Bác với các em học sinh là rất lớn, phải học tập và giáo dục tốt, mới có thể đưa nước nhà tới con đường phát triển, sánh vai với các cường quốc thế giới.</a:t>
            </a:r>
            <a:endParaRPr kumimoji="0" lang="en-US" alt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16" name="Rounded Rectangle 15"/>
          <p:cNvSpPr/>
          <p:nvPr/>
        </p:nvSpPr>
        <p:spPr>
          <a:xfrm>
            <a:off x="367170" y="2492830"/>
            <a:ext cx="11476265" cy="3875314"/>
          </a:xfrm>
          <a:prstGeom prst="roundRect">
            <a:avLst/>
          </a:prstGeom>
          <a:noFill/>
          <a:ln w="38100">
            <a:solidFill>
              <a:srgbClr val="00B0F0"/>
            </a:solidFill>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00B050"/>
              </a:solidFill>
              <a:effectLst/>
              <a:uLnTx/>
              <a:uFillTx/>
              <a:latin typeface="等线"/>
              <a:ea typeface="+mn-ea"/>
              <a:cs typeface="+mn-cs"/>
            </a:endParaRPr>
          </a:p>
        </p:txBody>
      </p:sp>
      <p:pic>
        <p:nvPicPr>
          <p:cNvPr id="2" name="Picture 1">
            <a:extLst>
              <a:ext uri="{FF2B5EF4-FFF2-40B4-BE49-F238E27FC236}">
                <a16:creationId xmlns:a16="http://schemas.microsoft.com/office/drawing/2014/main" id="{EF21C5CB-6D55-060C-41D0-6546948991E5}"/>
              </a:ext>
            </a:extLst>
          </p:cNvPr>
          <p:cNvPicPr>
            <a:picLocks noChangeAspect="1"/>
          </p:cNvPicPr>
          <p:nvPr/>
        </p:nvPicPr>
        <p:blipFill>
          <a:blip r:embed="rId2"/>
          <a:stretch>
            <a:fillRect/>
          </a:stretch>
        </p:blipFill>
        <p:spPr>
          <a:xfrm>
            <a:off x="3612953" y="133210"/>
            <a:ext cx="5401524" cy="713294"/>
          </a:xfrm>
          <a:prstGeom prst="rect">
            <a:avLst/>
          </a:prstGeom>
        </p:spPr>
      </p:pic>
    </p:spTree>
    <p:extLst>
      <p:ext uri="{BB962C8B-B14F-4D97-AF65-F5344CB8AC3E}">
        <p14:creationId xmlns:p14="http://schemas.microsoft.com/office/powerpoint/2010/main" val="2019329334"/>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left)">
                                      <p:cBhvr>
                                        <p:cTn id="12" dur="500"/>
                                        <p:tgtEl>
                                          <p:spTgt spid="16"/>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wipe(left)">
                                      <p:cBhvr>
                                        <p:cTn id="1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4ef6b7c9486052b6069210c143670dcb"/>
          <p:cNvPicPr>
            <a:picLocks noChangeAspect="1"/>
          </p:cNvPicPr>
          <p:nvPr/>
        </p:nvPicPr>
        <p:blipFill>
          <a:blip r:embed="rId2" cstate="screen">
            <a:extLst>
              <a:ext uri="{28A0092B-C50C-407E-A947-70E740481C1C}">
                <a14:useLocalDpi xmlns:a14="http://schemas.microsoft.com/office/drawing/2010/main"/>
              </a:ext>
            </a:extLst>
          </a:blip>
          <a:srcRect t="-4082"/>
          <a:stretch>
            <a:fillRect/>
          </a:stretch>
        </p:blipFill>
        <p:spPr>
          <a:xfrm>
            <a:off x="10332720" y="4836160"/>
            <a:ext cx="1684020" cy="1878330"/>
          </a:xfrm>
          <a:prstGeom prst="rect">
            <a:avLst/>
          </a:prstGeom>
        </p:spPr>
      </p:pic>
      <p:pic>
        <p:nvPicPr>
          <p:cNvPr id="13" name="图片 12" descr="2e2443d50be4edde0f92218bf07fa4eb"/>
          <p:cNvPicPr>
            <a:picLocks noChangeAspect="1"/>
          </p:cNvPicPr>
          <p:nvPr/>
        </p:nvPicPr>
        <p:blipFill>
          <a:blip r:embed="rId3"/>
          <a:stretch>
            <a:fillRect/>
          </a:stretch>
        </p:blipFill>
        <p:spPr>
          <a:xfrm>
            <a:off x="10315854" y="61908"/>
            <a:ext cx="1263015" cy="1191260"/>
          </a:xfrm>
          <a:prstGeom prst="rect">
            <a:avLst/>
          </a:prstGeom>
        </p:spPr>
      </p:pic>
      <p:pic>
        <p:nvPicPr>
          <p:cNvPr id="36" name="图片 3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596082" y="1935909"/>
            <a:ext cx="340398" cy="340398"/>
          </a:xfrm>
          <a:prstGeom prst="rect">
            <a:avLst/>
          </a:prstGeom>
        </p:spPr>
      </p:pic>
      <p:pic>
        <p:nvPicPr>
          <p:cNvPr id="37" name="图片 3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947362" y="3068266"/>
            <a:ext cx="294678" cy="294678"/>
          </a:xfrm>
          <a:prstGeom prst="rect">
            <a:avLst/>
          </a:prstGeom>
        </p:spPr>
      </p:pic>
      <p:pic>
        <p:nvPicPr>
          <p:cNvPr id="40" name="图片 8" descr="4ef6b7c9486052b6069210c143670dcb"/>
          <p:cNvPicPr>
            <a:picLocks noChangeAspect="1"/>
          </p:cNvPicPr>
          <p:nvPr/>
        </p:nvPicPr>
        <p:blipFill rotWithShape="1">
          <a:blip r:embed="rId5" cstate="screen">
            <a:extLst>
              <a:ext uri="{28A0092B-C50C-407E-A947-70E740481C1C}">
                <a14:useLocalDpi xmlns:a14="http://schemas.microsoft.com/office/drawing/2010/main"/>
              </a:ext>
            </a:extLst>
          </a:blip>
          <a:srcRect t="-4082"/>
          <a:stretch>
            <a:fillRect/>
          </a:stretch>
        </p:blipFill>
        <p:spPr>
          <a:xfrm>
            <a:off x="-2085317" y="41998"/>
            <a:ext cx="4796016" cy="1878330"/>
          </a:xfrm>
          <a:prstGeom prst="rect">
            <a:avLst/>
          </a:prstGeom>
        </p:spPr>
      </p:pic>
      <p:sp>
        <p:nvSpPr>
          <p:cNvPr id="42" name="Freeform 5"/>
          <p:cNvSpPr/>
          <p:nvPr/>
        </p:nvSpPr>
        <p:spPr bwMode="auto">
          <a:xfrm rot="5400000">
            <a:off x="2638059" y="-1193713"/>
            <a:ext cx="4146148" cy="9039912"/>
          </a:xfrm>
          <a:custGeom>
            <a:avLst/>
            <a:gdLst>
              <a:gd name="T0" fmla="*/ 190 w 5338"/>
              <a:gd name="T1" fmla="*/ 1450 h 7303"/>
              <a:gd name="T2" fmla="*/ 691 w 5338"/>
              <a:gd name="T3" fmla="*/ 1903 h 7303"/>
              <a:gd name="T4" fmla="*/ 679 w 5338"/>
              <a:gd name="T5" fmla="*/ 2546 h 7303"/>
              <a:gd name="T6" fmla="*/ 652 w 5338"/>
              <a:gd name="T7" fmla="*/ 3121 h 7303"/>
              <a:gd name="T8" fmla="*/ 695 w 5338"/>
              <a:gd name="T9" fmla="*/ 3500 h 7303"/>
              <a:gd name="T10" fmla="*/ 359 w 5338"/>
              <a:gd name="T11" fmla="*/ 4150 h 7303"/>
              <a:gd name="T12" fmla="*/ 548 w 5338"/>
              <a:gd name="T13" fmla="*/ 4606 h 7303"/>
              <a:gd name="T14" fmla="*/ 77 w 5338"/>
              <a:gd name="T15" fmla="*/ 5657 h 7303"/>
              <a:gd name="T16" fmla="*/ 459 w 5338"/>
              <a:gd name="T17" fmla="*/ 5780 h 7303"/>
              <a:gd name="T18" fmla="*/ 542 w 5338"/>
              <a:gd name="T19" fmla="*/ 6497 h 7303"/>
              <a:gd name="T20" fmla="*/ 1683 w 5338"/>
              <a:gd name="T21" fmla="*/ 6701 h 7303"/>
              <a:gd name="T22" fmla="*/ 3033 w 5338"/>
              <a:gd name="T23" fmla="*/ 6713 h 7303"/>
              <a:gd name="T24" fmla="*/ 3410 w 5338"/>
              <a:gd name="T25" fmla="*/ 6819 h 7303"/>
              <a:gd name="T26" fmla="*/ 3863 w 5338"/>
              <a:gd name="T27" fmla="*/ 6857 h 7303"/>
              <a:gd name="T28" fmla="*/ 4784 w 5338"/>
              <a:gd name="T29" fmla="*/ 7002 h 7303"/>
              <a:gd name="T30" fmla="*/ 4802 w 5338"/>
              <a:gd name="T31" fmla="*/ 6282 h 7303"/>
              <a:gd name="T32" fmla="*/ 4837 w 5338"/>
              <a:gd name="T33" fmla="*/ 5955 h 7303"/>
              <a:gd name="T34" fmla="*/ 4943 w 5338"/>
              <a:gd name="T35" fmla="*/ 5645 h 7303"/>
              <a:gd name="T36" fmla="*/ 4896 w 5338"/>
              <a:gd name="T37" fmla="*/ 4472 h 7303"/>
              <a:gd name="T38" fmla="*/ 4800 w 5338"/>
              <a:gd name="T39" fmla="*/ 4019 h 7303"/>
              <a:gd name="T40" fmla="*/ 4755 w 5338"/>
              <a:gd name="T41" fmla="*/ 3661 h 7303"/>
              <a:gd name="T42" fmla="*/ 5103 w 5338"/>
              <a:gd name="T43" fmla="*/ 2345 h 7303"/>
              <a:gd name="T44" fmla="*/ 4949 w 5338"/>
              <a:gd name="T45" fmla="*/ 2027 h 7303"/>
              <a:gd name="T46" fmla="*/ 4388 w 5338"/>
              <a:gd name="T47" fmla="*/ 299 h 7303"/>
              <a:gd name="T48" fmla="*/ 3731 w 5338"/>
              <a:gd name="T49" fmla="*/ 651 h 7303"/>
              <a:gd name="T50" fmla="*/ 2977 w 5338"/>
              <a:gd name="T51" fmla="*/ 590 h 7303"/>
              <a:gd name="T52" fmla="*/ 2489 w 5338"/>
              <a:gd name="T53" fmla="*/ 79 h 7303"/>
              <a:gd name="T54" fmla="*/ 1531 w 5338"/>
              <a:gd name="T55" fmla="*/ 682 h 7303"/>
              <a:gd name="T56" fmla="*/ 2927 w 5338"/>
              <a:gd name="T57" fmla="*/ 629 h 7303"/>
              <a:gd name="T58" fmla="*/ 3265 w 5338"/>
              <a:gd name="T59" fmla="*/ 658 h 7303"/>
              <a:gd name="T60" fmla="*/ 4252 w 5338"/>
              <a:gd name="T61" fmla="*/ 310 h 7303"/>
              <a:gd name="T62" fmla="*/ 4902 w 5338"/>
              <a:gd name="T63" fmla="*/ 2040 h 7303"/>
              <a:gd name="T64" fmla="*/ 4941 w 5338"/>
              <a:gd name="T65" fmla="*/ 2568 h 7303"/>
              <a:gd name="T66" fmla="*/ 4713 w 5338"/>
              <a:gd name="T67" fmla="*/ 3671 h 7303"/>
              <a:gd name="T68" fmla="*/ 4742 w 5338"/>
              <a:gd name="T69" fmla="*/ 4066 h 7303"/>
              <a:gd name="T70" fmla="*/ 5166 w 5338"/>
              <a:gd name="T71" fmla="*/ 5264 h 7303"/>
              <a:gd name="T72" fmla="*/ 4716 w 5338"/>
              <a:gd name="T73" fmla="*/ 6039 h 7303"/>
              <a:gd name="T74" fmla="*/ 4670 w 5338"/>
              <a:gd name="T75" fmla="*/ 6346 h 7303"/>
              <a:gd name="T76" fmla="*/ 3857 w 5338"/>
              <a:gd name="T77" fmla="*/ 6816 h 7303"/>
              <a:gd name="T78" fmla="*/ 3401 w 5338"/>
              <a:gd name="T79" fmla="*/ 6773 h 7303"/>
              <a:gd name="T80" fmla="*/ 2270 w 5338"/>
              <a:gd name="T81" fmla="*/ 6905 h 7303"/>
              <a:gd name="T82" fmla="*/ 585 w 5338"/>
              <a:gd name="T83" fmla="*/ 6477 h 7303"/>
              <a:gd name="T84" fmla="*/ 495 w 5338"/>
              <a:gd name="T85" fmla="*/ 5762 h 7303"/>
              <a:gd name="T86" fmla="*/ 72 w 5338"/>
              <a:gd name="T87" fmla="*/ 5196 h 7303"/>
              <a:gd name="T88" fmla="*/ 416 w 5338"/>
              <a:gd name="T89" fmla="*/ 3946 h 7303"/>
              <a:gd name="T90" fmla="*/ 606 w 5338"/>
              <a:gd name="T91" fmla="*/ 3221 h 7303"/>
              <a:gd name="T92" fmla="*/ 786 w 5338"/>
              <a:gd name="T93" fmla="*/ 2528 h 7303"/>
              <a:gd name="T94" fmla="*/ 737 w 5338"/>
              <a:gd name="T95" fmla="*/ 1906 h 7303"/>
              <a:gd name="T96" fmla="*/ 462 w 5338"/>
              <a:gd name="T97" fmla="*/ 758 h 7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5338" h="7303">
                <a:moveTo>
                  <a:pt x="1532" y="780"/>
                </a:moveTo>
                <a:cubicBezTo>
                  <a:pt x="1282" y="578"/>
                  <a:pt x="866" y="516"/>
                  <a:pt x="570" y="671"/>
                </a:cubicBezTo>
                <a:cubicBezTo>
                  <a:pt x="291" y="818"/>
                  <a:pt x="124" y="1167"/>
                  <a:pt x="190" y="1450"/>
                </a:cubicBezTo>
                <a:cubicBezTo>
                  <a:pt x="207" y="1519"/>
                  <a:pt x="236" y="1583"/>
                  <a:pt x="271" y="1646"/>
                </a:cubicBezTo>
                <a:cubicBezTo>
                  <a:pt x="306" y="1707"/>
                  <a:pt x="360" y="1751"/>
                  <a:pt x="421" y="1791"/>
                </a:cubicBezTo>
                <a:cubicBezTo>
                  <a:pt x="468" y="1822"/>
                  <a:pt x="647" y="1909"/>
                  <a:pt x="691" y="1903"/>
                </a:cubicBezTo>
                <a:cubicBezTo>
                  <a:pt x="487" y="1930"/>
                  <a:pt x="457" y="2081"/>
                  <a:pt x="519" y="2227"/>
                </a:cubicBezTo>
                <a:cubicBezTo>
                  <a:pt x="559" y="2321"/>
                  <a:pt x="634" y="2404"/>
                  <a:pt x="714" y="2474"/>
                </a:cubicBezTo>
                <a:cubicBezTo>
                  <a:pt x="772" y="2525"/>
                  <a:pt x="753" y="2517"/>
                  <a:pt x="679" y="2546"/>
                </a:cubicBezTo>
                <a:cubicBezTo>
                  <a:pt x="626" y="2567"/>
                  <a:pt x="602" y="2612"/>
                  <a:pt x="594" y="2659"/>
                </a:cubicBezTo>
                <a:cubicBezTo>
                  <a:pt x="569" y="2795"/>
                  <a:pt x="711" y="2951"/>
                  <a:pt x="806" y="3034"/>
                </a:cubicBezTo>
                <a:cubicBezTo>
                  <a:pt x="799" y="3027"/>
                  <a:pt x="668" y="3108"/>
                  <a:pt x="652" y="3121"/>
                </a:cubicBezTo>
                <a:cubicBezTo>
                  <a:pt x="616" y="3151"/>
                  <a:pt x="605" y="3196"/>
                  <a:pt x="601" y="3239"/>
                </a:cubicBezTo>
                <a:cubicBezTo>
                  <a:pt x="596" y="3288"/>
                  <a:pt x="617" y="3340"/>
                  <a:pt x="635" y="3385"/>
                </a:cubicBezTo>
                <a:cubicBezTo>
                  <a:pt x="650" y="3425"/>
                  <a:pt x="673" y="3462"/>
                  <a:pt x="695" y="3500"/>
                </a:cubicBezTo>
                <a:cubicBezTo>
                  <a:pt x="711" y="3527"/>
                  <a:pt x="730" y="3553"/>
                  <a:pt x="747" y="3580"/>
                </a:cubicBezTo>
                <a:cubicBezTo>
                  <a:pt x="768" y="3611"/>
                  <a:pt x="664" y="3677"/>
                  <a:pt x="646" y="3690"/>
                </a:cubicBezTo>
                <a:cubicBezTo>
                  <a:pt x="485" y="3818"/>
                  <a:pt x="371" y="3952"/>
                  <a:pt x="359" y="4150"/>
                </a:cubicBezTo>
                <a:cubicBezTo>
                  <a:pt x="355" y="4226"/>
                  <a:pt x="377" y="4302"/>
                  <a:pt x="402" y="4374"/>
                </a:cubicBezTo>
                <a:cubicBezTo>
                  <a:pt x="417" y="4417"/>
                  <a:pt x="441" y="4457"/>
                  <a:pt x="465" y="4497"/>
                </a:cubicBezTo>
                <a:cubicBezTo>
                  <a:pt x="488" y="4537"/>
                  <a:pt x="518" y="4572"/>
                  <a:pt x="548" y="4606"/>
                </a:cubicBezTo>
                <a:cubicBezTo>
                  <a:pt x="571" y="4632"/>
                  <a:pt x="504" y="4629"/>
                  <a:pt x="483" y="4635"/>
                </a:cubicBezTo>
                <a:cubicBezTo>
                  <a:pt x="277" y="4700"/>
                  <a:pt x="119" y="5008"/>
                  <a:pt x="70" y="5187"/>
                </a:cubicBezTo>
                <a:cubicBezTo>
                  <a:pt x="29" y="5333"/>
                  <a:pt x="17" y="5513"/>
                  <a:pt x="77" y="5657"/>
                </a:cubicBezTo>
                <a:cubicBezTo>
                  <a:pt x="104" y="5720"/>
                  <a:pt x="141" y="5774"/>
                  <a:pt x="210" y="5806"/>
                </a:cubicBezTo>
                <a:cubicBezTo>
                  <a:pt x="256" y="5827"/>
                  <a:pt x="312" y="5822"/>
                  <a:pt x="361" y="5813"/>
                </a:cubicBezTo>
                <a:cubicBezTo>
                  <a:pt x="395" y="5807"/>
                  <a:pt x="428" y="5792"/>
                  <a:pt x="459" y="5780"/>
                </a:cubicBezTo>
                <a:cubicBezTo>
                  <a:pt x="430" y="5792"/>
                  <a:pt x="383" y="5818"/>
                  <a:pt x="349" y="5841"/>
                </a:cubicBezTo>
                <a:cubicBezTo>
                  <a:pt x="155" y="5970"/>
                  <a:pt x="115" y="6161"/>
                  <a:pt x="212" y="6350"/>
                </a:cubicBezTo>
                <a:cubicBezTo>
                  <a:pt x="273" y="6469"/>
                  <a:pt x="401" y="6534"/>
                  <a:pt x="542" y="6497"/>
                </a:cubicBezTo>
                <a:cubicBezTo>
                  <a:pt x="582" y="6486"/>
                  <a:pt x="562" y="6617"/>
                  <a:pt x="576" y="6659"/>
                </a:cubicBezTo>
                <a:cubicBezTo>
                  <a:pt x="626" y="6811"/>
                  <a:pt x="860" y="6768"/>
                  <a:pt x="985" y="6744"/>
                </a:cubicBezTo>
                <a:cubicBezTo>
                  <a:pt x="1231" y="6699"/>
                  <a:pt x="1440" y="6597"/>
                  <a:pt x="1683" y="6701"/>
                </a:cubicBezTo>
                <a:cubicBezTo>
                  <a:pt x="1870" y="6780"/>
                  <a:pt x="2005" y="6880"/>
                  <a:pt x="2216" y="6908"/>
                </a:cubicBezTo>
                <a:cubicBezTo>
                  <a:pt x="2421" y="6935"/>
                  <a:pt x="2661" y="6924"/>
                  <a:pt x="2855" y="6853"/>
                </a:cubicBezTo>
                <a:cubicBezTo>
                  <a:pt x="2931" y="6825"/>
                  <a:pt x="2987" y="6772"/>
                  <a:pt x="3033" y="6713"/>
                </a:cubicBezTo>
                <a:cubicBezTo>
                  <a:pt x="3060" y="6679"/>
                  <a:pt x="3056" y="6689"/>
                  <a:pt x="3060" y="6700"/>
                </a:cubicBezTo>
                <a:cubicBezTo>
                  <a:pt x="3091" y="6788"/>
                  <a:pt x="3184" y="6839"/>
                  <a:pt x="3281" y="6848"/>
                </a:cubicBezTo>
                <a:cubicBezTo>
                  <a:pt x="3347" y="6854"/>
                  <a:pt x="3390" y="6764"/>
                  <a:pt x="3410" y="6819"/>
                </a:cubicBezTo>
                <a:cubicBezTo>
                  <a:pt x="3435" y="6887"/>
                  <a:pt x="3501" y="6933"/>
                  <a:pt x="3567" y="6967"/>
                </a:cubicBezTo>
                <a:cubicBezTo>
                  <a:pt x="3646" y="7007"/>
                  <a:pt x="3761" y="7029"/>
                  <a:pt x="3832" y="6967"/>
                </a:cubicBezTo>
                <a:cubicBezTo>
                  <a:pt x="3863" y="6940"/>
                  <a:pt x="3863" y="6892"/>
                  <a:pt x="3863" y="6857"/>
                </a:cubicBezTo>
                <a:cubicBezTo>
                  <a:pt x="3863" y="6845"/>
                  <a:pt x="3988" y="6971"/>
                  <a:pt x="4004" y="6989"/>
                </a:cubicBezTo>
                <a:cubicBezTo>
                  <a:pt x="4099" y="7092"/>
                  <a:pt x="4211" y="7188"/>
                  <a:pt x="4358" y="7225"/>
                </a:cubicBezTo>
                <a:cubicBezTo>
                  <a:pt x="4540" y="7271"/>
                  <a:pt x="4699" y="7129"/>
                  <a:pt x="4784" y="7002"/>
                </a:cubicBezTo>
                <a:cubicBezTo>
                  <a:pt x="4906" y="6822"/>
                  <a:pt x="4892" y="6623"/>
                  <a:pt x="4770" y="6453"/>
                </a:cubicBezTo>
                <a:cubicBezTo>
                  <a:pt x="4763" y="6443"/>
                  <a:pt x="4660" y="6349"/>
                  <a:pt x="4715" y="6335"/>
                </a:cubicBezTo>
                <a:cubicBezTo>
                  <a:pt x="4751" y="6326"/>
                  <a:pt x="4777" y="6306"/>
                  <a:pt x="4802" y="6282"/>
                </a:cubicBezTo>
                <a:cubicBezTo>
                  <a:pt x="4821" y="6265"/>
                  <a:pt x="4830" y="6229"/>
                  <a:pt x="4827" y="6207"/>
                </a:cubicBezTo>
                <a:cubicBezTo>
                  <a:pt x="4817" y="6149"/>
                  <a:pt x="4791" y="6109"/>
                  <a:pt x="4747" y="6064"/>
                </a:cubicBezTo>
                <a:cubicBezTo>
                  <a:pt x="4734" y="6051"/>
                  <a:pt x="4830" y="5980"/>
                  <a:pt x="4837" y="5955"/>
                </a:cubicBezTo>
                <a:cubicBezTo>
                  <a:pt x="4845" y="5927"/>
                  <a:pt x="4849" y="5902"/>
                  <a:pt x="4842" y="5873"/>
                </a:cubicBezTo>
                <a:cubicBezTo>
                  <a:pt x="4830" y="5821"/>
                  <a:pt x="4797" y="5784"/>
                  <a:pt x="4749" y="5753"/>
                </a:cubicBezTo>
                <a:cubicBezTo>
                  <a:pt x="4757" y="5758"/>
                  <a:pt x="4923" y="5659"/>
                  <a:pt x="4943" y="5645"/>
                </a:cubicBezTo>
                <a:cubicBezTo>
                  <a:pt x="5006" y="5602"/>
                  <a:pt x="5051" y="5542"/>
                  <a:pt x="5090" y="5481"/>
                </a:cubicBezTo>
                <a:cubicBezTo>
                  <a:pt x="5176" y="5344"/>
                  <a:pt x="5194" y="5173"/>
                  <a:pt x="5187" y="5019"/>
                </a:cubicBezTo>
                <a:cubicBezTo>
                  <a:pt x="5176" y="4808"/>
                  <a:pt x="5054" y="4622"/>
                  <a:pt x="4896" y="4472"/>
                </a:cubicBezTo>
                <a:cubicBezTo>
                  <a:pt x="4836" y="4415"/>
                  <a:pt x="4748" y="4388"/>
                  <a:pt x="4807" y="4301"/>
                </a:cubicBezTo>
                <a:cubicBezTo>
                  <a:pt x="4827" y="4272"/>
                  <a:pt x="4826" y="4229"/>
                  <a:pt x="4820" y="4196"/>
                </a:cubicBezTo>
                <a:cubicBezTo>
                  <a:pt x="4807" y="4129"/>
                  <a:pt x="4735" y="4079"/>
                  <a:pt x="4800" y="4019"/>
                </a:cubicBezTo>
                <a:cubicBezTo>
                  <a:pt x="4857" y="3966"/>
                  <a:pt x="4880" y="3884"/>
                  <a:pt x="4861" y="3813"/>
                </a:cubicBezTo>
                <a:cubicBezTo>
                  <a:pt x="4858" y="3802"/>
                  <a:pt x="4853" y="3790"/>
                  <a:pt x="4848" y="3780"/>
                </a:cubicBezTo>
                <a:cubicBezTo>
                  <a:pt x="4840" y="3764"/>
                  <a:pt x="4738" y="3669"/>
                  <a:pt x="4755" y="3661"/>
                </a:cubicBezTo>
                <a:cubicBezTo>
                  <a:pt x="4944" y="3572"/>
                  <a:pt x="5196" y="3358"/>
                  <a:pt x="5106" y="3140"/>
                </a:cubicBezTo>
                <a:cubicBezTo>
                  <a:pt x="5045" y="2990"/>
                  <a:pt x="4861" y="2894"/>
                  <a:pt x="4863" y="2721"/>
                </a:cubicBezTo>
                <a:cubicBezTo>
                  <a:pt x="4864" y="2579"/>
                  <a:pt x="5068" y="2486"/>
                  <a:pt x="5103" y="2345"/>
                </a:cubicBezTo>
                <a:cubicBezTo>
                  <a:pt x="5117" y="2292"/>
                  <a:pt x="5101" y="2240"/>
                  <a:pt x="5082" y="2190"/>
                </a:cubicBezTo>
                <a:cubicBezTo>
                  <a:pt x="5070" y="2159"/>
                  <a:pt x="5041" y="2121"/>
                  <a:pt x="5012" y="2100"/>
                </a:cubicBezTo>
                <a:cubicBezTo>
                  <a:pt x="5002" y="2093"/>
                  <a:pt x="4906" y="2048"/>
                  <a:pt x="4949" y="2027"/>
                </a:cubicBezTo>
                <a:cubicBezTo>
                  <a:pt x="5003" y="2001"/>
                  <a:pt x="5051" y="1967"/>
                  <a:pt x="5097" y="1932"/>
                </a:cubicBezTo>
                <a:cubicBezTo>
                  <a:pt x="5338" y="1747"/>
                  <a:pt x="5331" y="1446"/>
                  <a:pt x="5281" y="1189"/>
                </a:cubicBezTo>
                <a:cubicBezTo>
                  <a:pt x="5195" y="752"/>
                  <a:pt x="4925" y="339"/>
                  <a:pt x="4388" y="299"/>
                </a:cubicBezTo>
                <a:cubicBezTo>
                  <a:pt x="4242" y="289"/>
                  <a:pt x="4101" y="314"/>
                  <a:pt x="3980" y="389"/>
                </a:cubicBezTo>
                <a:cubicBezTo>
                  <a:pt x="3927" y="422"/>
                  <a:pt x="3885" y="470"/>
                  <a:pt x="3847" y="517"/>
                </a:cubicBezTo>
                <a:cubicBezTo>
                  <a:pt x="3836" y="531"/>
                  <a:pt x="3750" y="679"/>
                  <a:pt x="3731" y="651"/>
                </a:cubicBezTo>
                <a:cubicBezTo>
                  <a:pt x="3664" y="552"/>
                  <a:pt x="3559" y="515"/>
                  <a:pt x="3433" y="536"/>
                </a:cubicBezTo>
                <a:cubicBezTo>
                  <a:pt x="3354" y="549"/>
                  <a:pt x="3283" y="667"/>
                  <a:pt x="3235" y="586"/>
                </a:cubicBezTo>
                <a:cubicBezTo>
                  <a:pt x="3183" y="500"/>
                  <a:pt x="3042" y="554"/>
                  <a:pt x="2977" y="590"/>
                </a:cubicBezTo>
                <a:cubicBezTo>
                  <a:pt x="2922" y="621"/>
                  <a:pt x="2968" y="575"/>
                  <a:pt x="2976" y="537"/>
                </a:cubicBezTo>
                <a:cubicBezTo>
                  <a:pt x="2984" y="498"/>
                  <a:pt x="2971" y="455"/>
                  <a:pt x="2962" y="417"/>
                </a:cubicBezTo>
                <a:cubicBezTo>
                  <a:pt x="2913" y="218"/>
                  <a:pt x="2687" y="126"/>
                  <a:pt x="2489" y="79"/>
                </a:cubicBezTo>
                <a:cubicBezTo>
                  <a:pt x="2154" y="0"/>
                  <a:pt x="1815" y="110"/>
                  <a:pt x="1589" y="338"/>
                </a:cubicBezTo>
                <a:cubicBezTo>
                  <a:pt x="1483" y="444"/>
                  <a:pt x="1443" y="572"/>
                  <a:pt x="1533" y="690"/>
                </a:cubicBezTo>
                <a:cubicBezTo>
                  <a:pt x="1532" y="689"/>
                  <a:pt x="1533" y="684"/>
                  <a:pt x="1531" y="682"/>
                </a:cubicBezTo>
                <a:cubicBezTo>
                  <a:pt x="1305" y="384"/>
                  <a:pt x="1886" y="114"/>
                  <a:pt x="2123" y="73"/>
                </a:cubicBezTo>
                <a:cubicBezTo>
                  <a:pt x="2291" y="45"/>
                  <a:pt x="2465" y="74"/>
                  <a:pt x="2624" y="124"/>
                </a:cubicBezTo>
                <a:cubicBezTo>
                  <a:pt x="2831" y="190"/>
                  <a:pt x="3096" y="414"/>
                  <a:pt x="2927" y="629"/>
                </a:cubicBezTo>
                <a:cubicBezTo>
                  <a:pt x="2926" y="631"/>
                  <a:pt x="2931" y="637"/>
                  <a:pt x="2930" y="638"/>
                </a:cubicBezTo>
                <a:cubicBezTo>
                  <a:pt x="3030" y="551"/>
                  <a:pt x="3211" y="490"/>
                  <a:pt x="3263" y="655"/>
                </a:cubicBezTo>
                <a:cubicBezTo>
                  <a:pt x="3263" y="655"/>
                  <a:pt x="3265" y="658"/>
                  <a:pt x="3265" y="658"/>
                </a:cubicBezTo>
                <a:cubicBezTo>
                  <a:pt x="3391" y="493"/>
                  <a:pt x="3657" y="497"/>
                  <a:pt x="3749" y="692"/>
                </a:cubicBezTo>
                <a:cubicBezTo>
                  <a:pt x="3749" y="692"/>
                  <a:pt x="3749" y="692"/>
                  <a:pt x="3749" y="692"/>
                </a:cubicBezTo>
                <a:cubicBezTo>
                  <a:pt x="3852" y="489"/>
                  <a:pt x="3995" y="338"/>
                  <a:pt x="4252" y="310"/>
                </a:cubicBezTo>
                <a:cubicBezTo>
                  <a:pt x="4509" y="282"/>
                  <a:pt x="4760" y="373"/>
                  <a:pt x="4944" y="531"/>
                </a:cubicBezTo>
                <a:cubicBezTo>
                  <a:pt x="5217" y="766"/>
                  <a:pt x="5316" y="1157"/>
                  <a:pt x="5308" y="1486"/>
                </a:cubicBezTo>
                <a:cubicBezTo>
                  <a:pt x="5301" y="1740"/>
                  <a:pt x="5142" y="1924"/>
                  <a:pt x="4902" y="2040"/>
                </a:cubicBezTo>
                <a:cubicBezTo>
                  <a:pt x="4902" y="2040"/>
                  <a:pt x="4904" y="2048"/>
                  <a:pt x="4905" y="2048"/>
                </a:cubicBezTo>
                <a:cubicBezTo>
                  <a:pt x="5039" y="2103"/>
                  <a:pt x="5115" y="2196"/>
                  <a:pt x="5101" y="2337"/>
                </a:cubicBezTo>
                <a:cubicBezTo>
                  <a:pt x="5091" y="2431"/>
                  <a:pt x="5005" y="2502"/>
                  <a:pt x="4941" y="2568"/>
                </a:cubicBezTo>
                <a:cubicBezTo>
                  <a:pt x="4882" y="2629"/>
                  <a:pt x="4841" y="2706"/>
                  <a:pt x="4867" y="2788"/>
                </a:cubicBezTo>
                <a:cubicBezTo>
                  <a:pt x="4901" y="2892"/>
                  <a:pt x="4988" y="2966"/>
                  <a:pt x="5057" y="3053"/>
                </a:cubicBezTo>
                <a:cubicBezTo>
                  <a:pt x="5265" y="3315"/>
                  <a:pt x="4938" y="3565"/>
                  <a:pt x="4713" y="3671"/>
                </a:cubicBezTo>
                <a:cubicBezTo>
                  <a:pt x="4713" y="3671"/>
                  <a:pt x="4715" y="3679"/>
                  <a:pt x="4716" y="3679"/>
                </a:cubicBezTo>
                <a:cubicBezTo>
                  <a:pt x="4912" y="3763"/>
                  <a:pt x="4890" y="3949"/>
                  <a:pt x="4739" y="4058"/>
                </a:cubicBezTo>
                <a:cubicBezTo>
                  <a:pt x="4738" y="4059"/>
                  <a:pt x="4741" y="4065"/>
                  <a:pt x="4742" y="4066"/>
                </a:cubicBezTo>
                <a:cubicBezTo>
                  <a:pt x="4830" y="4162"/>
                  <a:pt x="4845" y="4267"/>
                  <a:pt x="4752" y="4354"/>
                </a:cubicBezTo>
                <a:cubicBezTo>
                  <a:pt x="4751" y="4354"/>
                  <a:pt x="4753" y="4361"/>
                  <a:pt x="4754" y="4362"/>
                </a:cubicBezTo>
                <a:cubicBezTo>
                  <a:pt x="5059" y="4594"/>
                  <a:pt x="5238" y="4887"/>
                  <a:pt x="5166" y="5264"/>
                </a:cubicBezTo>
                <a:cubicBezTo>
                  <a:pt x="5122" y="5495"/>
                  <a:pt x="4963" y="5668"/>
                  <a:pt x="4717" y="5739"/>
                </a:cubicBezTo>
                <a:cubicBezTo>
                  <a:pt x="4716" y="5739"/>
                  <a:pt x="4718" y="5747"/>
                  <a:pt x="4719" y="5747"/>
                </a:cubicBezTo>
                <a:cubicBezTo>
                  <a:pt x="4878" y="5817"/>
                  <a:pt x="4875" y="5987"/>
                  <a:pt x="4716" y="6039"/>
                </a:cubicBezTo>
                <a:cubicBezTo>
                  <a:pt x="4715" y="6039"/>
                  <a:pt x="4718" y="6047"/>
                  <a:pt x="4718" y="6047"/>
                </a:cubicBezTo>
                <a:cubicBezTo>
                  <a:pt x="4852" y="6156"/>
                  <a:pt x="4849" y="6293"/>
                  <a:pt x="4668" y="6338"/>
                </a:cubicBezTo>
                <a:cubicBezTo>
                  <a:pt x="4667" y="6338"/>
                  <a:pt x="4670" y="6345"/>
                  <a:pt x="4670" y="6346"/>
                </a:cubicBezTo>
                <a:cubicBezTo>
                  <a:pt x="4844" y="6528"/>
                  <a:pt x="4913" y="6735"/>
                  <a:pt x="4802" y="6959"/>
                </a:cubicBezTo>
                <a:cubicBezTo>
                  <a:pt x="4745" y="7075"/>
                  <a:pt x="4639" y="7168"/>
                  <a:pt x="4507" y="7211"/>
                </a:cubicBezTo>
                <a:cubicBezTo>
                  <a:pt x="4232" y="7303"/>
                  <a:pt x="3997" y="6977"/>
                  <a:pt x="3857" y="6816"/>
                </a:cubicBezTo>
                <a:cubicBezTo>
                  <a:pt x="3856" y="6816"/>
                  <a:pt x="3856" y="6817"/>
                  <a:pt x="3856" y="6817"/>
                </a:cubicBezTo>
                <a:cubicBezTo>
                  <a:pt x="3895" y="7118"/>
                  <a:pt x="3425" y="6988"/>
                  <a:pt x="3404" y="6780"/>
                </a:cubicBezTo>
                <a:cubicBezTo>
                  <a:pt x="3404" y="6779"/>
                  <a:pt x="3401" y="6773"/>
                  <a:pt x="3401" y="6773"/>
                </a:cubicBezTo>
                <a:cubicBezTo>
                  <a:pt x="3310" y="6907"/>
                  <a:pt x="3080" y="6813"/>
                  <a:pt x="3056" y="6675"/>
                </a:cubicBezTo>
                <a:cubicBezTo>
                  <a:pt x="3056" y="6674"/>
                  <a:pt x="3053" y="6668"/>
                  <a:pt x="3054" y="6668"/>
                </a:cubicBezTo>
                <a:cubicBezTo>
                  <a:pt x="2898" y="6915"/>
                  <a:pt x="2551" y="6921"/>
                  <a:pt x="2270" y="6905"/>
                </a:cubicBezTo>
                <a:cubicBezTo>
                  <a:pt x="2093" y="6894"/>
                  <a:pt x="1952" y="6838"/>
                  <a:pt x="1803" y="6755"/>
                </a:cubicBezTo>
                <a:cubicBezTo>
                  <a:pt x="1698" y="6697"/>
                  <a:pt x="1581" y="6633"/>
                  <a:pt x="1453" y="6638"/>
                </a:cubicBezTo>
                <a:cubicBezTo>
                  <a:pt x="1195" y="6648"/>
                  <a:pt x="464" y="6981"/>
                  <a:pt x="585" y="6477"/>
                </a:cubicBezTo>
                <a:cubicBezTo>
                  <a:pt x="585" y="6477"/>
                  <a:pt x="582" y="6469"/>
                  <a:pt x="582" y="6469"/>
                </a:cubicBezTo>
                <a:cubicBezTo>
                  <a:pt x="315" y="6586"/>
                  <a:pt x="125" y="6316"/>
                  <a:pt x="167" y="6081"/>
                </a:cubicBezTo>
                <a:cubicBezTo>
                  <a:pt x="194" y="5931"/>
                  <a:pt x="365" y="5836"/>
                  <a:pt x="495" y="5762"/>
                </a:cubicBezTo>
                <a:cubicBezTo>
                  <a:pt x="496" y="5762"/>
                  <a:pt x="492" y="5754"/>
                  <a:pt x="492" y="5754"/>
                </a:cubicBezTo>
                <a:cubicBezTo>
                  <a:pt x="374" y="5811"/>
                  <a:pt x="239" y="5847"/>
                  <a:pt x="135" y="5748"/>
                </a:cubicBezTo>
                <a:cubicBezTo>
                  <a:pt x="0" y="5619"/>
                  <a:pt x="33" y="5358"/>
                  <a:pt x="72" y="5196"/>
                </a:cubicBezTo>
                <a:cubicBezTo>
                  <a:pt x="113" y="5031"/>
                  <a:pt x="342" y="4583"/>
                  <a:pt x="580" y="4639"/>
                </a:cubicBezTo>
                <a:cubicBezTo>
                  <a:pt x="580" y="4639"/>
                  <a:pt x="579" y="4631"/>
                  <a:pt x="578" y="4630"/>
                </a:cubicBezTo>
                <a:cubicBezTo>
                  <a:pt x="394" y="4444"/>
                  <a:pt x="304" y="4180"/>
                  <a:pt x="416" y="3946"/>
                </a:cubicBezTo>
                <a:cubicBezTo>
                  <a:pt x="484" y="3804"/>
                  <a:pt x="643" y="3706"/>
                  <a:pt x="765" y="3605"/>
                </a:cubicBezTo>
                <a:cubicBezTo>
                  <a:pt x="766" y="3604"/>
                  <a:pt x="763" y="3598"/>
                  <a:pt x="763" y="3597"/>
                </a:cubicBezTo>
                <a:cubicBezTo>
                  <a:pt x="686" y="3486"/>
                  <a:pt x="593" y="3358"/>
                  <a:pt x="606" y="3221"/>
                </a:cubicBezTo>
                <a:cubicBezTo>
                  <a:pt x="616" y="3118"/>
                  <a:pt x="734" y="3074"/>
                  <a:pt x="827" y="3050"/>
                </a:cubicBezTo>
                <a:cubicBezTo>
                  <a:pt x="828" y="3050"/>
                  <a:pt x="826" y="3042"/>
                  <a:pt x="825" y="3042"/>
                </a:cubicBezTo>
                <a:cubicBezTo>
                  <a:pt x="654" y="2908"/>
                  <a:pt x="450" y="2580"/>
                  <a:pt x="786" y="2528"/>
                </a:cubicBezTo>
                <a:cubicBezTo>
                  <a:pt x="787" y="2528"/>
                  <a:pt x="785" y="2520"/>
                  <a:pt x="784" y="2519"/>
                </a:cubicBezTo>
                <a:cubicBezTo>
                  <a:pt x="685" y="2452"/>
                  <a:pt x="607" y="2369"/>
                  <a:pt x="545" y="2272"/>
                </a:cubicBezTo>
                <a:cubicBezTo>
                  <a:pt x="412" y="2063"/>
                  <a:pt x="519" y="1935"/>
                  <a:pt x="737" y="1906"/>
                </a:cubicBezTo>
                <a:cubicBezTo>
                  <a:pt x="737" y="1906"/>
                  <a:pt x="735" y="1898"/>
                  <a:pt x="734" y="1898"/>
                </a:cubicBezTo>
                <a:cubicBezTo>
                  <a:pt x="401" y="1806"/>
                  <a:pt x="174" y="1668"/>
                  <a:pt x="177" y="1303"/>
                </a:cubicBezTo>
                <a:cubicBezTo>
                  <a:pt x="178" y="1098"/>
                  <a:pt x="306" y="899"/>
                  <a:pt x="462" y="758"/>
                </a:cubicBezTo>
                <a:cubicBezTo>
                  <a:pt x="744" y="504"/>
                  <a:pt x="1255" y="564"/>
                  <a:pt x="1534" y="789"/>
                </a:cubicBezTo>
                <a:cubicBezTo>
                  <a:pt x="1533" y="788"/>
                  <a:pt x="1534" y="782"/>
                  <a:pt x="1532" y="780"/>
                </a:cubicBezTo>
              </a:path>
            </a:pathLst>
          </a:custGeom>
          <a:solidFill>
            <a:schemeClr val="bg1"/>
          </a:solidFill>
          <a:ln w="12700">
            <a:solidFill>
              <a:srgbClr val="53B5E7"/>
            </a:solidFill>
            <a:round/>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pic>
        <p:nvPicPr>
          <p:cNvPr id="5" name="Picture 4"/>
          <p:cNvPicPr>
            <a:picLocks noChangeAspect="1"/>
          </p:cNvPicPr>
          <p:nvPr/>
        </p:nvPicPr>
        <p:blipFill>
          <a:blip r:embed="rId6"/>
          <a:stretch>
            <a:fillRect/>
          </a:stretch>
        </p:blipFill>
        <p:spPr>
          <a:xfrm>
            <a:off x="3099542" y="308206"/>
            <a:ext cx="6322100" cy="944962"/>
          </a:xfrm>
          <a:prstGeom prst="rect">
            <a:avLst/>
          </a:prstGeom>
        </p:spPr>
      </p:pic>
      <p:pic>
        <p:nvPicPr>
          <p:cNvPr id="2" name="Picture 1">
            <a:extLst>
              <a:ext uri="{FF2B5EF4-FFF2-40B4-BE49-F238E27FC236}">
                <a16:creationId xmlns:a16="http://schemas.microsoft.com/office/drawing/2014/main" id="{F64AAF00-6F70-479E-3031-71C3A1B12C7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8098473" y="4113708"/>
            <a:ext cx="4116448" cy="2789678"/>
          </a:xfrm>
          <a:prstGeom prst="rect">
            <a:avLst/>
          </a:prstGeom>
        </p:spPr>
      </p:pic>
      <p:sp>
        <p:nvSpPr>
          <p:cNvPr id="3" name="TextBox 2">
            <a:extLst>
              <a:ext uri="{FF2B5EF4-FFF2-40B4-BE49-F238E27FC236}">
                <a16:creationId xmlns:a16="http://schemas.microsoft.com/office/drawing/2014/main" id="{4DF3310C-7662-947D-49B3-4E7F62FD6487}"/>
              </a:ext>
            </a:extLst>
          </p:cNvPr>
          <p:cNvSpPr txBox="1"/>
          <p:nvPr/>
        </p:nvSpPr>
        <p:spPr>
          <a:xfrm>
            <a:off x="1393370" y="1839685"/>
            <a:ext cx="6749143" cy="1815882"/>
          </a:xfrm>
          <a:prstGeom prst="rect">
            <a:avLst/>
          </a:prstGeom>
          <a:noFill/>
        </p:spPr>
        <p:txBody>
          <a:bodyPr wrap="square" rtlCol="0">
            <a:spAutoFit/>
          </a:bodyPr>
          <a:lstStyle/>
          <a:p>
            <a:pPr algn="just"/>
            <a:r>
              <a:rPr lang="vi-VN" sz="2800" b="1" dirty="0">
                <a:latin typeface="Cambria" panose="02040503050406030204" pitchFamily="18" charset="0"/>
                <a:ea typeface="Cambria" panose="02040503050406030204" pitchFamily="18" charset="0"/>
              </a:rPr>
              <a:t>Bác Hồ khuyên học sinh cần cố gắng học tập, rèn luyện để kế tục sự nghiệp</a:t>
            </a:r>
            <a:r>
              <a:rPr lang="en-US" sz="2800" b="1" dirty="0">
                <a:latin typeface="Cambria" panose="02040503050406030204" pitchFamily="18" charset="0"/>
                <a:ea typeface="Cambria" panose="02040503050406030204" pitchFamily="18" charset="0"/>
              </a:rPr>
              <a:t> </a:t>
            </a:r>
            <a:r>
              <a:rPr lang="vi-VN" sz="2800" b="1" dirty="0">
                <a:latin typeface="Cambria" panose="02040503050406030204" pitchFamily="18" charset="0"/>
                <a:ea typeface="Cambria" panose="02040503050406030204" pitchFamily="18" charset="0"/>
              </a:rPr>
              <a:t>của cha ông, xây dựng nước Việt Nam</a:t>
            </a:r>
            <a:r>
              <a:rPr lang="en-US" sz="2800" b="1" dirty="0">
                <a:latin typeface="Cambria" panose="02040503050406030204" pitchFamily="18" charset="0"/>
                <a:ea typeface="Cambria" panose="02040503050406030204" pitchFamily="18" charset="0"/>
              </a:rPr>
              <a:t> </a:t>
            </a:r>
            <a:r>
              <a:rPr lang="vi-VN" sz="2800" b="1" dirty="0">
                <a:latin typeface="Cambria" panose="02040503050406030204" pitchFamily="18" charset="0"/>
                <a:ea typeface="Cambria" panose="02040503050406030204" pitchFamily="18" charset="0"/>
              </a:rPr>
              <a:t>văn minh, giàu đẹp.</a:t>
            </a:r>
          </a:p>
        </p:txBody>
      </p:sp>
    </p:spTree>
    <p:extLst>
      <p:ext uri="{BB962C8B-B14F-4D97-AF65-F5344CB8AC3E}">
        <p14:creationId xmlns:p14="http://schemas.microsoft.com/office/powerpoint/2010/main" val="2359587902"/>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2"/>
                                        </p:tgtEl>
                                        <p:attrNameLst>
                                          <p:attrName>style.visibility</p:attrName>
                                        </p:attrNameLst>
                                      </p:cBhvr>
                                      <p:to>
                                        <p:strVal val="visible"/>
                                      </p:to>
                                    </p:set>
                                    <p:animEffect transition="in" filter="fade">
                                      <p:cBhvr>
                                        <p:cTn id="14" dur="1000"/>
                                        <p:tgtEl>
                                          <p:spTgt spid="42"/>
                                        </p:tgtEl>
                                      </p:cBhvr>
                                    </p:animEffect>
                                    <p:anim calcmode="lin" valueType="num">
                                      <p:cBhvr>
                                        <p:cTn id="15" dur="1000" fill="hold"/>
                                        <p:tgtEl>
                                          <p:spTgt spid="42"/>
                                        </p:tgtEl>
                                        <p:attrNameLst>
                                          <p:attrName>ppt_x</p:attrName>
                                        </p:attrNameLst>
                                      </p:cBhvr>
                                      <p:tavLst>
                                        <p:tav tm="0">
                                          <p:val>
                                            <p:strVal val="#ppt_x"/>
                                          </p:val>
                                        </p:tav>
                                        <p:tav tm="100000">
                                          <p:val>
                                            <p:strVal val="#ppt_x"/>
                                          </p:val>
                                        </p:tav>
                                      </p:tavLst>
                                    </p:anim>
                                    <p:anim calcmode="lin" valueType="num">
                                      <p:cBhvr>
                                        <p:cTn id="16" dur="1000" fill="hold"/>
                                        <p:tgtEl>
                                          <p:spTgt spid="42"/>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1000"/>
                                        <p:tgtEl>
                                          <p:spTgt spid="3"/>
                                        </p:tgtEl>
                                      </p:cBhvr>
                                    </p:animEffect>
                                    <p:anim calcmode="lin" valueType="num">
                                      <p:cBhvr>
                                        <p:cTn id="20" dur="1000" fill="hold"/>
                                        <p:tgtEl>
                                          <p:spTgt spid="3"/>
                                        </p:tgtEl>
                                        <p:attrNameLst>
                                          <p:attrName>ppt_x</p:attrName>
                                        </p:attrNameLst>
                                      </p:cBhvr>
                                      <p:tavLst>
                                        <p:tav tm="0">
                                          <p:val>
                                            <p:strVal val="#ppt_x"/>
                                          </p:val>
                                        </p:tav>
                                        <p:tav tm="100000">
                                          <p:val>
                                            <p:strVal val="#ppt_x"/>
                                          </p:val>
                                        </p:tav>
                                      </p:tavLst>
                                    </p:anim>
                                    <p:anim calcmode="lin" valueType="num">
                                      <p:cBhvr>
                                        <p:cTn id="21"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524000" y="0"/>
            <a:ext cx="9301018" cy="6975764"/>
          </a:xfrm>
        </p:spPr>
      </p:pic>
      <p:sp>
        <p:nvSpPr>
          <p:cNvPr id="3" name="Rectangle 2"/>
          <p:cNvSpPr/>
          <p:nvPr/>
        </p:nvSpPr>
        <p:spPr>
          <a:xfrm>
            <a:off x="2382983" y="177226"/>
            <a:ext cx="6873998" cy="584775"/>
          </a:xfrm>
          <a:prstGeom prst="rect">
            <a:avLst/>
          </a:prstGeom>
        </p:spPr>
        <p:txBody>
          <a:bodyPr wrap="none">
            <a:spAutoFit/>
          </a:bodyPr>
          <a:lstStyle/>
          <a:p>
            <a:r>
              <a:rPr lang="en-US" sz="3200" b="1" dirty="0">
                <a:solidFill>
                  <a:srgbClr val="FF0000"/>
                </a:solidFill>
                <a:latin typeface="Times New Roman" pitchFamily="18" charset="0"/>
                <a:cs typeface="Times New Roman" pitchFamily="18" charset="0"/>
              </a:rPr>
              <a:t>Luyện </a:t>
            </a:r>
            <a:r>
              <a:rPr lang="en-US" sz="3200" b="1" dirty="0" err="1">
                <a:solidFill>
                  <a:srgbClr val="FF0000"/>
                </a:solidFill>
                <a:latin typeface="Times New Roman" pitchFamily="18" charset="0"/>
                <a:cs typeface="Times New Roman" pitchFamily="18" charset="0"/>
              </a:rPr>
              <a:t>đọc</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diễn</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cảm</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và</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học</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thuộc</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lòng</a:t>
            </a:r>
            <a:endParaRPr lang="en-US" sz="3200" b="1" dirty="0">
              <a:solidFill>
                <a:srgbClr val="FF0000"/>
              </a:solidFill>
              <a:latin typeface="Times New Roman" pitchFamily="18" charset="0"/>
              <a:cs typeface="Times New Roman" pitchFamily="18" charset="0"/>
            </a:endParaRPr>
          </a:p>
        </p:txBody>
      </p:sp>
      <p:sp>
        <p:nvSpPr>
          <p:cNvPr id="5" name="Rectangle 4"/>
          <p:cNvSpPr/>
          <p:nvPr/>
        </p:nvSpPr>
        <p:spPr>
          <a:xfrm>
            <a:off x="982867" y="939227"/>
            <a:ext cx="4572000" cy="3416320"/>
          </a:xfrm>
          <a:prstGeom prst="rect">
            <a:avLst/>
          </a:prstGeom>
          <a:solidFill>
            <a:schemeClr val="accent2">
              <a:lumMod val="20000"/>
              <a:lumOff val="80000"/>
            </a:schemeClr>
          </a:solidFill>
        </p:spPr>
        <p:txBody>
          <a:bodyPr>
            <a:spAutoFit/>
          </a:bodyPr>
          <a:lstStyle/>
          <a:p>
            <a:r>
              <a:rPr lang="en-US" sz="2400" dirty="0" err="1">
                <a:latin typeface="Times New Roman" pitchFamily="18" charset="0"/>
                <a:cs typeface="Times New Roman" pitchFamily="18" charset="0"/>
              </a:rPr>
              <a:t>Đoạn</a:t>
            </a:r>
            <a:r>
              <a:rPr lang="en-US" sz="2400" dirty="0">
                <a:latin typeface="Times New Roman" pitchFamily="18" charset="0"/>
                <a:cs typeface="Times New Roman" pitchFamily="18" charset="0"/>
              </a:rPr>
              <a:t> 1: </a:t>
            </a:r>
            <a:r>
              <a:rPr lang="en-US" sz="2400" dirty="0" err="1">
                <a:latin typeface="Times New Roman" pitchFamily="18" charset="0"/>
                <a:cs typeface="Times New Roman" pitchFamily="18" charset="0"/>
              </a:rPr>
              <a:t>giọng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nhẹ</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nhàng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thân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ái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vui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mừng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xúc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động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thể</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hiện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được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tình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cảm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yêu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quý</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của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Bác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cần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nhấn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giọng</a:t>
            </a:r>
            <a:r>
              <a:rPr lang="en-US" sz="2400" dirty="0">
                <a:latin typeface="Times New Roman" pitchFamily="18" charset="0"/>
                <a:cs typeface="Times New Roman" pitchFamily="18" charset="0"/>
              </a:rPr>
              <a:t> ở </a:t>
            </a:r>
            <a:r>
              <a:rPr lang="en-US" sz="2400" dirty="0" err="1">
                <a:latin typeface="Times New Roman" pitchFamily="18" charset="0"/>
                <a:cs typeface="Times New Roman" pitchFamily="18" charset="0"/>
              </a:rPr>
              <a:t>các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từ</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ngữ</a:t>
            </a:r>
            <a:r>
              <a:rPr lang="en-US" sz="2400" dirty="0">
                <a:latin typeface="Times New Roman" pitchFamily="18" charset="0"/>
                <a:cs typeface="Times New Roman" pitchFamily="18" charset="0"/>
              </a:rPr>
              <a:t>: </a:t>
            </a:r>
            <a:r>
              <a:rPr lang="en-US" sz="2400" i="1" dirty="0" err="1">
                <a:latin typeface="Times New Roman" pitchFamily="18" charset="0"/>
                <a:cs typeface="Times New Roman" pitchFamily="18" charset="0"/>
              </a:rPr>
              <a:t>ngày</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khai</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trường</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đầu</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tiên</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tưởng</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tượng</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nhộn</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nhịp</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tưng</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bừng</a:t>
            </a:r>
            <a:r>
              <a:rPr lang="en-US" sz="2400" i="1" dirty="0">
                <a:latin typeface="Times New Roman" pitchFamily="18" charset="0"/>
                <a:cs typeface="Times New Roman" pitchFamily="18" charset="0"/>
              </a:rPr>
              <a:t>, sung </a:t>
            </a:r>
            <a:r>
              <a:rPr lang="en-US" sz="2400" i="1" dirty="0" err="1">
                <a:latin typeface="Times New Roman" pitchFamily="18" charset="0"/>
                <a:cs typeface="Times New Roman" pitchFamily="18" charset="0"/>
              </a:rPr>
              <a:t>sướng</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hơn</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nữa</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hoàn</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toàn</a:t>
            </a:r>
            <a:r>
              <a:rPr lang="en-US" sz="2400" i="1" dirty="0">
                <a:latin typeface="Times New Roman" pitchFamily="18" charset="0"/>
                <a:cs typeface="Times New Roman" pitchFamily="18" charset="0"/>
              </a:rPr>
              <a:t> VN, hi </a:t>
            </a:r>
            <a:r>
              <a:rPr lang="en-US" sz="2400" i="1" dirty="0" err="1">
                <a:latin typeface="Times New Roman" pitchFamily="18" charset="0"/>
                <a:cs typeface="Times New Roman" pitchFamily="18" charset="0"/>
              </a:rPr>
              <a:t>sinh</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biết</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bao</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đồng</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bào</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nghĩ</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sao</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và</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đọc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lên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giọng</a:t>
            </a:r>
            <a:r>
              <a:rPr lang="en-US" sz="2400" dirty="0">
                <a:latin typeface="Times New Roman" pitchFamily="18" charset="0"/>
                <a:cs typeface="Times New Roman" pitchFamily="18" charset="0"/>
              </a:rPr>
              <a:t> ở </a:t>
            </a:r>
            <a:r>
              <a:rPr lang="en-US" sz="2400" dirty="0" err="1">
                <a:latin typeface="Times New Roman" pitchFamily="18" charset="0"/>
                <a:cs typeface="Times New Roman" pitchFamily="18" charset="0"/>
              </a:rPr>
              <a:t>cuối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câu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có</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dấu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chấm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hỏi</a:t>
            </a:r>
            <a:r>
              <a:rPr lang="en-US" sz="2400" dirty="0">
                <a:latin typeface="Times New Roman" pitchFamily="18" charset="0"/>
                <a:cs typeface="Times New Roman" pitchFamily="18" charset="0"/>
              </a:rPr>
              <a:t>.</a:t>
            </a:r>
          </a:p>
        </p:txBody>
      </p:sp>
      <p:sp>
        <p:nvSpPr>
          <p:cNvPr id="6" name="Rectangle 5"/>
          <p:cNvSpPr/>
          <p:nvPr/>
        </p:nvSpPr>
        <p:spPr>
          <a:xfrm>
            <a:off x="6552071" y="1308559"/>
            <a:ext cx="4572000" cy="2677656"/>
          </a:xfrm>
          <a:prstGeom prst="rect">
            <a:avLst/>
          </a:prstGeom>
          <a:solidFill>
            <a:schemeClr val="accent2">
              <a:lumMod val="20000"/>
              <a:lumOff val="80000"/>
            </a:schemeClr>
          </a:solidFill>
        </p:spPr>
        <p:txBody>
          <a:bodyPr>
            <a:spAutoFit/>
          </a:bodyPr>
          <a:lstStyle/>
          <a:p>
            <a:r>
              <a:rPr lang="en-US" sz="2400" dirty="0" err="1">
                <a:solidFill>
                  <a:srgbClr val="002060"/>
                </a:solidFill>
                <a:latin typeface="Times New Roman" pitchFamily="18" charset="0"/>
                <a:cs typeface="Times New Roman" pitchFamily="18" charset="0"/>
              </a:rPr>
              <a:t>Đoạn</a:t>
            </a:r>
            <a:r>
              <a:rPr lang="en-US" sz="2400" dirty="0">
                <a:solidFill>
                  <a:srgbClr val="002060"/>
                </a:solidFill>
                <a:latin typeface="Times New Roman" pitchFamily="18" charset="0"/>
                <a:cs typeface="Times New Roman" pitchFamily="18" charset="0"/>
              </a:rPr>
              <a:t> 2: </a:t>
            </a:r>
            <a:r>
              <a:rPr lang="en-US" sz="2400" dirty="0" err="1">
                <a:solidFill>
                  <a:srgbClr val="002060"/>
                </a:solidFill>
                <a:latin typeface="Times New Roman" pitchFamily="18" charset="0"/>
                <a:cs typeface="Times New Roman" pitchFamily="18" charset="0"/>
              </a:rPr>
              <a:t>xúc</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động</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thể</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hiện</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tình</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cảm</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yêu</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quý</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niềm</a:t>
            </a:r>
            <a:r>
              <a:rPr lang="en-US" sz="2400" dirty="0">
                <a:solidFill>
                  <a:srgbClr val="002060"/>
                </a:solidFill>
                <a:latin typeface="Times New Roman" pitchFamily="18" charset="0"/>
                <a:cs typeface="Times New Roman" pitchFamily="18" charset="0"/>
              </a:rPr>
              <a:t> tin </a:t>
            </a:r>
            <a:r>
              <a:rPr lang="en-US" sz="2400" dirty="0" err="1">
                <a:solidFill>
                  <a:srgbClr val="002060"/>
                </a:solidFill>
                <a:latin typeface="Times New Roman" pitchFamily="18" charset="0"/>
                <a:cs typeface="Times New Roman" pitchFamily="18" charset="0"/>
              </a:rPr>
              <a:t>tưởng</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và</a:t>
            </a:r>
            <a:r>
              <a:rPr lang="en-US" sz="2400" dirty="0">
                <a:solidFill>
                  <a:srgbClr val="002060"/>
                </a:solidFill>
                <a:latin typeface="Times New Roman" pitchFamily="18" charset="0"/>
                <a:cs typeface="Times New Roman" pitchFamily="18" charset="0"/>
              </a:rPr>
              <a:t> hi </a:t>
            </a:r>
            <a:r>
              <a:rPr lang="en-US" sz="2400" dirty="0" err="1">
                <a:solidFill>
                  <a:srgbClr val="002060"/>
                </a:solidFill>
                <a:latin typeface="Times New Roman" pitchFamily="18" charset="0"/>
                <a:cs typeface="Times New Roman" pitchFamily="18" charset="0"/>
              </a:rPr>
              <a:t>vọng</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của</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Bác</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vào</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học</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sinh</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những</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chủ</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nhân</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tương</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lai</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của</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nước</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nhà</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Cần</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nhấn</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giọng</a:t>
            </a:r>
            <a:r>
              <a:rPr lang="en-US" sz="2400" dirty="0">
                <a:solidFill>
                  <a:srgbClr val="002060"/>
                </a:solidFill>
                <a:latin typeface="Times New Roman" pitchFamily="18" charset="0"/>
                <a:cs typeface="Times New Roman" pitchFamily="18" charset="0"/>
              </a:rPr>
              <a:t> ở </a:t>
            </a:r>
            <a:r>
              <a:rPr lang="en-US" sz="2400" dirty="0" err="1">
                <a:solidFill>
                  <a:srgbClr val="002060"/>
                </a:solidFill>
                <a:latin typeface="Times New Roman" pitchFamily="18" charset="0"/>
                <a:cs typeface="Times New Roman" pitchFamily="18" charset="0"/>
              </a:rPr>
              <a:t>các</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từ</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ngữ</a:t>
            </a:r>
            <a:r>
              <a:rPr lang="en-US" sz="2400" dirty="0">
                <a:solidFill>
                  <a:srgbClr val="002060"/>
                </a:solidFill>
                <a:latin typeface="Times New Roman" pitchFamily="18" charset="0"/>
                <a:cs typeface="Times New Roman" pitchFamily="18" charset="0"/>
              </a:rPr>
              <a:t>: </a:t>
            </a:r>
            <a:r>
              <a:rPr lang="en-US" sz="2400" i="1" dirty="0" err="1">
                <a:solidFill>
                  <a:srgbClr val="002060"/>
                </a:solidFill>
                <a:latin typeface="Times New Roman" pitchFamily="18" charset="0"/>
                <a:cs typeface="Times New Roman" pitchFamily="18" charset="0"/>
              </a:rPr>
              <a:t>xây</a:t>
            </a:r>
            <a:r>
              <a:rPr lang="en-US" sz="2400" i="1" dirty="0">
                <a:solidFill>
                  <a:srgbClr val="002060"/>
                </a:solidFill>
                <a:latin typeface="Times New Roman" pitchFamily="18" charset="0"/>
                <a:cs typeface="Times New Roman" pitchFamily="18" charset="0"/>
              </a:rPr>
              <a:t> </a:t>
            </a:r>
            <a:r>
              <a:rPr lang="en-US" sz="2400" i="1" dirty="0" err="1">
                <a:solidFill>
                  <a:srgbClr val="002060"/>
                </a:solidFill>
                <a:latin typeface="Times New Roman" pitchFamily="18" charset="0"/>
                <a:cs typeface="Times New Roman" pitchFamily="18" charset="0"/>
              </a:rPr>
              <a:t>dựng</a:t>
            </a:r>
            <a:r>
              <a:rPr lang="en-US" sz="2400" i="1" dirty="0">
                <a:solidFill>
                  <a:srgbClr val="002060"/>
                </a:solidFill>
                <a:latin typeface="Times New Roman" pitchFamily="18" charset="0"/>
                <a:cs typeface="Times New Roman" pitchFamily="18" charset="0"/>
              </a:rPr>
              <a:t>, </a:t>
            </a:r>
            <a:r>
              <a:rPr lang="en-US" sz="2400" i="1" dirty="0" err="1">
                <a:solidFill>
                  <a:srgbClr val="002060"/>
                </a:solidFill>
                <a:latin typeface="Times New Roman" pitchFamily="18" charset="0"/>
                <a:cs typeface="Times New Roman" pitchFamily="18" charset="0"/>
              </a:rPr>
              <a:t>kiến</a:t>
            </a:r>
            <a:r>
              <a:rPr lang="en-US" sz="2400" i="1" dirty="0">
                <a:solidFill>
                  <a:srgbClr val="002060"/>
                </a:solidFill>
                <a:latin typeface="Times New Roman" pitchFamily="18" charset="0"/>
                <a:cs typeface="Times New Roman" pitchFamily="18" charset="0"/>
              </a:rPr>
              <a:t> </a:t>
            </a:r>
            <a:r>
              <a:rPr lang="en-US" sz="2400" i="1" dirty="0" err="1">
                <a:solidFill>
                  <a:srgbClr val="002060"/>
                </a:solidFill>
                <a:latin typeface="Times New Roman" pitchFamily="18" charset="0"/>
                <a:cs typeface="Times New Roman" pitchFamily="18" charset="0"/>
              </a:rPr>
              <a:t>thiết</a:t>
            </a:r>
            <a:r>
              <a:rPr lang="en-US" sz="2400" i="1" dirty="0">
                <a:solidFill>
                  <a:srgbClr val="002060"/>
                </a:solidFill>
                <a:latin typeface="Times New Roman" pitchFamily="18" charset="0"/>
                <a:cs typeface="Times New Roman" pitchFamily="18" charset="0"/>
              </a:rPr>
              <a:t>, </a:t>
            </a:r>
            <a:r>
              <a:rPr lang="en-US" sz="2400" i="1" dirty="0" err="1">
                <a:solidFill>
                  <a:srgbClr val="002060"/>
                </a:solidFill>
                <a:latin typeface="Times New Roman" pitchFamily="18" charset="0"/>
                <a:cs typeface="Times New Roman" pitchFamily="18" charset="0"/>
              </a:rPr>
              <a:t>trông</a:t>
            </a:r>
            <a:r>
              <a:rPr lang="en-US" sz="2400" i="1" dirty="0">
                <a:solidFill>
                  <a:srgbClr val="002060"/>
                </a:solidFill>
                <a:latin typeface="Times New Roman" pitchFamily="18" charset="0"/>
                <a:cs typeface="Times New Roman" pitchFamily="18" charset="0"/>
              </a:rPr>
              <a:t> </a:t>
            </a:r>
            <a:r>
              <a:rPr lang="en-US" sz="2400" i="1" dirty="0" err="1">
                <a:solidFill>
                  <a:srgbClr val="002060"/>
                </a:solidFill>
                <a:latin typeface="Times New Roman" pitchFamily="18" charset="0"/>
                <a:cs typeface="Times New Roman" pitchFamily="18" charset="0"/>
              </a:rPr>
              <a:t>mong</a:t>
            </a:r>
            <a:r>
              <a:rPr lang="en-US" sz="2400" i="1" dirty="0">
                <a:solidFill>
                  <a:srgbClr val="002060"/>
                </a:solidFill>
                <a:latin typeface="Times New Roman" pitchFamily="18" charset="0"/>
                <a:cs typeface="Times New Roman" pitchFamily="18" charset="0"/>
              </a:rPr>
              <a:t>, </a:t>
            </a:r>
            <a:r>
              <a:rPr lang="en-US" sz="2400" i="1" dirty="0" err="1">
                <a:solidFill>
                  <a:srgbClr val="002060"/>
                </a:solidFill>
                <a:latin typeface="Times New Roman" pitchFamily="18" charset="0"/>
                <a:cs typeface="Times New Roman" pitchFamily="18" charset="0"/>
              </a:rPr>
              <a:t>chờ</a:t>
            </a:r>
            <a:r>
              <a:rPr lang="en-US" sz="2400" i="1" dirty="0">
                <a:solidFill>
                  <a:srgbClr val="002060"/>
                </a:solidFill>
                <a:latin typeface="Times New Roman" pitchFamily="18" charset="0"/>
                <a:cs typeface="Times New Roman" pitchFamily="18" charset="0"/>
              </a:rPr>
              <a:t> </a:t>
            </a:r>
            <a:r>
              <a:rPr lang="en-US" sz="2400" i="1" dirty="0" err="1">
                <a:solidFill>
                  <a:srgbClr val="002060"/>
                </a:solidFill>
                <a:latin typeface="Times New Roman" pitchFamily="18" charset="0"/>
                <a:cs typeface="Times New Roman" pitchFamily="18" charset="0"/>
              </a:rPr>
              <a:t>đợi</a:t>
            </a:r>
            <a:r>
              <a:rPr lang="en-US" sz="2400" i="1" dirty="0">
                <a:solidFill>
                  <a:srgbClr val="002060"/>
                </a:solidFill>
                <a:latin typeface="Times New Roman" pitchFamily="18" charset="0"/>
                <a:cs typeface="Times New Roman" pitchFamily="18" charset="0"/>
              </a:rPr>
              <a:t>, </a:t>
            </a:r>
            <a:r>
              <a:rPr lang="en-US" sz="2400" i="1" dirty="0" err="1">
                <a:solidFill>
                  <a:srgbClr val="002060"/>
                </a:solidFill>
                <a:latin typeface="Times New Roman" pitchFamily="18" charset="0"/>
                <a:cs typeface="Times New Roman" pitchFamily="18" charset="0"/>
              </a:rPr>
              <a:t>tươi</a:t>
            </a:r>
            <a:r>
              <a:rPr lang="en-US" sz="2400" i="1" dirty="0">
                <a:solidFill>
                  <a:srgbClr val="002060"/>
                </a:solidFill>
                <a:latin typeface="Times New Roman" pitchFamily="18" charset="0"/>
                <a:cs typeface="Times New Roman" pitchFamily="18" charset="0"/>
              </a:rPr>
              <a:t> </a:t>
            </a:r>
            <a:r>
              <a:rPr lang="en-US" sz="2400" i="1" dirty="0" err="1">
                <a:solidFill>
                  <a:srgbClr val="002060"/>
                </a:solidFill>
                <a:latin typeface="Times New Roman" pitchFamily="18" charset="0"/>
                <a:cs typeface="Times New Roman" pitchFamily="18" charset="0"/>
              </a:rPr>
              <a:t>đẹp</a:t>
            </a:r>
            <a:r>
              <a:rPr lang="en-US" sz="2400" i="1" dirty="0">
                <a:solidFill>
                  <a:srgbClr val="002060"/>
                </a:solidFill>
                <a:latin typeface="Times New Roman" pitchFamily="18" charset="0"/>
                <a:cs typeface="Times New Roman" pitchFamily="18" charset="0"/>
              </a:rPr>
              <a:t>, </a:t>
            </a:r>
            <a:r>
              <a:rPr lang="en-US" sz="2400" i="1" dirty="0" err="1">
                <a:solidFill>
                  <a:srgbClr val="002060"/>
                </a:solidFill>
                <a:latin typeface="Times New Roman" pitchFamily="18" charset="0"/>
                <a:cs typeface="Times New Roman" pitchFamily="18" charset="0"/>
              </a:rPr>
              <a:t>sánh</a:t>
            </a:r>
            <a:r>
              <a:rPr lang="en-US" sz="2400" i="1" dirty="0">
                <a:solidFill>
                  <a:srgbClr val="002060"/>
                </a:solidFill>
                <a:latin typeface="Times New Roman" pitchFamily="18" charset="0"/>
                <a:cs typeface="Times New Roman" pitchFamily="18" charset="0"/>
              </a:rPr>
              <a:t> </a:t>
            </a:r>
            <a:r>
              <a:rPr lang="en-US" sz="2400" i="1" dirty="0" err="1">
                <a:solidFill>
                  <a:srgbClr val="002060"/>
                </a:solidFill>
                <a:latin typeface="Times New Roman" pitchFamily="18" charset="0"/>
                <a:cs typeface="Times New Roman" pitchFamily="18" charset="0"/>
              </a:rPr>
              <a:t>vai</a:t>
            </a:r>
            <a:r>
              <a:rPr lang="en-US" sz="2400" i="1" dirty="0">
                <a:solidFill>
                  <a:srgbClr val="002060"/>
                </a:solidFill>
                <a:latin typeface="Times New Roman" pitchFamily="18" charset="0"/>
                <a:cs typeface="Times New Roman" pitchFamily="18" charset="0"/>
              </a:rPr>
              <a:t>,…</a:t>
            </a:r>
            <a:endParaRPr lang="en-US" sz="2400" dirty="0">
              <a:solidFill>
                <a:srgbClr val="002060"/>
              </a:solidFill>
              <a:latin typeface="Times New Roman" pitchFamily="18" charset="0"/>
              <a:cs typeface="Times New Roman" pitchFamily="18" charset="0"/>
            </a:endParaRPr>
          </a:p>
        </p:txBody>
      </p:sp>
      <p:sp>
        <p:nvSpPr>
          <p:cNvPr id="7" name="Rectangle 6"/>
          <p:cNvSpPr/>
          <p:nvPr/>
        </p:nvSpPr>
        <p:spPr>
          <a:xfrm>
            <a:off x="1724891" y="4953001"/>
            <a:ext cx="7633855" cy="830997"/>
          </a:xfrm>
          <a:prstGeom prst="rect">
            <a:avLst/>
          </a:prstGeom>
        </p:spPr>
        <p:txBody>
          <a:bodyPr wrap="square">
            <a:spAutoFit/>
          </a:bodyPr>
          <a:lstStyle/>
          <a:p>
            <a:r>
              <a:rPr lang="en-US" sz="2400" b="1" dirty="0" err="1">
                <a:solidFill>
                  <a:srgbClr val="C00000"/>
                </a:solidFill>
                <a:latin typeface="Times New Roman" pitchFamily="18" charset="0"/>
                <a:cs typeface="Times New Roman" pitchFamily="18" charset="0"/>
              </a:rPr>
              <a:t>Học</a:t>
            </a:r>
            <a:r>
              <a:rPr lang="en-US" sz="2400" b="1" dirty="0">
                <a:solidFill>
                  <a:srgbClr val="C00000"/>
                </a:solidFill>
                <a:latin typeface="Times New Roman" pitchFamily="18" charset="0"/>
                <a:cs typeface="Times New Roman" pitchFamily="18" charset="0"/>
              </a:rPr>
              <a:t> </a:t>
            </a:r>
            <a:r>
              <a:rPr lang="en-US" sz="2400" b="1" dirty="0" err="1">
                <a:solidFill>
                  <a:srgbClr val="C00000"/>
                </a:solidFill>
                <a:latin typeface="Times New Roman" pitchFamily="18" charset="0"/>
                <a:cs typeface="Times New Roman" pitchFamily="18" charset="0"/>
              </a:rPr>
              <a:t>thuộc</a:t>
            </a:r>
            <a:r>
              <a:rPr lang="en-US" sz="2400" b="1" dirty="0">
                <a:solidFill>
                  <a:srgbClr val="C00000"/>
                </a:solidFill>
                <a:latin typeface="Times New Roman" pitchFamily="18" charset="0"/>
                <a:cs typeface="Times New Roman" pitchFamily="18" charset="0"/>
              </a:rPr>
              <a:t> </a:t>
            </a:r>
            <a:r>
              <a:rPr lang="en-US" sz="2400" b="1" dirty="0" err="1">
                <a:solidFill>
                  <a:srgbClr val="C00000"/>
                </a:solidFill>
                <a:latin typeface="Times New Roman" pitchFamily="18" charset="0"/>
                <a:cs typeface="Times New Roman" pitchFamily="18" charset="0"/>
              </a:rPr>
              <a:t>lòng</a:t>
            </a:r>
            <a:r>
              <a:rPr lang="en-US" sz="2400" b="1" dirty="0">
                <a:solidFill>
                  <a:srgbClr val="C00000"/>
                </a:solidFill>
                <a:latin typeface="Times New Roman" pitchFamily="18" charset="0"/>
                <a:cs typeface="Times New Roman" pitchFamily="18" charset="0"/>
              </a:rPr>
              <a:t> </a:t>
            </a:r>
            <a:r>
              <a:rPr lang="en-US" sz="2400" b="1" dirty="0" err="1">
                <a:solidFill>
                  <a:srgbClr val="C00000"/>
                </a:solidFill>
                <a:latin typeface="Times New Roman" pitchFamily="18" charset="0"/>
                <a:cs typeface="Times New Roman" pitchFamily="18" charset="0"/>
              </a:rPr>
              <a:t>đoạn</a:t>
            </a:r>
            <a:r>
              <a:rPr lang="en-US" sz="2400" b="1" dirty="0">
                <a:solidFill>
                  <a:srgbClr val="C00000"/>
                </a:solidFill>
                <a:latin typeface="Times New Roman" pitchFamily="18" charset="0"/>
                <a:cs typeface="Times New Roman" pitchFamily="18" charset="0"/>
              </a:rPr>
              <a:t> </a:t>
            </a:r>
            <a:r>
              <a:rPr lang="en-US" sz="2400" b="1" dirty="0" err="1">
                <a:solidFill>
                  <a:srgbClr val="C00000"/>
                </a:solidFill>
                <a:latin typeface="Times New Roman" pitchFamily="18" charset="0"/>
                <a:cs typeface="Times New Roman" pitchFamily="18" charset="0"/>
              </a:rPr>
              <a:t>văn</a:t>
            </a:r>
            <a:r>
              <a:rPr lang="en-US" sz="2400" b="1" dirty="0">
                <a:solidFill>
                  <a:srgbClr val="C00000"/>
                </a:solidFill>
                <a:latin typeface="Times New Roman" pitchFamily="18" charset="0"/>
                <a:cs typeface="Times New Roman" pitchFamily="18" charset="0"/>
              </a:rPr>
              <a:t> </a:t>
            </a:r>
            <a:r>
              <a:rPr lang="en-US" sz="2400" b="1" dirty="0" err="1">
                <a:solidFill>
                  <a:srgbClr val="C00000"/>
                </a:solidFill>
                <a:latin typeface="Times New Roman" pitchFamily="18" charset="0"/>
                <a:cs typeface="Times New Roman" pitchFamily="18" charset="0"/>
              </a:rPr>
              <a:t>từ</a:t>
            </a:r>
            <a:endParaRPr lang="en-US" sz="2400" b="1" dirty="0">
              <a:solidFill>
                <a:srgbClr val="C00000"/>
              </a:solidFill>
              <a:latin typeface="Times New Roman" pitchFamily="18" charset="0"/>
              <a:cs typeface="Times New Roman" pitchFamily="18" charset="0"/>
            </a:endParaRPr>
          </a:p>
          <a:p>
            <a:r>
              <a:rPr lang="en-US" sz="2400" b="1" dirty="0">
                <a:solidFill>
                  <a:srgbClr val="C00000"/>
                </a:solidFill>
                <a:latin typeface="Times New Roman" pitchFamily="18" charset="0"/>
                <a:cs typeface="Times New Roman" pitchFamily="18" charset="0"/>
              </a:rPr>
              <a:t> “</a:t>
            </a:r>
            <a:r>
              <a:rPr lang="en-US" sz="2400" b="1" dirty="0" err="1">
                <a:solidFill>
                  <a:srgbClr val="C00000"/>
                </a:solidFill>
                <a:latin typeface="Times New Roman" pitchFamily="18" charset="0"/>
                <a:cs typeface="Times New Roman" pitchFamily="18" charset="0"/>
              </a:rPr>
              <a:t>Sau</a:t>
            </a:r>
            <a:r>
              <a:rPr lang="en-US" sz="2400" b="1" dirty="0">
                <a:solidFill>
                  <a:srgbClr val="C00000"/>
                </a:solidFill>
                <a:latin typeface="Times New Roman" pitchFamily="18" charset="0"/>
                <a:cs typeface="Times New Roman" pitchFamily="18" charset="0"/>
              </a:rPr>
              <a:t> 80 </a:t>
            </a:r>
            <a:r>
              <a:rPr lang="en-US" sz="2400" b="1" dirty="0" err="1">
                <a:solidFill>
                  <a:srgbClr val="C00000"/>
                </a:solidFill>
                <a:latin typeface="Times New Roman" pitchFamily="18" charset="0"/>
                <a:cs typeface="Times New Roman" pitchFamily="18" charset="0"/>
              </a:rPr>
              <a:t>năm</a:t>
            </a:r>
            <a:r>
              <a:rPr lang="en-US" sz="2400" b="1" dirty="0">
                <a:solidFill>
                  <a:srgbClr val="C00000"/>
                </a:solidFill>
                <a:latin typeface="Times New Roman" pitchFamily="18" charset="0"/>
                <a:cs typeface="Times New Roman" pitchFamily="18" charset="0"/>
              </a:rPr>
              <a:t> … </a:t>
            </a:r>
            <a:r>
              <a:rPr lang="en-US" sz="2400" b="1" dirty="0" err="1">
                <a:solidFill>
                  <a:srgbClr val="C00000"/>
                </a:solidFill>
                <a:latin typeface="Times New Roman" pitchFamily="18" charset="0"/>
                <a:cs typeface="Times New Roman" pitchFamily="18" charset="0"/>
              </a:rPr>
              <a:t>công</a:t>
            </a:r>
            <a:r>
              <a:rPr lang="en-US" sz="2400" b="1" dirty="0">
                <a:solidFill>
                  <a:srgbClr val="C00000"/>
                </a:solidFill>
                <a:latin typeface="Times New Roman" pitchFamily="18" charset="0"/>
                <a:cs typeface="Times New Roman" pitchFamily="18" charset="0"/>
              </a:rPr>
              <a:t> </a:t>
            </a:r>
            <a:r>
              <a:rPr lang="en-US" sz="2400" b="1" dirty="0" err="1">
                <a:solidFill>
                  <a:srgbClr val="C00000"/>
                </a:solidFill>
                <a:latin typeface="Times New Roman" pitchFamily="18" charset="0"/>
                <a:cs typeface="Times New Roman" pitchFamily="18" charset="0"/>
              </a:rPr>
              <a:t>học</a:t>
            </a:r>
            <a:r>
              <a:rPr lang="en-US" sz="2400" b="1" dirty="0">
                <a:solidFill>
                  <a:srgbClr val="C00000"/>
                </a:solidFill>
                <a:latin typeface="Times New Roman" pitchFamily="18" charset="0"/>
                <a:cs typeface="Times New Roman" pitchFamily="18" charset="0"/>
              </a:rPr>
              <a:t> </a:t>
            </a:r>
            <a:r>
              <a:rPr lang="en-US" sz="2400" b="1" dirty="0" err="1">
                <a:solidFill>
                  <a:srgbClr val="C00000"/>
                </a:solidFill>
                <a:latin typeface="Times New Roman" pitchFamily="18" charset="0"/>
                <a:cs typeface="Times New Roman" pitchFamily="18" charset="0"/>
              </a:rPr>
              <a:t>tập</a:t>
            </a:r>
            <a:r>
              <a:rPr lang="en-US" sz="2400" b="1" dirty="0">
                <a:solidFill>
                  <a:srgbClr val="C00000"/>
                </a:solidFill>
                <a:latin typeface="Times New Roman" pitchFamily="18" charset="0"/>
                <a:cs typeface="Times New Roman" pitchFamily="18" charset="0"/>
              </a:rPr>
              <a:t> </a:t>
            </a:r>
            <a:r>
              <a:rPr lang="en-US" sz="2400" b="1" dirty="0" err="1">
                <a:solidFill>
                  <a:srgbClr val="C00000"/>
                </a:solidFill>
                <a:latin typeface="Times New Roman" pitchFamily="18" charset="0"/>
                <a:cs typeface="Times New Roman" pitchFamily="18" charset="0"/>
              </a:rPr>
              <a:t>của</a:t>
            </a:r>
            <a:r>
              <a:rPr lang="en-US" sz="2400" b="1" dirty="0">
                <a:solidFill>
                  <a:srgbClr val="C00000"/>
                </a:solidFill>
                <a:latin typeface="Times New Roman" pitchFamily="18" charset="0"/>
                <a:cs typeface="Times New Roman" pitchFamily="18" charset="0"/>
              </a:rPr>
              <a:t> </a:t>
            </a:r>
            <a:r>
              <a:rPr lang="en-US" sz="2400" b="1" dirty="0" err="1">
                <a:solidFill>
                  <a:srgbClr val="C00000"/>
                </a:solidFill>
                <a:latin typeface="Times New Roman" pitchFamily="18" charset="0"/>
                <a:cs typeface="Times New Roman" pitchFamily="18" charset="0"/>
              </a:rPr>
              <a:t>các</a:t>
            </a:r>
            <a:r>
              <a:rPr lang="en-US" sz="2400" b="1" dirty="0">
                <a:solidFill>
                  <a:srgbClr val="C00000"/>
                </a:solidFill>
                <a:latin typeface="Times New Roman" pitchFamily="18" charset="0"/>
                <a:cs typeface="Times New Roman" pitchFamily="18" charset="0"/>
              </a:rPr>
              <a:t> </a:t>
            </a:r>
            <a:r>
              <a:rPr lang="en-US" sz="2400" b="1" dirty="0" err="1">
                <a:solidFill>
                  <a:srgbClr val="C00000"/>
                </a:solidFill>
                <a:latin typeface="Times New Roman" pitchFamily="18" charset="0"/>
                <a:cs typeface="Times New Roman" pitchFamily="18" charset="0"/>
              </a:rPr>
              <a:t>em</a:t>
            </a:r>
            <a:r>
              <a:rPr lang="en-US" sz="2400" b="1" dirty="0">
                <a:solidFill>
                  <a:srgbClr val="C00000"/>
                </a:solidFill>
                <a:latin typeface="Times New Roman" pitchFamily="18" charset="0"/>
                <a:cs typeface="Times New Roman" pitchFamily="18" charset="0"/>
              </a:rPr>
              <a:t>.”</a:t>
            </a:r>
          </a:p>
        </p:txBody>
      </p:sp>
    </p:spTree>
    <p:extLst>
      <p:ext uri="{BB962C8B-B14F-4D97-AF65-F5344CB8AC3E}">
        <p14:creationId xmlns:p14="http://schemas.microsoft.com/office/powerpoint/2010/main" val="3644792105"/>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circle(in)">
                                      <p:cBhvr>
                                        <p:cTn id="14" dur="20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矩形: 圆角 12">
            <a:extLst>
              <a:ext uri="{FF2B5EF4-FFF2-40B4-BE49-F238E27FC236}">
                <a16:creationId xmlns:a16="http://schemas.microsoft.com/office/drawing/2014/main" id="{8954B49A-3A9D-4CD4-A153-0BADAB8DF30D}"/>
              </a:ext>
            </a:extLst>
          </p:cNvPr>
          <p:cNvSpPr/>
          <p:nvPr/>
        </p:nvSpPr>
        <p:spPr>
          <a:xfrm>
            <a:off x="1222744" y="306449"/>
            <a:ext cx="9445258" cy="6064650"/>
          </a:xfrm>
          <a:prstGeom prst="roundRect">
            <a:avLst>
              <a:gd name="adj" fmla="val 16763"/>
            </a:avLst>
          </a:prstGeom>
          <a:solidFill>
            <a:schemeClr val="bg1"/>
          </a:solidFill>
          <a:ln w="38100">
            <a:solidFill>
              <a:srgbClr val="EC80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524002" y="0"/>
            <a:ext cx="9143999" cy="6858000"/>
          </a:xfrm>
        </p:spPr>
      </p:pic>
      <p:sp>
        <p:nvSpPr>
          <p:cNvPr id="3" name="Rectangle 2"/>
          <p:cNvSpPr/>
          <p:nvPr/>
        </p:nvSpPr>
        <p:spPr>
          <a:xfrm>
            <a:off x="1752600" y="1066800"/>
            <a:ext cx="8534400" cy="5262979"/>
          </a:xfrm>
          <a:prstGeom prst="rect">
            <a:avLst/>
          </a:prstGeom>
        </p:spPr>
        <p:txBody>
          <a:bodyPr wrap="square">
            <a:spAutoFit/>
          </a:bodyPr>
          <a:lstStyle/>
          <a:p>
            <a:r>
              <a:rPr lang="en-US" sz="2400" dirty="0">
                <a:latin typeface="Times New Roman" pitchFamily="18" charset="0"/>
                <a:cs typeface="Times New Roman" pitchFamily="18" charset="0"/>
              </a:rPr>
              <a:t>                   </a:t>
            </a:r>
            <a:r>
              <a:rPr lang="en-US" sz="2400" b="1" u="sng" dirty="0" err="1">
                <a:solidFill>
                  <a:srgbClr val="FF0000"/>
                </a:solidFill>
                <a:latin typeface="Times New Roman" pitchFamily="18" charset="0"/>
                <a:cs typeface="Times New Roman" pitchFamily="18" charset="0"/>
              </a:rPr>
              <a:t>Đoạn</a:t>
            </a:r>
            <a:r>
              <a:rPr lang="en-US" sz="2400" b="1" u="sng" dirty="0">
                <a:solidFill>
                  <a:srgbClr val="FF0000"/>
                </a:solidFill>
                <a:latin typeface="Times New Roman" pitchFamily="18" charset="0"/>
                <a:cs typeface="Times New Roman" pitchFamily="18" charset="0"/>
              </a:rPr>
              <a:t> 2:</a:t>
            </a:r>
          </a:p>
          <a:p>
            <a:r>
              <a:rPr lang="en-US" sz="2400" dirty="0">
                <a:latin typeface="Times New Roman" pitchFamily="18" charset="0"/>
                <a:cs typeface="Times New Roman" pitchFamily="18" charset="0"/>
              </a:rPr>
              <a:t>“</a:t>
            </a:r>
            <a:r>
              <a:rPr lang="en-US" sz="2400" dirty="0" err="1">
                <a:latin typeface="Times New Roman" pitchFamily="18" charset="0"/>
                <a:cs typeface="Times New Roman" pitchFamily="18" charset="0"/>
              </a:rPr>
              <a:t>Trong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năm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học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tới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đây</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các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em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hãy</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cố</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gắng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siêng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năng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học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tập</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ngoan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ngoãn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nghe</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thầy</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yêu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bạn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Sau</a:t>
            </a:r>
            <a:r>
              <a:rPr lang="en-US" sz="2400" dirty="0">
                <a:latin typeface="Times New Roman" pitchFamily="18" charset="0"/>
                <a:cs typeface="Times New Roman" pitchFamily="18" charset="0"/>
              </a:rPr>
              <a:t> 80 </a:t>
            </a:r>
            <a:r>
              <a:rPr lang="en-US" sz="2400" dirty="0" err="1">
                <a:latin typeface="Times New Roman" pitchFamily="18" charset="0"/>
                <a:cs typeface="Times New Roman" pitchFamily="18" charset="0"/>
              </a:rPr>
              <a:t>năm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giời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nô</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lệ</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làm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cho</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nước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nhà</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bị</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yếu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hèn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ngày</a:t>
            </a:r>
            <a:r>
              <a:rPr lang="en-US" sz="2400" dirty="0">
                <a:latin typeface="Times New Roman" pitchFamily="18" charset="0"/>
                <a:cs typeface="Times New Roman" pitchFamily="18" charset="0"/>
              </a:rPr>
              <a:t> nay </a:t>
            </a:r>
            <a:r>
              <a:rPr lang="en-US" sz="2400" dirty="0" err="1">
                <a:latin typeface="Times New Roman" pitchFamily="18" charset="0"/>
                <a:cs typeface="Times New Roman" pitchFamily="18" charset="0"/>
              </a:rPr>
              <a:t>chúng</a:t>
            </a:r>
            <a:r>
              <a:rPr lang="en-US" sz="2400" dirty="0">
                <a:latin typeface="Times New Roman" pitchFamily="18" charset="0"/>
                <a:cs typeface="Times New Roman" pitchFamily="18" charset="0"/>
              </a:rPr>
              <a:t> ta </a:t>
            </a:r>
            <a:r>
              <a:rPr lang="en-US" sz="2400" dirty="0" err="1">
                <a:latin typeface="Times New Roman" pitchFamily="18" charset="0"/>
                <a:cs typeface="Times New Roman" pitchFamily="18" charset="0"/>
              </a:rPr>
              <a:t>cần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phải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xây</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dựng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lại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cơ</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đồ</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mà</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tổ</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tiên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đã</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để</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lại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cho</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chúng</a:t>
            </a:r>
            <a:r>
              <a:rPr lang="en-US" sz="2400" dirty="0">
                <a:latin typeface="Times New Roman" pitchFamily="18" charset="0"/>
                <a:cs typeface="Times New Roman" pitchFamily="18" charset="0"/>
              </a:rPr>
              <a:t> ta, </a:t>
            </a:r>
            <a:r>
              <a:rPr lang="en-US" sz="2400" dirty="0" err="1">
                <a:latin typeface="Times New Roman" pitchFamily="18" charset="0"/>
                <a:cs typeface="Times New Roman" pitchFamily="18" charset="0"/>
              </a:rPr>
              <a:t>làm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sao</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cho</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chúng</a:t>
            </a:r>
            <a:r>
              <a:rPr lang="en-US" sz="2400" dirty="0">
                <a:latin typeface="Times New Roman" pitchFamily="18" charset="0"/>
                <a:cs typeface="Times New Roman" pitchFamily="18" charset="0"/>
              </a:rPr>
              <a:t> ta </a:t>
            </a:r>
            <a:r>
              <a:rPr lang="en-US" sz="2400" dirty="0" err="1">
                <a:latin typeface="Times New Roman" pitchFamily="18" charset="0"/>
                <a:cs typeface="Times New Roman" pitchFamily="18" charset="0"/>
              </a:rPr>
              <a:t>theo</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kịp</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các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nước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khác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trên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hoàn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cầu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Trong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công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cuộc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kiến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thiết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đó</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nước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nhà</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trông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mong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chờ</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đợi</a:t>
            </a:r>
            <a:r>
              <a:rPr lang="en-US" sz="2400" dirty="0">
                <a:latin typeface="Times New Roman" pitchFamily="18" charset="0"/>
                <a:cs typeface="Times New Roman" pitchFamily="18" charset="0"/>
              </a:rPr>
              <a:t> ở </a:t>
            </a:r>
            <a:r>
              <a:rPr lang="en-US" sz="2400" dirty="0" err="1">
                <a:latin typeface="Times New Roman" pitchFamily="18" charset="0"/>
                <a:cs typeface="Times New Roman" pitchFamily="18" charset="0"/>
              </a:rPr>
              <a:t>các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em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rất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nhiều</a:t>
            </a:r>
            <a:r>
              <a:rPr lang="en-US" sz="2400" dirty="0">
                <a:latin typeface="Times New Roman" pitchFamily="18" charset="0"/>
                <a:cs typeface="Times New Roman" pitchFamily="18" charset="0"/>
              </a:rPr>
              <a:t>. Non </a:t>
            </a:r>
            <a:r>
              <a:rPr lang="en-US" sz="2400" dirty="0" err="1">
                <a:latin typeface="Times New Roman" pitchFamily="18" charset="0"/>
                <a:cs typeface="Times New Roman" pitchFamily="18" charset="0"/>
              </a:rPr>
              <a:t>sông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Việt</a:t>
            </a:r>
            <a:r>
              <a:rPr lang="en-US" sz="2400" dirty="0">
                <a:latin typeface="Times New Roman" pitchFamily="18" charset="0"/>
                <a:cs typeface="Times New Roman" pitchFamily="18" charset="0"/>
              </a:rPr>
              <a:t> Nam </a:t>
            </a:r>
            <a:r>
              <a:rPr lang="en-US" sz="2400" dirty="0" err="1">
                <a:latin typeface="Times New Roman" pitchFamily="18" charset="0"/>
                <a:cs typeface="Times New Roman" pitchFamily="18" charset="0"/>
              </a:rPr>
              <a:t>có</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trở</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nên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tươi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đẹp</a:t>
            </a:r>
            <a:r>
              <a:rPr lang="en-US" sz="2400" dirty="0">
                <a:latin typeface="Times New Roman" pitchFamily="18" charset="0"/>
                <a:cs typeface="Times New Roman" pitchFamily="18" charset="0"/>
              </a:rPr>
              <a:t> hay </a:t>
            </a:r>
            <a:r>
              <a:rPr lang="en-US" sz="2400" dirty="0" err="1">
                <a:latin typeface="Times New Roman" pitchFamily="18" charset="0"/>
                <a:cs typeface="Times New Roman" pitchFamily="18" charset="0"/>
              </a:rPr>
              <a:t>không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dân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tộc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Việt</a:t>
            </a:r>
            <a:r>
              <a:rPr lang="en-US" sz="2400" dirty="0">
                <a:latin typeface="Times New Roman" pitchFamily="18" charset="0"/>
                <a:cs typeface="Times New Roman" pitchFamily="18" charset="0"/>
              </a:rPr>
              <a:t> Nam </a:t>
            </a:r>
            <a:r>
              <a:rPr lang="en-US" sz="2400" dirty="0" err="1">
                <a:latin typeface="Times New Roman" pitchFamily="18" charset="0"/>
                <a:cs typeface="Times New Roman" pitchFamily="18" charset="0"/>
              </a:rPr>
              <a:t>có</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bước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tới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đài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vinh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quang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để</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sánh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vai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với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các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cường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quốc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năm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châu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được</a:t>
            </a:r>
            <a:r>
              <a:rPr lang="en-US" sz="2400" dirty="0">
                <a:latin typeface="Times New Roman" pitchFamily="18" charset="0"/>
                <a:cs typeface="Times New Roman" pitchFamily="18" charset="0"/>
              </a:rPr>
              <a:t> hay </a:t>
            </a:r>
            <a:r>
              <a:rPr lang="en-US" sz="2400" dirty="0" err="1">
                <a:latin typeface="Times New Roman" pitchFamily="18" charset="0"/>
                <a:cs typeface="Times New Roman" pitchFamily="18" charset="0"/>
              </a:rPr>
              <a:t>không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chính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là</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nhờ</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một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phần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lớn</a:t>
            </a:r>
            <a:r>
              <a:rPr lang="en-US" sz="2400" dirty="0">
                <a:latin typeface="Times New Roman" pitchFamily="18" charset="0"/>
                <a:cs typeface="Times New Roman" pitchFamily="18" charset="0"/>
              </a:rPr>
              <a:t> ở </a:t>
            </a:r>
            <a:r>
              <a:rPr lang="en-US" sz="2400" dirty="0" err="1">
                <a:latin typeface="Times New Roman" pitchFamily="18" charset="0"/>
                <a:cs typeface="Times New Roman" pitchFamily="18" charset="0"/>
              </a:rPr>
              <a:t>công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học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tập</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của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các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em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Ngày</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hôm</a:t>
            </a:r>
            <a:r>
              <a:rPr lang="en-US" sz="2400" dirty="0">
                <a:latin typeface="Times New Roman" pitchFamily="18" charset="0"/>
                <a:cs typeface="Times New Roman" pitchFamily="18" charset="0"/>
              </a:rPr>
              <a:t> nay, </a:t>
            </a:r>
            <a:r>
              <a:rPr lang="en-US" sz="2400" dirty="0" err="1">
                <a:latin typeface="Times New Roman" pitchFamily="18" charset="0"/>
                <a:cs typeface="Times New Roman" pitchFamily="18" charset="0"/>
              </a:rPr>
              <a:t>nhân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buổi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tựu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trường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của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các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em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tôi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chỉ</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biết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chúc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các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em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một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năm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đầy</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vui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vẻ</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và</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đầy</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kết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quả</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tốt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đẹp</a:t>
            </a:r>
            <a:r>
              <a:rPr lang="en-US" sz="2400" dirty="0">
                <a:latin typeface="Times New Roman" pitchFamily="18" charset="0"/>
                <a:cs typeface="Times New Roman" pitchFamily="18" charset="0"/>
              </a:rPr>
              <a:t>.</a:t>
            </a:r>
          </a:p>
          <a:p>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Chào</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các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em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thân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yêu</a:t>
            </a:r>
            <a:r>
              <a:rPr lang="en-US" sz="2400" dirty="0">
                <a:latin typeface="Times New Roman" pitchFamily="18" charset="0"/>
                <a:cs typeface="Times New Roman" pitchFamily="18" charset="0"/>
              </a:rPr>
              <a:t>.</a:t>
            </a:r>
          </a:p>
          <a:p>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Hồ</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Chí</a:t>
            </a:r>
            <a:r>
              <a:rPr lang="en-US" sz="2400" dirty="0">
                <a:latin typeface="Times New Roman" pitchFamily="18" charset="0"/>
                <a:cs typeface="Times New Roman" pitchFamily="18" charset="0"/>
              </a:rPr>
              <a:t> Minh</a:t>
            </a:r>
          </a:p>
        </p:txBody>
      </p:sp>
      <p:cxnSp>
        <p:nvCxnSpPr>
          <p:cNvPr id="6" name="Straight Connector 5"/>
          <p:cNvCxnSpPr/>
          <p:nvPr/>
        </p:nvCxnSpPr>
        <p:spPr>
          <a:xfrm flipV="1">
            <a:off x="8686800" y="1905000"/>
            <a:ext cx="38100" cy="381000"/>
          </a:xfrm>
          <a:prstGeom prst="line">
            <a:avLst/>
          </a:prstGeom>
          <a:ln w="28575">
            <a:solidFill>
              <a:srgbClr val="FF0000"/>
            </a:solidFill>
          </a:ln>
        </p:spPr>
        <p:style>
          <a:lnRef idx="2">
            <a:schemeClr val="dk1"/>
          </a:lnRef>
          <a:fillRef idx="0">
            <a:schemeClr val="dk1"/>
          </a:fillRef>
          <a:effectRef idx="1">
            <a:schemeClr val="dk1"/>
          </a:effectRef>
          <a:fontRef idx="minor">
            <a:schemeClr val="tx1"/>
          </a:fontRef>
        </p:style>
      </p:cxnSp>
      <p:cxnSp>
        <p:nvCxnSpPr>
          <p:cNvPr id="8" name="Straight Connector 7"/>
          <p:cNvCxnSpPr/>
          <p:nvPr/>
        </p:nvCxnSpPr>
        <p:spPr>
          <a:xfrm flipV="1">
            <a:off x="8534400" y="2575735"/>
            <a:ext cx="38100" cy="381000"/>
          </a:xfrm>
          <a:prstGeom prst="line">
            <a:avLst/>
          </a:prstGeom>
          <a:ln w="28575">
            <a:solidFill>
              <a:srgbClr val="FF0000"/>
            </a:solidFill>
          </a:ln>
        </p:spPr>
        <p:style>
          <a:lnRef idx="2">
            <a:schemeClr val="dk1"/>
          </a:lnRef>
          <a:fillRef idx="0">
            <a:schemeClr val="dk1"/>
          </a:fillRef>
          <a:effectRef idx="1">
            <a:schemeClr val="dk1"/>
          </a:effectRef>
          <a:fontRef idx="minor">
            <a:schemeClr val="tx1"/>
          </a:fontRef>
        </p:style>
      </p:cxnSp>
      <p:cxnSp>
        <p:nvCxnSpPr>
          <p:cNvPr id="10" name="Straight Connector 9"/>
          <p:cNvCxnSpPr/>
          <p:nvPr/>
        </p:nvCxnSpPr>
        <p:spPr>
          <a:xfrm flipV="1">
            <a:off x="10134600" y="2230582"/>
            <a:ext cx="38100" cy="381000"/>
          </a:xfrm>
          <a:prstGeom prst="line">
            <a:avLst/>
          </a:prstGeom>
          <a:ln w="28575">
            <a:solidFill>
              <a:srgbClr val="FF0000"/>
            </a:solidFill>
          </a:ln>
        </p:spPr>
        <p:style>
          <a:lnRef idx="2">
            <a:schemeClr val="dk1"/>
          </a:lnRef>
          <a:fillRef idx="0">
            <a:schemeClr val="dk1"/>
          </a:fillRef>
          <a:effectRef idx="1">
            <a:schemeClr val="dk1"/>
          </a:effectRef>
          <a:fontRef idx="minor">
            <a:schemeClr val="tx1"/>
          </a:fontRef>
        </p:style>
      </p:cxnSp>
      <p:cxnSp>
        <p:nvCxnSpPr>
          <p:cNvPr id="11" name="Straight Connector 10"/>
          <p:cNvCxnSpPr/>
          <p:nvPr/>
        </p:nvCxnSpPr>
        <p:spPr>
          <a:xfrm flipV="1">
            <a:off x="5562600" y="2247900"/>
            <a:ext cx="38100" cy="381000"/>
          </a:xfrm>
          <a:prstGeom prst="line">
            <a:avLst/>
          </a:prstGeom>
          <a:ln w="28575">
            <a:solidFill>
              <a:srgbClr val="FF0000"/>
            </a:solidFill>
          </a:ln>
        </p:spPr>
        <p:style>
          <a:lnRef idx="2">
            <a:schemeClr val="dk1"/>
          </a:lnRef>
          <a:fillRef idx="0">
            <a:schemeClr val="dk1"/>
          </a:fillRef>
          <a:effectRef idx="1">
            <a:schemeClr val="dk1"/>
          </a:effectRef>
          <a:fontRef idx="minor">
            <a:schemeClr val="tx1"/>
          </a:fontRef>
        </p:style>
      </p:cxnSp>
      <p:cxnSp>
        <p:nvCxnSpPr>
          <p:cNvPr id="14" name="Straight Connector 13"/>
          <p:cNvCxnSpPr/>
          <p:nvPr/>
        </p:nvCxnSpPr>
        <p:spPr>
          <a:xfrm flipV="1">
            <a:off x="2590800" y="4079288"/>
            <a:ext cx="38100" cy="381000"/>
          </a:xfrm>
          <a:prstGeom prst="line">
            <a:avLst/>
          </a:prstGeom>
          <a:ln w="28575">
            <a:solidFill>
              <a:srgbClr val="FF0000"/>
            </a:solidFill>
          </a:ln>
        </p:spPr>
        <p:style>
          <a:lnRef idx="2">
            <a:schemeClr val="dk1"/>
          </a:lnRef>
          <a:fillRef idx="0">
            <a:schemeClr val="dk1"/>
          </a:fillRef>
          <a:effectRef idx="1">
            <a:schemeClr val="dk1"/>
          </a:effectRef>
          <a:fontRef idx="minor">
            <a:schemeClr val="tx1"/>
          </a:fontRef>
        </p:style>
      </p:cxnSp>
      <p:cxnSp>
        <p:nvCxnSpPr>
          <p:cNvPr id="15" name="Straight Connector 14"/>
          <p:cNvCxnSpPr/>
          <p:nvPr/>
        </p:nvCxnSpPr>
        <p:spPr>
          <a:xfrm flipV="1">
            <a:off x="7048500" y="3691361"/>
            <a:ext cx="38100" cy="381000"/>
          </a:xfrm>
          <a:prstGeom prst="line">
            <a:avLst/>
          </a:prstGeom>
          <a:ln w="28575">
            <a:solidFill>
              <a:srgbClr val="FF0000"/>
            </a:solidFill>
          </a:ln>
        </p:spPr>
        <p:style>
          <a:lnRef idx="2">
            <a:schemeClr val="dk1"/>
          </a:lnRef>
          <a:fillRef idx="0">
            <a:schemeClr val="dk1"/>
          </a:fillRef>
          <a:effectRef idx="1">
            <a:schemeClr val="dk1"/>
          </a:effectRef>
          <a:fontRef idx="minor">
            <a:schemeClr val="tx1"/>
          </a:fontRef>
        </p:style>
      </p:cxnSp>
      <p:cxnSp>
        <p:nvCxnSpPr>
          <p:cNvPr id="17" name="Straight Connector 16"/>
          <p:cNvCxnSpPr/>
          <p:nvPr/>
        </p:nvCxnSpPr>
        <p:spPr>
          <a:xfrm flipV="1">
            <a:off x="5065568" y="4438631"/>
            <a:ext cx="38100" cy="381000"/>
          </a:xfrm>
          <a:prstGeom prst="line">
            <a:avLst/>
          </a:prstGeom>
          <a:ln w="28575">
            <a:solidFill>
              <a:srgbClr val="FF0000"/>
            </a:solidFill>
          </a:ln>
        </p:spPr>
        <p:style>
          <a:lnRef idx="2">
            <a:schemeClr val="dk1"/>
          </a:lnRef>
          <a:fillRef idx="0">
            <a:schemeClr val="dk1"/>
          </a:fillRef>
          <a:effectRef idx="1">
            <a:schemeClr val="dk1"/>
          </a:effectRef>
          <a:fontRef idx="minor">
            <a:schemeClr val="tx1"/>
          </a:fontRef>
        </p:style>
      </p:cxnSp>
      <p:cxnSp>
        <p:nvCxnSpPr>
          <p:cNvPr id="18" name="Straight Connector 17"/>
          <p:cNvCxnSpPr/>
          <p:nvPr/>
        </p:nvCxnSpPr>
        <p:spPr>
          <a:xfrm flipV="1">
            <a:off x="2504209" y="4460288"/>
            <a:ext cx="38100" cy="381000"/>
          </a:xfrm>
          <a:prstGeom prst="line">
            <a:avLst/>
          </a:prstGeom>
          <a:ln w="28575">
            <a:solidFill>
              <a:srgbClr val="FF0000"/>
            </a:solidFill>
          </a:ln>
        </p:spPr>
        <p:style>
          <a:lnRef idx="2">
            <a:schemeClr val="dk1"/>
          </a:lnRef>
          <a:fillRef idx="0">
            <a:schemeClr val="dk1"/>
          </a:fillRef>
          <a:effectRef idx="1">
            <a:schemeClr val="dk1"/>
          </a:effectRef>
          <a:fontRef idx="minor">
            <a:schemeClr val="tx1"/>
          </a:fontRef>
        </p:style>
      </p:cxnSp>
      <p:cxnSp>
        <p:nvCxnSpPr>
          <p:cNvPr id="7" name="Straight Connector 6"/>
          <p:cNvCxnSpPr/>
          <p:nvPr/>
        </p:nvCxnSpPr>
        <p:spPr>
          <a:xfrm>
            <a:off x="7433933" y="1851835"/>
            <a:ext cx="1314450" cy="0"/>
          </a:xfrm>
          <a:prstGeom prst="line">
            <a:avLst/>
          </a:prstGeom>
          <a:ln w="28575">
            <a:solidFill>
              <a:srgbClr val="FF0000"/>
            </a:solidFill>
          </a:ln>
        </p:spPr>
        <p:style>
          <a:lnRef idx="2">
            <a:schemeClr val="dk1"/>
          </a:lnRef>
          <a:fillRef idx="0">
            <a:schemeClr val="dk1"/>
          </a:fillRef>
          <a:effectRef idx="1">
            <a:schemeClr val="dk1"/>
          </a:effectRef>
          <a:fontRef idx="minor">
            <a:schemeClr val="tx1"/>
          </a:fontRef>
        </p:style>
      </p:cxnSp>
      <p:cxnSp>
        <p:nvCxnSpPr>
          <p:cNvPr id="20" name="Straight Connector 19"/>
          <p:cNvCxnSpPr/>
          <p:nvPr/>
        </p:nvCxnSpPr>
        <p:spPr>
          <a:xfrm>
            <a:off x="8048626" y="2230582"/>
            <a:ext cx="638175" cy="0"/>
          </a:xfrm>
          <a:prstGeom prst="line">
            <a:avLst/>
          </a:prstGeom>
          <a:ln w="28575">
            <a:solidFill>
              <a:srgbClr val="FF0000"/>
            </a:solidFill>
          </a:ln>
        </p:spPr>
        <p:style>
          <a:lnRef idx="2">
            <a:schemeClr val="dk1"/>
          </a:lnRef>
          <a:fillRef idx="0">
            <a:schemeClr val="dk1"/>
          </a:fillRef>
          <a:effectRef idx="1">
            <a:schemeClr val="dk1"/>
          </a:effectRef>
          <a:fontRef idx="minor">
            <a:schemeClr val="tx1"/>
          </a:fontRef>
        </p:style>
      </p:cxnSp>
      <p:cxnSp>
        <p:nvCxnSpPr>
          <p:cNvPr id="22" name="Straight Connector 21"/>
          <p:cNvCxnSpPr/>
          <p:nvPr/>
        </p:nvCxnSpPr>
        <p:spPr>
          <a:xfrm>
            <a:off x="3733800" y="3276600"/>
            <a:ext cx="1085850" cy="0"/>
          </a:xfrm>
          <a:prstGeom prst="line">
            <a:avLst/>
          </a:prstGeom>
          <a:ln w="28575">
            <a:solidFill>
              <a:srgbClr val="FF0000"/>
            </a:solidFill>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1684562700"/>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0-#ppt_h/2"/>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20"/>
                                        </p:tgtEl>
                                        <p:attrNameLst>
                                          <p:attrName>style.visibility</p:attrName>
                                        </p:attrNameLst>
                                      </p:cBhvr>
                                      <p:to>
                                        <p:strVal val="visible"/>
                                      </p:to>
                                    </p:set>
                                    <p:anim calcmode="lin" valueType="num">
                                      <p:cBhvr additive="base">
                                        <p:cTn id="11" dur="500" fill="hold"/>
                                        <p:tgtEl>
                                          <p:spTgt spid="20"/>
                                        </p:tgtEl>
                                        <p:attrNameLst>
                                          <p:attrName>ppt_x</p:attrName>
                                        </p:attrNameLst>
                                      </p:cBhvr>
                                      <p:tavLst>
                                        <p:tav tm="0">
                                          <p:val>
                                            <p:strVal val="1+#ppt_w/2"/>
                                          </p:val>
                                        </p:tav>
                                        <p:tav tm="100000">
                                          <p:val>
                                            <p:strVal val="#ppt_x"/>
                                          </p:val>
                                        </p:tav>
                                      </p:tavLst>
                                    </p:anim>
                                    <p:anim calcmode="lin" valueType="num">
                                      <p:cBhvr additive="base">
                                        <p:cTn id="12" dur="500" fill="hold"/>
                                        <p:tgtEl>
                                          <p:spTgt spid="20"/>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22"/>
                                        </p:tgtEl>
                                        <p:attrNameLst>
                                          <p:attrName>style.visibility</p:attrName>
                                        </p:attrNameLst>
                                      </p:cBhvr>
                                      <p:to>
                                        <p:strVal val="visible"/>
                                      </p:to>
                                    </p:set>
                                    <p:anim calcmode="lin" valueType="num">
                                      <p:cBhvr additive="base">
                                        <p:cTn id="15" dur="500" fill="hold"/>
                                        <p:tgtEl>
                                          <p:spTgt spid="22"/>
                                        </p:tgtEl>
                                        <p:attrNameLst>
                                          <p:attrName>ppt_x</p:attrName>
                                        </p:attrNameLst>
                                      </p:cBhvr>
                                      <p:tavLst>
                                        <p:tav tm="0">
                                          <p:val>
                                            <p:strVal val="0-#ppt_w/2"/>
                                          </p:val>
                                        </p:tav>
                                        <p:tav tm="100000">
                                          <p:val>
                                            <p:strVal val="#ppt_x"/>
                                          </p:val>
                                        </p:tav>
                                      </p:tavLst>
                                    </p:anim>
                                    <p:anim calcmode="lin" valueType="num">
                                      <p:cBhvr additive="base">
                                        <p:cTn id="16" dur="500" fill="hold"/>
                                        <p:tgtEl>
                                          <p:spTgt spid="22"/>
                                        </p:tgtEl>
                                        <p:attrNameLst>
                                          <p:attrName>ppt_y</p:attrName>
                                        </p:attrNameLst>
                                      </p:cBhvr>
                                      <p:tavLst>
                                        <p:tav tm="0">
                                          <p:val>
                                            <p:strVal val="#ppt_y"/>
                                          </p:val>
                                        </p:tav>
                                        <p:tav tm="100000">
                                          <p:val>
                                            <p:strVal val="#ppt_y"/>
                                          </p:val>
                                        </p:tav>
                                      </p:tavLst>
                                    </p:anim>
                                  </p:childTnLst>
                                </p:cTn>
                              </p:par>
                              <p:par>
                                <p:cTn id="17" presetID="22" presetClass="entr" presetSubtype="4"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down)">
                                      <p:cBhvr>
                                        <p:cTn id="19" dur="500"/>
                                        <p:tgtEl>
                                          <p:spTgt spid="6"/>
                                        </p:tgtEl>
                                      </p:cBhvr>
                                    </p:animEffect>
                                  </p:childTnLst>
                                </p:cTn>
                              </p:par>
                              <p:par>
                                <p:cTn id="20" presetID="22" presetClass="entr" presetSubtype="4"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down)">
                                      <p:cBhvr>
                                        <p:cTn id="22" dur="500"/>
                                        <p:tgtEl>
                                          <p:spTgt spid="11"/>
                                        </p:tgtEl>
                                      </p:cBhvr>
                                    </p:animEffect>
                                  </p:childTnLst>
                                </p:cTn>
                              </p:par>
                              <p:par>
                                <p:cTn id="23" presetID="22" presetClass="entr" presetSubtype="4"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wipe(down)">
                                      <p:cBhvr>
                                        <p:cTn id="25" dur="500"/>
                                        <p:tgtEl>
                                          <p:spTgt spid="10"/>
                                        </p:tgtEl>
                                      </p:cBhvr>
                                    </p:animEffect>
                                  </p:childTnLst>
                                </p:cTn>
                              </p:par>
                              <p:par>
                                <p:cTn id="26" presetID="2" presetClass="entr" presetSubtype="4" fill="hold" nodeType="withEffect">
                                  <p:stCondLst>
                                    <p:cond delay="0"/>
                                  </p:stCondLst>
                                  <p:childTnLst>
                                    <p:set>
                                      <p:cBhvr>
                                        <p:cTn id="27" dur="1" fill="hold">
                                          <p:stCondLst>
                                            <p:cond delay="0"/>
                                          </p:stCondLst>
                                        </p:cTn>
                                        <p:tgtEl>
                                          <p:spTgt spid="8"/>
                                        </p:tgtEl>
                                        <p:attrNameLst>
                                          <p:attrName>style.visibility</p:attrName>
                                        </p:attrNameLst>
                                      </p:cBhvr>
                                      <p:to>
                                        <p:strVal val="visible"/>
                                      </p:to>
                                    </p:set>
                                    <p:anim calcmode="lin" valueType="num">
                                      <p:cBhvr additive="base">
                                        <p:cTn id="28" dur="500" fill="hold"/>
                                        <p:tgtEl>
                                          <p:spTgt spid="8"/>
                                        </p:tgtEl>
                                        <p:attrNameLst>
                                          <p:attrName>ppt_x</p:attrName>
                                        </p:attrNameLst>
                                      </p:cBhvr>
                                      <p:tavLst>
                                        <p:tav tm="0">
                                          <p:val>
                                            <p:strVal val="#ppt_x"/>
                                          </p:val>
                                        </p:tav>
                                        <p:tav tm="100000">
                                          <p:val>
                                            <p:strVal val="#ppt_x"/>
                                          </p:val>
                                        </p:tav>
                                      </p:tavLst>
                                    </p:anim>
                                    <p:anim calcmode="lin" valueType="num">
                                      <p:cBhvr additive="base">
                                        <p:cTn id="29" dur="500" fill="hold"/>
                                        <p:tgtEl>
                                          <p:spTgt spid="8"/>
                                        </p:tgtEl>
                                        <p:attrNameLst>
                                          <p:attrName>ppt_y</p:attrName>
                                        </p:attrNameLst>
                                      </p:cBhvr>
                                      <p:tavLst>
                                        <p:tav tm="0">
                                          <p:val>
                                            <p:strVal val="1+#ppt_h/2"/>
                                          </p:val>
                                        </p:tav>
                                        <p:tav tm="100000">
                                          <p:val>
                                            <p:strVal val="#ppt_y"/>
                                          </p:val>
                                        </p:tav>
                                      </p:tavLst>
                                    </p:anim>
                                  </p:childTnLst>
                                </p:cTn>
                              </p:par>
                              <p:par>
                                <p:cTn id="30" presetID="22" presetClass="entr" presetSubtype="4" fill="hold" nodeType="with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wipe(down)">
                                      <p:cBhvr>
                                        <p:cTn id="32" dur="500"/>
                                        <p:tgtEl>
                                          <p:spTgt spid="15"/>
                                        </p:tgtEl>
                                      </p:cBhvr>
                                    </p:animEffect>
                                  </p:childTnLst>
                                </p:cTn>
                              </p:par>
                              <p:par>
                                <p:cTn id="33" presetID="22" presetClass="entr" presetSubtype="4" fill="hold" nodeType="with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wipe(down)">
                                      <p:cBhvr>
                                        <p:cTn id="35" dur="500"/>
                                        <p:tgtEl>
                                          <p:spTgt spid="14"/>
                                        </p:tgtEl>
                                      </p:cBhvr>
                                    </p:animEffect>
                                  </p:childTnLst>
                                </p:cTn>
                              </p:par>
                              <p:par>
                                <p:cTn id="36" presetID="16" presetClass="entr" presetSubtype="21" fill="hold" nodeType="withEffect">
                                  <p:stCondLst>
                                    <p:cond delay="0"/>
                                  </p:stCondLst>
                                  <p:childTnLst>
                                    <p:set>
                                      <p:cBhvr>
                                        <p:cTn id="37" dur="1" fill="hold">
                                          <p:stCondLst>
                                            <p:cond delay="0"/>
                                          </p:stCondLst>
                                        </p:cTn>
                                        <p:tgtEl>
                                          <p:spTgt spid="18"/>
                                        </p:tgtEl>
                                        <p:attrNameLst>
                                          <p:attrName>style.visibility</p:attrName>
                                        </p:attrNameLst>
                                      </p:cBhvr>
                                      <p:to>
                                        <p:strVal val="visible"/>
                                      </p:to>
                                    </p:set>
                                    <p:animEffect transition="in" filter="barn(inVertical)">
                                      <p:cBhvr>
                                        <p:cTn id="38" dur="500"/>
                                        <p:tgtEl>
                                          <p:spTgt spid="18"/>
                                        </p:tgtEl>
                                      </p:cBhvr>
                                    </p:animEffect>
                                  </p:childTnLst>
                                </p:cTn>
                              </p:par>
                              <p:par>
                                <p:cTn id="39" presetID="2" presetClass="entr" presetSubtype="4" fill="hold" nodeType="withEffect">
                                  <p:stCondLst>
                                    <p:cond delay="0"/>
                                  </p:stCondLst>
                                  <p:childTnLst>
                                    <p:set>
                                      <p:cBhvr>
                                        <p:cTn id="40" dur="1" fill="hold">
                                          <p:stCondLst>
                                            <p:cond delay="0"/>
                                          </p:stCondLst>
                                        </p:cTn>
                                        <p:tgtEl>
                                          <p:spTgt spid="17"/>
                                        </p:tgtEl>
                                        <p:attrNameLst>
                                          <p:attrName>style.visibility</p:attrName>
                                        </p:attrNameLst>
                                      </p:cBhvr>
                                      <p:to>
                                        <p:strVal val="visible"/>
                                      </p:to>
                                    </p:set>
                                    <p:anim calcmode="lin" valueType="num">
                                      <p:cBhvr additive="base">
                                        <p:cTn id="41" dur="500" fill="hold"/>
                                        <p:tgtEl>
                                          <p:spTgt spid="17"/>
                                        </p:tgtEl>
                                        <p:attrNameLst>
                                          <p:attrName>ppt_x</p:attrName>
                                        </p:attrNameLst>
                                      </p:cBhvr>
                                      <p:tavLst>
                                        <p:tav tm="0">
                                          <p:val>
                                            <p:strVal val="#ppt_x"/>
                                          </p:val>
                                        </p:tav>
                                        <p:tav tm="100000">
                                          <p:val>
                                            <p:strVal val="#ppt_x"/>
                                          </p:val>
                                        </p:tav>
                                      </p:tavLst>
                                    </p:anim>
                                    <p:anim calcmode="lin" valueType="num">
                                      <p:cBhvr additive="base">
                                        <p:cTn id="4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EF712959-0042-4EA6-986B-BF4B43A4EF36}"/>
              </a:ext>
            </a:extLst>
          </p:cNvPr>
          <p:cNvPicPr>
            <a:picLocks noChangeAspect="1"/>
          </p:cNvPicPr>
          <p:nvPr/>
        </p:nvPicPr>
        <p:blipFill rotWithShape="1">
          <a:blip r:embed="rId4">
            <a:extLst>
              <a:ext uri="{28A0092B-C50C-407E-A947-70E740481C1C}">
                <a14:useLocalDpi xmlns:a14="http://schemas.microsoft.com/office/drawing/2010/main" val="0"/>
              </a:ext>
            </a:extLst>
          </a:blip>
          <a:srcRect t="62687" b="6441"/>
          <a:stretch/>
        </p:blipFill>
        <p:spPr>
          <a:xfrm>
            <a:off x="0" y="2244697"/>
            <a:ext cx="12192000" cy="4613303"/>
          </a:xfrm>
          <a:prstGeom prst="rect">
            <a:avLst/>
          </a:prstGeom>
        </p:spPr>
      </p:pic>
      <p:pic>
        <p:nvPicPr>
          <p:cNvPr id="10" name="图片 9">
            <a:extLst>
              <a:ext uri="{FF2B5EF4-FFF2-40B4-BE49-F238E27FC236}">
                <a16:creationId xmlns:a16="http://schemas.microsoft.com/office/drawing/2014/main" id="{D02DE68C-2BC2-494F-B66A-30EB54DA1BF0}"/>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0" y="4421207"/>
            <a:ext cx="12191999" cy="2436794"/>
          </a:xfrm>
          <a:prstGeom prst="rect">
            <a:avLst/>
          </a:prstGeom>
        </p:spPr>
      </p:pic>
      <p:pic>
        <p:nvPicPr>
          <p:cNvPr id="12" name="图片 11">
            <a:extLst>
              <a:ext uri="{FF2B5EF4-FFF2-40B4-BE49-F238E27FC236}">
                <a16:creationId xmlns:a16="http://schemas.microsoft.com/office/drawing/2014/main" id="{3DEBC58D-428B-4410-8FD0-664EC3318DBC}"/>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2" y="0"/>
            <a:ext cx="5509153" cy="5004881"/>
          </a:xfrm>
          <a:prstGeom prst="rect">
            <a:avLst/>
          </a:prstGeom>
        </p:spPr>
      </p:pic>
      <p:pic>
        <p:nvPicPr>
          <p:cNvPr id="18" name="图片 17">
            <a:extLst>
              <a:ext uri="{FF2B5EF4-FFF2-40B4-BE49-F238E27FC236}">
                <a16:creationId xmlns:a16="http://schemas.microsoft.com/office/drawing/2014/main" id="{5C431DA5-D39D-4696-A8D4-487596687793}"/>
              </a:ext>
            </a:extLst>
          </p:cNvPr>
          <p:cNvPicPr>
            <a:picLocks noChangeAspect="1"/>
          </p:cNvPicPr>
          <p:nvPr/>
        </p:nvPicPr>
        <p:blipFill rotWithShape="1">
          <a:blip r:embed="rId7">
            <a:extLst>
              <a:ext uri="{28A0092B-C50C-407E-A947-70E740481C1C}">
                <a14:useLocalDpi xmlns:a14="http://schemas.microsoft.com/office/drawing/2010/main" val="0"/>
              </a:ext>
            </a:extLst>
          </a:blip>
          <a:srcRect t="44946" r="61759" b="8905"/>
          <a:stretch/>
        </p:blipFill>
        <p:spPr>
          <a:xfrm>
            <a:off x="8308978" y="306449"/>
            <a:ext cx="3883021" cy="5821843"/>
          </a:xfrm>
          <a:prstGeom prst="rect">
            <a:avLst/>
          </a:prstGeom>
        </p:spPr>
      </p:pic>
      <p:pic>
        <p:nvPicPr>
          <p:cNvPr id="22" name="图片 21">
            <a:extLst>
              <a:ext uri="{FF2B5EF4-FFF2-40B4-BE49-F238E27FC236}">
                <a16:creationId xmlns:a16="http://schemas.microsoft.com/office/drawing/2014/main" id="{3D3C0BE6-3D78-4592-A72F-6A0200DF9B24}"/>
              </a:ext>
            </a:extLst>
          </p:cNvPr>
          <p:cNvPicPr>
            <a:picLocks noChangeAspect="1"/>
          </p:cNvPicPr>
          <p:nvPr/>
        </p:nvPicPr>
        <p:blipFill rotWithShape="1">
          <a:blip r:embed="rId8">
            <a:extLst>
              <a:ext uri="{28A0092B-C50C-407E-A947-70E740481C1C}">
                <a14:useLocalDpi xmlns:a14="http://schemas.microsoft.com/office/drawing/2010/main" val="0"/>
              </a:ext>
            </a:extLst>
          </a:blip>
          <a:srcRect l="54131" t="41498" b="43403"/>
          <a:stretch/>
        </p:blipFill>
        <p:spPr>
          <a:xfrm>
            <a:off x="9344070" y="646692"/>
            <a:ext cx="3580770" cy="1768111"/>
          </a:xfrm>
          <a:prstGeom prst="rect">
            <a:avLst/>
          </a:prstGeom>
        </p:spPr>
      </p:pic>
      <p:sp>
        <p:nvSpPr>
          <p:cNvPr id="13" name="矩形: 圆角 12">
            <a:extLst>
              <a:ext uri="{FF2B5EF4-FFF2-40B4-BE49-F238E27FC236}">
                <a16:creationId xmlns:a16="http://schemas.microsoft.com/office/drawing/2014/main" id="{8954B49A-3A9D-4CD4-A153-0BADAB8DF30D}"/>
              </a:ext>
            </a:extLst>
          </p:cNvPr>
          <p:cNvSpPr/>
          <p:nvPr/>
        </p:nvSpPr>
        <p:spPr>
          <a:xfrm>
            <a:off x="449179" y="306449"/>
            <a:ext cx="11341768" cy="6064650"/>
          </a:xfrm>
          <a:prstGeom prst="roundRect">
            <a:avLst>
              <a:gd name="adj" fmla="val 16763"/>
            </a:avLst>
          </a:prstGeom>
          <a:solidFill>
            <a:schemeClr val="bg1"/>
          </a:solidFill>
          <a:ln w="38100">
            <a:solidFill>
              <a:srgbClr val="EC80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1" name="图片 10">
            <a:extLst>
              <a:ext uri="{FF2B5EF4-FFF2-40B4-BE49-F238E27FC236}">
                <a16:creationId xmlns:a16="http://schemas.microsoft.com/office/drawing/2014/main" id="{861E76E6-BF4A-478C-9A0F-1C22EAC9911D}"/>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21129" y="88678"/>
            <a:ext cx="2527678" cy="2469731"/>
          </a:xfrm>
          <a:prstGeom prst="rect">
            <a:avLst/>
          </a:prstGeom>
        </p:spPr>
      </p:pic>
      <p:pic>
        <p:nvPicPr>
          <p:cNvPr id="38" name="图片 37">
            <a:extLst>
              <a:ext uri="{FF2B5EF4-FFF2-40B4-BE49-F238E27FC236}">
                <a16:creationId xmlns:a16="http://schemas.microsoft.com/office/drawing/2014/main" id="{13F4D0B7-7CD1-4605-8B2A-32B9EA115FD3}"/>
              </a:ext>
            </a:extLst>
          </p:cNvPr>
          <p:cNvPicPr>
            <a:picLocks noChangeAspect="1"/>
          </p:cNvPicPr>
          <p:nvPr/>
        </p:nvPicPr>
        <p:blipFill rotWithShape="1">
          <a:blip r:embed="rId10" cstate="email">
            <a:extLst>
              <a:ext uri="{28A0092B-C50C-407E-A947-70E740481C1C}">
                <a14:useLocalDpi xmlns:a14="http://schemas.microsoft.com/office/drawing/2010/main"/>
              </a:ext>
            </a:extLst>
          </a:blip>
          <a:srcRect/>
          <a:stretch/>
        </p:blipFill>
        <p:spPr>
          <a:xfrm rot="946435">
            <a:off x="10096509" y="-219630"/>
            <a:ext cx="3580770" cy="1768111"/>
          </a:xfrm>
          <a:prstGeom prst="rect">
            <a:avLst/>
          </a:prstGeom>
        </p:spPr>
      </p:pic>
      <p:pic>
        <p:nvPicPr>
          <p:cNvPr id="40" name="图片 39">
            <a:extLst>
              <a:ext uri="{FF2B5EF4-FFF2-40B4-BE49-F238E27FC236}">
                <a16:creationId xmlns:a16="http://schemas.microsoft.com/office/drawing/2014/main" id="{E71F7531-AFB7-4F2E-8ED7-DBA6BA207F5F}"/>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545126" y="-938984"/>
            <a:ext cx="2527678" cy="2469731"/>
          </a:xfrm>
          <a:prstGeom prst="rect">
            <a:avLst/>
          </a:prstGeom>
        </p:spPr>
      </p:pic>
      <p:pic>
        <p:nvPicPr>
          <p:cNvPr id="2" name="Picture 1"/>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646105" y="1450510"/>
            <a:ext cx="3240789" cy="5113366"/>
          </a:xfrm>
          <a:prstGeom prst="rect">
            <a:avLst/>
          </a:prstGeom>
        </p:spPr>
      </p:pic>
      <p:sp>
        <p:nvSpPr>
          <p:cNvPr id="4" name="TextBox 3"/>
          <p:cNvSpPr txBox="1"/>
          <p:nvPr/>
        </p:nvSpPr>
        <p:spPr>
          <a:xfrm>
            <a:off x="1382485" y="2008718"/>
            <a:ext cx="7620000" cy="2308324"/>
          </a:xfrm>
          <a:prstGeom prst="rect">
            <a:avLst/>
          </a:prstGeom>
          <a:noFill/>
        </p:spPr>
        <p:txBody>
          <a:bodyPr wrap="square" rtlCol="0">
            <a:spAutoFit/>
          </a:bodyPr>
          <a:lstStyle/>
          <a:p>
            <a:pPr lvl="0" algn="ctr">
              <a:defRPr/>
            </a:pPr>
            <a:r>
              <a:rPr lang="en-US" sz="4800" dirty="0">
                <a:solidFill>
                  <a:srgbClr val="E7E6E6">
                    <a:lumMod val="25000"/>
                  </a:srgbClr>
                </a:solidFill>
                <a:latin typeface="Cambria" panose="02040503050406030204" pitchFamily="18" charset="0"/>
                <a:ea typeface="Cambria" panose="02040503050406030204" pitchFamily="18" charset="0"/>
              </a:rPr>
              <a:t>N</a:t>
            </a:r>
            <a:r>
              <a:rPr lang="vi-VN" sz="4800" dirty="0">
                <a:solidFill>
                  <a:srgbClr val="E7E6E6">
                    <a:lumMod val="25000"/>
                  </a:srgbClr>
                </a:solidFill>
                <a:latin typeface="Cambria" panose="02040503050406030204" pitchFamily="18" charset="0"/>
                <a:ea typeface="Cambria" panose="02040503050406030204" pitchFamily="18" charset="0"/>
              </a:rPr>
              <a:t>êu cảm xúc của mình sau khi học xong bài “</a:t>
            </a:r>
            <a:r>
              <a:rPr lang="vi-VN" sz="4800" b="1" dirty="0">
                <a:solidFill>
                  <a:srgbClr val="E7E6E6">
                    <a:lumMod val="25000"/>
                  </a:srgbClr>
                </a:solidFill>
                <a:latin typeface="Cambria" panose="02040503050406030204" pitchFamily="18" charset="0"/>
                <a:ea typeface="Cambria" panose="02040503050406030204" pitchFamily="18" charset="0"/>
              </a:rPr>
              <a:t>Thư gửi các Học sinh</a:t>
            </a:r>
            <a:r>
              <a:rPr lang="vi-VN" sz="4800" dirty="0">
                <a:solidFill>
                  <a:srgbClr val="E7E6E6">
                    <a:lumMod val="25000"/>
                  </a:srgbClr>
                </a:solidFill>
                <a:latin typeface="Cambria" panose="02040503050406030204" pitchFamily="18" charset="0"/>
                <a:ea typeface="Cambria" panose="02040503050406030204" pitchFamily="18" charset="0"/>
              </a:rPr>
              <a:t>”</a:t>
            </a:r>
            <a:endParaRPr kumimoji="0" lang="en-US" sz="4800" b="0" i="0" u="none" strike="noStrike" kern="1200" cap="none" spc="0" normalizeH="0" baseline="0" noProof="0" dirty="0">
              <a:ln>
                <a:noFill/>
              </a:ln>
              <a:solidFill>
                <a:srgbClr val="E7E6E6">
                  <a:lumMod val="25000"/>
                </a:srgbClr>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731187401"/>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4D9D9775-7ACF-4FDA-95A7-19C2FED663E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5617"/>
          <a:stretch/>
        </p:blipFill>
        <p:spPr>
          <a:xfrm rot="5400000">
            <a:off x="2667000" y="-2667000"/>
            <a:ext cx="6858000" cy="12192000"/>
          </a:xfrm>
          <a:prstGeom prst="rect">
            <a:avLst/>
          </a:prstGeom>
        </p:spPr>
      </p:pic>
      <p:pic>
        <p:nvPicPr>
          <p:cNvPr id="3" name="图片 2">
            <a:extLst>
              <a:ext uri="{FF2B5EF4-FFF2-40B4-BE49-F238E27FC236}">
                <a16:creationId xmlns:a16="http://schemas.microsoft.com/office/drawing/2014/main" id="{00CE07AF-BDCF-4D67-939F-BD4D3B753FB3}"/>
              </a:ext>
            </a:extLst>
          </p:cNvPr>
          <p:cNvPicPr>
            <a:picLocks noChangeAspect="1"/>
          </p:cNvPicPr>
          <p:nvPr/>
        </p:nvPicPr>
        <p:blipFill rotWithShape="1">
          <a:blip r:embed="rId4">
            <a:extLst>
              <a:ext uri="{28A0092B-C50C-407E-A947-70E740481C1C}">
                <a14:useLocalDpi xmlns:a14="http://schemas.microsoft.com/office/drawing/2010/main" val="0"/>
              </a:ext>
            </a:extLst>
          </a:blip>
          <a:srcRect r="23925"/>
          <a:stretch/>
        </p:blipFill>
        <p:spPr>
          <a:xfrm>
            <a:off x="806423" y="1037648"/>
            <a:ext cx="9274987" cy="5080000"/>
          </a:xfrm>
          <a:prstGeom prst="rect">
            <a:avLst/>
          </a:prstGeom>
        </p:spPr>
      </p:pic>
      <p:pic>
        <p:nvPicPr>
          <p:cNvPr id="14" name="Picture 13"/>
          <p:cNvPicPr>
            <a:picLocks noChangeAspect="1"/>
          </p:cNvPicPr>
          <p:nvPr/>
        </p:nvPicPr>
        <p:blipFill>
          <a:blip r:embed="rId5"/>
          <a:srcRect b="57064"/>
          <a:stretch>
            <a:fillRect/>
          </a:stretch>
        </p:blipFill>
        <p:spPr>
          <a:xfrm>
            <a:off x="3454562" y="699649"/>
            <a:ext cx="4508500" cy="676275"/>
          </a:xfrm>
          <a:prstGeom prst="rect">
            <a:avLst/>
          </a:prstGeom>
        </p:spPr>
      </p:pic>
      <p:pic>
        <p:nvPicPr>
          <p:cNvPr id="4" name="Picture 3"/>
          <p:cNvPicPr>
            <a:picLocks noChangeAspect="1"/>
          </p:cNvPicPr>
          <p:nvPr/>
        </p:nvPicPr>
        <p:blipFill rotWithShape="1">
          <a:blip r:embed="rId6">
            <a:extLst>
              <a:ext uri="{BEBA8EAE-BF5A-486C-A8C5-ECC9F3942E4B}">
                <a14:imgProps xmlns:a14="http://schemas.microsoft.com/office/drawing/2010/main">
                  <a14:imgLayer r:embed="rId7">
                    <a14:imgEffect>
                      <a14:backgroundRemoval t="54459" b="79595" l="34189" r="50946">
                        <a14:foregroundMark x1="40676" y1="65946" x2="40676" y2="68649"/>
                        <a14:foregroundMark x1="38243" y1="72432" x2="38919" y2="74459"/>
                        <a14:foregroundMark x1="46081" y1="68784" x2="46892" y2="70946"/>
                      </a14:backgroundRemoval>
                    </a14:imgEffect>
                  </a14:imgLayer>
                </a14:imgProps>
              </a:ext>
            </a:extLst>
          </a:blip>
          <a:srcRect l="34407" t="49750" r="49117" b="-1"/>
          <a:stretch/>
        </p:blipFill>
        <p:spPr>
          <a:xfrm>
            <a:off x="9735270" y="2391747"/>
            <a:ext cx="1161288" cy="3541892"/>
          </a:xfrm>
          <a:prstGeom prst="rect">
            <a:avLst/>
          </a:prstGeom>
        </p:spPr>
      </p:pic>
      <p:pic>
        <p:nvPicPr>
          <p:cNvPr id="16" name="Picture 15"/>
          <p:cNvPicPr>
            <a:picLocks noChangeAspect="1"/>
          </p:cNvPicPr>
          <p:nvPr/>
        </p:nvPicPr>
        <p:blipFill rotWithShape="1">
          <a:blip r:embed="rId6">
            <a:extLst>
              <a:ext uri="{BEBA8EAE-BF5A-486C-A8C5-ECC9F3942E4B}">
                <a14:imgProps xmlns:a14="http://schemas.microsoft.com/office/drawing/2010/main">
                  <a14:imgLayer r:embed="rId7">
                    <a14:imgEffect>
                      <a14:backgroundRemoval t="54459" b="79595" l="34189" r="50946">
                        <a14:foregroundMark x1="40676" y1="65946" x2="40676" y2="68649"/>
                        <a14:foregroundMark x1="38243" y1="72432" x2="38919" y2="74459"/>
                        <a14:foregroundMark x1="46081" y1="68784" x2="46892" y2="70946"/>
                      </a14:backgroundRemoval>
                    </a14:imgEffect>
                  </a14:imgLayer>
                </a14:imgProps>
              </a:ext>
            </a:extLst>
          </a:blip>
          <a:srcRect l="34407" t="49750" r="49117" b="-1"/>
          <a:stretch/>
        </p:blipFill>
        <p:spPr>
          <a:xfrm>
            <a:off x="193670" y="-259196"/>
            <a:ext cx="1161288" cy="3541892"/>
          </a:xfrm>
          <a:prstGeom prst="rect">
            <a:avLst/>
          </a:prstGeom>
        </p:spPr>
      </p:pic>
      <p:pic>
        <p:nvPicPr>
          <p:cNvPr id="17" name="Picture 16"/>
          <p:cNvPicPr>
            <a:picLocks noChangeAspect="1"/>
          </p:cNvPicPr>
          <p:nvPr/>
        </p:nvPicPr>
        <p:blipFill rotWithShape="1">
          <a:blip r:embed="rId6">
            <a:extLst>
              <a:ext uri="{BEBA8EAE-BF5A-486C-A8C5-ECC9F3942E4B}">
                <a14:imgProps xmlns:a14="http://schemas.microsoft.com/office/drawing/2010/main">
                  <a14:imgLayer r:embed="rId7">
                    <a14:imgEffect>
                      <a14:backgroundRemoval t="54459" b="79595" l="34189" r="50946">
                        <a14:foregroundMark x1="40676" y1="65946" x2="40676" y2="68649"/>
                        <a14:foregroundMark x1="38243" y1="72432" x2="38919" y2="74459"/>
                        <a14:foregroundMark x1="46081" y1="68784" x2="46892" y2="70946"/>
                      </a14:backgroundRemoval>
                    </a14:imgEffect>
                  </a14:imgLayer>
                </a14:imgProps>
              </a:ext>
            </a:extLst>
          </a:blip>
          <a:srcRect l="34407" t="49750" r="49117" b="-1"/>
          <a:stretch/>
        </p:blipFill>
        <p:spPr>
          <a:xfrm>
            <a:off x="10820844" y="1254482"/>
            <a:ext cx="1161288" cy="3541892"/>
          </a:xfrm>
          <a:prstGeom prst="rect">
            <a:avLst/>
          </a:prstGeom>
        </p:spPr>
      </p:pic>
      <p:sp>
        <p:nvSpPr>
          <p:cNvPr id="6" name="Freeform 2">
            <a:extLst>
              <a:ext uri="{FF2B5EF4-FFF2-40B4-BE49-F238E27FC236}">
                <a16:creationId xmlns:a16="http://schemas.microsoft.com/office/drawing/2014/main" id="{4BD11155-778A-B9E3-4067-78CD8F90C041}"/>
              </a:ext>
            </a:extLst>
          </p:cNvPr>
          <p:cNvSpPr/>
          <p:nvPr/>
        </p:nvSpPr>
        <p:spPr>
          <a:xfrm>
            <a:off x="7751116" y="3445253"/>
            <a:ext cx="4536134" cy="3311147"/>
          </a:xfrm>
          <a:custGeom>
            <a:avLst/>
            <a:gdLst/>
            <a:ahLst/>
            <a:cxnLst/>
            <a:rect l="l" t="t" r="r" b="b"/>
            <a:pathLst>
              <a:path w="9233773" h="8229600">
                <a:moveTo>
                  <a:pt x="0" y="0"/>
                </a:moveTo>
                <a:lnTo>
                  <a:pt x="9233773" y="0"/>
                </a:lnTo>
                <a:lnTo>
                  <a:pt x="9233773" y="8229600"/>
                </a:lnTo>
                <a:lnTo>
                  <a:pt x="0" y="8229600"/>
                </a:lnTo>
                <a:lnTo>
                  <a:pt x="0" y="0"/>
                </a:lnTo>
                <a:close/>
              </a:path>
            </a:pathLst>
          </a:custGeom>
          <a:blipFill>
            <a:blip r:embed="rId8"/>
            <a:stretch>
              <a:fillRect/>
            </a:stretch>
          </a:blipFill>
        </p:spPr>
        <p:txBody>
          <a:bodyPr/>
          <a:lstStyle/>
          <a:p>
            <a:endParaRPr lang="en-US"/>
          </a:p>
        </p:txBody>
      </p:sp>
      <p:pic>
        <p:nvPicPr>
          <p:cNvPr id="9" name="Picture 8">
            <a:extLst>
              <a:ext uri="{FF2B5EF4-FFF2-40B4-BE49-F238E27FC236}">
                <a16:creationId xmlns:a16="http://schemas.microsoft.com/office/drawing/2014/main" id="{AB8CCF05-87B1-ACF4-AEEB-E5FAAEBFC37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94323" y="4172004"/>
            <a:ext cx="4622483" cy="2944758"/>
          </a:xfrm>
          <a:prstGeom prst="rect">
            <a:avLst/>
          </a:prstGeom>
        </p:spPr>
      </p:pic>
      <p:pic>
        <p:nvPicPr>
          <p:cNvPr id="18" name="Picture 17">
            <a:extLst>
              <a:ext uri="{FF2B5EF4-FFF2-40B4-BE49-F238E27FC236}">
                <a16:creationId xmlns:a16="http://schemas.microsoft.com/office/drawing/2014/main" id="{B48B3BC6-05F9-8CFF-D4A7-F709C82E5A7E}"/>
              </a:ext>
            </a:extLst>
          </p:cNvPr>
          <p:cNvPicPr>
            <a:picLocks noChangeAspect="1"/>
          </p:cNvPicPr>
          <p:nvPr/>
        </p:nvPicPr>
        <p:blipFill>
          <a:blip r:embed="rId10"/>
          <a:stretch>
            <a:fillRect/>
          </a:stretch>
        </p:blipFill>
        <p:spPr>
          <a:xfrm>
            <a:off x="3015382" y="2113946"/>
            <a:ext cx="5364945" cy="2200847"/>
          </a:xfrm>
          <a:prstGeom prst="rect">
            <a:avLst/>
          </a:prstGeom>
        </p:spPr>
      </p:pic>
      <p:pic>
        <p:nvPicPr>
          <p:cNvPr id="20" name="Picture 19">
            <a:extLst>
              <a:ext uri="{FF2B5EF4-FFF2-40B4-BE49-F238E27FC236}">
                <a16:creationId xmlns:a16="http://schemas.microsoft.com/office/drawing/2014/main" id="{512DF78F-A26E-1C8E-CC4D-C565E0D04443}"/>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34340" y="943927"/>
            <a:ext cx="2492234" cy="1491933"/>
          </a:xfrm>
          <a:prstGeom prst="rect">
            <a:avLst/>
          </a:prstGeom>
        </p:spPr>
      </p:pic>
    </p:spTree>
    <p:extLst>
      <p:ext uri="{BB962C8B-B14F-4D97-AF65-F5344CB8AC3E}">
        <p14:creationId xmlns:p14="http://schemas.microsoft.com/office/powerpoint/2010/main" val="3927279418"/>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par>
                          <p:cTn id="8" fill="hold">
                            <p:stCondLst>
                              <p:cond delay="500"/>
                            </p:stCondLst>
                            <p:childTnLst>
                              <p:par>
                                <p:cTn id="9" presetID="47" presetClass="entr" presetSubtype="0" fill="hold"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500"/>
                                        <p:tgtEl>
                                          <p:spTgt spid="14"/>
                                        </p:tgtEl>
                                      </p:cBhvr>
                                    </p:animEffect>
                                    <p:anim calcmode="lin" valueType="num">
                                      <p:cBhvr>
                                        <p:cTn id="12" dur="500" fill="hold"/>
                                        <p:tgtEl>
                                          <p:spTgt spid="14"/>
                                        </p:tgtEl>
                                        <p:attrNameLst>
                                          <p:attrName>ppt_x</p:attrName>
                                        </p:attrNameLst>
                                      </p:cBhvr>
                                      <p:tavLst>
                                        <p:tav tm="0">
                                          <p:val>
                                            <p:strVal val="#ppt_x"/>
                                          </p:val>
                                        </p:tav>
                                        <p:tav tm="100000">
                                          <p:val>
                                            <p:strVal val="#ppt_x"/>
                                          </p:val>
                                        </p:tav>
                                      </p:tavLst>
                                    </p:anim>
                                    <p:anim calcmode="lin" valueType="num">
                                      <p:cBhvr>
                                        <p:cTn id="13" dur="5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wipe(down)">
                                      <p:cBhvr>
                                        <p:cTn id="18" dur="500"/>
                                        <p:tgtEl>
                                          <p:spTgt spid="20"/>
                                        </p:tgtEl>
                                      </p:cBhvr>
                                    </p:animEffect>
                                  </p:childTnLst>
                                </p:cTn>
                              </p:par>
                              <p:par>
                                <p:cTn id="19" presetID="22" presetClass="entr" presetSubtype="4" fill="hold" nodeType="with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wipe(down)">
                                      <p:cBhvr>
                                        <p:cTn id="21"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encrypted-tbn1.gstatic.com/images?q=tbn:ANd9GcSNn2pu5VZiBX246nI6vlK2c5AoJYyzCzTpzTaS3iFJ3WmKN4DX"/>
          <p:cNvPicPr>
            <a:picLocks noChangeAspect="1" noChangeArrowheads="1"/>
          </p:cNvPicPr>
          <p:nvPr/>
        </p:nvPicPr>
        <p:blipFill>
          <a:blip r:embed="rId2" cstate="print"/>
          <a:srcRect/>
          <a:stretch>
            <a:fillRect/>
          </a:stretch>
        </p:blipFill>
        <p:spPr bwMode="auto">
          <a:xfrm>
            <a:off x="1828800" y="609600"/>
            <a:ext cx="2895600" cy="3930816"/>
          </a:xfrm>
          <a:prstGeom prst="rect">
            <a:avLst/>
          </a:prstGeom>
          <a:noFill/>
        </p:spPr>
      </p:pic>
      <p:sp>
        <p:nvSpPr>
          <p:cNvPr id="3" name="Rectangle 2"/>
          <p:cNvSpPr/>
          <p:nvPr/>
        </p:nvSpPr>
        <p:spPr>
          <a:xfrm>
            <a:off x="1182856" y="4572000"/>
            <a:ext cx="4572000" cy="892552"/>
          </a:xfrm>
          <a:prstGeom prst="rect">
            <a:avLst/>
          </a:prstGeom>
        </p:spPr>
        <p:txBody>
          <a:bodyPr>
            <a:spAutoFit/>
          </a:bodyPr>
          <a:lstStyle/>
          <a:p>
            <a:pPr algn="ctr"/>
            <a:r>
              <a:rPr lang="vi-VN" sz="2800" b="1" dirty="0">
                <a:latin typeface="+mj-lt"/>
              </a:rPr>
              <a:t>Hồ Chí Minh</a:t>
            </a:r>
          </a:p>
          <a:p>
            <a:pPr algn="ctr"/>
            <a:r>
              <a:rPr lang="vi-VN" sz="2400" b="1" i="1" dirty="0">
                <a:latin typeface="+mj-lt"/>
              </a:rPr>
              <a:t>Cựu Chủ tịch nước Việt Nam</a:t>
            </a:r>
          </a:p>
        </p:txBody>
      </p:sp>
      <p:sp>
        <p:nvSpPr>
          <p:cNvPr id="4" name="Rectangle 3"/>
          <p:cNvSpPr/>
          <p:nvPr/>
        </p:nvSpPr>
        <p:spPr>
          <a:xfrm>
            <a:off x="5486400" y="1219200"/>
            <a:ext cx="4572000" cy="3046988"/>
          </a:xfrm>
          <a:prstGeom prst="rect">
            <a:avLst/>
          </a:prstGeom>
        </p:spPr>
        <p:txBody>
          <a:bodyPr>
            <a:spAutoFit/>
          </a:bodyPr>
          <a:lstStyle/>
          <a:p>
            <a:r>
              <a:rPr lang="vi-VN" sz="2400" dirty="0">
                <a:latin typeface="+mj-lt"/>
              </a:rPr>
              <a:t>Hồ Chí Minh (</a:t>
            </a:r>
            <a:r>
              <a:rPr lang="en-US" sz="2400" dirty="0">
                <a:latin typeface="+mj-lt"/>
              </a:rPr>
              <a:t>19/5/1890 </a:t>
            </a:r>
            <a:r>
              <a:rPr lang="en-US" sz="2400" dirty="0">
                <a:latin typeface="+mj-lt"/>
                <a:hlinkClick r:id="rId3" tooltip="19 tháng 5"/>
              </a:rPr>
              <a:t>–</a:t>
            </a:r>
            <a:r>
              <a:rPr lang="en-US" sz="2400" dirty="0">
                <a:latin typeface="+mj-lt"/>
              </a:rPr>
              <a:t> 2/9/1969) </a:t>
            </a:r>
            <a:r>
              <a:rPr lang="vi-VN" sz="2400" dirty="0">
                <a:latin typeface="+mj-lt"/>
              </a:rPr>
              <a:t>là một nhà cách mạng, người sáng lập Đảng Cộng sản Việt Nam, một trong những người đặt nền móng và lãnh đạo công cuộc đấu tranh giành độc lập, toàn vẹn lãnh thổ cho Việt Nam trong thế kỷ 20, một chiến sĩ cộng sản quốc tế. </a:t>
            </a:r>
            <a:endParaRPr lang="en-US" sz="2400" dirty="0">
              <a:latin typeface="+mj-lt"/>
            </a:endParaRPr>
          </a:p>
        </p:txBody>
      </p:sp>
      <p:sp>
        <p:nvSpPr>
          <p:cNvPr id="5" name="Rectangle 4"/>
          <p:cNvSpPr/>
          <p:nvPr/>
        </p:nvSpPr>
        <p:spPr>
          <a:xfrm>
            <a:off x="5289697" y="446569"/>
            <a:ext cx="6374219" cy="5632311"/>
          </a:xfrm>
          <a:prstGeom prst="rect">
            <a:avLst/>
          </a:prstGeom>
        </p:spPr>
        <p:txBody>
          <a:bodyPr wrap="square">
            <a:spAutoFit/>
          </a:bodyPr>
          <a:lstStyle/>
          <a:p>
            <a:r>
              <a:rPr lang="en-US" sz="2400" dirty="0">
                <a:latin typeface="Times New Roman" pitchFamily="18" charset="0"/>
                <a:cs typeface="Times New Roman" pitchFamily="18" charset="0"/>
              </a:rPr>
              <a:t>N</a:t>
            </a:r>
            <a:r>
              <a:rPr lang="vi-VN" sz="2400" dirty="0">
                <a:latin typeface="Times New Roman" pitchFamily="18" charset="0"/>
                <a:cs typeface="Times New Roman" pitchFamily="18" charset="0"/>
              </a:rPr>
              <a:t>goài tên gọi Hồ Chí Minh (dùng từ 1942)</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còn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có</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khoảng</a:t>
            </a:r>
            <a:r>
              <a:rPr lang="en-US" sz="2400" dirty="0">
                <a:latin typeface="Times New Roman" pitchFamily="18" charset="0"/>
                <a:cs typeface="Times New Roman" pitchFamily="18" charset="0"/>
              </a:rPr>
              <a:t> 20 </a:t>
            </a:r>
            <a:r>
              <a:rPr lang="en-US" sz="2400" dirty="0" err="1">
                <a:latin typeface="Times New Roman" pitchFamily="18" charset="0"/>
                <a:cs typeface="Times New Roman" pitchFamily="18" charset="0"/>
              </a:rPr>
              <a:t>tên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gọi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khác</a:t>
            </a:r>
            <a:r>
              <a:rPr lang="vi-VN"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như</a:t>
            </a:r>
            <a:r>
              <a:rPr lang="vi-VN" sz="2400" dirty="0">
                <a:latin typeface="Times New Roman" pitchFamily="18" charset="0"/>
                <a:cs typeface="Times New Roman" pitchFamily="18" charset="0"/>
              </a:rPr>
              <a:t> tên tự Nguyễn Tất Thành</a:t>
            </a:r>
            <a:r>
              <a:rPr lang="en-US" sz="2400" dirty="0">
                <a:latin typeface="Times New Roman" pitchFamily="18" charset="0"/>
                <a:cs typeface="Times New Roman" pitchFamily="18" charset="0"/>
              </a:rPr>
              <a:t>,</a:t>
            </a:r>
            <a:r>
              <a:rPr lang="vi-VN" sz="2400" i="1" dirty="0">
                <a:latin typeface="Times New Roman" pitchFamily="18" charset="0"/>
                <a:cs typeface="Times New Roman" pitchFamily="18" charset="0"/>
              </a:rPr>
              <a:t>Nguyễn Ái Quốc</a:t>
            </a:r>
            <a:r>
              <a:rPr lang="vi-VN" sz="2400" dirty="0">
                <a:latin typeface="Times New Roman" pitchFamily="18" charset="0"/>
                <a:cs typeface="Times New Roman" pitchFamily="18" charset="0"/>
              </a:rPr>
              <a:t> (từ 1919); </a:t>
            </a:r>
            <a:r>
              <a:rPr lang="vi-VN" sz="2400" i="1" dirty="0">
                <a:latin typeface="Times New Roman" pitchFamily="18" charset="0"/>
                <a:cs typeface="Times New Roman" pitchFamily="18" charset="0"/>
              </a:rPr>
              <a:t>Văn Ba</a:t>
            </a:r>
            <a:r>
              <a:rPr lang="vi-VN" sz="2400" dirty="0">
                <a:latin typeface="Times New Roman" pitchFamily="18" charset="0"/>
                <a:cs typeface="Times New Roman" pitchFamily="18" charset="0"/>
              </a:rPr>
              <a:t> ; </a:t>
            </a:r>
            <a:r>
              <a:rPr lang="vi-VN" sz="2400" i="1" dirty="0">
                <a:latin typeface="Times New Roman" pitchFamily="18" charset="0"/>
                <a:cs typeface="Times New Roman" pitchFamily="18" charset="0"/>
              </a:rPr>
              <a:t>Lý Thụy</a:t>
            </a:r>
            <a:r>
              <a:rPr lang="vi-VN" sz="2400" dirty="0">
                <a:latin typeface="Times New Roman" pitchFamily="18" charset="0"/>
                <a:cs typeface="Times New Roman" pitchFamily="18" charset="0"/>
              </a:rPr>
              <a:t> (khi ở Quảng Châu, 1924-), </a:t>
            </a:r>
            <a:r>
              <a:rPr lang="vi-VN" sz="2400" i="1" dirty="0">
                <a:latin typeface="Times New Roman" pitchFamily="18" charset="0"/>
                <a:cs typeface="Times New Roman" pitchFamily="18" charset="0"/>
              </a:rPr>
              <a:t>Hồ Quang</a:t>
            </a:r>
            <a:r>
              <a:rPr lang="vi-VN" sz="2400" dirty="0">
                <a:latin typeface="Times New Roman" pitchFamily="18" charset="0"/>
                <a:cs typeface="Times New Roman" pitchFamily="18" charset="0"/>
              </a:rPr>
              <a:t> (1938-40), </a:t>
            </a:r>
            <a:r>
              <a:rPr lang="vi-VN" sz="2400" i="1" dirty="0">
                <a:latin typeface="Times New Roman" pitchFamily="18" charset="0"/>
                <a:cs typeface="Times New Roman" pitchFamily="18" charset="0"/>
              </a:rPr>
              <a:t>Vương</a:t>
            </a:r>
            <a:r>
              <a:rPr lang="vi-VN" sz="2400" dirty="0">
                <a:latin typeface="Times New Roman" pitchFamily="18" charset="0"/>
                <a:cs typeface="Times New Roman" pitchFamily="18" charset="0"/>
              </a:rPr>
              <a:t> (Wang) (1925–27, 1940), </a:t>
            </a:r>
            <a:r>
              <a:rPr lang="vi-VN" sz="2400" i="1" dirty="0">
                <a:latin typeface="Times New Roman" pitchFamily="18" charset="0"/>
                <a:cs typeface="Times New Roman" pitchFamily="18" charset="0"/>
              </a:rPr>
              <a:t>Tống Văn Sơ</a:t>
            </a:r>
            <a:r>
              <a:rPr lang="vi-VN" sz="2400" dirty="0">
                <a:latin typeface="Times New Roman" pitchFamily="18" charset="0"/>
                <a:cs typeface="Times New Roman" pitchFamily="18" charset="0"/>
              </a:rPr>
              <a:t> (1931–33), </a:t>
            </a:r>
            <a:r>
              <a:rPr lang="vi-VN" sz="2400" i="1" dirty="0">
                <a:latin typeface="Times New Roman" pitchFamily="18" charset="0"/>
                <a:cs typeface="Times New Roman" pitchFamily="18" charset="0"/>
              </a:rPr>
              <a:t>Trần</a:t>
            </a:r>
            <a:r>
              <a:rPr lang="vi-VN" sz="2400" dirty="0">
                <a:latin typeface="Times New Roman" pitchFamily="18" charset="0"/>
                <a:cs typeface="Times New Roman" pitchFamily="18" charset="0"/>
              </a:rPr>
              <a:t> (1940) (khi ở Trung Quốc); </a:t>
            </a:r>
            <a:r>
              <a:rPr lang="vi-VN" sz="2400" i="1" dirty="0">
                <a:latin typeface="Times New Roman" pitchFamily="18" charset="0"/>
                <a:cs typeface="Times New Roman" pitchFamily="18" charset="0"/>
              </a:rPr>
              <a:t>Chín</a:t>
            </a:r>
            <a:r>
              <a:rPr lang="vi-VN" sz="2400" dirty="0">
                <a:latin typeface="Times New Roman" pitchFamily="18" charset="0"/>
                <a:cs typeface="Times New Roman" pitchFamily="18" charset="0"/>
              </a:rPr>
              <a:t> (khi ở Xiêm La, 1928–30) và được gọi là Thầu (ông cụ) Chín; </a:t>
            </a:r>
            <a:r>
              <a:rPr lang="vi-VN" sz="2400" i="1" dirty="0">
                <a:latin typeface="Times New Roman" pitchFamily="18" charset="0"/>
                <a:cs typeface="Times New Roman" pitchFamily="18" charset="0"/>
              </a:rPr>
              <a:t>Lin</a:t>
            </a:r>
            <a:r>
              <a:rPr lang="vi-VN" sz="2400" dirty="0">
                <a:latin typeface="Times New Roman" pitchFamily="18" charset="0"/>
                <a:cs typeface="Times New Roman" pitchFamily="18" charset="0"/>
              </a:rPr>
              <a:t> (khi ở Liên Xô, 1934–38); </a:t>
            </a:r>
            <a:r>
              <a:rPr lang="vi-VN" sz="2400" i="1" dirty="0">
                <a:latin typeface="Times New Roman" pitchFamily="18" charset="0"/>
                <a:cs typeface="Times New Roman" pitchFamily="18" charset="0"/>
              </a:rPr>
              <a:t>Chen Vang</a:t>
            </a:r>
            <a:r>
              <a:rPr lang="vi-VN" sz="2400" dirty="0">
                <a:latin typeface="Times New Roman" pitchFamily="18" charset="0"/>
                <a:cs typeface="Times New Roman" pitchFamily="18" charset="0"/>
              </a:rPr>
              <a:t>(đi đường từ Pháp sang Liên Xô năm 1923); ông cũng còn được gọi là </a:t>
            </a:r>
            <a:r>
              <a:rPr lang="vi-VN" sz="2400" i="1" dirty="0">
                <a:latin typeface="Times New Roman" pitchFamily="18" charset="0"/>
                <a:cs typeface="Times New Roman" pitchFamily="18" charset="0"/>
              </a:rPr>
              <a:t>Bác Hồ</a:t>
            </a:r>
            <a:r>
              <a:rPr lang="vi-VN" sz="2400" dirty="0">
                <a:latin typeface="Times New Roman" pitchFamily="18" charset="0"/>
                <a:cs typeface="Times New Roman" pitchFamily="18" charset="0"/>
              </a:rPr>
              <a:t>, </a:t>
            </a:r>
            <a:r>
              <a:rPr lang="vi-VN" sz="2400" i="1" dirty="0">
                <a:latin typeface="Times New Roman" pitchFamily="18" charset="0"/>
                <a:cs typeface="Times New Roman" pitchFamily="18" charset="0"/>
              </a:rPr>
              <a:t>Bok Hồ</a:t>
            </a:r>
            <a:r>
              <a:rPr lang="vi-VN" sz="2400" dirty="0">
                <a:latin typeface="Times New Roman" pitchFamily="18" charset="0"/>
                <a:cs typeface="Times New Roman" pitchFamily="18" charset="0"/>
              </a:rPr>
              <a:t>, </a:t>
            </a:r>
            <a:r>
              <a:rPr lang="vi-VN" sz="2400" i="1" dirty="0">
                <a:latin typeface="Times New Roman" pitchFamily="18" charset="0"/>
                <a:cs typeface="Times New Roman" pitchFamily="18" charset="0"/>
              </a:rPr>
              <a:t>Cụ Hồ</a:t>
            </a:r>
            <a:r>
              <a:rPr lang="vi-VN" sz="2400" dirty="0">
                <a:latin typeface="Times New Roman" pitchFamily="18" charset="0"/>
                <a:cs typeface="Times New Roman" pitchFamily="18" charset="0"/>
              </a:rPr>
              <a:t>. Khi ở </a:t>
            </a:r>
            <a:r>
              <a:rPr lang="vi-VN" sz="2400" dirty="0">
                <a:latin typeface="Times New Roman" pitchFamily="18" charset="0"/>
                <a:cs typeface="Times New Roman" pitchFamily="18" charset="0"/>
                <a:hlinkClick r:id="rId4" tooltip="Việt Bắc"/>
              </a:rPr>
              <a:t>Việt Bắc</a:t>
            </a:r>
            <a:r>
              <a:rPr lang="vi-VN" sz="2400" dirty="0">
                <a:latin typeface="Times New Roman" pitchFamily="18" charset="0"/>
                <a:cs typeface="Times New Roman" pitchFamily="18" charset="0"/>
              </a:rPr>
              <a:t> ông thường dùng bí danh </a:t>
            </a:r>
            <a:r>
              <a:rPr lang="vi-VN" sz="2400" i="1" dirty="0">
                <a:latin typeface="Times New Roman" pitchFamily="18" charset="0"/>
                <a:cs typeface="Times New Roman" pitchFamily="18" charset="0"/>
              </a:rPr>
              <a:t>Thu</a:t>
            </a:r>
            <a:r>
              <a:rPr lang="vi-VN" sz="2400" dirty="0">
                <a:latin typeface="Times New Roman" pitchFamily="18" charset="0"/>
                <a:cs typeface="Times New Roman" pitchFamily="18" charset="0"/>
              </a:rPr>
              <a:t>, </a:t>
            </a:r>
            <a:r>
              <a:rPr lang="vi-VN" sz="2400" i="1" dirty="0">
                <a:latin typeface="Times New Roman" pitchFamily="18" charset="0"/>
                <a:cs typeface="Times New Roman" pitchFamily="18" charset="0"/>
              </a:rPr>
              <a:t>Thu Sơn</a:t>
            </a:r>
            <a:r>
              <a:rPr lang="vi-VN" sz="2400" dirty="0">
                <a:latin typeface="Times New Roman" pitchFamily="18" charset="0"/>
                <a:cs typeface="Times New Roman" pitchFamily="18" charset="0"/>
              </a:rPr>
              <a:t> và được người dân địa phương gọi là </a:t>
            </a:r>
            <a:r>
              <a:rPr lang="vi-VN" sz="2400" i="1" dirty="0">
                <a:latin typeface="Times New Roman" pitchFamily="18" charset="0"/>
                <a:cs typeface="Times New Roman" pitchFamily="18" charset="0"/>
              </a:rPr>
              <a:t>Ông Ké</a:t>
            </a:r>
            <a:r>
              <a:rPr lang="vi-VN" sz="2400" dirty="0">
                <a:latin typeface="Times New Roman" pitchFamily="18" charset="0"/>
                <a:cs typeface="Times New Roman" pitchFamily="18" charset="0"/>
              </a:rPr>
              <a:t>, </a:t>
            </a:r>
            <a:r>
              <a:rPr lang="vi-VN" sz="2400" i="1" dirty="0">
                <a:latin typeface="Times New Roman" pitchFamily="18" charset="0"/>
                <a:cs typeface="Times New Roman" pitchFamily="18" charset="0"/>
              </a:rPr>
              <a:t>Già Thu</a:t>
            </a:r>
            <a:r>
              <a:rPr lang="vi-VN" sz="2400" dirty="0">
                <a:latin typeface="Times New Roman" pitchFamily="18" charset="0"/>
                <a:cs typeface="Times New Roman" pitchFamily="18" charset="0"/>
              </a:rPr>
              <a:t>,. Tổng thống Indonesia </a:t>
            </a:r>
            <a:r>
              <a:rPr lang="vi-VN" sz="2400" dirty="0">
                <a:latin typeface="Times New Roman" pitchFamily="18" charset="0"/>
                <a:cs typeface="Times New Roman" pitchFamily="18" charset="0"/>
                <a:hlinkClick r:id="rId5" tooltip="Sukarno"/>
              </a:rPr>
              <a:t>Sukarno</a:t>
            </a:r>
            <a:r>
              <a:rPr lang="vi-VN" sz="2400" dirty="0">
                <a:latin typeface="Times New Roman" pitchFamily="18" charset="0"/>
                <a:cs typeface="Times New Roman" pitchFamily="18" charset="0"/>
              </a:rPr>
              <a:t> gọi ông là "</a:t>
            </a:r>
            <a:r>
              <a:rPr lang="vi-VN" sz="2400" i="1" dirty="0">
                <a:latin typeface="Times New Roman" pitchFamily="18" charset="0"/>
                <a:cs typeface="Times New Roman" pitchFamily="18" charset="0"/>
              </a:rPr>
              <a:t>Bung Hồ</a:t>
            </a:r>
            <a:r>
              <a:rPr lang="vi-VN" sz="2400" dirty="0">
                <a:latin typeface="Times New Roman" pitchFamily="18" charset="0"/>
                <a:cs typeface="Times New Roman" pitchFamily="18" charset="0"/>
              </a:rPr>
              <a:t>" (Anh Cả Hồ).</a:t>
            </a:r>
            <a:endParaRPr lang="en-US" sz="2400" dirty="0">
              <a:latin typeface="Times New Roman" pitchFamily="18" charset="0"/>
              <a:cs typeface="Times New Roman" pitchFamily="18" charset="0"/>
            </a:endParaRPr>
          </a:p>
        </p:txBody>
      </p:sp>
    </p:spTree>
    <p:extLst>
      <p:ext uri="{BB962C8B-B14F-4D97-AF65-F5344CB8AC3E}">
        <p14:creationId xmlns:p14="http://schemas.microsoft.com/office/powerpoint/2010/main" val="2795100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hidden"/>
                                      </p:to>
                                    </p:set>
                                  </p:childTnLst>
                                </p:cTn>
                              </p:par>
                              <p:par>
                                <p:cTn id="7" presetID="3" presetClass="entr" presetSubtype="1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animEffect transition="in" filter="blinds(horizontal)">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4ef6b7c9486052b6069210c143670dcb"/>
          <p:cNvPicPr>
            <a:picLocks noChangeAspect="1"/>
          </p:cNvPicPr>
          <p:nvPr/>
        </p:nvPicPr>
        <p:blipFill>
          <a:blip r:embed="rId2" cstate="screen">
            <a:extLst>
              <a:ext uri="{28A0092B-C50C-407E-A947-70E740481C1C}">
                <a14:useLocalDpi xmlns:a14="http://schemas.microsoft.com/office/drawing/2010/main"/>
              </a:ext>
            </a:extLst>
          </a:blip>
          <a:srcRect t="-4082"/>
          <a:stretch>
            <a:fillRect/>
          </a:stretch>
        </p:blipFill>
        <p:spPr>
          <a:xfrm>
            <a:off x="10192043" y="473710"/>
            <a:ext cx="1684020" cy="1878330"/>
          </a:xfrm>
          <a:prstGeom prst="rect">
            <a:avLst/>
          </a:prstGeom>
        </p:spPr>
      </p:pic>
      <p:grpSp>
        <p:nvGrpSpPr>
          <p:cNvPr id="27" name="组合 26"/>
          <p:cNvGrpSpPr/>
          <p:nvPr/>
        </p:nvGrpSpPr>
        <p:grpSpPr>
          <a:xfrm>
            <a:off x="2983607" y="613318"/>
            <a:ext cx="5622279" cy="3882404"/>
            <a:chOff x="1652956" y="-308918"/>
            <a:chExt cx="5139669" cy="3632184"/>
          </a:xfrm>
        </p:grpSpPr>
        <p:pic>
          <p:nvPicPr>
            <p:cNvPr id="28" name="Picture 9" descr="C:\Users\Administrator\Desktop\新作卡通用图\1130.p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652956" y="-308918"/>
              <a:ext cx="5139669" cy="3632184"/>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 descr="E:\我图PPT\00001PNG素材\儿童卡通\fty.pn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987548" y="48132"/>
              <a:ext cx="1245105" cy="178035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 name="Group 1"/>
          <p:cNvGrpSpPr/>
          <p:nvPr/>
        </p:nvGrpSpPr>
        <p:grpSpPr>
          <a:xfrm>
            <a:off x="3130643" y="201459"/>
            <a:ext cx="5818792" cy="823718"/>
            <a:chOff x="3130643" y="201459"/>
            <a:chExt cx="5818792" cy="823718"/>
          </a:xfrm>
        </p:grpSpPr>
        <p:sp>
          <p:nvSpPr>
            <p:cNvPr id="16" name="Google Shape;1244;p45"/>
            <p:cNvSpPr/>
            <p:nvPr/>
          </p:nvSpPr>
          <p:spPr>
            <a:xfrm>
              <a:off x="3326044" y="201459"/>
              <a:ext cx="5437491" cy="823718"/>
            </a:xfrm>
            <a:prstGeom prst="hexagon">
              <a:avLst>
                <a:gd name="adj" fmla="val 25000"/>
                <a:gd name="vf" fmla="val 115470"/>
              </a:avLst>
            </a:prstGeom>
            <a:solidFill>
              <a:srgbClr val="00B0F0">
                <a:alpha val="5363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 name="TextBox 18">
              <a:extLst>
                <a:ext uri="{FF2B5EF4-FFF2-40B4-BE49-F238E27FC236}">
                  <a16:creationId xmlns:a16="http://schemas.microsoft.com/office/drawing/2014/main" id="{C25133DE-CDA0-45CC-8B57-DA29957F6AEF}"/>
                </a:ext>
              </a:extLst>
            </p:cNvPr>
            <p:cNvSpPr txBox="1"/>
            <p:nvPr/>
          </p:nvSpPr>
          <p:spPr>
            <a:xfrm>
              <a:off x="3130643" y="393603"/>
              <a:ext cx="5818792" cy="523220"/>
            </a:xfrm>
            <a:prstGeom prst="rect">
              <a:avLst/>
            </a:prstGeom>
            <a:noFill/>
          </p:spPr>
          <p:txBody>
            <a:bodyPr wrap="square" rtlCol="0">
              <a:spAutoFit/>
            </a:bodyPr>
            <a:lstStyle/>
            <a:p>
              <a:pPr algn="ctr"/>
              <a:r>
                <a:rPr lang="en-US" sz="2800" b="1" dirty="0">
                  <a:solidFill>
                    <a:srgbClr val="FF0000"/>
                  </a:solidFill>
                  <a:latin typeface="Coiny" panose="02000903060500060000" pitchFamily="2" charset="0"/>
                </a:rPr>
                <a:t>LẮNG NGHE ĐỌC MẪU</a:t>
              </a:r>
            </a:p>
          </p:txBody>
        </p:sp>
      </p:grpSp>
      <p:sp>
        <p:nvSpPr>
          <p:cNvPr id="45" name="TextBox 28"/>
          <p:cNvSpPr txBox="1"/>
          <p:nvPr/>
        </p:nvSpPr>
        <p:spPr>
          <a:xfrm>
            <a:off x="4824515" y="4842832"/>
            <a:ext cx="2926080" cy="2015168"/>
          </a:xfrm>
          <a:prstGeom prst="cloud">
            <a:avLst/>
          </a:prstGeom>
          <a:solidFill>
            <a:schemeClr val="accent2"/>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4000" b="0" i="0" u="none" strike="noStrike" kern="1200" cap="none" spc="0" normalizeH="0" baseline="0" noProof="0" dirty="0">
                <a:ln>
                  <a:noFill/>
                </a:ln>
                <a:solidFill>
                  <a:srgbClr val="FFFFFF"/>
                </a:solidFill>
                <a:effectLst/>
                <a:uLnTx/>
                <a:uFillTx/>
                <a:latin typeface="Arial" panose="020B0604020202020204"/>
                <a:ea typeface="inpin heiti" charset="-122"/>
                <a:cs typeface="Calibri" panose="020F0502020204030204" charset="0"/>
              </a:rPr>
              <a:t>MẮT DÕI</a:t>
            </a:r>
          </a:p>
        </p:txBody>
      </p:sp>
      <p:sp>
        <p:nvSpPr>
          <p:cNvPr id="46" name="TextBox 28"/>
          <p:cNvSpPr txBox="1"/>
          <p:nvPr/>
        </p:nvSpPr>
        <p:spPr>
          <a:xfrm>
            <a:off x="8949435" y="2252260"/>
            <a:ext cx="3124835" cy="2032894"/>
          </a:xfrm>
          <a:prstGeom prst="cloud">
            <a:avLst/>
          </a:prstGeom>
          <a:solidFill>
            <a:srgbClr val="FFC00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4000" b="0" i="0" u="none" strike="noStrike" kern="0" cap="none" spc="0" normalizeH="0" baseline="0" noProof="0" dirty="0">
                <a:ln>
                  <a:noFill/>
                </a:ln>
                <a:solidFill>
                  <a:prstClr val="black"/>
                </a:solidFill>
                <a:effectLst/>
                <a:uLnTx/>
                <a:uFillTx/>
                <a:latin typeface="Arial" panose="020B0604020202020204"/>
                <a:ea typeface="inpin heiti" charset="-122"/>
                <a:cs typeface="Calibri" panose="020F0502020204030204" charset="0"/>
              </a:rPr>
              <a:t>TAI NGHE</a:t>
            </a:r>
          </a:p>
        </p:txBody>
      </p:sp>
      <p:sp>
        <p:nvSpPr>
          <p:cNvPr id="47" name="TextBox 28"/>
          <p:cNvSpPr txBox="1"/>
          <p:nvPr/>
        </p:nvSpPr>
        <p:spPr>
          <a:xfrm>
            <a:off x="235712" y="1749745"/>
            <a:ext cx="2813050" cy="2014597"/>
          </a:xfrm>
          <a:prstGeom prst="cloud">
            <a:avLst/>
          </a:prstGeom>
          <a:solidFill>
            <a:srgbClr val="FFFF0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4000" b="0" i="0" u="none" strike="noStrike" kern="0" cap="none" spc="0" normalizeH="0" baseline="0" noProof="0" dirty="0">
                <a:ln>
                  <a:noFill/>
                </a:ln>
                <a:solidFill>
                  <a:prstClr val="black"/>
                </a:solidFill>
                <a:effectLst/>
                <a:uLnTx/>
                <a:uFillTx/>
                <a:latin typeface="Arial" panose="020B0604020202020204"/>
                <a:ea typeface="inpin heiti" charset="-122"/>
                <a:cs typeface="Calibri" panose="020F0502020204030204" charset="0"/>
              </a:rPr>
              <a:t>TAY </a:t>
            </a:r>
            <a:r>
              <a:rPr lang="en-US" altLang="zh-CN" sz="4000" kern="0" dirty="0">
                <a:solidFill>
                  <a:prstClr val="black"/>
                </a:solidFill>
                <a:latin typeface="Arial" panose="020B0604020202020204"/>
                <a:ea typeface="inpin heiti" charset="-122"/>
                <a:cs typeface="Calibri" panose="020F0502020204030204" charset="0"/>
              </a:rPr>
              <a:t>CHỈ</a:t>
            </a:r>
            <a:endParaRPr kumimoji="0" lang="en-US" altLang="zh-CN" sz="4000" b="0" i="0" u="none" strike="noStrike" kern="0" cap="none" spc="0" normalizeH="0" baseline="0" noProof="0" dirty="0">
              <a:ln>
                <a:noFill/>
              </a:ln>
              <a:solidFill>
                <a:prstClr val="black"/>
              </a:solidFill>
              <a:effectLst/>
              <a:uLnTx/>
              <a:uFillTx/>
              <a:latin typeface="Arial" panose="020B0604020202020204"/>
              <a:ea typeface="inpin heiti" charset="-122"/>
              <a:cs typeface="Calibri" panose="020F0502020204030204" charset="0"/>
            </a:endParaRPr>
          </a:p>
        </p:txBody>
      </p:sp>
      <p:pic>
        <p:nvPicPr>
          <p:cNvPr id="48" name="Picture 4" descr="Check out Arrow icon created by 4B Icons | Graphic design posters, Mini  drawings, Desktop wallpaper ar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8526325" flipV="1">
            <a:off x="7688308" y="2119197"/>
            <a:ext cx="1369060" cy="1369060"/>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4" descr="Check out Arrow icon created by 4B Icons | Graphic design posters, Mini  drawings, Desktop wallpaper ar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3073675" flipH="1" flipV="1">
            <a:off x="3019612" y="2139570"/>
            <a:ext cx="1119452" cy="1119452"/>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4" descr="Check out Arrow icon created by 4B Icons | Graphic design posters, Mini  drawings, Desktop wallpaper ar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684299" flipV="1">
            <a:off x="5658037" y="3837323"/>
            <a:ext cx="1120775" cy="11207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8998407"/>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nodeType="clickEffect">
                                  <p:stCondLst>
                                    <p:cond delay="0"/>
                                  </p:stCondLst>
                                  <p:childTnLst>
                                    <p:set>
                                      <p:cBhvr>
                                        <p:cTn id="11" dur="1" fill="hold">
                                          <p:stCondLst>
                                            <p:cond delay="0"/>
                                          </p:stCondLst>
                                        </p:cTn>
                                        <p:tgtEl>
                                          <p:spTgt spid="27"/>
                                        </p:tgtEl>
                                        <p:attrNameLst>
                                          <p:attrName>style.visibility</p:attrName>
                                        </p:attrNameLst>
                                      </p:cBhvr>
                                      <p:to>
                                        <p:strVal val="visible"/>
                                      </p:to>
                                    </p:set>
                                    <p:anim calcmode="lin" valueType="num">
                                      <p:cBhvr>
                                        <p:cTn id="12" dur="250" fill="hold"/>
                                        <p:tgtEl>
                                          <p:spTgt spid="27"/>
                                        </p:tgtEl>
                                        <p:attrNameLst>
                                          <p:attrName>ppt_w</p:attrName>
                                        </p:attrNameLst>
                                      </p:cBhvr>
                                      <p:tavLst>
                                        <p:tav tm="0">
                                          <p:val>
                                            <p:strVal val="#ppt_w*0.70"/>
                                          </p:val>
                                        </p:tav>
                                        <p:tav tm="100000">
                                          <p:val>
                                            <p:strVal val="#ppt_w"/>
                                          </p:val>
                                        </p:tav>
                                      </p:tavLst>
                                    </p:anim>
                                    <p:anim calcmode="lin" valueType="num">
                                      <p:cBhvr>
                                        <p:cTn id="13" dur="250" fill="hold"/>
                                        <p:tgtEl>
                                          <p:spTgt spid="27"/>
                                        </p:tgtEl>
                                        <p:attrNameLst>
                                          <p:attrName>ppt_h</p:attrName>
                                        </p:attrNameLst>
                                      </p:cBhvr>
                                      <p:tavLst>
                                        <p:tav tm="0">
                                          <p:val>
                                            <p:strVal val="#ppt_h"/>
                                          </p:val>
                                        </p:tav>
                                        <p:tav tm="100000">
                                          <p:val>
                                            <p:strVal val="#ppt_h"/>
                                          </p:val>
                                        </p:tav>
                                      </p:tavLst>
                                    </p:anim>
                                    <p:animEffect transition="in" filter="fade">
                                      <p:cBhvr>
                                        <p:cTn id="14" dur="250"/>
                                        <p:tgtEl>
                                          <p:spTgt spid="27"/>
                                        </p:tgtEl>
                                      </p:cBhvr>
                                    </p:animEffect>
                                  </p:childTnLst>
                                </p:cTn>
                              </p:par>
                            </p:childTnLst>
                          </p:cTn>
                        </p:par>
                        <p:par>
                          <p:cTn id="15" fill="hold">
                            <p:stCondLst>
                              <p:cond delay="250"/>
                            </p:stCondLst>
                            <p:childTnLst>
                              <p:par>
                                <p:cTn id="16" presetID="22" presetClass="entr" presetSubtype="2" fill="hold" nodeType="afterEffect">
                                  <p:stCondLst>
                                    <p:cond delay="0"/>
                                  </p:stCondLst>
                                  <p:childTnLst>
                                    <p:set>
                                      <p:cBhvr>
                                        <p:cTn id="17" dur="1" fill="hold">
                                          <p:stCondLst>
                                            <p:cond delay="0"/>
                                          </p:stCondLst>
                                        </p:cTn>
                                        <p:tgtEl>
                                          <p:spTgt spid="49"/>
                                        </p:tgtEl>
                                        <p:attrNameLst>
                                          <p:attrName>style.visibility</p:attrName>
                                        </p:attrNameLst>
                                      </p:cBhvr>
                                      <p:to>
                                        <p:strVal val="visible"/>
                                      </p:to>
                                    </p:set>
                                    <p:animEffect transition="in" filter="wipe(right)">
                                      <p:cBhvr>
                                        <p:cTn id="18" dur="500"/>
                                        <p:tgtEl>
                                          <p:spTgt spid="49"/>
                                        </p:tgtEl>
                                      </p:cBhvr>
                                    </p:animEffect>
                                  </p:childTnLst>
                                </p:cTn>
                              </p:par>
                            </p:childTnLst>
                          </p:cTn>
                        </p:par>
                        <p:par>
                          <p:cTn id="19" fill="hold">
                            <p:stCondLst>
                              <p:cond delay="750"/>
                            </p:stCondLst>
                            <p:childTnLst>
                              <p:par>
                                <p:cTn id="20" presetID="53" presetClass="entr" presetSubtype="528" fill="hold" grpId="1" nodeType="afterEffect">
                                  <p:stCondLst>
                                    <p:cond delay="0"/>
                                  </p:stCondLst>
                                  <p:childTnLst>
                                    <p:set>
                                      <p:cBhvr>
                                        <p:cTn id="21" dur="1" fill="hold">
                                          <p:stCondLst>
                                            <p:cond delay="0"/>
                                          </p:stCondLst>
                                        </p:cTn>
                                        <p:tgtEl>
                                          <p:spTgt spid="47"/>
                                        </p:tgtEl>
                                        <p:attrNameLst>
                                          <p:attrName>style.visibility</p:attrName>
                                        </p:attrNameLst>
                                      </p:cBhvr>
                                      <p:to>
                                        <p:strVal val="visible"/>
                                      </p:to>
                                    </p:set>
                                    <p:anim calcmode="lin" valueType="num">
                                      <p:cBhvr>
                                        <p:cTn id="22" dur="500" fill="hold"/>
                                        <p:tgtEl>
                                          <p:spTgt spid="47"/>
                                        </p:tgtEl>
                                        <p:attrNameLst>
                                          <p:attrName>ppt_w</p:attrName>
                                        </p:attrNameLst>
                                      </p:cBhvr>
                                      <p:tavLst>
                                        <p:tav tm="0">
                                          <p:val>
                                            <p:fltVal val="0"/>
                                          </p:val>
                                        </p:tav>
                                        <p:tav tm="100000">
                                          <p:val>
                                            <p:strVal val="#ppt_w"/>
                                          </p:val>
                                        </p:tav>
                                      </p:tavLst>
                                    </p:anim>
                                    <p:anim calcmode="lin" valueType="num">
                                      <p:cBhvr>
                                        <p:cTn id="23" dur="500" fill="hold"/>
                                        <p:tgtEl>
                                          <p:spTgt spid="47"/>
                                        </p:tgtEl>
                                        <p:attrNameLst>
                                          <p:attrName>ppt_h</p:attrName>
                                        </p:attrNameLst>
                                      </p:cBhvr>
                                      <p:tavLst>
                                        <p:tav tm="0">
                                          <p:val>
                                            <p:fltVal val="0"/>
                                          </p:val>
                                        </p:tav>
                                        <p:tav tm="100000">
                                          <p:val>
                                            <p:strVal val="#ppt_h"/>
                                          </p:val>
                                        </p:tav>
                                      </p:tavLst>
                                    </p:anim>
                                    <p:animEffect transition="in" filter="fade">
                                      <p:cBhvr>
                                        <p:cTn id="24" dur="500"/>
                                        <p:tgtEl>
                                          <p:spTgt spid="47"/>
                                        </p:tgtEl>
                                      </p:cBhvr>
                                    </p:animEffect>
                                    <p:anim calcmode="lin" valueType="num">
                                      <p:cBhvr>
                                        <p:cTn id="25" dur="500" fill="hold"/>
                                        <p:tgtEl>
                                          <p:spTgt spid="47"/>
                                        </p:tgtEl>
                                        <p:attrNameLst>
                                          <p:attrName>ppt_x</p:attrName>
                                        </p:attrNameLst>
                                      </p:cBhvr>
                                      <p:tavLst>
                                        <p:tav tm="0">
                                          <p:val>
                                            <p:fltVal val="0.5"/>
                                          </p:val>
                                        </p:tav>
                                        <p:tav tm="100000">
                                          <p:val>
                                            <p:strVal val="#ppt_x"/>
                                          </p:val>
                                        </p:tav>
                                      </p:tavLst>
                                    </p:anim>
                                    <p:anim calcmode="lin" valueType="num">
                                      <p:cBhvr>
                                        <p:cTn id="26" dur="500" fill="hold"/>
                                        <p:tgtEl>
                                          <p:spTgt spid="47"/>
                                        </p:tgtEl>
                                        <p:attrNameLst>
                                          <p:attrName>ppt_y</p:attrName>
                                        </p:attrNameLst>
                                      </p:cBhvr>
                                      <p:tavLst>
                                        <p:tav tm="0">
                                          <p:val>
                                            <p:fltVal val="0.5"/>
                                          </p:val>
                                        </p:tav>
                                        <p:tav tm="100000">
                                          <p:val>
                                            <p:strVal val="#ppt_y"/>
                                          </p:val>
                                        </p:tav>
                                      </p:tavLst>
                                    </p:anim>
                                  </p:childTnLst>
                                </p:cTn>
                              </p:par>
                            </p:childTnLst>
                          </p:cTn>
                        </p:par>
                        <p:par>
                          <p:cTn id="27" fill="hold">
                            <p:stCondLst>
                              <p:cond delay="1250"/>
                            </p:stCondLst>
                            <p:childTnLst>
                              <p:par>
                                <p:cTn id="28" presetID="22" presetClass="entr" presetSubtype="1" fill="hold" nodeType="afterEffect">
                                  <p:stCondLst>
                                    <p:cond delay="0"/>
                                  </p:stCondLst>
                                  <p:childTnLst>
                                    <p:set>
                                      <p:cBhvr>
                                        <p:cTn id="29" dur="1" fill="hold">
                                          <p:stCondLst>
                                            <p:cond delay="0"/>
                                          </p:stCondLst>
                                        </p:cTn>
                                        <p:tgtEl>
                                          <p:spTgt spid="50"/>
                                        </p:tgtEl>
                                        <p:attrNameLst>
                                          <p:attrName>style.visibility</p:attrName>
                                        </p:attrNameLst>
                                      </p:cBhvr>
                                      <p:to>
                                        <p:strVal val="visible"/>
                                      </p:to>
                                    </p:set>
                                    <p:animEffect transition="in" filter="wipe(up)">
                                      <p:cBhvr>
                                        <p:cTn id="30" dur="500"/>
                                        <p:tgtEl>
                                          <p:spTgt spid="50"/>
                                        </p:tgtEl>
                                      </p:cBhvr>
                                    </p:animEffect>
                                  </p:childTnLst>
                                </p:cTn>
                              </p:par>
                            </p:childTnLst>
                          </p:cTn>
                        </p:par>
                        <p:par>
                          <p:cTn id="31" fill="hold">
                            <p:stCondLst>
                              <p:cond delay="1750"/>
                            </p:stCondLst>
                            <p:childTnLst>
                              <p:par>
                                <p:cTn id="32" presetID="53" presetClass="entr" presetSubtype="528" fill="hold" grpId="1" nodeType="afterEffect">
                                  <p:stCondLst>
                                    <p:cond delay="0"/>
                                  </p:stCondLst>
                                  <p:childTnLst>
                                    <p:set>
                                      <p:cBhvr>
                                        <p:cTn id="33" dur="1" fill="hold">
                                          <p:stCondLst>
                                            <p:cond delay="0"/>
                                          </p:stCondLst>
                                        </p:cTn>
                                        <p:tgtEl>
                                          <p:spTgt spid="45"/>
                                        </p:tgtEl>
                                        <p:attrNameLst>
                                          <p:attrName>style.visibility</p:attrName>
                                        </p:attrNameLst>
                                      </p:cBhvr>
                                      <p:to>
                                        <p:strVal val="visible"/>
                                      </p:to>
                                    </p:set>
                                    <p:anim calcmode="lin" valueType="num">
                                      <p:cBhvr>
                                        <p:cTn id="34" dur="500" fill="hold"/>
                                        <p:tgtEl>
                                          <p:spTgt spid="45"/>
                                        </p:tgtEl>
                                        <p:attrNameLst>
                                          <p:attrName>ppt_w</p:attrName>
                                        </p:attrNameLst>
                                      </p:cBhvr>
                                      <p:tavLst>
                                        <p:tav tm="0">
                                          <p:val>
                                            <p:fltVal val="0"/>
                                          </p:val>
                                        </p:tav>
                                        <p:tav tm="100000">
                                          <p:val>
                                            <p:strVal val="#ppt_w"/>
                                          </p:val>
                                        </p:tav>
                                      </p:tavLst>
                                    </p:anim>
                                    <p:anim calcmode="lin" valueType="num">
                                      <p:cBhvr>
                                        <p:cTn id="35" dur="500" fill="hold"/>
                                        <p:tgtEl>
                                          <p:spTgt spid="45"/>
                                        </p:tgtEl>
                                        <p:attrNameLst>
                                          <p:attrName>ppt_h</p:attrName>
                                        </p:attrNameLst>
                                      </p:cBhvr>
                                      <p:tavLst>
                                        <p:tav tm="0">
                                          <p:val>
                                            <p:fltVal val="0"/>
                                          </p:val>
                                        </p:tav>
                                        <p:tav tm="100000">
                                          <p:val>
                                            <p:strVal val="#ppt_h"/>
                                          </p:val>
                                        </p:tav>
                                      </p:tavLst>
                                    </p:anim>
                                    <p:animEffect transition="in" filter="fade">
                                      <p:cBhvr>
                                        <p:cTn id="36" dur="500"/>
                                        <p:tgtEl>
                                          <p:spTgt spid="45"/>
                                        </p:tgtEl>
                                      </p:cBhvr>
                                    </p:animEffect>
                                    <p:anim calcmode="lin" valueType="num">
                                      <p:cBhvr>
                                        <p:cTn id="37" dur="500" fill="hold"/>
                                        <p:tgtEl>
                                          <p:spTgt spid="45"/>
                                        </p:tgtEl>
                                        <p:attrNameLst>
                                          <p:attrName>ppt_x</p:attrName>
                                        </p:attrNameLst>
                                      </p:cBhvr>
                                      <p:tavLst>
                                        <p:tav tm="0">
                                          <p:val>
                                            <p:fltVal val="0.5"/>
                                          </p:val>
                                        </p:tav>
                                        <p:tav tm="100000">
                                          <p:val>
                                            <p:strVal val="#ppt_x"/>
                                          </p:val>
                                        </p:tav>
                                      </p:tavLst>
                                    </p:anim>
                                    <p:anim calcmode="lin" valueType="num">
                                      <p:cBhvr>
                                        <p:cTn id="38" dur="500" fill="hold"/>
                                        <p:tgtEl>
                                          <p:spTgt spid="45"/>
                                        </p:tgtEl>
                                        <p:attrNameLst>
                                          <p:attrName>ppt_y</p:attrName>
                                        </p:attrNameLst>
                                      </p:cBhvr>
                                      <p:tavLst>
                                        <p:tav tm="0">
                                          <p:val>
                                            <p:fltVal val="0.5"/>
                                          </p:val>
                                        </p:tav>
                                        <p:tav tm="100000">
                                          <p:val>
                                            <p:strVal val="#ppt_y"/>
                                          </p:val>
                                        </p:tav>
                                      </p:tavLst>
                                    </p:anim>
                                  </p:childTnLst>
                                </p:cTn>
                              </p:par>
                            </p:childTnLst>
                          </p:cTn>
                        </p:par>
                        <p:par>
                          <p:cTn id="39" fill="hold">
                            <p:stCondLst>
                              <p:cond delay="2250"/>
                            </p:stCondLst>
                            <p:childTnLst>
                              <p:par>
                                <p:cTn id="40" presetID="22" presetClass="entr" presetSubtype="8" fill="hold" nodeType="afterEffect">
                                  <p:stCondLst>
                                    <p:cond delay="0"/>
                                  </p:stCondLst>
                                  <p:childTnLst>
                                    <p:set>
                                      <p:cBhvr>
                                        <p:cTn id="41" dur="1" fill="hold">
                                          <p:stCondLst>
                                            <p:cond delay="0"/>
                                          </p:stCondLst>
                                        </p:cTn>
                                        <p:tgtEl>
                                          <p:spTgt spid="48"/>
                                        </p:tgtEl>
                                        <p:attrNameLst>
                                          <p:attrName>style.visibility</p:attrName>
                                        </p:attrNameLst>
                                      </p:cBhvr>
                                      <p:to>
                                        <p:strVal val="visible"/>
                                      </p:to>
                                    </p:set>
                                    <p:animEffect transition="in" filter="wipe(left)">
                                      <p:cBhvr>
                                        <p:cTn id="42" dur="500"/>
                                        <p:tgtEl>
                                          <p:spTgt spid="48"/>
                                        </p:tgtEl>
                                      </p:cBhvr>
                                    </p:animEffect>
                                  </p:childTnLst>
                                </p:cTn>
                              </p:par>
                            </p:childTnLst>
                          </p:cTn>
                        </p:par>
                        <p:par>
                          <p:cTn id="43" fill="hold">
                            <p:stCondLst>
                              <p:cond delay="2750"/>
                            </p:stCondLst>
                            <p:childTnLst>
                              <p:par>
                                <p:cTn id="44" presetID="53" presetClass="entr" presetSubtype="528" fill="hold" grpId="1" nodeType="afterEffect">
                                  <p:stCondLst>
                                    <p:cond delay="0"/>
                                  </p:stCondLst>
                                  <p:childTnLst>
                                    <p:set>
                                      <p:cBhvr>
                                        <p:cTn id="45" dur="1" fill="hold">
                                          <p:stCondLst>
                                            <p:cond delay="0"/>
                                          </p:stCondLst>
                                        </p:cTn>
                                        <p:tgtEl>
                                          <p:spTgt spid="46"/>
                                        </p:tgtEl>
                                        <p:attrNameLst>
                                          <p:attrName>style.visibility</p:attrName>
                                        </p:attrNameLst>
                                      </p:cBhvr>
                                      <p:to>
                                        <p:strVal val="visible"/>
                                      </p:to>
                                    </p:set>
                                    <p:anim calcmode="lin" valueType="num">
                                      <p:cBhvr>
                                        <p:cTn id="46" dur="500" fill="hold"/>
                                        <p:tgtEl>
                                          <p:spTgt spid="46"/>
                                        </p:tgtEl>
                                        <p:attrNameLst>
                                          <p:attrName>ppt_w</p:attrName>
                                        </p:attrNameLst>
                                      </p:cBhvr>
                                      <p:tavLst>
                                        <p:tav tm="0">
                                          <p:val>
                                            <p:fltVal val="0"/>
                                          </p:val>
                                        </p:tav>
                                        <p:tav tm="100000">
                                          <p:val>
                                            <p:strVal val="#ppt_w"/>
                                          </p:val>
                                        </p:tav>
                                      </p:tavLst>
                                    </p:anim>
                                    <p:anim calcmode="lin" valueType="num">
                                      <p:cBhvr>
                                        <p:cTn id="47" dur="500" fill="hold"/>
                                        <p:tgtEl>
                                          <p:spTgt spid="46"/>
                                        </p:tgtEl>
                                        <p:attrNameLst>
                                          <p:attrName>ppt_h</p:attrName>
                                        </p:attrNameLst>
                                      </p:cBhvr>
                                      <p:tavLst>
                                        <p:tav tm="0">
                                          <p:val>
                                            <p:fltVal val="0"/>
                                          </p:val>
                                        </p:tav>
                                        <p:tav tm="100000">
                                          <p:val>
                                            <p:strVal val="#ppt_h"/>
                                          </p:val>
                                        </p:tav>
                                      </p:tavLst>
                                    </p:anim>
                                    <p:animEffect transition="in" filter="fade">
                                      <p:cBhvr>
                                        <p:cTn id="48" dur="500"/>
                                        <p:tgtEl>
                                          <p:spTgt spid="46"/>
                                        </p:tgtEl>
                                      </p:cBhvr>
                                    </p:animEffect>
                                    <p:anim calcmode="lin" valueType="num">
                                      <p:cBhvr>
                                        <p:cTn id="49" dur="500" fill="hold"/>
                                        <p:tgtEl>
                                          <p:spTgt spid="46"/>
                                        </p:tgtEl>
                                        <p:attrNameLst>
                                          <p:attrName>ppt_x</p:attrName>
                                        </p:attrNameLst>
                                      </p:cBhvr>
                                      <p:tavLst>
                                        <p:tav tm="0">
                                          <p:val>
                                            <p:fltVal val="0.5"/>
                                          </p:val>
                                        </p:tav>
                                        <p:tav tm="100000">
                                          <p:val>
                                            <p:strVal val="#ppt_x"/>
                                          </p:val>
                                        </p:tav>
                                      </p:tavLst>
                                    </p:anim>
                                    <p:anim calcmode="lin" valueType="num">
                                      <p:cBhvr>
                                        <p:cTn id="50" dur="500" fill="hold"/>
                                        <p:tgtEl>
                                          <p:spTgt spid="46"/>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P spid="45" grpId="1" animBg="1"/>
      <p:bldP spid="46" grpId="0" animBg="1"/>
      <p:bldP spid="46" grpId="1" animBg="1"/>
      <p:bldP spid="47" grpId="0" animBg="1"/>
      <p:bldP spid="47"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圆角 7"/>
          <p:cNvSpPr/>
          <p:nvPr/>
        </p:nvSpPr>
        <p:spPr>
          <a:xfrm>
            <a:off x="712177" y="747346"/>
            <a:ext cx="11037277" cy="5817822"/>
          </a:xfrm>
          <a:prstGeom prst="roundRect">
            <a:avLst/>
          </a:prstGeom>
          <a:noFill/>
          <a:ln w="38100">
            <a:solidFill>
              <a:srgbClr val="11AFB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1">
              <a:ln>
                <a:noFill/>
              </a:ln>
              <a:solidFill>
                <a:prstClr val="white"/>
              </a:solidFill>
              <a:effectLst/>
              <a:uLnTx/>
              <a:uFillTx/>
              <a:latin typeface="等线"/>
              <a:cs typeface="+mn-ea"/>
              <a:sym typeface="+mn-lt"/>
            </a:endParaRPr>
          </a:p>
        </p:txBody>
      </p:sp>
      <p:sp>
        <p:nvSpPr>
          <p:cNvPr id="5" name="Rectangle 4"/>
          <p:cNvSpPr/>
          <p:nvPr/>
        </p:nvSpPr>
        <p:spPr>
          <a:xfrm>
            <a:off x="904240" y="1043995"/>
            <a:ext cx="10576559" cy="5355312"/>
          </a:xfrm>
          <a:prstGeom prst="rect">
            <a:avLst/>
          </a:prstGeom>
        </p:spPr>
        <p:txBody>
          <a:bodyPr wrap="square">
            <a:spAutoFit/>
          </a:bodyPr>
          <a:lstStyle/>
          <a:p>
            <a:pPr algn="just"/>
            <a:r>
              <a:rPr lang="en-US"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a:t>
            </a:r>
            <a:r>
              <a:rPr lang="vi-VN"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Các em học sinh,</a:t>
            </a:r>
          </a:p>
          <a:p>
            <a:pPr algn="just"/>
            <a:r>
              <a:rPr lang="en-US"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a:t>
            </a:r>
            <a:r>
              <a:rPr lang="vi-VN"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Ngày hôm nay là ngày khai trường đầu tiên ở nước Việt Nam Dân chủ Cộng hoà. Tôi đã tưởng tượng thấy trước mắt cái cảnh nhộn nhịp tưng bừng của ngày tựu trường ở khắp các nơi. Các em hết thảy đều vui vẻ vì sau mấy tháng giời nghỉ học, sau bao nhiêu cuộc chuyển biến khác thường, các em lại được gặp thầy gặp bạn. Nhưng sung sướng hơn nữa, từ giờ phút này giở đi, các em bắt đầu được nhận một nền giáo dục hoàn toàn Việt Nam. [...]</a:t>
            </a:r>
          </a:p>
          <a:p>
            <a:pPr algn="just"/>
            <a:r>
              <a:rPr lang="en-US"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a:t>
            </a:r>
            <a:r>
              <a:rPr lang="vi-VN"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Các em được hưởng sự may mắn đó là nhờ sự hi sinh của biết bao nhiêu đồng bào các em. Vậy các em nghĩ sao? [...]</a:t>
            </a:r>
          </a:p>
          <a:p>
            <a:pPr algn="just"/>
            <a:r>
              <a:rPr lang="en-US"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a:t>
            </a:r>
            <a:r>
              <a:rPr lang="vi-VN"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Trong năm học tới đây, các em hãy cố gắng, siêng năng học tập, ngoan ngoãn, nghe thầy, yêu bạn. Sau 80 năm giời nô lệ làm cho nước nhà bị yếu hèn, ngày nay chúng ta cần phải xây dựng lại cơ đồ mà tổ tiên đã để lại cho chúng ta, làm sao cho chúng ta theo kịp các nước khác trên </a:t>
            </a:r>
            <a:r>
              <a:rPr lang="en-US" dirty="0">
                <a:solidFill>
                  <a:srgbClr val="000000"/>
                </a:solidFill>
                <a:latin typeface="Cambria" panose="02040503050406030204" pitchFamily="18" charset="0"/>
                <a:ea typeface="Cambria" panose="02040503050406030204" pitchFamily="18" charset="0"/>
                <a:cs typeface="Calibri" panose="020F0502020204030204" pitchFamily="34" charset="0"/>
              </a:rPr>
              <a:t>h</a:t>
            </a:r>
            <a:r>
              <a:rPr lang="vi-VN"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oàn cầu. Trong công cuộc kiến thiết đó, nước nhà trông mong chờ đợi ở các em rất nhiều. Non sông Việt Nam có trở nên tươi đẹp hay không, dân tộc Việt Nam có bước tới đài vinh quang để sánh vai với các cường quốc năm châu được hay không, chính là nhờ một phần lớn ở công học tập của các em. [...]</a:t>
            </a:r>
          </a:p>
          <a:p>
            <a:pPr algn="just"/>
            <a:r>
              <a:rPr lang="en-US"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a:t>
            </a:r>
            <a:r>
              <a:rPr lang="vi-VN"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Ngày hôm nay, nhân buổi tựu trường của các em, tôi chỉ biết chúc các em một năm đầy vui vẻ và đầy kết quả tốt đẹp.</a:t>
            </a:r>
          </a:p>
          <a:p>
            <a:pPr algn="r"/>
            <a:r>
              <a:rPr lang="vi-VN"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Chào các em thân yêu</a:t>
            </a:r>
          </a:p>
          <a:p>
            <a:pPr algn="r"/>
            <a:r>
              <a:rPr lang="vi-VN"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Hồ Chí Minh</a:t>
            </a:r>
          </a:p>
          <a:p>
            <a:pPr algn="r"/>
            <a:r>
              <a:rPr lang="vi-VN"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(Theo Hồ Chí Minh toàn tập)</a:t>
            </a:r>
          </a:p>
        </p:txBody>
      </p:sp>
      <p:pic>
        <p:nvPicPr>
          <p:cNvPr id="2" name="Picture 1">
            <a:extLst>
              <a:ext uri="{FF2B5EF4-FFF2-40B4-BE49-F238E27FC236}">
                <a16:creationId xmlns:a16="http://schemas.microsoft.com/office/drawing/2014/main" id="{97DB7F11-4430-568F-E6C6-5E665D42C053}"/>
              </a:ext>
            </a:extLst>
          </p:cNvPr>
          <p:cNvPicPr>
            <a:picLocks noChangeAspect="1"/>
          </p:cNvPicPr>
          <p:nvPr/>
        </p:nvPicPr>
        <p:blipFill>
          <a:blip r:embed="rId2"/>
          <a:stretch>
            <a:fillRect/>
          </a:stretch>
        </p:blipFill>
        <p:spPr>
          <a:xfrm>
            <a:off x="2986765" y="-134165"/>
            <a:ext cx="6340390" cy="1213209"/>
          </a:xfrm>
          <a:prstGeom prst="rect">
            <a:avLst/>
          </a:prstGeom>
        </p:spPr>
      </p:pic>
      <p:pic>
        <p:nvPicPr>
          <p:cNvPr id="8" name="Picture 7">
            <a:extLst>
              <a:ext uri="{FF2B5EF4-FFF2-40B4-BE49-F238E27FC236}">
                <a16:creationId xmlns:a16="http://schemas.microsoft.com/office/drawing/2014/main" id="{0B5C5874-529A-61E9-E9D4-0D4DB030EC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06637" y="5196532"/>
            <a:ext cx="2966403" cy="1889750"/>
          </a:xfrm>
          <a:prstGeom prst="rect">
            <a:avLst/>
          </a:prstGeom>
        </p:spPr>
      </p:pic>
    </p:spTree>
    <p:extLst>
      <p:ext uri="{BB962C8B-B14F-4D97-AF65-F5344CB8AC3E}">
        <p14:creationId xmlns:p14="http://schemas.microsoft.com/office/powerpoint/2010/main" val="615194388"/>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3">
            <a:extLst>
              <a:ext uri="{FF2B5EF4-FFF2-40B4-BE49-F238E27FC236}">
                <a16:creationId xmlns:a16="http://schemas.microsoft.com/office/drawing/2014/main" id="{9294F1AE-0B58-405F-B9DA-00DF7219D3F9}"/>
              </a:ext>
            </a:extLst>
          </p:cNvPr>
          <p:cNvSpPr/>
          <p:nvPr/>
        </p:nvSpPr>
        <p:spPr>
          <a:xfrm rot="21152055">
            <a:off x="9380047" y="2715876"/>
            <a:ext cx="2034713" cy="1239325"/>
          </a:xfrm>
          <a:custGeom>
            <a:avLst/>
            <a:gdLst/>
            <a:ahLst/>
            <a:cxnLst/>
            <a:rect l="l" t="t" r="r" b="b"/>
            <a:pathLst>
              <a:path w="3052069" h="1858987">
                <a:moveTo>
                  <a:pt x="0" y="0"/>
                </a:moveTo>
                <a:lnTo>
                  <a:pt x="3052069" y="0"/>
                </a:lnTo>
                <a:lnTo>
                  <a:pt x="3052069" y="1858988"/>
                </a:lnTo>
                <a:lnTo>
                  <a:pt x="0" y="1858988"/>
                </a:lnTo>
                <a:lnTo>
                  <a:pt x="0" y="0"/>
                </a:lnTo>
                <a:close/>
              </a:path>
            </a:pathLst>
          </a:custGeom>
          <a:blipFill>
            <a:blip r:embed="rId2">
              <a:alphaModFix amt="60000"/>
            </a:blip>
            <a:stretch>
              <a:fillRect/>
            </a:stretch>
          </a:blipFill>
        </p:spPr>
        <p:txBody>
          <a:bodyPr/>
          <a:lstStyle/>
          <a:p>
            <a:endParaRPr lang="vi-VN"/>
          </a:p>
        </p:txBody>
      </p:sp>
      <p:sp>
        <p:nvSpPr>
          <p:cNvPr id="7" name="Freeform 4">
            <a:extLst>
              <a:ext uri="{FF2B5EF4-FFF2-40B4-BE49-F238E27FC236}">
                <a16:creationId xmlns:a16="http://schemas.microsoft.com/office/drawing/2014/main" id="{F49E2322-368B-4475-AA11-A8D79BB0B501}"/>
              </a:ext>
            </a:extLst>
          </p:cNvPr>
          <p:cNvSpPr/>
          <p:nvPr/>
        </p:nvSpPr>
        <p:spPr>
          <a:xfrm flipH="1">
            <a:off x="0" y="-106989"/>
            <a:ext cx="1113216" cy="1184273"/>
          </a:xfrm>
          <a:custGeom>
            <a:avLst/>
            <a:gdLst/>
            <a:ahLst/>
            <a:cxnLst/>
            <a:rect l="l" t="t" r="r" b="b"/>
            <a:pathLst>
              <a:path w="1669824" h="1776409">
                <a:moveTo>
                  <a:pt x="1669824" y="0"/>
                </a:moveTo>
                <a:lnTo>
                  <a:pt x="0" y="0"/>
                </a:lnTo>
                <a:lnTo>
                  <a:pt x="0" y="1776409"/>
                </a:lnTo>
                <a:lnTo>
                  <a:pt x="1669824" y="1776409"/>
                </a:lnTo>
                <a:lnTo>
                  <a:pt x="1669824" y="0"/>
                </a:lnTo>
                <a:close/>
              </a:path>
            </a:pathLst>
          </a:custGeom>
          <a:blipFill>
            <a:blip r:embed="rId3"/>
            <a:stretch>
              <a:fillRect/>
            </a:stretch>
          </a:blipFill>
        </p:spPr>
        <p:txBody>
          <a:bodyPr/>
          <a:lstStyle/>
          <a:p>
            <a:endParaRPr lang="vi-VN"/>
          </a:p>
        </p:txBody>
      </p:sp>
      <p:sp>
        <p:nvSpPr>
          <p:cNvPr id="8" name="Freeform 6">
            <a:extLst>
              <a:ext uri="{FF2B5EF4-FFF2-40B4-BE49-F238E27FC236}">
                <a16:creationId xmlns:a16="http://schemas.microsoft.com/office/drawing/2014/main" id="{C44FA319-FD6F-47EE-B7D9-2497ABB8BCE5}"/>
              </a:ext>
            </a:extLst>
          </p:cNvPr>
          <p:cNvSpPr/>
          <p:nvPr/>
        </p:nvSpPr>
        <p:spPr>
          <a:xfrm>
            <a:off x="7918825" y="4978399"/>
            <a:ext cx="3958216" cy="1997037"/>
          </a:xfrm>
          <a:custGeom>
            <a:avLst/>
            <a:gdLst/>
            <a:ahLst/>
            <a:cxnLst/>
            <a:rect l="l" t="t" r="r" b="b"/>
            <a:pathLst>
              <a:path w="7171765" h="4114800">
                <a:moveTo>
                  <a:pt x="0" y="0"/>
                </a:moveTo>
                <a:lnTo>
                  <a:pt x="7171765" y="0"/>
                </a:lnTo>
                <a:lnTo>
                  <a:pt x="7171765" y="4114800"/>
                </a:lnTo>
                <a:lnTo>
                  <a:pt x="0" y="4114800"/>
                </a:lnTo>
                <a:lnTo>
                  <a:pt x="0" y="0"/>
                </a:lnTo>
                <a:close/>
              </a:path>
            </a:pathLst>
          </a:custGeom>
          <a:blipFill>
            <a:blip r:embed="rId4"/>
            <a:stretch>
              <a:fillRect/>
            </a:stretch>
          </a:blipFill>
        </p:spPr>
        <p:txBody>
          <a:bodyPr/>
          <a:lstStyle/>
          <a:p>
            <a:endParaRPr lang="vi-VN"/>
          </a:p>
        </p:txBody>
      </p:sp>
      <p:sp>
        <p:nvSpPr>
          <p:cNvPr id="9" name="Freeform 8">
            <a:extLst>
              <a:ext uri="{FF2B5EF4-FFF2-40B4-BE49-F238E27FC236}">
                <a16:creationId xmlns:a16="http://schemas.microsoft.com/office/drawing/2014/main" id="{AE3899DA-412F-449D-B6EC-AB6097446392}"/>
              </a:ext>
            </a:extLst>
          </p:cNvPr>
          <p:cNvSpPr/>
          <p:nvPr/>
        </p:nvSpPr>
        <p:spPr>
          <a:xfrm>
            <a:off x="878540" y="1843878"/>
            <a:ext cx="8643832" cy="1108363"/>
          </a:xfrm>
          <a:custGeom>
            <a:avLst/>
            <a:gdLst/>
            <a:ahLst/>
            <a:cxnLst/>
            <a:rect l="l" t="t" r="r" b="b"/>
            <a:pathLst>
              <a:path w="7315200" h="1662545">
                <a:moveTo>
                  <a:pt x="0" y="0"/>
                </a:moveTo>
                <a:lnTo>
                  <a:pt x="7315200" y="0"/>
                </a:lnTo>
                <a:lnTo>
                  <a:pt x="7315200" y="1662545"/>
                </a:lnTo>
                <a:lnTo>
                  <a:pt x="0" y="1662545"/>
                </a:lnTo>
                <a:lnTo>
                  <a:pt x="0" y="0"/>
                </a:lnTo>
                <a:close/>
              </a:path>
            </a:pathLst>
          </a:custGeom>
          <a:blipFill>
            <a:blip r:embed="rId5"/>
            <a:stretch>
              <a:fillRect/>
            </a:stretch>
          </a:blipFill>
        </p:spPr>
        <p:txBody>
          <a:bodyPr/>
          <a:lstStyle/>
          <a:p>
            <a:endParaRPr lang="vi-VN"/>
          </a:p>
        </p:txBody>
      </p:sp>
      <p:sp>
        <p:nvSpPr>
          <p:cNvPr id="10" name="TextBox 10">
            <a:extLst>
              <a:ext uri="{FF2B5EF4-FFF2-40B4-BE49-F238E27FC236}">
                <a16:creationId xmlns:a16="http://schemas.microsoft.com/office/drawing/2014/main" id="{889ED61C-9DDB-44AB-830F-3156D3BB21EC}"/>
              </a:ext>
            </a:extLst>
          </p:cNvPr>
          <p:cNvSpPr txBox="1"/>
          <p:nvPr/>
        </p:nvSpPr>
        <p:spPr>
          <a:xfrm>
            <a:off x="3045828" y="2104739"/>
            <a:ext cx="7434058" cy="607154"/>
          </a:xfrm>
          <a:prstGeom prst="rect">
            <a:avLst/>
          </a:prstGeom>
        </p:spPr>
        <p:txBody>
          <a:bodyPr wrap="square" lIns="0" tIns="0" rIns="0" bIns="0" rtlCol="0" anchor="t">
            <a:spAutoFit/>
          </a:bodyPr>
          <a:lstStyle/>
          <a:p>
            <a:pPr defTabSz="609630">
              <a:lnSpc>
                <a:spcPts val="5133"/>
              </a:lnSpc>
              <a:spcBef>
                <a:spcPct val="0"/>
              </a:spcBef>
            </a:pPr>
            <a:r>
              <a:rPr lang="en-US" sz="3666" dirty="0" err="1">
                <a:solidFill>
                  <a:srgbClr val="000000"/>
                </a:solidFill>
                <a:latin typeface="Cambria" panose="02040503050406030204" pitchFamily="18" charset="0"/>
                <a:ea typeface="Cambria" panose="02040503050406030204" pitchFamily="18" charset="0"/>
              </a:rPr>
              <a:t>Từ</a:t>
            </a:r>
            <a:r>
              <a:rPr lang="en-US" sz="3666" dirty="0">
                <a:solidFill>
                  <a:srgbClr val="000000"/>
                </a:solidFill>
                <a:latin typeface="Cambria" panose="02040503050406030204" pitchFamily="18" charset="0"/>
                <a:ea typeface="Cambria" panose="02040503050406030204" pitchFamily="18" charset="0"/>
              </a:rPr>
              <a:t> “</a:t>
            </a:r>
            <a:r>
              <a:rPr lang="en-US" sz="3666" dirty="0" err="1">
                <a:solidFill>
                  <a:srgbClr val="000000"/>
                </a:solidFill>
                <a:latin typeface="Cambria" panose="02040503050406030204" pitchFamily="18" charset="0"/>
                <a:ea typeface="Cambria" panose="02040503050406030204" pitchFamily="18" charset="0"/>
              </a:rPr>
              <a:t>Các</a:t>
            </a:r>
            <a:r>
              <a:rPr lang="en-US" sz="3666" dirty="0">
                <a:solidFill>
                  <a:srgbClr val="000000"/>
                </a:solidFill>
                <a:latin typeface="Cambria" panose="02040503050406030204" pitchFamily="18" charset="0"/>
                <a:ea typeface="Cambria" panose="02040503050406030204" pitchFamily="18" charset="0"/>
              </a:rPr>
              <a:t> </a:t>
            </a:r>
            <a:r>
              <a:rPr lang="en-US" sz="3666" dirty="0" err="1">
                <a:solidFill>
                  <a:srgbClr val="000000"/>
                </a:solidFill>
                <a:latin typeface="Cambria" panose="02040503050406030204" pitchFamily="18" charset="0"/>
                <a:ea typeface="Cambria" panose="02040503050406030204" pitchFamily="18" charset="0"/>
              </a:rPr>
              <a:t>em</a:t>
            </a:r>
            <a:r>
              <a:rPr lang="en-US" sz="3666" dirty="0">
                <a:solidFill>
                  <a:srgbClr val="000000"/>
                </a:solidFill>
                <a:latin typeface="Cambria" panose="02040503050406030204" pitchFamily="18" charset="0"/>
                <a:ea typeface="Cambria" panose="02040503050406030204" pitchFamily="18" charset="0"/>
              </a:rPr>
              <a:t>” </a:t>
            </a:r>
            <a:r>
              <a:rPr lang="en-US" sz="3666" dirty="0" err="1">
                <a:solidFill>
                  <a:srgbClr val="000000"/>
                </a:solidFill>
                <a:latin typeface="Cambria" panose="02040503050406030204" pitchFamily="18" charset="0"/>
                <a:ea typeface="Cambria" panose="02040503050406030204" pitchFamily="18" charset="0"/>
              </a:rPr>
              <a:t>đến</a:t>
            </a:r>
            <a:r>
              <a:rPr lang="en-US" sz="3666" dirty="0">
                <a:solidFill>
                  <a:srgbClr val="000000"/>
                </a:solidFill>
                <a:latin typeface="Cambria" panose="02040503050406030204" pitchFamily="18" charset="0"/>
                <a:ea typeface="Cambria" panose="02040503050406030204" pitchFamily="18" charset="0"/>
              </a:rPr>
              <a:t> </a:t>
            </a:r>
            <a:r>
              <a:rPr lang="vi-VN" altLang="en-US" sz="4000" dirty="0" err="1">
                <a:latin typeface="Cambria" panose="02040503050406030204" pitchFamily="18" charset="0"/>
                <a:ea typeface="Cambria" panose="02040503050406030204" pitchFamily="18" charset="0"/>
                <a:cs typeface="Calibri" panose="020F0502020204030204" pitchFamily="34" charset="0"/>
              </a:rPr>
              <a:t>Việt</a:t>
            </a:r>
            <a:r>
              <a:rPr lang="vi-VN" altLang="en-US" sz="4000" dirty="0">
                <a:latin typeface="Cambria" panose="02040503050406030204" pitchFamily="18" charset="0"/>
                <a:ea typeface="Cambria" panose="02040503050406030204" pitchFamily="18" charset="0"/>
                <a:cs typeface="Calibri" panose="020F0502020204030204" pitchFamily="34" charset="0"/>
              </a:rPr>
              <a:t> Nam. [...]</a:t>
            </a:r>
            <a:endParaRPr lang="en-US" sz="3666" dirty="0">
              <a:solidFill>
                <a:srgbClr val="000000"/>
              </a:solidFill>
              <a:latin typeface="Cambria" panose="02040503050406030204" pitchFamily="18" charset="0"/>
              <a:ea typeface="Cambria" panose="02040503050406030204" pitchFamily="18" charset="0"/>
            </a:endParaRPr>
          </a:p>
        </p:txBody>
      </p:sp>
      <p:sp>
        <p:nvSpPr>
          <p:cNvPr id="13" name="Freeform 13">
            <a:extLst>
              <a:ext uri="{FF2B5EF4-FFF2-40B4-BE49-F238E27FC236}">
                <a16:creationId xmlns:a16="http://schemas.microsoft.com/office/drawing/2014/main" id="{AA5EB81F-FB0C-42F4-A4E5-1D00CF2D0544}"/>
              </a:ext>
            </a:extLst>
          </p:cNvPr>
          <p:cNvSpPr/>
          <p:nvPr/>
        </p:nvSpPr>
        <p:spPr>
          <a:xfrm>
            <a:off x="1113216" y="3718835"/>
            <a:ext cx="8409156" cy="1108363"/>
          </a:xfrm>
          <a:custGeom>
            <a:avLst/>
            <a:gdLst/>
            <a:ahLst/>
            <a:cxnLst/>
            <a:rect l="l" t="t" r="r" b="b"/>
            <a:pathLst>
              <a:path w="7315200" h="1662545">
                <a:moveTo>
                  <a:pt x="0" y="0"/>
                </a:moveTo>
                <a:lnTo>
                  <a:pt x="7315200" y="0"/>
                </a:lnTo>
                <a:lnTo>
                  <a:pt x="7315200" y="1662545"/>
                </a:lnTo>
                <a:lnTo>
                  <a:pt x="0" y="1662545"/>
                </a:lnTo>
                <a:lnTo>
                  <a:pt x="0" y="0"/>
                </a:lnTo>
                <a:close/>
              </a:path>
            </a:pathLst>
          </a:custGeom>
          <a:blipFill>
            <a:blip r:embed="rId6"/>
            <a:stretch>
              <a:fillRect/>
            </a:stretch>
          </a:blipFill>
        </p:spPr>
        <p:txBody>
          <a:bodyPr/>
          <a:lstStyle/>
          <a:p>
            <a:endParaRPr lang="vi-VN"/>
          </a:p>
        </p:txBody>
      </p:sp>
      <p:sp>
        <p:nvSpPr>
          <p:cNvPr id="14" name="TextBox 14">
            <a:extLst>
              <a:ext uri="{FF2B5EF4-FFF2-40B4-BE49-F238E27FC236}">
                <a16:creationId xmlns:a16="http://schemas.microsoft.com/office/drawing/2014/main" id="{D57EE032-A151-4DB3-A6C9-DC763D581BDC}"/>
              </a:ext>
            </a:extLst>
          </p:cNvPr>
          <p:cNvSpPr txBox="1"/>
          <p:nvPr/>
        </p:nvSpPr>
        <p:spPr>
          <a:xfrm>
            <a:off x="3191158" y="3965688"/>
            <a:ext cx="3571699" cy="614655"/>
          </a:xfrm>
          <a:prstGeom prst="rect">
            <a:avLst/>
          </a:prstGeom>
        </p:spPr>
        <p:txBody>
          <a:bodyPr lIns="0" tIns="0" rIns="0" bIns="0" rtlCol="0" anchor="t">
            <a:spAutoFit/>
          </a:bodyPr>
          <a:lstStyle/>
          <a:p>
            <a:pPr defTabSz="609630">
              <a:lnSpc>
                <a:spcPts val="5133"/>
              </a:lnSpc>
              <a:spcBef>
                <a:spcPct val="0"/>
              </a:spcBef>
            </a:pPr>
            <a:r>
              <a:rPr lang="en-US" sz="3666" dirty="0" err="1">
                <a:solidFill>
                  <a:srgbClr val="000000"/>
                </a:solidFill>
                <a:latin typeface="Cambria" panose="02040503050406030204" pitchFamily="18" charset="0"/>
                <a:ea typeface="Cambria" panose="02040503050406030204" pitchFamily="18" charset="0"/>
              </a:rPr>
              <a:t>Phần</a:t>
            </a:r>
            <a:r>
              <a:rPr lang="en-US" sz="3666" dirty="0">
                <a:solidFill>
                  <a:srgbClr val="000000"/>
                </a:solidFill>
                <a:latin typeface="Cambria" panose="02040503050406030204" pitchFamily="18" charset="0"/>
                <a:ea typeface="Cambria" panose="02040503050406030204" pitchFamily="18" charset="0"/>
              </a:rPr>
              <a:t> </a:t>
            </a:r>
            <a:r>
              <a:rPr lang="en-US" sz="3666" dirty="0" err="1">
                <a:solidFill>
                  <a:srgbClr val="000000"/>
                </a:solidFill>
                <a:latin typeface="Cambria" panose="02040503050406030204" pitchFamily="18" charset="0"/>
                <a:ea typeface="Cambria" panose="02040503050406030204" pitchFamily="18" charset="0"/>
              </a:rPr>
              <a:t>còn</a:t>
            </a:r>
            <a:r>
              <a:rPr lang="en-US" sz="3666" dirty="0">
                <a:solidFill>
                  <a:srgbClr val="000000"/>
                </a:solidFill>
                <a:latin typeface="Cambria" panose="02040503050406030204" pitchFamily="18" charset="0"/>
                <a:ea typeface="Cambria" panose="02040503050406030204" pitchFamily="18" charset="0"/>
              </a:rPr>
              <a:t> </a:t>
            </a:r>
            <a:r>
              <a:rPr lang="en-US" sz="3666" dirty="0" err="1">
                <a:solidFill>
                  <a:srgbClr val="000000"/>
                </a:solidFill>
                <a:latin typeface="Cambria" panose="02040503050406030204" pitchFamily="18" charset="0"/>
                <a:ea typeface="Cambria" panose="02040503050406030204" pitchFamily="18" charset="0"/>
              </a:rPr>
              <a:t>lại</a:t>
            </a:r>
            <a:endParaRPr lang="en-US" sz="3666" dirty="0">
              <a:solidFill>
                <a:srgbClr val="000000"/>
              </a:solidFill>
              <a:latin typeface="Cambria" panose="02040503050406030204" pitchFamily="18" charset="0"/>
              <a:ea typeface="Cambria" panose="02040503050406030204" pitchFamily="18" charset="0"/>
            </a:endParaRPr>
          </a:p>
        </p:txBody>
      </p:sp>
      <p:pic>
        <p:nvPicPr>
          <p:cNvPr id="15" name="Picture 14">
            <a:extLst>
              <a:ext uri="{FF2B5EF4-FFF2-40B4-BE49-F238E27FC236}">
                <a16:creationId xmlns:a16="http://schemas.microsoft.com/office/drawing/2014/main" id="{BE6AA5D1-DAC9-4088-831F-084C52500361}"/>
              </a:ext>
            </a:extLst>
          </p:cNvPr>
          <p:cNvPicPr>
            <a:picLocks noChangeAspect="1"/>
          </p:cNvPicPr>
          <p:nvPr/>
        </p:nvPicPr>
        <p:blipFill>
          <a:blip r:embed="rId7"/>
          <a:stretch>
            <a:fillRect/>
          </a:stretch>
        </p:blipFill>
        <p:spPr>
          <a:xfrm>
            <a:off x="1637616" y="254296"/>
            <a:ext cx="4877223" cy="1341236"/>
          </a:xfrm>
          <a:prstGeom prst="rect">
            <a:avLst/>
          </a:prstGeom>
        </p:spPr>
      </p:pic>
      <p:sp>
        <p:nvSpPr>
          <p:cNvPr id="16" name="TextBox 14">
            <a:extLst>
              <a:ext uri="{FF2B5EF4-FFF2-40B4-BE49-F238E27FC236}">
                <a16:creationId xmlns:a16="http://schemas.microsoft.com/office/drawing/2014/main" id="{BE009B72-4381-49C2-98A9-88CC6014CF62}"/>
              </a:ext>
            </a:extLst>
          </p:cNvPr>
          <p:cNvSpPr txBox="1"/>
          <p:nvPr/>
        </p:nvSpPr>
        <p:spPr>
          <a:xfrm>
            <a:off x="1746095" y="2115433"/>
            <a:ext cx="3571699" cy="614655"/>
          </a:xfrm>
          <a:prstGeom prst="rect">
            <a:avLst/>
          </a:prstGeom>
        </p:spPr>
        <p:txBody>
          <a:bodyPr lIns="0" tIns="0" rIns="0" bIns="0" rtlCol="0" anchor="t">
            <a:spAutoFit/>
          </a:bodyPr>
          <a:lstStyle/>
          <a:p>
            <a:pPr defTabSz="609630">
              <a:lnSpc>
                <a:spcPts val="5133"/>
              </a:lnSpc>
              <a:spcBef>
                <a:spcPct val="0"/>
              </a:spcBef>
            </a:pPr>
            <a:r>
              <a:rPr lang="en-US" sz="3666" dirty="0">
                <a:solidFill>
                  <a:schemeClr val="bg1"/>
                </a:solidFill>
                <a:latin typeface="Cambria" panose="02040503050406030204" pitchFamily="18" charset="0"/>
                <a:ea typeface="Cambria" panose="02040503050406030204" pitchFamily="18" charset="0"/>
              </a:rPr>
              <a:t>1</a:t>
            </a:r>
          </a:p>
        </p:txBody>
      </p:sp>
      <p:sp>
        <p:nvSpPr>
          <p:cNvPr id="19" name="TextBox 14">
            <a:extLst>
              <a:ext uri="{FF2B5EF4-FFF2-40B4-BE49-F238E27FC236}">
                <a16:creationId xmlns:a16="http://schemas.microsoft.com/office/drawing/2014/main" id="{434C1212-16FB-423C-9222-C32D26DB0CB6}"/>
              </a:ext>
            </a:extLst>
          </p:cNvPr>
          <p:cNvSpPr txBox="1"/>
          <p:nvPr/>
        </p:nvSpPr>
        <p:spPr>
          <a:xfrm>
            <a:off x="1861709" y="3965687"/>
            <a:ext cx="3571699" cy="614655"/>
          </a:xfrm>
          <a:prstGeom prst="rect">
            <a:avLst/>
          </a:prstGeom>
        </p:spPr>
        <p:txBody>
          <a:bodyPr lIns="0" tIns="0" rIns="0" bIns="0" rtlCol="0" anchor="t">
            <a:spAutoFit/>
          </a:bodyPr>
          <a:lstStyle/>
          <a:p>
            <a:pPr defTabSz="609630">
              <a:lnSpc>
                <a:spcPts val="5133"/>
              </a:lnSpc>
              <a:spcBef>
                <a:spcPct val="0"/>
              </a:spcBef>
            </a:pPr>
            <a:r>
              <a:rPr lang="en-US" sz="3666" dirty="0">
                <a:solidFill>
                  <a:schemeClr val="bg1"/>
                </a:solidFill>
                <a:latin typeface="Cambria" panose="02040503050406030204" pitchFamily="18" charset="0"/>
                <a:ea typeface="Cambria" panose="02040503050406030204" pitchFamily="18" charset="0"/>
              </a:rPr>
              <a:t>2</a:t>
            </a:r>
          </a:p>
        </p:txBody>
      </p:sp>
    </p:spTree>
    <p:extLst>
      <p:ext uri="{BB962C8B-B14F-4D97-AF65-F5344CB8AC3E}">
        <p14:creationId xmlns:p14="http://schemas.microsoft.com/office/powerpoint/2010/main" val="3594964003"/>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16"/>
                                        </p:tgtEl>
                                        <p:attrNameLst>
                                          <p:attrName>style.visibility</p:attrName>
                                        </p:attrNameLst>
                                      </p:cBhvr>
                                      <p:to>
                                        <p:strVal val="visible"/>
                                      </p:to>
                                    </p:set>
                                    <p:anim calcmode="lin" valueType="num">
                                      <p:cBhvr additive="base">
                                        <p:cTn id="16" dur="500" fill="hold"/>
                                        <p:tgtEl>
                                          <p:spTgt spid="16"/>
                                        </p:tgtEl>
                                        <p:attrNameLst>
                                          <p:attrName>ppt_x</p:attrName>
                                        </p:attrNameLst>
                                      </p:cBhvr>
                                      <p:tavLst>
                                        <p:tav tm="0">
                                          <p:val>
                                            <p:strVal val="#ppt_x"/>
                                          </p:val>
                                        </p:tav>
                                        <p:tav tm="100000">
                                          <p:val>
                                            <p:strVal val="#ppt_x"/>
                                          </p:val>
                                        </p:tav>
                                      </p:tavLst>
                                    </p:anim>
                                    <p:anim calcmode="lin" valueType="num">
                                      <p:cBhvr additive="base">
                                        <p:cTn id="17" dur="500" fill="hold"/>
                                        <p:tgtEl>
                                          <p:spTgt spid="16"/>
                                        </p:tgtEl>
                                        <p:attrNameLst>
                                          <p:attrName>ppt_y</p:attrName>
                                        </p:attrNameLst>
                                      </p:cBhvr>
                                      <p:tavLst>
                                        <p:tav tm="0">
                                          <p:val>
                                            <p:strVal val="1+#ppt_h/2"/>
                                          </p:val>
                                        </p:tav>
                                        <p:tav tm="100000">
                                          <p:val>
                                            <p:strVal val="#ppt_y"/>
                                          </p:val>
                                        </p:tav>
                                      </p:tavLst>
                                    </p:anim>
                                  </p:childTnLst>
                                </p:cTn>
                              </p:par>
                              <p:par>
                                <p:cTn id="18" presetID="2" presetClass="entr" presetSubtype="4" fill="hold" grpId="0" nodeType="withEffect">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cBhvr additive="base">
                                        <p:cTn id="20" dur="500" fill="hold"/>
                                        <p:tgtEl>
                                          <p:spTgt spid="10"/>
                                        </p:tgtEl>
                                        <p:attrNameLst>
                                          <p:attrName>ppt_x</p:attrName>
                                        </p:attrNameLst>
                                      </p:cBhvr>
                                      <p:tavLst>
                                        <p:tav tm="0">
                                          <p:val>
                                            <p:strVal val="#ppt_x"/>
                                          </p:val>
                                        </p:tav>
                                        <p:tav tm="100000">
                                          <p:val>
                                            <p:strVal val="#ppt_x"/>
                                          </p:val>
                                        </p:tav>
                                      </p:tavLst>
                                    </p:anim>
                                    <p:anim calcmode="lin" valueType="num">
                                      <p:cBhvr additive="base">
                                        <p:cTn id="21"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13"/>
                                        </p:tgtEl>
                                        <p:attrNameLst>
                                          <p:attrName>style.visibility</p:attrName>
                                        </p:attrNameLst>
                                      </p:cBhvr>
                                      <p:to>
                                        <p:strVal val="visible"/>
                                      </p:to>
                                    </p:set>
                                    <p:anim calcmode="lin" valueType="num">
                                      <p:cBhvr additive="base">
                                        <p:cTn id="26" dur="500" fill="hold"/>
                                        <p:tgtEl>
                                          <p:spTgt spid="13"/>
                                        </p:tgtEl>
                                        <p:attrNameLst>
                                          <p:attrName>ppt_x</p:attrName>
                                        </p:attrNameLst>
                                      </p:cBhvr>
                                      <p:tavLst>
                                        <p:tav tm="0">
                                          <p:val>
                                            <p:strVal val="#ppt_x"/>
                                          </p:val>
                                        </p:tav>
                                        <p:tav tm="100000">
                                          <p:val>
                                            <p:strVal val="#ppt_x"/>
                                          </p:val>
                                        </p:tav>
                                      </p:tavLst>
                                    </p:anim>
                                    <p:anim calcmode="lin" valueType="num">
                                      <p:cBhvr additive="base">
                                        <p:cTn id="27" dur="500" fill="hold"/>
                                        <p:tgtEl>
                                          <p:spTgt spid="13"/>
                                        </p:tgtEl>
                                        <p:attrNameLst>
                                          <p:attrName>ppt_y</p:attrName>
                                        </p:attrNameLst>
                                      </p:cBhvr>
                                      <p:tavLst>
                                        <p:tav tm="0">
                                          <p:val>
                                            <p:strVal val="1+#ppt_h/2"/>
                                          </p:val>
                                        </p:tav>
                                        <p:tav tm="100000">
                                          <p:val>
                                            <p:strVal val="#ppt_y"/>
                                          </p:val>
                                        </p:tav>
                                      </p:tavLst>
                                    </p:anim>
                                  </p:childTnLst>
                                </p:cTn>
                              </p:par>
                              <p:par>
                                <p:cTn id="28" presetID="2" presetClass="entr" presetSubtype="4" fill="hold" grpId="0" nodeType="withEffect">
                                  <p:stCondLst>
                                    <p:cond delay="0"/>
                                  </p:stCondLst>
                                  <p:childTnLst>
                                    <p:set>
                                      <p:cBhvr>
                                        <p:cTn id="29" dur="1" fill="hold">
                                          <p:stCondLst>
                                            <p:cond delay="0"/>
                                          </p:stCondLst>
                                        </p:cTn>
                                        <p:tgtEl>
                                          <p:spTgt spid="19"/>
                                        </p:tgtEl>
                                        <p:attrNameLst>
                                          <p:attrName>style.visibility</p:attrName>
                                        </p:attrNameLst>
                                      </p:cBhvr>
                                      <p:to>
                                        <p:strVal val="visible"/>
                                      </p:to>
                                    </p:set>
                                    <p:anim calcmode="lin" valueType="num">
                                      <p:cBhvr additive="base">
                                        <p:cTn id="30" dur="500" fill="hold"/>
                                        <p:tgtEl>
                                          <p:spTgt spid="19"/>
                                        </p:tgtEl>
                                        <p:attrNameLst>
                                          <p:attrName>ppt_x</p:attrName>
                                        </p:attrNameLst>
                                      </p:cBhvr>
                                      <p:tavLst>
                                        <p:tav tm="0">
                                          <p:val>
                                            <p:strVal val="#ppt_x"/>
                                          </p:val>
                                        </p:tav>
                                        <p:tav tm="100000">
                                          <p:val>
                                            <p:strVal val="#ppt_x"/>
                                          </p:val>
                                        </p:tav>
                                      </p:tavLst>
                                    </p:anim>
                                    <p:anim calcmode="lin" valueType="num">
                                      <p:cBhvr additive="base">
                                        <p:cTn id="31" dur="500" fill="hold"/>
                                        <p:tgtEl>
                                          <p:spTgt spid="19"/>
                                        </p:tgtEl>
                                        <p:attrNameLst>
                                          <p:attrName>ppt_y</p:attrName>
                                        </p:attrNameLst>
                                      </p:cBhvr>
                                      <p:tavLst>
                                        <p:tav tm="0">
                                          <p:val>
                                            <p:strVal val="1+#ppt_h/2"/>
                                          </p:val>
                                        </p:tav>
                                        <p:tav tm="100000">
                                          <p:val>
                                            <p:strVal val="#ppt_y"/>
                                          </p:val>
                                        </p:tav>
                                      </p:tavLst>
                                    </p:anim>
                                  </p:childTnLst>
                                </p:cTn>
                              </p:par>
                              <p:par>
                                <p:cTn id="32" presetID="2" presetClass="entr" presetSubtype="4" fill="hold" grpId="0" nodeType="withEffect">
                                  <p:stCondLst>
                                    <p:cond delay="0"/>
                                  </p:stCondLst>
                                  <p:childTnLst>
                                    <p:set>
                                      <p:cBhvr>
                                        <p:cTn id="33" dur="1" fill="hold">
                                          <p:stCondLst>
                                            <p:cond delay="0"/>
                                          </p:stCondLst>
                                        </p:cTn>
                                        <p:tgtEl>
                                          <p:spTgt spid="14"/>
                                        </p:tgtEl>
                                        <p:attrNameLst>
                                          <p:attrName>style.visibility</p:attrName>
                                        </p:attrNameLst>
                                      </p:cBhvr>
                                      <p:to>
                                        <p:strVal val="visible"/>
                                      </p:to>
                                    </p:set>
                                    <p:anim calcmode="lin" valueType="num">
                                      <p:cBhvr additive="base">
                                        <p:cTn id="34" dur="500" fill="hold"/>
                                        <p:tgtEl>
                                          <p:spTgt spid="14"/>
                                        </p:tgtEl>
                                        <p:attrNameLst>
                                          <p:attrName>ppt_x</p:attrName>
                                        </p:attrNameLst>
                                      </p:cBhvr>
                                      <p:tavLst>
                                        <p:tav tm="0">
                                          <p:val>
                                            <p:strVal val="#ppt_x"/>
                                          </p:val>
                                        </p:tav>
                                        <p:tav tm="100000">
                                          <p:val>
                                            <p:strVal val="#ppt_x"/>
                                          </p:val>
                                        </p:tav>
                                      </p:tavLst>
                                    </p:anim>
                                    <p:anim calcmode="lin" valueType="num">
                                      <p:cBhvr additive="base">
                                        <p:cTn id="35"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4" grpId="0"/>
      <p:bldP spid="16" grpId="0"/>
      <p:bldP spid="1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216011" y="33517"/>
            <a:ext cx="5404973" cy="550123"/>
            <a:chOff x="-1251180" y="118754"/>
            <a:chExt cx="5404973" cy="550123"/>
          </a:xfrm>
        </p:grpSpPr>
        <p:sp>
          <p:nvSpPr>
            <p:cNvPr id="14" name="Google Shape;1244;p45"/>
            <p:cNvSpPr/>
            <p:nvPr/>
          </p:nvSpPr>
          <p:spPr>
            <a:xfrm>
              <a:off x="1152" y="118754"/>
              <a:ext cx="2900310" cy="550123"/>
            </a:xfrm>
            <a:prstGeom prst="hexagon">
              <a:avLst>
                <a:gd name="adj" fmla="val 25000"/>
                <a:gd name="vf" fmla="val 115470"/>
              </a:avLst>
            </a:prstGeom>
            <a:solidFill>
              <a:srgbClr val="00B0F0">
                <a:alpha val="5363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 name="TextBox 14">
              <a:extLst>
                <a:ext uri="{FF2B5EF4-FFF2-40B4-BE49-F238E27FC236}">
                  <a16:creationId xmlns:a16="http://schemas.microsoft.com/office/drawing/2014/main" id="{C25133DE-CDA0-45CC-8B57-DA29957F6AEF}"/>
                </a:ext>
              </a:extLst>
            </p:cNvPr>
            <p:cNvSpPr txBox="1"/>
            <p:nvPr/>
          </p:nvSpPr>
          <p:spPr>
            <a:xfrm>
              <a:off x="-1251180" y="209149"/>
              <a:ext cx="5404973" cy="369332"/>
            </a:xfrm>
            <a:prstGeom prst="rect">
              <a:avLst/>
            </a:prstGeom>
            <a:noFill/>
          </p:spPr>
          <p:txBody>
            <a:bodyPr wrap="square" rtlCol="0">
              <a:spAutoFit/>
            </a:bodyPr>
            <a:lstStyle/>
            <a:p>
              <a:pPr algn="ctr"/>
              <a:r>
                <a:rPr lang="en-US" b="1" dirty="0">
                  <a:solidFill>
                    <a:srgbClr val="FF0000"/>
                  </a:solidFill>
                  <a:latin typeface="Cambria" panose="02040503050406030204" pitchFamily="18" charset="0"/>
                  <a:ea typeface="Cambria" panose="02040503050406030204" pitchFamily="18" charset="0"/>
                </a:rPr>
                <a:t>CÙNG CHIA ĐOẠN</a:t>
              </a:r>
            </a:p>
          </p:txBody>
        </p:sp>
      </p:grpSp>
      <p:sp>
        <p:nvSpPr>
          <p:cNvPr id="16" name="Rounded Rectangle 15"/>
          <p:cNvSpPr/>
          <p:nvPr/>
        </p:nvSpPr>
        <p:spPr>
          <a:xfrm>
            <a:off x="418954" y="775910"/>
            <a:ext cx="11468246" cy="2404170"/>
          </a:xfrm>
          <a:prstGeom prst="roundRect">
            <a:avLst/>
          </a:prstGeom>
          <a:noFill/>
          <a:ln w="38100">
            <a:solidFill>
              <a:schemeClr val="accent2"/>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3200" dirty="0">
              <a:solidFill>
                <a:srgbClr val="4CB9D0"/>
              </a:solidFill>
            </a:endParaRPr>
          </a:p>
        </p:txBody>
      </p:sp>
      <p:sp>
        <p:nvSpPr>
          <p:cNvPr id="17" name="Teardrop 16"/>
          <p:cNvSpPr/>
          <p:nvPr/>
        </p:nvSpPr>
        <p:spPr>
          <a:xfrm>
            <a:off x="218635" y="759710"/>
            <a:ext cx="469229" cy="445491"/>
          </a:xfrm>
          <a:prstGeom prst="teardrop">
            <a:avLst/>
          </a:prstGeom>
          <a:solidFill>
            <a:srgbClr val="F7943D"/>
          </a:solidFill>
          <a:ln w="12700" cap="flat" cmpd="sng" algn="ctr">
            <a:solidFill>
              <a:srgbClr val="F7943D"/>
            </a:solidFill>
            <a:prstDash val="solid"/>
            <a:miter lim="800000"/>
          </a:ln>
          <a:effectLst/>
        </p:spPr>
        <p:txBody>
          <a:bodyPr rtlCol="0" anchor="ctr"/>
          <a:lstStyle/>
          <a:p>
            <a:pPr algn="ctr">
              <a:defRPr/>
            </a:pPr>
            <a:r>
              <a:rPr lang="en-US" sz="2800" dirty="0">
                <a:solidFill>
                  <a:srgbClr val="000000"/>
                </a:solidFill>
                <a:latin typeface="Coiny" panose="02000903060500060000" pitchFamily="2" charset="0"/>
                <a:cs typeface="Calibri" panose="020F0502020204030204" pitchFamily="34" charset="0"/>
                <a:sym typeface="Arial"/>
              </a:rPr>
              <a:t>1</a:t>
            </a:r>
          </a:p>
        </p:txBody>
      </p:sp>
      <p:sp>
        <p:nvSpPr>
          <p:cNvPr id="18" name="Text Box 2">
            <a:extLst>
              <a:ext uri="{FF2B5EF4-FFF2-40B4-BE49-F238E27FC236}">
                <a16:creationId xmlns:a16="http://schemas.microsoft.com/office/drawing/2014/main" id="{9E859132-19C3-47C5-81A2-B3637460978C}"/>
              </a:ext>
            </a:extLst>
          </p:cNvPr>
          <p:cNvSpPr txBox="1">
            <a:spLocks noChangeArrowheads="1"/>
          </p:cNvSpPr>
          <p:nvPr/>
        </p:nvSpPr>
        <p:spPr bwMode="auto">
          <a:xfrm>
            <a:off x="534010" y="894305"/>
            <a:ext cx="11277598" cy="2000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VNI-Times" pitchFamily="2" charset="0"/>
              </a:defRPr>
            </a:lvl1pPr>
            <a:lvl2pPr marL="742950" indent="-285750" eaLnBrk="0" hangingPunct="0">
              <a:defRPr sz="2400">
                <a:solidFill>
                  <a:schemeClr val="tx1"/>
                </a:solidFill>
                <a:latin typeface="VNI-Times" pitchFamily="2" charset="0"/>
              </a:defRPr>
            </a:lvl2pPr>
            <a:lvl3pPr marL="1143000" indent="-228600" eaLnBrk="0" hangingPunct="0">
              <a:defRPr sz="2400">
                <a:solidFill>
                  <a:schemeClr val="tx1"/>
                </a:solidFill>
                <a:latin typeface="VNI-Times" pitchFamily="2" charset="0"/>
              </a:defRPr>
            </a:lvl3pPr>
            <a:lvl4pPr marL="1600200" indent="-228600" eaLnBrk="0" hangingPunct="0">
              <a:defRPr sz="2400">
                <a:solidFill>
                  <a:schemeClr val="tx1"/>
                </a:solidFill>
                <a:latin typeface="VNI-Times" pitchFamily="2" charset="0"/>
              </a:defRPr>
            </a:lvl4pPr>
            <a:lvl5pPr marL="2057400" indent="-228600" eaLnBrk="0" hangingPunct="0">
              <a:defRPr sz="2400">
                <a:solidFill>
                  <a:schemeClr val="tx1"/>
                </a:solidFill>
                <a:latin typeface="VNI-Times" pitchFamily="2" charset="0"/>
              </a:defRPr>
            </a:lvl5pPr>
            <a:lvl6pPr marL="2514600" indent="-228600" eaLnBrk="0" fontAlgn="base" hangingPunct="0">
              <a:spcBef>
                <a:spcPct val="0"/>
              </a:spcBef>
              <a:spcAft>
                <a:spcPct val="0"/>
              </a:spcAft>
              <a:defRPr sz="2400">
                <a:solidFill>
                  <a:schemeClr val="tx1"/>
                </a:solidFill>
                <a:latin typeface="VNI-Times" pitchFamily="2" charset="0"/>
              </a:defRPr>
            </a:lvl6pPr>
            <a:lvl7pPr marL="2971800" indent="-228600" eaLnBrk="0" fontAlgn="base" hangingPunct="0">
              <a:spcBef>
                <a:spcPct val="0"/>
              </a:spcBef>
              <a:spcAft>
                <a:spcPct val="0"/>
              </a:spcAft>
              <a:defRPr sz="2400">
                <a:solidFill>
                  <a:schemeClr val="tx1"/>
                </a:solidFill>
                <a:latin typeface="VNI-Times" pitchFamily="2" charset="0"/>
              </a:defRPr>
            </a:lvl7pPr>
            <a:lvl8pPr marL="3429000" indent="-228600" eaLnBrk="0" fontAlgn="base" hangingPunct="0">
              <a:spcBef>
                <a:spcPct val="0"/>
              </a:spcBef>
              <a:spcAft>
                <a:spcPct val="0"/>
              </a:spcAft>
              <a:defRPr sz="2400">
                <a:solidFill>
                  <a:schemeClr val="tx1"/>
                </a:solidFill>
                <a:latin typeface="VNI-Times" pitchFamily="2" charset="0"/>
              </a:defRPr>
            </a:lvl8pPr>
            <a:lvl9pPr marL="3886200" indent="-228600" eaLnBrk="0" fontAlgn="base" hangingPunct="0">
              <a:spcBef>
                <a:spcPct val="0"/>
              </a:spcBef>
              <a:spcAft>
                <a:spcPct val="0"/>
              </a:spcAft>
              <a:defRPr sz="2400">
                <a:solidFill>
                  <a:schemeClr val="tx1"/>
                </a:solidFill>
                <a:latin typeface="VNI-Times" pitchFamily="2" charset="0"/>
              </a:defRPr>
            </a:lvl9pPr>
          </a:lstStyle>
          <a:p>
            <a:pPr algn="just" eaLnBrk="1" hangingPunct="1">
              <a:spcBef>
                <a:spcPct val="20000"/>
              </a:spcBef>
            </a:pPr>
            <a:r>
              <a:rPr lang="vi-VN" altLang="en-US" sz="2000" dirty="0">
                <a:latin typeface="Cambria" panose="02040503050406030204" pitchFamily="18" charset="0"/>
                <a:ea typeface="Cambria" panose="02040503050406030204" pitchFamily="18" charset="0"/>
                <a:cs typeface="Calibri" panose="020F0502020204030204" pitchFamily="34" charset="0"/>
              </a:rPr>
              <a:t> Các em học sinh,</a:t>
            </a:r>
          </a:p>
          <a:p>
            <a:pPr algn="just" eaLnBrk="1" hangingPunct="1">
              <a:spcBef>
                <a:spcPct val="20000"/>
              </a:spcBef>
            </a:pPr>
            <a:r>
              <a:rPr lang="vi-VN" altLang="en-US" sz="2000" dirty="0">
                <a:latin typeface="Cambria" panose="02040503050406030204" pitchFamily="18" charset="0"/>
                <a:ea typeface="Cambria" panose="02040503050406030204" pitchFamily="18" charset="0"/>
                <a:cs typeface="Calibri" panose="020F0502020204030204" pitchFamily="34" charset="0"/>
              </a:rPr>
              <a:t>   Ngày hôm nay là ngày khai trường đầu tiên ở nước Việt Nam Dân chủ Cộng hoà. Tôi đã tưởng tượng thấy trước mắt cái cảnh nhộn nhịp tưng bừng của ngày tựu trường ở khắp các nơi. Các em hết thảy đều vui vẻ vì sau mấy tháng giời nghỉ học, sau bao nhiêu cuộc chuyển biến khác thường, các em lại được gặp thầy gặp bạn. Nhưng sung sướng hơn nữa, từ giờ phút này giở đi, các em bắt đầu được nhận một nền giáo dục hoàn toàn Việt Nam. [...]</a:t>
            </a:r>
            <a:endParaRPr lang="en-US" altLang="en-US" sz="2000" b="1" dirty="0">
              <a:latin typeface="Cambria" panose="02040503050406030204" pitchFamily="18" charset="0"/>
              <a:ea typeface="Cambria" panose="02040503050406030204" pitchFamily="18" charset="0"/>
              <a:cs typeface="Calibri" panose="020F0502020204030204" pitchFamily="34" charset="0"/>
            </a:endParaRPr>
          </a:p>
        </p:txBody>
      </p:sp>
      <p:sp>
        <p:nvSpPr>
          <p:cNvPr id="19" name="Text Box 3">
            <a:extLst>
              <a:ext uri="{FF2B5EF4-FFF2-40B4-BE49-F238E27FC236}">
                <a16:creationId xmlns:a16="http://schemas.microsoft.com/office/drawing/2014/main" id="{9F91CA37-73A1-4A19-B0E1-C7F38EF2BF05}"/>
              </a:ext>
            </a:extLst>
          </p:cNvPr>
          <p:cNvSpPr txBox="1">
            <a:spLocks noChangeArrowheads="1"/>
          </p:cNvSpPr>
          <p:nvPr/>
        </p:nvSpPr>
        <p:spPr bwMode="auto">
          <a:xfrm>
            <a:off x="543205" y="3674738"/>
            <a:ext cx="11185968" cy="286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VNI-Times" pitchFamily="2" charset="0"/>
              </a:defRPr>
            </a:lvl1pPr>
            <a:lvl2pPr marL="742950" indent="-285750" eaLnBrk="0" hangingPunct="0">
              <a:defRPr sz="2400">
                <a:solidFill>
                  <a:schemeClr val="tx1"/>
                </a:solidFill>
                <a:latin typeface="VNI-Times" pitchFamily="2" charset="0"/>
              </a:defRPr>
            </a:lvl2pPr>
            <a:lvl3pPr marL="1143000" indent="-228600" eaLnBrk="0" hangingPunct="0">
              <a:defRPr sz="2400">
                <a:solidFill>
                  <a:schemeClr val="tx1"/>
                </a:solidFill>
                <a:latin typeface="VNI-Times" pitchFamily="2" charset="0"/>
              </a:defRPr>
            </a:lvl3pPr>
            <a:lvl4pPr marL="1600200" indent="-228600" eaLnBrk="0" hangingPunct="0">
              <a:defRPr sz="2400">
                <a:solidFill>
                  <a:schemeClr val="tx1"/>
                </a:solidFill>
                <a:latin typeface="VNI-Times" pitchFamily="2" charset="0"/>
              </a:defRPr>
            </a:lvl4pPr>
            <a:lvl5pPr marL="2057400" indent="-228600" eaLnBrk="0" hangingPunct="0">
              <a:defRPr sz="2400">
                <a:solidFill>
                  <a:schemeClr val="tx1"/>
                </a:solidFill>
                <a:latin typeface="VNI-Times" pitchFamily="2" charset="0"/>
              </a:defRPr>
            </a:lvl5pPr>
            <a:lvl6pPr marL="2514600" indent="-228600" eaLnBrk="0" fontAlgn="base" hangingPunct="0">
              <a:spcBef>
                <a:spcPct val="0"/>
              </a:spcBef>
              <a:spcAft>
                <a:spcPct val="0"/>
              </a:spcAft>
              <a:defRPr sz="2400">
                <a:solidFill>
                  <a:schemeClr val="tx1"/>
                </a:solidFill>
                <a:latin typeface="VNI-Times" pitchFamily="2" charset="0"/>
              </a:defRPr>
            </a:lvl6pPr>
            <a:lvl7pPr marL="2971800" indent="-228600" eaLnBrk="0" fontAlgn="base" hangingPunct="0">
              <a:spcBef>
                <a:spcPct val="0"/>
              </a:spcBef>
              <a:spcAft>
                <a:spcPct val="0"/>
              </a:spcAft>
              <a:defRPr sz="2400">
                <a:solidFill>
                  <a:schemeClr val="tx1"/>
                </a:solidFill>
                <a:latin typeface="VNI-Times" pitchFamily="2" charset="0"/>
              </a:defRPr>
            </a:lvl7pPr>
            <a:lvl8pPr marL="3429000" indent="-228600" eaLnBrk="0" fontAlgn="base" hangingPunct="0">
              <a:spcBef>
                <a:spcPct val="0"/>
              </a:spcBef>
              <a:spcAft>
                <a:spcPct val="0"/>
              </a:spcAft>
              <a:defRPr sz="2400">
                <a:solidFill>
                  <a:schemeClr val="tx1"/>
                </a:solidFill>
                <a:latin typeface="VNI-Times" pitchFamily="2" charset="0"/>
              </a:defRPr>
            </a:lvl8pPr>
            <a:lvl9pPr marL="3886200" indent="-228600" eaLnBrk="0" fontAlgn="base" hangingPunct="0">
              <a:spcBef>
                <a:spcPct val="0"/>
              </a:spcBef>
              <a:spcAft>
                <a:spcPct val="0"/>
              </a:spcAft>
              <a:defRPr sz="2400">
                <a:solidFill>
                  <a:schemeClr val="tx1"/>
                </a:solidFill>
                <a:latin typeface="VNI-Times" pitchFamily="2" charset="0"/>
              </a:defRPr>
            </a:lvl9pPr>
          </a:lstStyle>
          <a:p>
            <a:pPr algn="just"/>
            <a:r>
              <a:rPr lang="en-US" sz="1800" dirty="0">
                <a:solidFill>
                  <a:srgbClr val="000000"/>
                </a:solidFill>
                <a:latin typeface="Cambria" panose="02040503050406030204" pitchFamily="18" charset="0"/>
                <a:ea typeface="Cambria" panose="02040503050406030204" pitchFamily="18" charset="0"/>
                <a:cs typeface="Calibri" panose="020F0502020204030204" pitchFamily="34" charset="0"/>
              </a:rPr>
              <a:t> </a:t>
            </a:r>
            <a:r>
              <a:rPr lang="vi-VN" sz="1800" dirty="0">
                <a:solidFill>
                  <a:srgbClr val="000000"/>
                </a:solidFill>
                <a:latin typeface="Cambria" panose="02040503050406030204" pitchFamily="18" charset="0"/>
                <a:ea typeface="Cambria" panose="02040503050406030204" pitchFamily="18" charset="0"/>
                <a:cs typeface="Calibri" panose="020F0502020204030204" pitchFamily="34" charset="0"/>
              </a:rPr>
              <a:t>Các em được hưởng sự may mắn đó là nhờ sự hi sinh của biết bao nhiêu đồng bào các em. Vậy các em nghĩ sao? [...]</a:t>
            </a:r>
          </a:p>
          <a:p>
            <a:pPr algn="just"/>
            <a:r>
              <a:rPr lang="en-US" sz="1800" dirty="0">
                <a:solidFill>
                  <a:srgbClr val="000000"/>
                </a:solidFill>
                <a:latin typeface="Cambria" panose="02040503050406030204" pitchFamily="18" charset="0"/>
                <a:ea typeface="Cambria" panose="02040503050406030204" pitchFamily="18" charset="0"/>
                <a:cs typeface="Calibri" panose="020F0502020204030204" pitchFamily="34" charset="0"/>
              </a:rPr>
              <a:t>   </a:t>
            </a:r>
            <a:r>
              <a:rPr lang="vi-VN" sz="1800" dirty="0">
                <a:solidFill>
                  <a:srgbClr val="000000"/>
                </a:solidFill>
                <a:latin typeface="Cambria" panose="02040503050406030204" pitchFamily="18" charset="0"/>
                <a:ea typeface="Cambria" panose="02040503050406030204" pitchFamily="18" charset="0"/>
                <a:cs typeface="Calibri" panose="020F0502020204030204" pitchFamily="34" charset="0"/>
              </a:rPr>
              <a:t>Trong năm học tới đây, các em hãy cố gắng, siêng năng học tập, ngoan ngoãn, nghe thầy, yêu bạn. Sau 80 năm giời nô lệ làm cho nước nhà bị yếu hèn, ngày nay chúng ta cần phải xây dựng lại cơ đồ mà tổ tiên đã để lại cho chúng ta, làm sao cho chúng ta theo kịp các nước khác trên </a:t>
            </a:r>
            <a:r>
              <a:rPr lang="en-US" sz="1800" dirty="0">
                <a:solidFill>
                  <a:srgbClr val="000000"/>
                </a:solidFill>
                <a:latin typeface="Cambria" panose="02040503050406030204" pitchFamily="18" charset="0"/>
                <a:ea typeface="Cambria" panose="02040503050406030204" pitchFamily="18" charset="0"/>
                <a:cs typeface="Calibri" panose="020F0502020204030204" pitchFamily="34" charset="0"/>
              </a:rPr>
              <a:t>h</a:t>
            </a:r>
            <a:r>
              <a:rPr lang="vi-VN" sz="1800" dirty="0">
                <a:solidFill>
                  <a:srgbClr val="000000"/>
                </a:solidFill>
                <a:latin typeface="Cambria" panose="02040503050406030204" pitchFamily="18" charset="0"/>
                <a:ea typeface="Cambria" panose="02040503050406030204" pitchFamily="18" charset="0"/>
                <a:cs typeface="Calibri" panose="020F0502020204030204" pitchFamily="34" charset="0"/>
              </a:rPr>
              <a:t>oàn cầu. Trong công cuộc kiến thiết đó, nước nhà trông mong chờ đợi ở các em rất nhiều. Non sông Việt Nam có trở nên tươi đẹp hay không, dân tộc Việt Nam có bước tới đài vinh quang để sánh vai với các cường quốc năm châu được hay không, chính là nhờ một phần lớn ở công học tập của các em. [...]</a:t>
            </a:r>
          </a:p>
          <a:p>
            <a:pPr algn="just"/>
            <a:r>
              <a:rPr lang="en-US" sz="1800" dirty="0">
                <a:solidFill>
                  <a:srgbClr val="000000"/>
                </a:solidFill>
                <a:latin typeface="Cambria" panose="02040503050406030204" pitchFamily="18" charset="0"/>
                <a:ea typeface="Cambria" panose="02040503050406030204" pitchFamily="18" charset="0"/>
                <a:cs typeface="Calibri" panose="020F0502020204030204" pitchFamily="34" charset="0"/>
              </a:rPr>
              <a:t>   </a:t>
            </a:r>
            <a:r>
              <a:rPr lang="vi-VN" sz="1800" dirty="0">
                <a:solidFill>
                  <a:srgbClr val="000000"/>
                </a:solidFill>
                <a:latin typeface="Cambria" panose="02040503050406030204" pitchFamily="18" charset="0"/>
                <a:ea typeface="Cambria" panose="02040503050406030204" pitchFamily="18" charset="0"/>
                <a:cs typeface="Calibri" panose="020F0502020204030204" pitchFamily="34" charset="0"/>
              </a:rPr>
              <a:t>Ngày hôm nay, nhân buổi tựu trường của các em, tôi chỉ biết chúc các em một năm đầy vui vẻ và đầy kết quả tốt đẹp.</a:t>
            </a:r>
            <a:endParaRPr lang="en-US" altLang="en-US" sz="1800" b="1" dirty="0">
              <a:latin typeface="Calibri" panose="020F0502020204030204" pitchFamily="34" charset="0"/>
              <a:cs typeface="Calibri" panose="020F0502020204030204" pitchFamily="34" charset="0"/>
            </a:endParaRPr>
          </a:p>
        </p:txBody>
      </p:sp>
      <p:sp>
        <p:nvSpPr>
          <p:cNvPr id="22" name="Rounded Rectangle 21"/>
          <p:cNvSpPr/>
          <p:nvPr/>
        </p:nvSpPr>
        <p:spPr>
          <a:xfrm>
            <a:off x="451575" y="3561348"/>
            <a:ext cx="11476265" cy="3022332"/>
          </a:xfrm>
          <a:prstGeom prst="roundRect">
            <a:avLst/>
          </a:prstGeom>
          <a:noFill/>
          <a:ln w="38100">
            <a:solidFill>
              <a:srgbClr val="00B050"/>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3200" dirty="0">
              <a:solidFill>
                <a:srgbClr val="00B050"/>
              </a:solidFill>
            </a:endParaRPr>
          </a:p>
        </p:txBody>
      </p:sp>
      <p:sp>
        <p:nvSpPr>
          <p:cNvPr id="23" name="Teardrop 22"/>
          <p:cNvSpPr/>
          <p:nvPr/>
        </p:nvSpPr>
        <p:spPr>
          <a:xfrm>
            <a:off x="248405" y="3542158"/>
            <a:ext cx="460679" cy="432000"/>
          </a:xfrm>
          <a:prstGeom prst="teardrop">
            <a:avLst/>
          </a:prstGeom>
          <a:solidFill>
            <a:srgbClr val="00B050"/>
          </a:solidFill>
          <a:ln w="12700" cap="flat" cmpd="sng" algn="ctr">
            <a:solidFill>
              <a:srgbClr val="00B050"/>
            </a:solidFill>
            <a:prstDash val="solid"/>
            <a:miter lim="800000"/>
          </a:ln>
          <a:effectLst/>
        </p:spPr>
        <p:txBody>
          <a:bodyPr rtlCol="0" anchor="ctr"/>
          <a:lstStyle/>
          <a:p>
            <a:pPr algn="ctr">
              <a:defRPr/>
            </a:pPr>
            <a:r>
              <a:rPr lang="en-US" sz="2800" dirty="0">
                <a:solidFill>
                  <a:srgbClr val="000000"/>
                </a:solidFill>
                <a:latin typeface="Coiny" panose="02000903060500060000" pitchFamily="2" charset="0"/>
                <a:cs typeface="Calibri" panose="020F0502020204030204" pitchFamily="34" charset="0"/>
                <a:sym typeface="Arial"/>
              </a:rPr>
              <a:t>2</a:t>
            </a:r>
          </a:p>
        </p:txBody>
      </p:sp>
      <p:pic>
        <p:nvPicPr>
          <p:cNvPr id="3" name="Picture 2">
            <a:extLst>
              <a:ext uri="{FF2B5EF4-FFF2-40B4-BE49-F238E27FC236}">
                <a16:creationId xmlns:a16="http://schemas.microsoft.com/office/drawing/2014/main" id="{53CFF049-F62B-A385-061A-B2FE0544DD58}"/>
              </a:ext>
            </a:extLst>
          </p:cNvPr>
          <p:cNvPicPr>
            <a:picLocks noChangeAspect="1"/>
          </p:cNvPicPr>
          <p:nvPr/>
        </p:nvPicPr>
        <p:blipFill>
          <a:blip r:embed="rId2"/>
          <a:stretch>
            <a:fillRect/>
          </a:stretch>
        </p:blipFill>
        <p:spPr>
          <a:xfrm>
            <a:off x="3271245" y="-124005"/>
            <a:ext cx="6340390" cy="1213209"/>
          </a:xfrm>
          <a:prstGeom prst="rect">
            <a:avLst/>
          </a:prstGeom>
        </p:spPr>
      </p:pic>
    </p:spTree>
    <p:extLst>
      <p:ext uri="{BB962C8B-B14F-4D97-AF65-F5344CB8AC3E}">
        <p14:creationId xmlns:p14="http://schemas.microsoft.com/office/powerpoint/2010/main" val="3500934510"/>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left)">
                                      <p:cBhvr>
                                        <p:cTn id="12" dur="500"/>
                                        <p:tgtEl>
                                          <p:spTgt spid="16"/>
                                        </p:tgtEl>
                                      </p:cBhvr>
                                    </p:animEffect>
                                  </p:childTnLst>
                                </p:cTn>
                              </p:par>
                            </p:childTnLst>
                          </p:cTn>
                        </p:par>
                        <p:par>
                          <p:cTn id="13" fill="hold">
                            <p:stCondLst>
                              <p:cond delay="500"/>
                            </p:stCondLst>
                            <p:childTnLst>
                              <p:par>
                                <p:cTn id="14" presetID="53" presetClass="entr" presetSubtype="528" fill="hold" grpId="0" nodeType="afterEffect">
                                  <p:stCondLst>
                                    <p:cond delay="0"/>
                                  </p:stCondLst>
                                  <p:childTnLst>
                                    <p:set>
                                      <p:cBhvr>
                                        <p:cTn id="15" dur="1" fill="hold">
                                          <p:stCondLst>
                                            <p:cond delay="0"/>
                                          </p:stCondLst>
                                        </p:cTn>
                                        <p:tgtEl>
                                          <p:spTgt spid="17"/>
                                        </p:tgtEl>
                                        <p:attrNameLst>
                                          <p:attrName>style.visibility</p:attrName>
                                        </p:attrNameLst>
                                      </p:cBhvr>
                                      <p:to>
                                        <p:strVal val="visible"/>
                                      </p:to>
                                    </p:set>
                                    <p:anim calcmode="lin" valueType="num">
                                      <p:cBhvr>
                                        <p:cTn id="16" dur="500" fill="hold"/>
                                        <p:tgtEl>
                                          <p:spTgt spid="17"/>
                                        </p:tgtEl>
                                        <p:attrNameLst>
                                          <p:attrName>ppt_w</p:attrName>
                                        </p:attrNameLst>
                                      </p:cBhvr>
                                      <p:tavLst>
                                        <p:tav tm="0">
                                          <p:val>
                                            <p:fltVal val="0"/>
                                          </p:val>
                                        </p:tav>
                                        <p:tav tm="100000">
                                          <p:val>
                                            <p:strVal val="#ppt_w"/>
                                          </p:val>
                                        </p:tav>
                                      </p:tavLst>
                                    </p:anim>
                                    <p:anim calcmode="lin" valueType="num">
                                      <p:cBhvr>
                                        <p:cTn id="17" dur="500" fill="hold"/>
                                        <p:tgtEl>
                                          <p:spTgt spid="17"/>
                                        </p:tgtEl>
                                        <p:attrNameLst>
                                          <p:attrName>ppt_h</p:attrName>
                                        </p:attrNameLst>
                                      </p:cBhvr>
                                      <p:tavLst>
                                        <p:tav tm="0">
                                          <p:val>
                                            <p:fltVal val="0"/>
                                          </p:val>
                                        </p:tav>
                                        <p:tav tm="100000">
                                          <p:val>
                                            <p:strVal val="#ppt_h"/>
                                          </p:val>
                                        </p:tav>
                                      </p:tavLst>
                                    </p:anim>
                                    <p:animEffect transition="in" filter="fade">
                                      <p:cBhvr>
                                        <p:cTn id="18" dur="500"/>
                                        <p:tgtEl>
                                          <p:spTgt spid="17"/>
                                        </p:tgtEl>
                                      </p:cBhvr>
                                    </p:animEffect>
                                    <p:anim calcmode="lin" valueType="num">
                                      <p:cBhvr>
                                        <p:cTn id="19" dur="500" fill="hold"/>
                                        <p:tgtEl>
                                          <p:spTgt spid="17"/>
                                        </p:tgtEl>
                                        <p:attrNameLst>
                                          <p:attrName>ppt_x</p:attrName>
                                        </p:attrNameLst>
                                      </p:cBhvr>
                                      <p:tavLst>
                                        <p:tav tm="0">
                                          <p:val>
                                            <p:fltVal val="0.5"/>
                                          </p:val>
                                        </p:tav>
                                        <p:tav tm="100000">
                                          <p:val>
                                            <p:strVal val="#ppt_x"/>
                                          </p:val>
                                        </p:tav>
                                      </p:tavLst>
                                    </p:anim>
                                    <p:anim calcmode="lin" valueType="num">
                                      <p:cBhvr>
                                        <p:cTn id="20" dur="500" fill="hold"/>
                                        <p:tgtEl>
                                          <p:spTgt spid="17"/>
                                        </p:tgtEl>
                                        <p:attrNameLst>
                                          <p:attrName>ppt_y</p:attrName>
                                        </p:attrNameLst>
                                      </p:cBhvr>
                                      <p:tavLst>
                                        <p:tav tm="0">
                                          <p:val>
                                            <p:fltVal val="0.5"/>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wipe(left)">
                                      <p:cBhvr>
                                        <p:cTn id="25" dur="500"/>
                                        <p:tgtEl>
                                          <p:spTgt spid="22"/>
                                        </p:tgtEl>
                                      </p:cBhvr>
                                    </p:animEffect>
                                  </p:childTnLst>
                                </p:cTn>
                              </p:par>
                            </p:childTnLst>
                          </p:cTn>
                        </p:par>
                        <p:par>
                          <p:cTn id="26" fill="hold">
                            <p:stCondLst>
                              <p:cond delay="500"/>
                            </p:stCondLst>
                            <p:childTnLst>
                              <p:par>
                                <p:cTn id="27" presetID="53" presetClass="entr" presetSubtype="528" fill="hold" grpId="0" nodeType="afterEffect">
                                  <p:stCondLst>
                                    <p:cond delay="0"/>
                                  </p:stCondLst>
                                  <p:childTnLst>
                                    <p:set>
                                      <p:cBhvr>
                                        <p:cTn id="28" dur="1" fill="hold">
                                          <p:stCondLst>
                                            <p:cond delay="0"/>
                                          </p:stCondLst>
                                        </p:cTn>
                                        <p:tgtEl>
                                          <p:spTgt spid="23"/>
                                        </p:tgtEl>
                                        <p:attrNameLst>
                                          <p:attrName>style.visibility</p:attrName>
                                        </p:attrNameLst>
                                      </p:cBhvr>
                                      <p:to>
                                        <p:strVal val="visible"/>
                                      </p:to>
                                    </p:set>
                                    <p:anim calcmode="lin" valueType="num">
                                      <p:cBhvr>
                                        <p:cTn id="29" dur="500" fill="hold"/>
                                        <p:tgtEl>
                                          <p:spTgt spid="23"/>
                                        </p:tgtEl>
                                        <p:attrNameLst>
                                          <p:attrName>ppt_w</p:attrName>
                                        </p:attrNameLst>
                                      </p:cBhvr>
                                      <p:tavLst>
                                        <p:tav tm="0">
                                          <p:val>
                                            <p:fltVal val="0"/>
                                          </p:val>
                                        </p:tav>
                                        <p:tav tm="100000">
                                          <p:val>
                                            <p:strVal val="#ppt_w"/>
                                          </p:val>
                                        </p:tav>
                                      </p:tavLst>
                                    </p:anim>
                                    <p:anim calcmode="lin" valueType="num">
                                      <p:cBhvr>
                                        <p:cTn id="30" dur="500" fill="hold"/>
                                        <p:tgtEl>
                                          <p:spTgt spid="23"/>
                                        </p:tgtEl>
                                        <p:attrNameLst>
                                          <p:attrName>ppt_h</p:attrName>
                                        </p:attrNameLst>
                                      </p:cBhvr>
                                      <p:tavLst>
                                        <p:tav tm="0">
                                          <p:val>
                                            <p:fltVal val="0"/>
                                          </p:val>
                                        </p:tav>
                                        <p:tav tm="100000">
                                          <p:val>
                                            <p:strVal val="#ppt_h"/>
                                          </p:val>
                                        </p:tav>
                                      </p:tavLst>
                                    </p:anim>
                                    <p:animEffect transition="in" filter="fade">
                                      <p:cBhvr>
                                        <p:cTn id="31" dur="500"/>
                                        <p:tgtEl>
                                          <p:spTgt spid="23"/>
                                        </p:tgtEl>
                                      </p:cBhvr>
                                    </p:animEffect>
                                    <p:anim calcmode="lin" valueType="num">
                                      <p:cBhvr>
                                        <p:cTn id="32" dur="500" fill="hold"/>
                                        <p:tgtEl>
                                          <p:spTgt spid="23"/>
                                        </p:tgtEl>
                                        <p:attrNameLst>
                                          <p:attrName>ppt_x</p:attrName>
                                        </p:attrNameLst>
                                      </p:cBhvr>
                                      <p:tavLst>
                                        <p:tav tm="0">
                                          <p:val>
                                            <p:fltVal val="0.5"/>
                                          </p:val>
                                        </p:tav>
                                        <p:tav tm="100000">
                                          <p:val>
                                            <p:strVal val="#ppt_x"/>
                                          </p:val>
                                        </p:tav>
                                      </p:tavLst>
                                    </p:anim>
                                    <p:anim calcmode="lin" valueType="num">
                                      <p:cBhvr>
                                        <p:cTn id="33" dur="500" fill="hold"/>
                                        <p:tgtEl>
                                          <p:spTgt spid="23"/>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22" grpId="0" animBg="1"/>
      <p:bldP spid="2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圆角 7"/>
          <p:cNvSpPr/>
          <p:nvPr/>
        </p:nvSpPr>
        <p:spPr>
          <a:xfrm>
            <a:off x="712177" y="747346"/>
            <a:ext cx="11037277" cy="5817822"/>
          </a:xfrm>
          <a:prstGeom prst="roundRect">
            <a:avLst/>
          </a:prstGeom>
          <a:noFill/>
          <a:ln w="38100">
            <a:solidFill>
              <a:srgbClr val="11AFB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1">
              <a:ln>
                <a:noFill/>
              </a:ln>
              <a:solidFill>
                <a:prstClr val="white"/>
              </a:solidFill>
              <a:effectLst/>
              <a:uLnTx/>
              <a:uFillTx/>
              <a:latin typeface="等线"/>
              <a:cs typeface="+mn-ea"/>
              <a:sym typeface="+mn-lt"/>
            </a:endParaRPr>
          </a:p>
        </p:txBody>
      </p:sp>
      <p:sp>
        <p:nvSpPr>
          <p:cNvPr id="5" name="Rectangle 4"/>
          <p:cNvSpPr/>
          <p:nvPr/>
        </p:nvSpPr>
        <p:spPr>
          <a:xfrm>
            <a:off x="904240" y="1032844"/>
            <a:ext cx="10576559" cy="5355312"/>
          </a:xfrm>
          <a:prstGeom prst="rect">
            <a:avLst/>
          </a:prstGeom>
        </p:spPr>
        <p:txBody>
          <a:bodyPr wrap="square">
            <a:spAutoFit/>
          </a:bodyPr>
          <a:lstStyle/>
          <a:p>
            <a:pPr algn="just"/>
            <a:r>
              <a:rPr lang="en-US"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a:t>
            </a:r>
            <a:r>
              <a:rPr lang="vi-VN"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Các em học sinh,</a:t>
            </a:r>
          </a:p>
          <a:p>
            <a:pPr algn="just"/>
            <a:r>
              <a:rPr lang="en-US"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a:t>
            </a:r>
            <a:r>
              <a:rPr lang="vi-VN"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Ngày hôm nay là ngày khai trường đầu tiên ở nước Việt Nam Dân chủ Cộng hoà. Tôi đã tưởng tượng thấy trước mắt cái cảnh nhộn nhịp tưng bừng của ngày tựu trường ở khắp các nơi. Các em hết thảy đều vui vẻ vì sau mấy tháng giời nghỉ học, sau bao nhiêu cuộc chuyển biến khác thường, các em lại được gặp thầy gặp bạn. Nhưng sung sướng hơn nữa, từ giờ phút này giở đi, các em bắt đầu được nhận một nền giáo dục hoàn toàn Việt Nam. [...]</a:t>
            </a:r>
          </a:p>
          <a:p>
            <a:pPr algn="just"/>
            <a:r>
              <a:rPr lang="en-US"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a:t>
            </a:r>
            <a:r>
              <a:rPr lang="vi-VN"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Các em được hưởng sự may mắn đó là nhờ sự hi sinh của biết bao nhiêu đồng bào các em. Vậy các em nghĩ sao? [...]</a:t>
            </a:r>
          </a:p>
          <a:p>
            <a:pPr algn="just"/>
            <a:r>
              <a:rPr lang="en-US"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a:t>
            </a:r>
            <a:r>
              <a:rPr lang="vi-VN"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Trong năm học tới đây, các em hãy cố gắng, siêng năng học tập, ngoan ngoãn, nghe thầy, yêu bạn. Sau 80 năm giời nô lệ làm cho nước nhà bị yếu hèn, ngày nay chúng ta cần phải xây dựng lại cơ đồ mà tổ tiên đã để lại cho chúng ta, làm sao cho chúng ta theo kịp các nước khác trên </a:t>
            </a:r>
            <a:r>
              <a:rPr lang="en-US" dirty="0">
                <a:solidFill>
                  <a:srgbClr val="000000"/>
                </a:solidFill>
                <a:latin typeface="Cambria" panose="02040503050406030204" pitchFamily="18" charset="0"/>
                <a:ea typeface="Cambria" panose="02040503050406030204" pitchFamily="18" charset="0"/>
                <a:cs typeface="Calibri" panose="020F0502020204030204" pitchFamily="34" charset="0"/>
              </a:rPr>
              <a:t>h</a:t>
            </a:r>
            <a:r>
              <a:rPr lang="vi-VN"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oàn cầu. Trong công cuộc kiến thiết đó, nước nhà trông mong chờ đợi ở các em rất nhiều. Non sông Việt Nam có trở nên tươi đẹp hay không, dân tộc Việt Nam có bước tới đài vinh quang để sánh vai với các cường quốc năm châu được hay không, chính là nhờ một phần lớn ở công học tập của các em. [...]</a:t>
            </a:r>
          </a:p>
          <a:p>
            <a:pPr algn="just"/>
            <a:r>
              <a:rPr lang="en-US"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a:t>
            </a:r>
            <a:r>
              <a:rPr lang="vi-VN"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Ngày hôm nay, nhân buổi tựu trường của các em, tôi chỉ biết chúc các em một năm đầy vui vẻ và đầy kết quả tốt đẹp.</a:t>
            </a:r>
          </a:p>
          <a:p>
            <a:pPr algn="r"/>
            <a:r>
              <a:rPr lang="vi-VN"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Chào các em thân yêu</a:t>
            </a:r>
          </a:p>
          <a:p>
            <a:pPr algn="r"/>
            <a:r>
              <a:rPr lang="vi-VN"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Hồ Chí Minh</a:t>
            </a:r>
          </a:p>
          <a:p>
            <a:pPr algn="r"/>
            <a:r>
              <a:rPr lang="vi-VN"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(Theo Hồ Chí Minh toàn tập)</a:t>
            </a:r>
          </a:p>
        </p:txBody>
      </p:sp>
      <p:pic>
        <p:nvPicPr>
          <p:cNvPr id="2" name="Picture 1">
            <a:extLst>
              <a:ext uri="{FF2B5EF4-FFF2-40B4-BE49-F238E27FC236}">
                <a16:creationId xmlns:a16="http://schemas.microsoft.com/office/drawing/2014/main" id="{97DB7F11-4430-568F-E6C6-5E665D42C053}"/>
              </a:ext>
            </a:extLst>
          </p:cNvPr>
          <p:cNvPicPr>
            <a:picLocks noChangeAspect="1"/>
          </p:cNvPicPr>
          <p:nvPr/>
        </p:nvPicPr>
        <p:blipFill>
          <a:blip r:embed="rId2"/>
          <a:stretch>
            <a:fillRect/>
          </a:stretch>
        </p:blipFill>
        <p:spPr>
          <a:xfrm>
            <a:off x="2986765" y="-134165"/>
            <a:ext cx="6340390" cy="1213209"/>
          </a:xfrm>
          <a:prstGeom prst="rect">
            <a:avLst/>
          </a:prstGeom>
        </p:spPr>
      </p:pic>
      <p:pic>
        <p:nvPicPr>
          <p:cNvPr id="8" name="Picture 7">
            <a:extLst>
              <a:ext uri="{FF2B5EF4-FFF2-40B4-BE49-F238E27FC236}">
                <a16:creationId xmlns:a16="http://schemas.microsoft.com/office/drawing/2014/main" id="{0B5C5874-529A-61E9-E9D4-0D4DB030EC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06637" y="5196532"/>
            <a:ext cx="2966403" cy="1889750"/>
          </a:xfrm>
          <a:prstGeom prst="rect">
            <a:avLst/>
          </a:prstGeom>
        </p:spPr>
      </p:pic>
      <p:pic>
        <p:nvPicPr>
          <p:cNvPr id="6" name="Picture 5">
            <a:extLst>
              <a:ext uri="{FF2B5EF4-FFF2-40B4-BE49-F238E27FC236}">
                <a16:creationId xmlns:a16="http://schemas.microsoft.com/office/drawing/2014/main" id="{0014675F-3899-4A4C-AF24-CA11586089A6}"/>
              </a:ext>
            </a:extLst>
          </p:cNvPr>
          <p:cNvPicPr>
            <a:picLocks noChangeAspect="1"/>
          </p:cNvPicPr>
          <p:nvPr/>
        </p:nvPicPr>
        <p:blipFill>
          <a:blip r:embed="rId4"/>
          <a:stretch>
            <a:fillRect/>
          </a:stretch>
        </p:blipFill>
        <p:spPr>
          <a:xfrm>
            <a:off x="5465103" y="6226671"/>
            <a:ext cx="3700593" cy="859611"/>
          </a:xfrm>
          <a:prstGeom prst="rect">
            <a:avLst/>
          </a:prstGeom>
        </p:spPr>
      </p:pic>
    </p:spTree>
    <p:extLst>
      <p:ext uri="{BB962C8B-B14F-4D97-AF65-F5344CB8AC3E}">
        <p14:creationId xmlns:p14="http://schemas.microsoft.com/office/powerpoint/2010/main" val="2402366124"/>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randombar(horizontal)">
                                      <p:cBhvr>
                                        <p:cTn id="2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tags/tag1.xml><?xml version="1.0" encoding="utf-8"?>
<p:tagLst xmlns:a="http://schemas.openxmlformats.org/drawingml/2006/main" xmlns:r="http://schemas.openxmlformats.org/officeDocument/2006/relationships" xmlns:p="http://schemas.openxmlformats.org/presentationml/2006/main">
  <p:tag name="PA" val="v3.2.0"/>
</p:tagLst>
</file>

<file path=ppt/theme/theme1.xml><?xml version="1.0" encoding="utf-8"?>
<a:theme xmlns:a="http://schemas.openxmlformats.org/drawingml/2006/main" name="1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607</TotalTime>
  <Words>2883</Words>
  <Application>Microsoft Office PowerPoint</Application>
  <PresentationFormat>Màn hình rộng</PresentationFormat>
  <Paragraphs>101</Paragraphs>
  <Slides>28</Slides>
  <Notes>3</Notes>
  <HiddenSlides>0</HiddenSlides>
  <MMClips>0</MMClips>
  <ScaleCrop>false</ScaleCrop>
  <HeadingPairs>
    <vt:vector size="6" baseType="variant">
      <vt:variant>
        <vt:lpstr>Phông được Dùng</vt:lpstr>
      </vt:variant>
      <vt:variant>
        <vt:i4>10</vt:i4>
      </vt:variant>
      <vt:variant>
        <vt:lpstr>Chủ đề</vt:lpstr>
      </vt:variant>
      <vt:variant>
        <vt:i4>3</vt:i4>
      </vt:variant>
      <vt:variant>
        <vt:lpstr>Tiêu đề Bản chiếu</vt:lpstr>
      </vt:variant>
      <vt:variant>
        <vt:i4>28</vt:i4>
      </vt:variant>
    </vt:vector>
  </HeadingPairs>
  <TitlesOfParts>
    <vt:vector size="41" baseType="lpstr">
      <vt:lpstr>等线</vt:lpstr>
      <vt:lpstr>微软雅黑</vt:lpstr>
      <vt:lpstr>Arial</vt:lpstr>
      <vt:lpstr>Calibri</vt:lpstr>
      <vt:lpstr>Cambria</vt:lpstr>
      <vt:lpstr>Coiny</vt:lpstr>
      <vt:lpstr>iCiel Cadena</vt:lpstr>
      <vt:lpstr>iCiel Pony</vt:lpstr>
      <vt:lpstr>Times New Roman</vt:lpstr>
      <vt:lpstr>Wingdings</vt:lpstr>
      <vt:lpstr>1_Office Theme</vt:lpstr>
      <vt:lpstr>Office 主题​​</vt:lpstr>
      <vt:lpstr>1_Office 主题​​</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Chinh</dc:creator>
  <cp:lastModifiedBy>Windows 10</cp:lastModifiedBy>
  <cp:revision>87</cp:revision>
  <dcterms:created xsi:type="dcterms:W3CDTF">2022-03-12T06:00:56Z</dcterms:created>
  <dcterms:modified xsi:type="dcterms:W3CDTF">2024-11-12T02:04:57Z</dcterms:modified>
</cp:coreProperties>
</file>